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259" r:id="rId4"/>
    <p:sldId id="260" r:id="rId5"/>
    <p:sldId id="306" r:id="rId6"/>
    <p:sldId id="262" r:id="rId7"/>
    <p:sldId id="263" r:id="rId8"/>
    <p:sldId id="264" r:id="rId9"/>
    <p:sldId id="265" r:id="rId10"/>
    <p:sldId id="266" r:id="rId11"/>
    <p:sldId id="267" r:id="rId12"/>
    <p:sldId id="268" r:id="rId13"/>
    <p:sldId id="269" r:id="rId14"/>
    <p:sldId id="271" r:id="rId15"/>
    <p:sldId id="272" r:id="rId16"/>
    <p:sldId id="273" r:id="rId17"/>
    <p:sldId id="276" r:id="rId18"/>
    <p:sldId id="277" r:id="rId19"/>
    <p:sldId id="278" r:id="rId20"/>
    <p:sldId id="279" r:id="rId21"/>
    <p:sldId id="280" r:id="rId22"/>
    <p:sldId id="281" r:id="rId23"/>
    <p:sldId id="282" r:id="rId24"/>
    <p:sldId id="283"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2" r:id="rId42"/>
    <p:sldId id="303" r:id="rId43"/>
    <p:sldId id="304" r:id="rId44"/>
    <p:sldId id="30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2E627-5299-4CCC-ABA9-A00860C682B7}" type="datetimeFigureOut">
              <a:rPr lang="en-US" smtClean="0"/>
              <a:t>8/24/2024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D1384-42F7-4454-909C-BA2553A58650}" type="slidenum">
              <a:rPr lang="en-US" smtClean="0"/>
              <a:t>‹#›</a:t>
            </a:fld>
            <a:endParaRPr lang="en-US"/>
          </a:p>
        </p:txBody>
      </p:sp>
    </p:spTree>
    <p:extLst>
      <p:ext uri="{BB962C8B-B14F-4D97-AF65-F5344CB8AC3E}">
        <p14:creationId xmlns:p14="http://schemas.microsoft.com/office/powerpoint/2010/main" val="110090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53563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23972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5" name="Google Shape;63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7152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4" name="Google Shape;69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7387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2" name="Google Shape;7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82350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3" name="Google Shape;81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00593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6" name="Google Shape;82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8014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3" name="Google Shape;83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4628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9" name="Google Shape;87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047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7" name="Google Shape;88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76548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3" name="Google Shape;97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01190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95841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3" name="Google Shape;99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0172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7" name="Google Shape;100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26868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0" name="Google Shape;102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2700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1" name="Google Shape;109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17668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3" name="Google Shape;112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9958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5" name="Google Shape;118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7406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5" name="Google Shape;120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09772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5" name="Google Shape;120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82276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3" name="Google Shape;121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255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1" name="Google Shape;122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128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79422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1" name="Google Shape;122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5625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9" name="Google Shape;122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70802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3" name="Google Shape;133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7472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7" name="Google Shape;143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719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5" name="Google Shape;153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47710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3" name="Google Shape;163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46883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1" name="Google Shape;173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7032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5" name="Google Shape;183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9837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Google Shape;1844;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5" name="Google Shape;184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99150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5" name="Google Shape;185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81897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999963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7"/>
        <p:cNvGrpSpPr/>
        <p:nvPr/>
      </p:nvGrpSpPr>
      <p:grpSpPr>
        <a:xfrm>
          <a:off x="0" y="0"/>
          <a:ext cx="0" cy="0"/>
          <a:chOff x="0" y="0"/>
          <a:chExt cx="0" cy="0"/>
        </a:xfrm>
      </p:grpSpPr>
      <p:sp>
        <p:nvSpPr>
          <p:cNvPr id="1938" name="Google Shape;1938;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9" name="Google Shape;193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97202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6" name="Google Shape;194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100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1"/>
        <p:cNvGrpSpPr/>
        <p:nvPr/>
      </p:nvGrpSpPr>
      <p:grpSpPr>
        <a:xfrm>
          <a:off x="0" y="0"/>
          <a:ext cx="0" cy="0"/>
          <a:chOff x="0" y="0"/>
          <a:chExt cx="0" cy="0"/>
        </a:xfrm>
      </p:grpSpPr>
      <p:sp>
        <p:nvSpPr>
          <p:cNvPr id="1952" name="Google Shape;195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3" name="Google Shape;1953;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878112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7"/>
        <p:cNvGrpSpPr/>
        <p:nvPr/>
      </p:nvGrpSpPr>
      <p:grpSpPr>
        <a:xfrm>
          <a:off x="0" y="0"/>
          <a:ext cx="0" cy="0"/>
          <a:chOff x="0" y="0"/>
          <a:chExt cx="0" cy="0"/>
        </a:xfrm>
      </p:grpSpPr>
      <p:sp>
        <p:nvSpPr>
          <p:cNvPr id="1978" name="Google Shape;197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9" name="Google Shape;1979;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268967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0" name="Google Shape;2030;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4518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6" name="Google Shape;82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6824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1431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367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2" name="Google Shape;57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7531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7962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CAEF1C-C094-402F-BD5A-5B3CA82E4CAF}"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235864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AEF1C-C094-402F-BD5A-5B3CA82E4CAF}"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277152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AEF1C-C094-402F-BD5A-5B3CA82E4CAF}"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2077553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
        <p:cNvGrpSpPr/>
        <p:nvPr/>
      </p:nvGrpSpPr>
      <p:grpSpPr>
        <a:xfrm>
          <a:off x="0" y="0"/>
          <a:ext cx="0" cy="0"/>
          <a:chOff x="0" y="0"/>
          <a:chExt cx="0" cy="0"/>
        </a:xfrm>
      </p:grpSpPr>
      <p:sp>
        <p:nvSpPr>
          <p:cNvPr id="9" name="Google Shape;9;p46"/>
          <p:cNvSpPr txBox="1">
            <a:spLocks noGrp="1"/>
          </p:cNvSpPr>
          <p:nvPr>
            <p:ph type="title"/>
          </p:nvPr>
        </p:nvSpPr>
        <p:spPr>
          <a:xfrm>
            <a:off x="4066167" y="3045633"/>
            <a:ext cx="5701200" cy="1709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500"/>
              <a:buNone/>
              <a:defRPr sz="10665"/>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10" name="Google Shape;10;p46"/>
          <p:cNvSpPr txBox="1">
            <a:spLocks noGrp="1"/>
          </p:cNvSpPr>
          <p:nvPr>
            <p:ph type="subTitle" idx="1"/>
          </p:nvPr>
        </p:nvSpPr>
        <p:spPr>
          <a:xfrm>
            <a:off x="4066167" y="4653293"/>
            <a:ext cx="5701200" cy="894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213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1" name="Google Shape;11;p46"/>
          <p:cNvGrpSpPr/>
          <p:nvPr/>
        </p:nvGrpSpPr>
        <p:grpSpPr>
          <a:xfrm>
            <a:off x="311485" y="349350"/>
            <a:ext cx="11564687" cy="6629349"/>
            <a:chOff x="233613" y="262012"/>
            <a:chExt cx="8673515" cy="4972012"/>
          </a:xfrm>
        </p:grpSpPr>
        <p:sp>
          <p:nvSpPr>
            <p:cNvPr id="12" name="Google Shape;12;p46"/>
            <p:cNvSpPr/>
            <p:nvPr/>
          </p:nvSpPr>
          <p:spPr>
            <a:xfrm rot="10800000" flipH="1">
              <a:off x="3977753" y="5395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3" name="Google Shape;13;p46"/>
            <p:cNvSpPr/>
            <p:nvPr/>
          </p:nvSpPr>
          <p:spPr>
            <a:xfrm rot="10800000" flipH="1">
              <a:off x="7804763" y="2620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4" name="Google Shape;14;p46"/>
            <p:cNvSpPr/>
            <p:nvPr/>
          </p:nvSpPr>
          <p:spPr>
            <a:xfrm rot="10800000" flipH="1">
              <a:off x="233613" y="2620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5" name="Google Shape;15;p46"/>
            <p:cNvSpPr/>
            <p:nvPr/>
          </p:nvSpPr>
          <p:spPr>
            <a:xfrm rot="10800000" flipH="1">
              <a:off x="233628" y="46962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6" name="Google Shape;16;p46"/>
            <p:cNvSpPr/>
            <p:nvPr/>
          </p:nvSpPr>
          <p:spPr>
            <a:xfrm rot="10800000" flipH="1">
              <a:off x="5143263" y="4956524"/>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7" name="Google Shape;17;p46"/>
            <p:cNvSpPr/>
            <p:nvPr/>
          </p:nvSpPr>
          <p:spPr>
            <a:xfrm rot="10800000" flipH="1">
              <a:off x="8716628" y="5002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8" name="Google Shape;18;p46"/>
            <p:cNvSpPr/>
            <p:nvPr/>
          </p:nvSpPr>
          <p:spPr>
            <a:xfrm rot="10800000" flipH="1">
              <a:off x="1534953" y="24765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1355952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9"/>
        <p:cNvGrpSpPr/>
        <p:nvPr/>
      </p:nvGrpSpPr>
      <p:grpSpPr>
        <a:xfrm>
          <a:off x="0" y="0"/>
          <a:ext cx="0" cy="0"/>
          <a:chOff x="0" y="0"/>
          <a:chExt cx="0" cy="0"/>
        </a:xfrm>
      </p:grpSpPr>
      <p:sp>
        <p:nvSpPr>
          <p:cNvPr id="20" name="Google Shape;20;p47"/>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grpSp>
        <p:nvGrpSpPr>
          <p:cNvPr id="21" name="Google Shape;21;p47"/>
          <p:cNvGrpSpPr/>
          <p:nvPr/>
        </p:nvGrpSpPr>
        <p:grpSpPr>
          <a:xfrm>
            <a:off x="387702" y="291335"/>
            <a:ext cx="11688233" cy="6367300"/>
            <a:chOff x="290776" y="218501"/>
            <a:chExt cx="8766175" cy="4775475"/>
          </a:xfrm>
        </p:grpSpPr>
        <p:sp>
          <p:nvSpPr>
            <p:cNvPr id="22" name="Google Shape;22;p47"/>
            <p:cNvSpPr/>
            <p:nvPr/>
          </p:nvSpPr>
          <p:spPr>
            <a:xfrm>
              <a:off x="7815516" y="262012"/>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3" name="Google Shape;23;p47"/>
            <p:cNvSpPr/>
            <p:nvPr/>
          </p:nvSpPr>
          <p:spPr>
            <a:xfrm>
              <a:off x="8588941" y="2476512"/>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4" name="Google Shape;24;p47"/>
            <p:cNvSpPr/>
            <p:nvPr/>
          </p:nvSpPr>
          <p:spPr>
            <a:xfrm>
              <a:off x="3949691" y="4595387"/>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5" name="Google Shape;25;p47"/>
            <p:cNvSpPr/>
            <p:nvPr/>
          </p:nvSpPr>
          <p:spPr>
            <a:xfrm>
              <a:off x="8779451" y="4716476"/>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6" name="Google Shape;26;p47"/>
            <p:cNvSpPr/>
            <p:nvPr/>
          </p:nvSpPr>
          <p:spPr>
            <a:xfrm>
              <a:off x="290776" y="218501"/>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7" name="Google Shape;27;p47"/>
            <p:cNvSpPr/>
            <p:nvPr/>
          </p:nvSpPr>
          <p:spPr>
            <a:xfrm>
              <a:off x="290776" y="4661651"/>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2953131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2" name="Google Shape;42;p49"/>
          <p:cNvSpPr txBox="1">
            <a:spLocks noGrp="1"/>
          </p:cNvSpPr>
          <p:nvPr>
            <p:ph type="subTitle" idx="1"/>
          </p:nvPr>
        </p:nvSpPr>
        <p:spPr>
          <a:xfrm>
            <a:off x="4619833" y="2091633"/>
            <a:ext cx="4125600" cy="928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 name="Google Shape;43;p49"/>
          <p:cNvSpPr txBox="1">
            <a:spLocks noGrp="1"/>
          </p:cNvSpPr>
          <p:nvPr>
            <p:ph type="subTitle" idx="2"/>
          </p:nvPr>
        </p:nvSpPr>
        <p:spPr>
          <a:xfrm>
            <a:off x="4619833" y="3600153"/>
            <a:ext cx="4125600" cy="928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49"/>
          <p:cNvSpPr txBox="1">
            <a:spLocks noGrp="1"/>
          </p:cNvSpPr>
          <p:nvPr>
            <p:ph type="subTitle" idx="3"/>
          </p:nvPr>
        </p:nvSpPr>
        <p:spPr>
          <a:xfrm>
            <a:off x="4619833" y="5108672"/>
            <a:ext cx="4125600" cy="928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5" name="Google Shape;45;p49"/>
          <p:cNvSpPr txBox="1">
            <a:spLocks noGrp="1"/>
          </p:cNvSpPr>
          <p:nvPr>
            <p:ph type="subTitle" idx="4"/>
          </p:nvPr>
        </p:nvSpPr>
        <p:spPr>
          <a:xfrm>
            <a:off x="2445100" y="2091633"/>
            <a:ext cx="1805200" cy="928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46" name="Google Shape;46;p49"/>
          <p:cNvSpPr txBox="1">
            <a:spLocks noGrp="1"/>
          </p:cNvSpPr>
          <p:nvPr>
            <p:ph type="subTitle" idx="5"/>
          </p:nvPr>
        </p:nvSpPr>
        <p:spPr>
          <a:xfrm>
            <a:off x="2445100" y="3600144"/>
            <a:ext cx="1805200" cy="928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47" name="Google Shape;47;p49"/>
          <p:cNvSpPr txBox="1">
            <a:spLocks noGrp="1"/>
          </p:cNvSpPr>
          <p:nvPr>
            <p:ph type="subTitle" idx="6"/>
          </p:nvPr>
        </p:nvSpPr>
        <p:spPr>
          <a:xfrm>
            <a:off x="2445100" y="5108672"/>
            <a:ext cx="1805200" cy="928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grpSp>
        <p:nvGrpSpPr>
          <p:cNvPr id="48" name="Google Shape;48;p49"/>
          <p:cNvGrpSpPr/>
          <p:nvPr/>
        </p:nvGrpSpPr>
        <p:grpSpPr>
          <a:xfrm>
            <a:off x="227371" y="223383"/>
            <a:ext cx="11328133" cy="6559900"/>
            <a:chOff x="170528" y="167537"/>
            <a:chExt cx="8496100" cy="4919925"/>
          </a:xfrm>
        </p:grpSpPr>
        <p:sp>
          <p:nvSpPr>
            <p:cNvPr id="49" name="Google Shape;49;p49"/>
            <p:cNvSpPr/>
            <p:nvPr/>
          </p:nvSpPr>
          <p:spPr>
            <a:xfrm rot="10800000" flipH="1">
              <a:off x="170528" y="20121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50" name="Google Shape;50;p49"/>
            <p:cNvSpPr/>
            <p:nvPr/>
          </p:nvSpPr>
          <p:spPr>
            <a:xfrm rot="10800000" flipH="1">
              <a:off x="1670538" y="1675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51" name="Google Shape;51;p49"/>
            <p:cNvSpPr/>
            <p:nvPr/>
          </p:nvSpPr>
          <p:spPr>
            <a:xfrm rot="10800000" flipH="1">
              <a:off x="8476128" y="16513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52" name="Google Shape;52;p49"/>
            <p:cNvSpPr/>
            <p:nvPr/>
          </p:nvSpPr>
          <p:spPr>
            <a:xfrm rot="10800000" flipH="1">
              <a:off x="7991388" y="28158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53" name="Google Shape;53;p49"/>
            <p:cNvSpPr/>
            <p:nvPr/>
          </p:nvSpPr>
          <p:spPr>
            <a:xfrm rot="10800000" flipH="1">
              <a:off x="7464678" y="3490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54" name="Google Shape;54;p49"/>
            <p:cNvSpPr/>
            <p:nvPr/>
          </p:nvSpPr>
          <p:spPr>
            <a:xfrm rot="10800000" flipH="1">
              <a:off x="262513" y="48099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473113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5"/>
        <p:cNvGrpSpPr/>
        <p:nvPr/>
      </p:nvGrpSpPr>
      <p:grpSpPr>
        <a:xfrm>
          <a:off x="0" y="0"/>
          <a:ext cx="0" cy="0"/>
          <a:chOff x="0" y="0"/>
          <a:chExt cx="0" cy="0"/>
        </a:xfrm>
      </p:grpSpPr>
      <p:sp>
        <p:nvSpPr>
          <p:cNvPr id="56" name="Google Shape;56;p50"/>
          <p:cNvSpPr txBox="1">
            <a:spLocks noGrp="1"/>
          </p:cNvSpPr>
          <p:nvPr>
            <p:ph type="title"/>
          </p:nvPr>
        </p:nvSpPr>
        <p:spPr>
          <a:xfrm>
            <a:off x="4879867" y="3312400"/>
            <a:ext cx="6196800" cy="129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sz="6665"/>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57" name="Google Shape;57;p50"/>
          <p:cNvSpPr txBox="1">
            <a:spLocks noGrp="1"/>
          </p:cNvSpPr>
          <p:nvPr>
            <p:ph type="title" idx="2"/>
          </p:nvPr>
        </p:nvSpPr>
        <p:spPr>
          <a:xfrm>
            <a:off x="5039900" y="1659833"/>
            <a:ext cx="1908800" cy="1221200"/>
          </a:xfrm>
          <a:prstGeom prst="rect">
            <a:avLst/>
          </a:prstGeom>
          <a:solidFill>
            <a:schemeClr val="accen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6000"/>
              <a:buNone/>
              <a:defRPr sz="8000"/>
            </a:lvl1pPr>
            <a:lvl2pPr lvl="1" algn="ctr">
              <a:lnSpc>
                <a:spcPct val="100000"/>
              </a:lnSpc>
              <a:spcBef>
                <a:spcPts val="0"/>
              </a:spcBef>
              <a:spcAft>
                <a:spcPts val="0"/>
              </a:spcAft>
              <a:buClr>
                <a:schemeClr val="lt1"/>
              </a:buClr>
              <a:buSzPts val="6000"/>
              <a:buNone/>
              <a:defRPr sz="8000">
                <a:solidFill>
                  <a:schemeClr val="lt1"/>
                </a:solidFill>
              </a:defRPr>
            </a:lvl2pPr>
            <a:lvl3pPr lvl="2" algn="ctr">
              <a:lnSpc>
                <a:spcPct val="100000"/>
              </a:lnSpc>
              <a:spcBef>
                <a:spcPts val="0"/>
              </a:spcBef>
              <a:spcAft>
                <a:spcPts val="0"/>
              </a:spcAft>
              <a:buClr>
                <a:schemeClr val="lt1"/>
              </a:buClr>
              <a:buSzPts val="6000"/>
              <a:buNone/>
              <a:defRPr sz="8000">
                <a:solidFill>
                  <a:schemeClr val="lt1"/>
                </a:solidFill>
              </a:defRPr>
            </a:lvl3pPr>
            <a:lvl4pPr lvl="3" algn="ctr">
              <a:lnSpc>
                <a:spcPct val="100000"/>
              </a:lnSpc>
              <a:spcBef>
                <a:spcPts val="0"/>
              </a:spcBef>
              <a:spcAft>
                <a:spcPts val="0"/>
              </a:spcAft>
              <a:buClr>
                <a:schemeClr val="lt1"/>
              </a:buClr>
              <a:buSzPts val="6000"/>
              <a:buNone/>
              <a:defRPr sz="8000">
                <a:solidFill>
                  <a:schemeClr val="lt1"/>
                </a:solidFill>
              </a:defRPr>
            </a:lvl4pPr>
            <a:lvl5pPr lvl="4" algn="ctr">
              <a:lnSpc>
                <a:spcPct val="100000"/>
              </a:lnSpc>
              <a:spcBef>
                <a:spcPts val="0"/>
              </a:spcBef>
              <a:spcAft>
                <a:spcPts val="0"/>
              </a:spcAft>
              <a:buClr>
                <a:schemeClr val="lt1"/>
              </a:buClr>
              <a:buSzPts val="6000"/>
              <a:buNone/>
              <a:defRPr sz="8000">
                <a:solidFill>
                  <a:schemeClr val="lt1"/>
                </a:solidFill>
              </a:defRPr>
            </a:lvl5pPr>
            <a:lvl6pPr lvl="5" algn="ctr">
              <a:lnSpc>
                <a:spcPct val="100000"/>
              </a:lnSpc>
              <a:spcBef>
                <a:spcPts val="0"/>
              </a:spcBef>
              <a:spcAft>
                <a:spcPts val="0"/>
              </a:spcAft>
              <a:buClr>
                <a:schemeClr val="lt1"/>
              </a:buClr>
              <a:buSzPts val="6000"/>
              <a:buNone/>
              <a:defRPr sz="8000">
                <a:solidFill>
                  <a:schemeClr val="lt1"/>
                </a:solidFill>
              </a:defRPr>
            </a:lvl6pPr>
            <a:lvl7pPr lvl="6" algn="ctr">
              <a:lnSpc>
                <a:spcPct val="100000"/>
              </a:lnSpc>
              <a:spcBef>
                <a:spcPts val="0"/>
              </a:spcBef>
              <a:spcAft>
                <a:spcPts val="0"/>
              </a:spcAft>
              <a:buClr>
                <a:schemeClr val="lt1"/>
              </a:buClr>
              <a:buSzPts val="6000"/>
              <a:buNone/>
              <a:defRPr sz="8000">
                <a:solidFill>
                  <a:schemeClr val="lt1"/>
                </a:solidFill>
              </a:defRPr>
            </a:lvl7pPr>
            <a:lvl8pPr lvl="7" algn="ctr">
              <a:lnSpc>
                <a:spcPct val="100000"/>
              </a:lnSpc>
              <a:spcBef>
                <a:spcPts val="0"/>
              </a:spcBef>
              <a:spcAft>
                <a:spcPts val="0"/>
              </a:spcAft>
              <a:buClr>
                <a:schemeClr val="lt1"/>
              </a:buClr>
              <a:buSzPts val="6000"/>
              <a:buNone/>
              <a:defRPr sz="8000">
                <a:solidFill>
                  <a:schemeClr val="lt1"/>
                </a:solidFill>
              </a:defRPr>
            </a:lvl8pPr>
            <a:lvl9pPr lvl="8" algn="ctr">
              <a:lnSpc>
                <a:spcPct val="100000"/>
              </a:lnSpc>
              <a:spcBef>
                <a:spcPts val="0"/>
              </a:spcBef>
              <a:spcAft>
                <a:spcPts val="0"/>
              </a:spcAft>
              <a:buClr>
                <a:schemeClr val="lt1"/>
              </a:buClr>
              <a:buSzPts val="6000"/>
              <a:buNone/>
              <a:defRPr sz="8000">
                <a:solidFill>
                  <a:schemeClr val="lt1"/>
                </a:solidFill>
              </a:defRPr>
            </a:lvl9pPr>
          </a:lstStyle>
          <a:p>
            <a:endParaRPr/>
          </a:p>
        </p:txBody>
      </p:sp>
      <p:sp>
        <p:nvSpPr>
          <p:cNvPr id="58" name="Google Shape;58;p50"/>
          <p:cNvSpPr txBox="1">
            <a:spLocks noGrp="1"/>
          </p:cNvSpPr>
          <p:nvPr>
            <p:ph type="subTitle" idx="1"/>
          </p:nvPr>
        </p:nvSpPr>
        <p:spPr>
          <a:xfrm>
            <a:off x="4879867" y="4643767"/>
            <a:ext cx="6196800" cy="554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213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59" name="Google Shape;59;p50"/>
          <p:cNvGrpSpPr/>
          <p:nvPr/>
        </p:nvGrpSpPr>
        <p:grpSpPr>
          <a:xfrm>
            <a:off x="260817" y="354317"/>
            <a:ext cx="11636587" cy="6309300"/>
            <a:chOff x="195613" y="265737"/>
            <a:chExt cx="8727440" cy="4731975"/>
          </a:xfrm>
        </p:grpSpPr>
        <p:sp>
          <p:nvSpPr>
            <p:cNvPr id="60" name="Google Shape;60;p50"/>
            <p:cNvSpPr/>
            <p:nvPr/>
          </p:nvSpPr>
          <p:spPr>
            <a:xfrm rot="10800000" flipH="1">
              <a:off x="7883663" y="46620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61" name="Google Shape;61;p50"/>
            <p:cNvSpPr/>
            <p:nvPr/>
          </p:nvSpPr>
          <p:spPr>
            <a:xfrm rot="10800000" flipH="1">
              <a:off x="195613" y="47202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62" name="Google Shape;62;p50"/>
            <p:cNvSpPr/>
            <p:nvPr/>
          </p:nvSpPr>
          <p:spPr>
            <a:xfrm rot="10800000" flipH="1">
              <a:off x="8732553" y="24843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63" name="Google Shape;63;p50"/>
            <p:cNvSpPr/>
            <p:nvPr/>
          </p:nvSpPr>
          <p:spPr>
            <a:xfrm rot="10800000" flipH="1">
              <a:off x="361028" y="4652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64" name="Google Shape;64;p50"/>
            <p:cNvSpPr/>
            <p:nvPr/>
          </p:nvSpPr>
          <p:spPr>
            <a:xfrm rot="10800000" flipH="1">
              <a:off x="4126203" y="6643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65" name="Google Shape;65;p50"/>
            <p:cNvSpPr/>
            <p:nvPr/>
          </p:nvSpPr>
          <p:spPr>
            <a:xfrm rot="10800000" flipH="1">
              <a:off x="6922763" y="2657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66" name="Google Shape;66;p50"/>
            <p:cNvSpPr/>
            <p:nvPr/>
          </p:nvSpPr>
          <p:spPr>
            <a:xfrm rot="10800000" flipH="1">
              <a:off x="4079603" y="44715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grpSp>
        <p:nvGrpSpPr>
          <p:cNvPr id="67" name="Google Shape;67;p50"/>
          <p:cNvGrpSpPr/>
          <p:nvPr/>
        </p:nvGrpSpPr>
        <p:grpSpPr>
          <a:xfrm>
            <a:off x="10282684" y="-1147149"/>
            <a:ext cx="2526651" cy="2536917"/>
            <a:chOff x="7712013" y="-860362"/>
            <a:chExt cx="1894988" cy="1902688"/>
          </a:xfrm>
        </p:grpSpPr>
        <p:sp>
          <p:nvSpPr>
            <p:cNvPr id="68" name="Google Shape;68;p50"/>
            <p:cNvSpPr/>
            <p:nvPr/>
          </p:nvSpPr>
          <p:spPr>
            <a:xfrm>
              <a:off x="7712013" y="-860362"/>
              <a:ext cx="1894988" cy="1902688"/>
            </a:xfrm>
            <a:custGeom>
              <a:avLst/>
              <a:gdLst/>
              <a:ahLst/>
              <a:cxnLst/>
              <a:rect l="l" t="t" r="r" b="b"/>
              <a:pathLst>
                <a:path w="33225" h="33360" extrusionOk="0">
                  <a:moveTo>
                    <a:pt x="16611" y="0"/>
                  </a:moveTo>
                  <a:cubicBezTo>
                    <a:pt x="12206" y="0"/>
                    <a:pt x="7979" y="1758"/>
                    <a:pt x="4865" y="4886"/>
                  </a:cubicBezTo>
                  <a:cubicBezTo>
                    <a:pt x="1750" y="8014"/>
                    <a:pt x="0" y="12256"/>
                    <a:pt x="0" y="16681"/>
                  </a:cubicBezTo>
                  <a:cubicBezTo>
                    <a:pt x="0" y="21104"/>
                    <a:pt x="1750" y="25345"/>
                    <a:pt x="4865" y="28474"/>
                  </a:cubicBezTo>
                  <a:cubicBezTo>
                    <a:pt x="7979" y="31602"/>
                    <a:pt x="12206" y="33359"/>
                    <a:pt x="16611" y="33359"/>
                  </a:cubicBezTo>
                  <a:cubicBezTo>
                    <a:pt x="21018" y="33359"/>
                    <a:pt x="25243" y="31602"/>
                    <a:pt x="28359" y="28474"/>
                  </a:cubicBezTo>
                  <a:cubicBezTo>
                    <a:pt x="31473" y="25345"/>
                    <a:pt x="33224" y="21104"/>
                    <a:pt x="33224" y="16681"/>
                  </a:cubicBezTo>
                  <a:cubicBezTo>
                    <a:pt x="33224" y="12256"/>
                    <a:pt x="31473" y="8014"/>
                    <a:pt x="28359" y="4886"/>
                  </a:cubicBezTo>
                  <a:cubicBezTo>
                    <a:pt x="25243" y="1758"/>
                    <a:pt x="21018" y="0"/>
                    <a:pt x="16611" y="0"/>
                  </a:cubicBezTo>
                  <a:close/>
                </a:path>
              </a:pathLst>
            </a:custGeom>
            <a:solidFill>
              <a:srgbClr val="FFF4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9" name="Google Shape;69;p50"/>
            <p:cNvSpPr/>
            <p:nvPr/>
          </p:nvSpPr>
          <p:spPr>
            <a:xfrm>
              <a:off x="8041278" y="-529671"/>
              <a:ext cx="1236405" cy="1241424"/>
            </a:xfrm>
            <a:custGeom>
              <a:avLst/>
              <a:gdLst/>
              <a:ahLst/>
              <a:cxnLst/>
              <a:rect l="l" t="t" r="r" b="b"/>
              <a:pathLst>
                <a:path w="21678" h="21766" extrusionOk="0">
                  <a:moveTo>
                    <a:pt x="10838" y="1"/>
                  </a:moveTo>
                  <a:cubicBezTo>
                    <a:pt x="7964" y="1"/>
                    <a:pt x="5208" y="1146"/>
                    <a:pt x="3174" y="3186"/>
                  </a:cubicBezTo>
                  <a:cubicBezTo>
                    <a:pt x="1142" y="5228"/>
                    <a:pt x="1" y="7996"/>
                    <a:pt x="1" y="10883"/>
                  </a:cubicBezTo>
                  <a:cubicBezTo>
                    <a:pt x="1" y="13768"/>
                    <a:pt x="1142" y="16536"/>
                    <a:pt x="3174" y="18578"/>
                  </a:cubicBezTo>
                  <a:cubicBezTo>
                    <a:pt x="5208" y="20617"/>
                    <a:pt x="7964" y="21765"/>
                    <a:pt x="10838" y="21765"/>
                  </a:cubicBezTo>
                  <a:cubicBezTo>
                    <a:pt x="13713" y="21765"/>
                    <a:pt x="16471" y="20617"/>
                    <a:pt x="18502" y="18578"/>
                  </a:cubicBezTo>
                  <a:cubicBezTo>
                    <a:pt x="20536" y="16536"/>
                    <a:pt x="21677" y="13768"/>
                    <a:pt x="21677" y="10883"/>
                  </a:cubicBezTo>
                  <a:cubicBezTo>
                    <a:pt x="21677" y="7996"/>
                    <a:pt x="20536" y="5228"/>
                    <a:pt x="18502" y="3186"/>
                  </a:cubicBezTo>
                  <a:cubicBezTo>
                    <a:pt x="16471" y="1146"/>
                    <a:pt x="13713" y="1"/>
                    <a:pt x="10838" y="1"/>
                  </a:cubicBezTo>
                  <a:close/>
                </a:path>
              </a:pathLst>
            </a:custGeom>
            <a:solidFill>
              <a:srgbClr val="FCEB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49645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70"/>
        <p:cNvGrpSpPr/>
        <p:nvPr/>
      </p:nvGrpSpPr>
      <p:grpSpPr>
        <a:xfrm>
          <a:off x="0" y="0"/>
          <a:ext cx="0" cy="0"/>
          <a:chOff x="0" y="0"/>
          <a:chExt cx="0" cy="0"/>
        </a:xfrm>
      </p:grpSpPr>
      <p:sp>
        <p:nvSpPr>
          <p:cNvPr id="71" name="Google Shape;71;p51"/>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72" name="Google Shape;72;p51"/>
          <p:cNvSpPr txBox="1">
            <a:spLocks noGrp="1"/>
          </p:cNvSpPr>
          <p:nvPr>
            <p:ph type="subTitle" idx="1"/>
          </p:nvPr>
        </p:nvSpPr>
        <p:spPr>
          <a:xfrm>
            <a:off x="1468000" y="4197867"/>
            <a:ext cx="9092800" cy="1182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 name="Google Shape;73;p51"/>
          <p:cNvSpPr txBox="1">
            <a:spLocks noGrp="1"/>
          </p:cNvSpPr>
          <p:nvPr>
            <p:ph type="subTitle" idx="2"/>
          </p:nvPr>
        </p:nvSpPr>
        <p:spPr>
          <a:xfrm>
            <a:off x="1468000" y="2466733"/>
            <a:ext cx="9092800" cy="1182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74" name="Google Shape;74;p51"/>
          <p:cNvGrpSpPr/>
          <p:nvPr/>
        </p:nvGrpSpPr>
        <p:grpSpPr>
          <a:xfrm>
            <a:off x="195051" y="186301"/>
            <a:ext cx="11848533" cy="6461667"/>
            <a:chOff x="146288" y="139726"/>
            <a:chExt cx="8886400" cy="4846250"/>
          </a:xfrm>
        </p:grpSpPr>
        <p:sp>
          <p:nvSpPr>
            <p:cNvPr id="75" name="Google Shape;75;p51"/>
            <p:cNvSpPr/>
            <p:nvPr/>
          </p:nvSpPr>
          <p:spPr>
            <a:xfrm rot="10800000" flipH="1">
              <a:off x="1445303" y="1397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76" name="Google Shape;76;p51"/>
            <p:cNvSpPr/>
            <p:nvPr/>
          </p:nvSpPr>
          <p:spPr>
            <a:xfrm rot="10800000" flipH="1">
              <a:off x="146288" y="26513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77" name="Google Shape;77;p51"/>
            <p:cNvSpPr/>
            <p:nvPr/>
          </p:nvSpPr>
          <p:spPr>
            <a:xfrm rot="10800000" flipH="1">
              <a:off x="7960028" y="2545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78" name="Google Shape;78;p51"/>
            <p:cNvSpPr/>
            <p:nvPr/>
          </p:nvSpPr>
          <p:spPr>
            <a:xfrm rot="10800000" flipH="1">
              <a:off x="8755188" y="23369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79" name="Google Shape;79;p51"/>
            <p:cNvSpPr/>
            <p:nvPr/>
          </p:nvSpPr>
          <p:spPr>
            <a:xfrm rot="10800000" flipH="1">
              <a:off x="6868478" y="47954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80" name="Google Shape;80;p51"/>
            <p:cNvSpPr/>
            <p:nvPr/>
          </p:nvSpPr>
          <p:spPr>
            <a:xfrm rot="10800000" flipH="1">
              <a:off x="1201003" y="45087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grpSp>
        <p:nvGrpSpPr>
          <p:cNvPr id="81" name="Google Shape;81;p51"/>
          <p:cNvGrpSpPr/>
          <p:nvPr/>
        </p:nvGrpSpPr>
        <p:grpSpPr>
          <a:xfrm>
            <a:off x="11040821" y="339355"/>
            <a:ext cx="1881891" cy="1684071"/>
            <a:chOff x="2497175" y="3692550"/>
            <a:chExt cx="1123025" cy="1004975"/>
          </a:xfrm>
        </p:grpSpPr>
        <p:sp>
          <p:nvSpPr>
            <p:cNvPr id="82" name="Google Shape;82;p51"/>
            <p:cNvSpPr/>
            <p:nvPr/>
          </p:nvSpPr>
          <p:spPr>
            <a:xfrm>
              <a:off x="2497175" y="3755450"/>
              <a:ext cx="1123025" cy="942075"/>
            </a:xfrm>
            <a:custGeom>
              <a:avLst/>
              <a:gdLst/>
              <a:ahLst/>
              <a:cxnLst/>
              <a:rect l="l" t="t" r="r" b="b"/>
              <a:pathLst>
                <a:path w="44921" h="37683" extrusionOk="0">
                  <a:moveTo>
                    <a:pt x="19991" y="0"/>
                  </a:moveTo>
                  <a:cubicBezTo>
                    <a:pt x="19117" y="0"/>
                    <a:pt x="18299" y="412"/>
                    <a:pt x="18299" y="412"/>
                  </a:cubicBezTo>
                  <a:cubicBezTo>
                    <a:pt x="18299" y="412"/>
                    <a:pt x="14954" y="1971"/>
                    <a:pt x="12534" y="3589"/>
                  </a:cubicBezTo>
                  <a:cubicBezTo>
                    <a:pt x="11441" y="4319"/>
                    <a:pt x="10581" y="4519"/>
                    <a:pt x="9966" y="4519"/>
                  </a:cubicBezTo>
                  <a:cubicBezTo>
                    <a:pt x="9219" y="4519"/>
                    <a:pt x="8835" y="4224"/>
                    <a:pt x="8835" y="4224"/>
                  </a:cubicBezTo>
                  <a:lnTo>
                    <a:pt x="7795" y="5140"/>
                  </a:lnTo>
                  <a:cubicBezTo>
                    <a:pt x="7795" y="5140"/>
                    <a:pt x="7449" y="6186"/>
                    <a:pt x="5948" y="8956"/>
                  </a:cubicBezTo>
                  <a:cubicBezTo>
                    <a:pt x="4446" y="11726"/>
                    <a:pt x="0" y="16290"/>
                    <a:pt x="2891" y="23079"/>
                  </a:cubicBezTo>
                  <a:cubicBezTo>
                    <a:pt x="5105" y="28277"/>
                    <a:pt x="8970" y="29321"/>
                    <a:pt x="11408" y="29321"/>
                  </a:cubicBezTo>
                  <a:cubicBezTo>
                    <a:pt x="12154" y="29321"/>
                    <a:pt x="12767" y="29223"/>
                    <a:pt x="13158" y="29116"/>
                  </a:cubicBezTo>
                  <a:cubicBezTo>
                    <a:pt x="13309" y="29075"/>
                    <a:pt x="13469" y="29056"/>
                    <a:pt x="13636" y="29056"/>
                  </a:cubicBezTo>
                  <a:cubicBezTo>
                    <a:pt x="15296" y="29056"/>
                    <a:pt x="17568" y="30972"/>
                    <a:pt x="18299" y="31706"/>
                  </a:cubicBezTo>
                  <a:cubicBezTo>
                    <a:pt x="18674" y="32083"/>
                    <a:pt x="19485" y="32184"/>
                    <a:pt x="20244" y="32184"/>
                  </a:cubicBezTo>
                  <a:cubicBezTo>
                    <a:pt x="21112" y="32184"/>
                    <a:pt x="21912" y="32052"/>
                    <a:pt x="21912" y="32052"/>
                  </a:cubicBezTo>
                  <a:cubicBezTo>
                    <a:pt x="21912" y="32052"/>
                    <a:pt x="22483" y="31984"/>
                    <a:pt x="23192" y="31984"/>
                  </a:cubicBezTo>
                  <a:cubicBezTo>
                    <a:pt x="24207" y="31984"/>
                    <a:pt x="25504" y="32124"/>
                    <a:pt x="25810" y="32803"/>
                  </a:cubicBezTo>
                  <a:cubicBezTo>
                    <a:pt x="26223" y="33722"/>
                    <a:pt x="27730" y="34129"/>
                    <a:pt x="28841" y="34129"/>
                  </a:cubicBezTo>
                  <a:cubicBezTo>
                    <a:pt x="29128" y="34129"/>
                    <a:pt x="29388" y="34102"/>
                    <a:pt x="29597" y="34049"/>
                  </a:cubicBezTo>
                  <a:cubicBezTo>
                    <a:pt x="29875" y="33980"/>
                    <a:pt x="30235" y="33942"/>
                    <a:pt x="30629" y="33942"/>
                  </a:cubicBezTo>
                  <a:cubicBezTo>
                    <a:pt x="31676" y="33942"/>
                    <a:pt x="32959" y="34211"/>
                    <a:pt x="33547" y="34882"/>
                  </a:cubicBezTo>
                  <a:cubicBezTo>
                    <a:pt x="34355" y="35807"/>
                    <a:pt x="36663" y="36152"/>
                    <a:pt x="36663" y="36152"/>
                  </a:cubicBezTo>
                  <a:cubicBezTo>
                    <a:pt x="37049" y="35998"/>
                    <a:pt x="37459" y="35947"/>
                    <a:pt x="37836" y="35947"/>
                  </a:cubicBezTo>
                  <a:cubicBezTo>
                    <a:pt x="38589" y="35947"/>
                    <a:pt x="39204" y="36152"/>
                    <a:pt x="39204" y="36152"/>
                  </a:cubicBezTo>
                  <a:cubicBezTo>
                    <a:pt x="41233" y="37415"/>
                    <a:pt x="42571" y="37683"/>
                    <a:pt x="43342" y="37683"/>
                  </a:cubicBezTo>
                  <a:cubicBezTo>
                    <a:pt x="43910" y="37683"/>
                    <a:pt x="44170" y="37537"/>
                    <a:pt x="44170" y="37537"/>
                  </a:cubicBezTo>
                  <a:cubicBezTo>
                    <a:pt x="44921" y="37306"/>
                    <a:pt x="43824" y="35516"/>
                    <a:pt x="43824" y="35516"/>
                  </a:cubicBezTo>
                  <a:cubicBezTo>
                    <a:pt x="41919" y="34362"/>
                    <a:pt x="42380" y="32629"/>
                    <a:pt x="42380" y="32629"/>
                  </a:cubicBezTo>
                  <a:cubicBezTo>
                    <a:pt x="42785" y="31590"/>
                    <a:pt x="42148" y="30315"/>
                    <a:pt x="42148" y="30315"/>
                  </a:cubicBezTo>
                  <a:cubicBezTo>
                    <a:pt x="41107" y="28578"/>
                    <a:pt x="41919" y="26628"/>
                    <a:pt x="41919" y="26628"/>
                  </a:cubicBezTo>
                  <a:cubicBezTo>
                    <a:pt x="42668" y="24668"/>
                    <a:pt x="41340" y="23541"/>
                    <a:pt x="41340" y="23541"/>
                  </a:cubicBezTo>
                  <a:cubicBezTo>
                    <a:pt x="40129" y="23173"/>
                    <a:pt x="40186" y="19529"/>
                    <a:pt x="40186" y="19529"/>
                  </a:cubicBezTo>
                  <a:cubicBezTo>
                    <a:pt x="40129" y="15435"/>
                    <a:pt x="38453" y="14555"/>
                    <a:pt x="38453" y="14555"/>
                  </a:cubicBezTo>
                  <a:cubicBezTo>
                    <a:pt x="36260" y="13109"/>
                    <a:pt x="36317" y="11094"/>
                    <a:pt x="35914" y="10519"/>
                  </a:cubicBezTo>
                  <a:cubicBezTo>
                    <a:pt x="35509" y="9944"/>
                    <a:pt x="34585" y="7630"/>
                    <a:pt x="31929" y="6312"/>
                  </a:cubicBezTo>
                  <a:cubicBezTo>
                    <a:pt x="29273" y="4997"/>
                    <a:pt x="29216" y="3992"/>
                    <a:pt x="28498" y="3100"/>
                  </a:cubicBezTo>
                  <a:cubicBezTo>
                    <a:pt x="27780" y="2208"/>
                    <a:pt x="24887" y="1856"/>
                    <a:pt x="24887" y="1856"/>
                  </a:cubicBezTo>
                  <a:cubicBezTo>
                    <a:pt x="24887" y="1856"/>
                    <a:pt x="24742" y="1871"/>
                    <a:pt x="24509" y="1871"/>
                  </a:cubicBezTo>
                  <a:cubicBezTo>
                    <a:pt x="23810" y="1871"/>
                    <a:pt x="22314" y="1741"/>
                    <a:pt x="21528" y="703"/>
                  </a:cubicBezTo>
                  <a:cubicBezTo>
                    <a:pt x="21121" y="165"/>
                    <a:pt x="20545" y="0"/>
                    <a:pt x="199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3" name="Google Shape;83;p51"/>
            <p:cNvSpPr/>
            <p:nvPr/>
          </p:nvSpPr>
          <p:spPr>
            <a:xfrm>
              <a:off x="2931675" y="4076100"/>
              <a:ext cx="414125" cy="60525"/>
            </a:xfrm>
            <a:custGeom>
              <a:avLst/>
              <a:gdLst/>
              <a:ahLst/>
              <a:cxnLst/>
              <a:rect l="l" t="t" r="r" b="b"/>
              <a:pathLst>
                <a:path w="16565" h="2421" extrusionOk="0">
                  <a:moveTo>
                    <a:pt x="7824" y="0"/>
                  </a:moveTo>
                  <a:cubicBezTo>
                    <a:pt x="3741" y="0"/>
                    <a:pt x="0" y="815"/>
                    <a:pt x="0" y="815"/>
                  </a:cubicBezTo>
                  <a:lnTo>
                    <a:pt x="753" y="1631"/>
                  </a:lnTo>
                  <a:cubicBezTo>
                    <a:pt x="3858" y="1094"/>
                    <a:pt x="6426" y="897"/>
                    <a:pt x="8526" y="897"/>
                  </a:cubicBezTo>
                  <a:cubicBezTo>
                    <a:pt x="14357" y="897"/>
                    <a:pt x="16564" y="2421"/>
                    <a:pt x="16564" y="2421"/>
                  </a:cubicBezTo>
                  <a:cubicBezTo>
                    <a:pt x="14603" y="526"/>
                    <a:pt x="11103" y="0"/>
                    <a:pt x="78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4" name="Google Shape;84;p51"/>
            <p:cNvSpPr/>
            <p:nvPr/>
          </p:nvSpPr>
          <p:spPr>
            <a:xfrm>
              <a:off x="3027275" y="4176750"/>
              <a:ext cx="378350" cy="65200"/>
            </a:xfrm>
            <a:custGeom>
              <a:avLst/>
              <a:gdLst/>
              <a:ahLst/>
              <a:cxnLst/>
              <a:rect l="l" t="t" r="r" b="b"/>
              <a:pathLst>
                <a:path w="15134" h="2608" extrusionOk="0">
                  <a:moveTo>
                    <a:pt x="6130" y="1"/>
                  </a:moveTo>
                  <a:cubicBezTo>
                    <a:pt x="2681" y="1"/>
                    <a:pt x="0" y="832"/>
                    <a:pt x="0" y="832"/>
                  </a:cubicBezTo>
                  <a:lnTo>
                    <a:pt x="743" y="1617"/>
                  </a:lnTo>
                  <a:cubicBezTo>
                    <a:pt x="2738" y="1049"/>
                    <a:pt x="4657" y="838"/>
                    <a:pt x="6408" y="838"/>
                  </a:cubicBezTo>
                  <a:cubicBezTo>
                    <a:pt x="11476" y="838"/>
                    <a:pt x="15134" y="2608"/>
                    <a:pt x="15134" y="2608"/>
                  </a:cubicBezTo>
                  <a:cubicBezTo>
                    <a:pt x="12321" y="562"/>
                    <a:pt x="8966" y="1"/>
                    <a:pt x="61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5" name="Google Shape;85;p51"/>
            <p:cNvSpPr/>
            <p:nvPr/>
          </p:nvSpPr>
          <p:spPr>
            <a:xfrm>
              <a:off x="2572875" y="3692550"/>
              <a:ext cx="1007800" cy="974950"/>
            </a:xfrm>
            <a:custGeom>
              <a:avLst/>
              <a:gdLst/>
              <a:ahLst/>
              <a:cxnLst/>
              <a:rect l="l" t="t" r="r" b="b"/>
              <a:pathLst>
                <a:path w="40312" h="38998" extrusionOk="0">
                  <a:moveTo>
                    <a:pt x="567" y="0"/>
                  </a:moveTo>
                  <a:lnTo>
                    <a:pt x="0" y="731"/>
                  </a:lnTo>
                  <a:cubicBezTo>
                    <a:pt x="1893" y="3748"/>
                    <a:pt x="4205" y="6742"/>
                    <a:pt x="6539" y="9475"/>
                  </a:cubicBezTo>
                  <a:lnTo>
                    <a:pt x="6537" y="9473"/>
                  </a:lnTo>
                  <a:cubicBezTo>
                    <a:pt x="6537" y="9473"/>
                    <a:pt x="770" y="16742"/>
                    <a:pt x="2361" y="22968"/>
                  </a:cubicBezTo>
                  <a:cubicBezTo>
                    <a:pt x="2341" y="22884"/>
                    <a:pt x="1072" y="17581"/>
                    <a:pt x="7136" y="10169"/>
                  </a:cubicBezTo>
                  <a:cubicBezTo>
                    <a:pt x="7932" y="11085"/>
                    <a:pt x="8728" y="11969"/>
                    <a:pt x="9506" y="12810"/>
                  </a:cubicBezTo>
                  <a:cubicBezTo>
                    <a:pt x="9506" y="12810"/>
                    <a:pt x="4843" y="19044"/>
                    <a:pt x="7983" y="27571"/>
                  </a:cubicBezTo>
                  <a:lnTo>
                    <a:pt x="7983" y="27571"/>
                  </a:lnTo>
                  <a:cubicBezTo>
                    <a:pt x="7983" y="27571"/>
                    <a:pt x="6023" y="19666"/>
                    <a:pt x="10113" y="13465"/>
                  </a:cubicBezTo>
                  <a:cubicBezTo>
                    <a:pt x="11367" y="14801"/>
                    <a:pt x="12562" y="16018"/>
                    <a:pt x="13630" y="17076"/>
                  </a:cubicBezTo>
                  <a:cubicBezTo>
                    <a:pt x="13072" y="18489"/>
                    <a:pt x="10414" y="25900"/>
                    <a:pt x="13728" y="31299"/>
                  </a:cubicBezTo>
                  <a:cubicBezTo>
                    <a:pt x="13728" y="31299"/>
                    <a:pt x="11128" y="24985"/>
                    <a:pt x="14289" y="17722"/>
                  </a:cubicBezTo>
                  <a:cubicBezTo>
                    <a:pt x="15811" y="19209"/>
                    <a:pt x="17014" y="20314"/>
                    <a:pt x="17657" y="20895"/>
                  </a:cubicBezTo>
                  <a:cubicBezTo>
                    <a:pt x="17657" y="20895"/>
                    <a:pt x="16732" y="30215"/>
                    <a:pt x="19021" y="32659"/>
                  </a:cubicBezTo>
                  <a:cubicBezTo>
                    <a:pt x="19021" y="32659"/>
                    <a:pt x="17368" y="30268"/>
                    <a:pt x="18176" y="21358"/>
                  </a:cubicBezTo>
                  <a:lnTo>
                    <a:pt x="18176" y="21358"/>
                  </a:lnTo>
                  <a:cubicBezTo>
                    <a:pt x="19737" y="22935"/>
                    <a:pt x="21292" y="24414"/>
                    <a:pt x="22812" y="25793"/>
                  </a:cubicBezTo>
                  <a:cubicBezTo>
                    <a:pt x="22812" y="25793"/>
                    <a:pt x="21957" y="28226"/>
                    <a:pt x="26170" y="33952"/>
                  </a:cubicBezTo>
                  <a:cubicBezTo>
                    <a:pt x="26170" y="33952"/>
                    <a:pt x="23809" y="30654"/>
                    <a:pt x="23545" y="26452"/>
                  </a:cubicBezTo>
                  <a:lnTo>
                    <a:pt x="23543" y="26450"/>
                  </a:lnTo>
                  <a:lnTo>
                    <a:pt x="23543" y="26450"/>
                  </a:lnTo>
                  <a:cubicBezTo>
                    <a:pt x="25028" y="27776"/>
                    <a:pt x="26475" y="29003"/>
                    <a:pt x="27858" y="30127"/>
                  </a:cubicBezTo>
                  <a:cubicBezTo>
                    <a:pt x="27858" y="30127"/>
                    <a:pt x="27078" y="32801"/>
                    <a:pt x="30051" y="35530"/>
                  </a:cubicBezTo>
                  <a:cubicBezTo>
                    <a:pt x="30051" y="35530"/>
                    <a:pt x="27782" y="32467"/>
                    <a:pt x="28430" y="30593"/>
                  </a:cubicBezTo>
                  <a:lnTo>
                    <a:pt x="28430" y="30593"/>
                  </a:lnTo>
                  <a:cubicBezTo>
                    <a:pt x="30255" y="32060"/>
                    <a:pt x="31956" y="33347"/>
                    <a:pt x="33467" y="34441"/>
                  </a:cubicBezTo>
                  <a:cubicBezTo>
                    <a:pt x="33441" y="34767"/>
                    <a:pt x="33529" y="35698"/>
                    <a:pt x="35112" y="36743"/>
                  </a:cubicBezTo>
                  <a:cubicBezTo>
                    <a:pt x="35112" y="36743"/>
                    <a:pt x="34016" y="35831"/>
                    <a:pt x="34008" y="34830"/>
                  </a:cubicBezTo>
                  <a:lnTo>
                    <a:pt x="34008" y="34830"/>
                  </a:lnTo>
                  <a:cubicBezTo>
                    <a:pt x="37827" y="37566"/>
                    <a:pt x="40311" y="38998"/>
                    <a:pt x="40311" y="38998"/>
                  </a:cubicBezTo>
                  <a:cubicBezTo>
                    <a:pt x="37950" y="37122"/>
                    <a:pt x="35857" y="35444"/>
                    <a:pt x="34010" y="33954"/>
                  </a:cubicBezTo>
                  <a:lnTo>
                    <a:pt x="34010" y="33954"/>
                  </a:lnTo>
                  <a:lnTo>
                    <a:pt x="34386" y="34257"/>
                  </a:lnTo>
                  <a:cubicBezTo>
                    <a:pt x="34459" y="34255"/>
                    <a:pt x="34530" y="34254"/>
                    <a:pt x="34600" y="34254"/>
                  </a:cubicBezTo>
                  <a:cubicBezTo>
                    <a:pt x="36442" y="34254"/>
                    <a:pt x="37203" y="34957"/>
                    <a:pt x="37203" y="34957"/>
                  </a:cubicBezTo>
                  <a:cubicBezTo>
                    <a:pt x="36778" y="33962"/>
                    <a:pt x="34116" y="33952"/>
                    <a:pt x="34011" y="33952"/>
                  </a:cubicBezTo>
                  <a:cubicBezTo>
                    <a:pt x="34009" y="33952"/>
                    <a:pt x="34008" y="33952"/>
                    <a:pt x="34008" y="33952"/>
                  </a:cubicBezTo>
                  <a:cubicBezTo>
                    <a:pt x="32066" y="32387"/>
                    <a:pt x="30392" y="31027"/>
                    <a:pt x="28964" y="29859"/>
                  </a:cubicBezTo>
                  <a:cubicBezTo>
                    <a:pt x="30319" y="29573"/>
                    <a:pt x="31466" y="29484"/>
                    <a:pt x="32369" y="29484"/>
                  </a:cubicBezTo>
                  <a:cubicBezTo>
                    <a:pt x="33868" y="29484"/>
                    <a:pt x="34697" y="29730"/>
                    <a:pt x="34697" y="29730"/>
                  </a:cubicBezTo>
                  <a:cubicBezTo>
                    <a:pt x="33865" y="29286"/>
                    <a:pt x="32794" y="29147"/>
                    <a:pt x="31781" y="29147"/>
                  </a:cubicBezTo>
                  <a:cubicBezTo>
                    <a:pt x="30094" y="29147"/>
                    <a:pt x="28565" y="29531"/>
                    <a:pt x="28565" y="29531"/>
                  </a:cubicBezTo>
                  <a:cubicBezTo>
                    <a:pt x="26720" y="28017"/>
                    <a:pt x="25306" y="26841"/>
                    <a:pt x="24259" y="25961"/>
                  </a:cubicBezTo>
                  <a:cubicBezTo>
                    <a:pt x="26548" y="24999"/>
                    <a:pt x="28612" y="24724"/>
                    <a:pt x="30225" y="24724"/>
                  </a:cubicBezTo>
                  <a:cubicBezTo>
                    <a:pt x="32383" y="24724"/>
                    <a:pt x="33733" y="25216"/>
                    <a:pt x="33733" y="25216"/>
                  </a:cubicBezTo>
                  <a:cubicBezTo>
                    <a:pt x="32760" y="24536"/>
                    <a:pt x="31285" y="24310"/>
                    <a:pt x="29751" y="24310"/>
                  </a:cubicBezTo>
                  <a:cubicBezTo>
                    <a:pt x="26682" y="24310"/>
                    <a:pt x="23377" y="25216"/>
                    <a:pt x="23377" y="25216"/>
                  </a:cubicBezTo>
                  <a:cubicBezTo>
                    <a:pt x="22270" y="24277"/>
                    <a:pt x="21793" y="23856"/>
                    <a:pt x="21793" y="23856"/>
                  </a:cubicBezTo>
                  <a:cubicBezTo>
                    <a:pt x="18088" y="20253"/>
                    <a:pt x="14371" y="16241"/>
                    <a:pt x="11106" y="12552"/>
                  </a:cubicBezTo>
                  <a:cubicBezTo>
                    <a:pt x="14302" y="11355"/>
                    <a:pt x="17893" y="11011"/>
                    <a:pt x="20963" y="11011"/>
                  </a:cubicBezTo>
                  <a:cubicBezTo>
                    <a:pt x="25101" y="11011"/>
                    <a:pt x="28291" y="11635"/>
                    <a:pt x="28291" y="11635"/>
                  </a:cubicBezTo>
                  <a:cubicBezTo>
                    <a:pt x="26310" y="10965"/>
                    <a:pt x="23271" y="10181"/>
                    <a:pt x="19551" y="10181"/>
                  </a:cubicBezTo>
                  <a:cubicBezTo>
                    <a:pt x="18661" y="10181"/>
                    <a:pt x="17733" y="10226"/>
                    <a:pt x="16771" y="10328"/>
                  </a:cubicBezTo>
                  <a:cubicBezTo>
                    <a:pt x="14256" y="10596"/>
                    <a:pt x="12122" y="11187"/>
                    <a:pt x="10443" y="11801"/>
                  </a:cubicBezTo>
                  <a:cubicBezTo>
                    <a:pt x="9700" y="10958"/>
                    <a:pt x="8984" y="10134"/>
                    <a:pt x="8301" y="9338"/>
                  </a:cubicBezTo>
                  <a:cubicBezTo>
                    <a:pt x="12136" y="6987"/>
                    <a:pt x="15778" y="6396"/>
                    <a:pt x="18468" y="6396"/>
                  </a:cubicBezTo>
                  <a:cubicBezTo>
                    <a:pt x="21184" y="6396"/>
                    <a:pt x="22931" y="6997"/>
                    <a:pt x="22931" y="6997"/>
                  </a:cubicBezTo>
                  <a:cubicBezTo>
                    <a:pt x="21571" y="6035"/>
                    <a:pt x="19901" y="5678"/>
                    <a:pt x="18171" y="5678"/>
                  </a:cubicBezTo>
                  <a:cubicBezTo>
                    <a:pt x="13232" y="5678"/>
                    <a:pt x="7806" y="8589"/>
                    <a:pt x="7705" y="8644"/>
                  </a:cubicBezTo>
                  <a:lnTo>
                    <a:pt x="7705" y="8644"/>
                  </a:lnTo>
                  <a:cubicBezTo>
                    <a:pt x="3450" y="3673"/>
                    <a:pt x="567" y="0"/>
                    <a:pt x="5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 name="Google Shape;86;p51"/>
            <p:cNvSpPr/>
            <p:nvPr/>
          </p:nvSpPr>
          <p:spPr>
            <a:xfrm>
              <a:off x="2631900" y="4266725"/>
              <a:ext cx="25" cy="75"/>
            </a:xfrm>
            <a:custGeom>
              <a:avLst/>
              <a:gdLst/>
              <a:ahLst/>
              <a:cxnLst/>
              <a:rect l="l" t="t" r="r" b="b"/>
              <a:pathLst>
                <a:path w="1" h="3" extrusionOk="0">
                  <a:moveTo>
                    <a:pt x="0" y="1"/>
                  </a:moveTo>
                  <a:cubicBezTo>
                    <a:pt x="0" y="3"/>
                    <a:pt x="0" y="3"/>
                    <a:pt x="0" y="3"/>
                  </a:cubicBezTo>
                  <a:cubicBezTo>
                    <a:pt x="0" y="3"/>
                    <a:pt x="0" y="3"/>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272310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7"/>
        <p:cNvGrpSpPr/>
        <p:nvPr/>
      </p:nvGrpSpPr>
      <p:grpSpPr>
        <a:xfrm>
          <a:off x="0" y="0"/>
          <a:ext cx="0" cy="0"/>
          <a:chOff x="0" y="0"/>
          <a:chExt cx="0" cy="0"/>
        </a:xfrm>
      </p:grpSpPr>
      <p:sp>
        <p:nvSpPr>
          <p:cNvPr id="88" name="Google Shape;88;p52"/>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89" name="Google Shape;89;p52"/>
          <p:cNvSpPr txBox="1">
            <a:spLocks noGrp="1"/>
          </p:cNvSpPr>
          <p:nvPr>
            <p:ph type="subTitle" idx="1"/>
          </p:nvPr>
        </p:nvSpPr>
        <p:spPr>
          <a:xfrm>
            <a:off x="3186100" y="2809277"/>
            <a:ext cx="2382000" cy="887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0" name="Google Shape;90;p52"/>
          <p:cNvSpPr txBox="1">
            <a:spLocks noGrp="1"/>
          </p:cNvSpPr>
          <p:nvPr>
            <p:ph type="subTitle" idx="2"/>
          </p:nvPr>
        </p:nvSpPr>
        <p:spPr>
          <a:xfrm>
            <a:off x="7443700" y="2809277"/>
            <a:ext cx="2382000" cy="887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1" name="Google Shape;91;p52"/>
          <p:cNvSpPr txBox="1">
            <a:spLocks noGrp="1"/>
          </p:cNvSpPr>
          <p:nvPr>
            <p:ph type="subTitle" idx="3"/>
          </p:nvPr>
        </p:nvSpPr>
        <p:spPr>
          <a:xfrm>
            <a:off x="3186100" y="4898177"/>
            <a:ext cx="2382000" cy="887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2" name="Google Shape;92;p52"/>
          <p:cNvSpPr txBox="1">
            <a:spLocks noGrp="1"/>
          </p:cNvSpPr>
          <p:nvPr>
            <p:ph type="subTitle" idx="4"/>
          </p:nvPr>
        </p:nvSpPr>
        <p:spPr>
          <a:xfrm>
            <a:off x="7443700" y="4898177"/>
            <a:ext cx="2382000" cy="887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3" name="Google Shape;93;p52"/>
          <p:cNvSpPr txBox="1">
            <a:spLocks noGrp="1"/>
          </p:cNvSpPr>
          <p:nvPr>
            <p:ph type="subTitle" idx="5"/>
          </p:nvPr>
        </p:nvSpPr>
        <p:spPr>
          <a:xfrm>
            <a:off x="3186100" y="2319644"/>
            <a:ext cx="2382000" cy="6740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94" name="Google Shape;94;p52"/>
          <p:cNvSpPr txBox="1">
            <a:spLocks noGrp="1"/>
          </p:cNvSpPr>
          <p:nvPr>
            <p:ph type="subTitle" idx="6"/>
          </p:nvPr>
        </p:nvSpPr>
        <p:spPr>
          <a:xfrm>
            <a:off x="3186100" y="4408677"/>
            <a:ext cx="2382000" cy="6740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95" name="Google Shape;95;p52"/>
          <p:cNvSpPr txBox="1">
            <a:spLocks noGrp="1"/>
          </p:cNvSpPr>
          <p:nvPr>
            <p:ph type="subTitle" idx="7"/>
          </p:nvPr>
        </p:nvSpPr>
        <p:spPr>
          <a:xfrm>
            <a:off x="7443700" y="2319644"/>
            <a:ext cx="2382000" cy="6740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96" name="Google Shape;96;p52"/>
          <p:cNvSpPr txBox="1">
            <a:spLocks noGrp="1"/>
          </p:cNvSpPr>
          <p:nvPr>
            <p:ph type="subTitle" idx="8"/>
          </p:nvPr>
        </p:nvSpPr>
        <p:spPr>
          <a:xfrm>
            <a:off x="7443700" y="4408677"/>
            <a:ext cx="2382000" cy="6740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grpSp>
        <p:nvGrpSpPr>
          <p:cNvPr id="97" name="Google Shape;97;p52"/>
          <p:cNvGrpSpPr/>
          <p:nvPr/>
        </p:nvGrpSpPr>
        <p:grpSpPr>
          <a:xfrm>
            <a:off x="408771" y="221135"/>
            <a:ext cx="11502600" cy="6362100"/>
            <a:chOff x="306578" y="165851"/>
            <a:chExt cx="8626950" cy="4771575"/>
          </a:xfrm>
        </p:grpSpPr>
        <p:sp>
          <p:nvSpPr>
            <p:cNvPr id="98" name="Google Shape;98;p52"/>
            <p:cNvSpPr/>
            <p:nvPr/>
          </p:nvSpPr>
          <p:spPr>
            <a:xfrm rot="10800000" flipH="1">
              <a:off x="306578" y="6920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99" name="Google Shape;99;p52"/>
            <p:cNvSpPr/>
            <p:nvPr/>
          </p:nvSpPr>
          <p:spPr>
            <a:xfrm rot="10800000" flipH="1">
              <a:off x="8328813" y="8825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00" name="Google Shape;100;p52"/>
            <p:cNvSpPr/>
            <p:nvPr/>
          </p:nvSpPr>
          <p:spPr>
            <a:xfrm rot="10800000" flipH="1">
              <a:off x="4089403" y="1658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01" name="Google Shape;101;p52"/>
            <p:cNvSpPr/>
            <p:nvPr/>
          </p:nvSpPr>
          <p:spPr>
            <a:xfrm rot="10800000" flipH="1">
              <a:off x="442488" y="27942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02" name="Google Shape;102;p52"/>
            <p:cNvSpPr/>
            <p:nvPr/>
          </p:nvSpPr>
          <p:spPr>
            <a:xfrm rot="10800000" flipH="1">
              <a:off x="3354578" y="47469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03" name="Google Shape;103;p52"/>
            <p:cNvSpPr/>
            <p:nvPr/>
          </p:nvSpPr>
          <p:spPr>
            <a:xfrm rot="10800000" flipH="1">
              <a:off x="8743028" y="27239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179341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04"/>
        <p:cNvGrpSpPr/>
        <p:nvPr/>
      </p:nvGrpSpPr>
      <p:grpSpPr>
        <a:xfrm>
          <a:off x="0" y="0"/>
          <a:ext cx="0" cy="0"/>
          <a:chOff x="0" y="0"/>
          <a:chExt cx="0" cy="0"/>
        </a:xfrm>
      </p:grpSpPr>
      <p:sp>
        <p:nvSpPr>
          <p:cNvPr id="105" name="Google Shape;105;p53"/>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06" name="Google Shape;106;p53"/>
          <p:cNvSpPr txBox="1">
            <a:spLocks noGrp="1"/>
          </p:cNvSpPr>
          <p:nvPr>
            <p:ph type="subTitle" idx="1"/>
          </p:nvPr>
        </p:nvSpPr>
        <p:spPr>
          <a:xfrm>
            <a:off x="1478169" y="2784100"/>
            <a:ext cx="2648000" cy="8472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7" name="Google Shape;107;p53"/>
          <p:cNvSpPr txBox="1">
            <a:spLocks noGrp="1"/>
          </p:cNvSpPr>
          <p:nvPr>
            <p:ph type="subTitle" idx="2"/>
          </p:nvPr>
        </p:nvSpPr>
        <p:spPr>
          <a:xfrm>
            <a:off x="4772000" y="2784100"/>
            <a:ext cx="2648000" cy="8472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8" name="Google Shape;108;p53"/>
          <p:cNvSpPr txBox="1">
            <a:spLocks noGrp="1"/>
          </p:cNvSpPr>
          <p:nvPr>
            <p:ph type="subTitle" idx="3"/>
          </p:nvPr>
        </p:nvSpPr>
        <p:spPr>
          <a:xfrm>
            <a:off x="1478169" y="4792667"/>
            <a:ext cx="2648000" cy="8472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9" name="Google Shape;109;p53"/>
          <p:cNvSpPr txBox="1">
            <a:spLocks noGrp="1"/>
          </p:cNvSpPr>
          <p:nvPr>
            <p:ph type="subTitle" idx="4"/>
          </p:nvPr>
        </p:nvSpPr>
        <p:spPr>
          <a:xfrm>
            <a:off x="4772000" y="4792667"/>
            <a:ext cx="2648000" cy="8472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0" name="Google Shape;110;p53"/>
          <p:cNvSpPr txBox="1">
            <a:spLocks noGrp="1"/>
          </p:cNvSpPr>
          <p:nvPr>
            <p:ph type="subTitle" idx="5"/>
          </p:nvPr>
        </p:nvSpPr>
        <p:spPr>
          <a:xfrm>
            <a:off x="8065831" y="2784100"/>
            <a:ext cx="2648000" cy="8472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1" name="Google Shape;111;p53"/>
          <p:cNvSpPr txBox="1">
            <a:spLocks noGrp="1"/>
          </p:cNvSpPr>
          <p:nvPr>
            <p:ph type="subTitle" idx="6"/>
          </p:nvPr>
        </p:nvSpPr>
        <p:spPr>
          <a:xfrm>
            <a:off x="8065831" y="4792667"/>
            <a:ext cx="2648000" cy="8472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2" name="Google Shape;112;p53"/>
          <p:cNvSpPr txBox="1">
            <a:spLocks noGrp="1"/>
          </p:cNvSpPr>
          <p:nvPr>
            <p:ph type="subTitle" idx="7"/>
          </p:nvPr>
        </p:nvSpPr>
        <p:spPr>
          <a:xfrm>
            <a:off x="1478169" y="2330499"/>
            <a:ext cx="2645600" cy="6568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113" name="Google Shape;113;p53"/>
          <p:cNvSpPr txBox="1">
            <a:spLocks noGrp="1"/>
          </p:cNvSpPr>
          <p:nvPr>
            <p:ph type="subTitle" idx="8"/>
          </p:nvPr>
        </p:nvSpPr>
        <p:spPr>
          <a:xfrm>
            <a:off x="4773200" y="2330499"/>
            <a:ext cx="2645600" cy="6568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114" name="Google Shape;114;p53"/>
          <p:cNvSpPr txBox="1">
            <a:spLocks noGrp="1"/>
          </p:cNvSpPr>
          <p:nvPr>
            <p:ph type="subTitle" idx="9"/>
          </p:nvPr>
        </p:nvSpPr>
        <p:spPr>
          <a:xfrm>
            <a:off x="8068231" y="2330499"/>
            <a:ext cx="2645600" cy="6568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115" name="Google Shape;115;p53"/>
          <p:cNvSpPr txBox="1">
            <a:spLocks noGrp="1"/>
          </p:cNvSpPr>
          <p:nvPr>
            <p:ph type="subTitle" idx="13"/>
          </p:nvPr>
        </p:nvSpPr>
        <p:spPr>
          <a:xfrm>
            <a:off x="1478169" y="4339033"/>
            <a:ext cx="2645600" cy="6568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116" name="Google Shape;116;p53"/>
          <p:cNvSpPr txBox="1">
            <a:spLocks noGrp="1"/>
          </p:cNvSpPr>
          <p:nvPr>
            <p:ph type="subTitle" idx="14"/>
          </p:nvPr>
        </p:nvSpPr>
        <p:spPr>
          <a:xfrm>
            <a:off x="4773200" y="4339033"/>
            <a:ext cx="2645600" cy="6568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117" name="Google Shape;117;p53"/>
          <p:cNvSpPr txBox="1">
            <a:spLocks noGrp="1"/>
          </p:cNvSpPr>
          <p:nvPr>
            <p:ph type="subTitle" idx="15"/>
          </p:nvPr>
        </p:nvSpPr>
        <p:spPr>
          <a:xfrm>
            <a:off x="8068231" y="4339033"/>
            <a:ext cx="2645600" cy="6568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grpSp>
        <p:nvGrpSpPr>
          <p:cNvPr id="118" name="Google Shape;118;p53"/>
          <p:cNvGrpSpPr/>
          <p:nvPr/>
        </p:nvGrpSpPr>
        <p:grpSpPr>
          <a:xfrm>
            <a:off x="251571" y="155149"/>
            <a:ext cx="11550147" cy="6522152"/>
            <a:chOff x="188678" y="116362"/>
            <a:chExt cx="8662610" cy="4891614"/>
          </a:xfrm>
        </p:grpSpPr>
        <p:sp>
          <p:nvSpPr>
            <p:cNvPr id="119" name="Google Shape;119;p53"/>
            <p:cNvSpPr/>
            <p:nvPr/>
          </p:nvSpPr>
          <p:spPr>
            <a:xfrm rot="10800000" flipH="1">
              <a:off x="188678" y="21252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20" name="Google Shape;120;p53"/>
            <p:cNvSpPr/>
            <p:nvPr/>
          </p:nvSpPr>
          <p:spPr>
            <a:xfrm rot="10800000" flipH="1">
              <a:off x="944713" y="1163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21" name="Google Shape;121;p53"/>
            <p:cNvSpPr/>
            <p:nvPr/>
          </p:nvSpPr>
          <p:spPr>
            <a:xfrm rot="10800000" flipH="1">
              <a:off x="8573788" y="10584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22" name="Google Shape;122;p53"/>
            <p:cNvSpPr/>
            <p:nvPr/>
          </p:nvSpPr>
          <p:spPr>
            <a:xfrm rot="10800000" flipH="1">
              <a:off x="5776078" y="2545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23" name="Google Shape;123;p53"/>
            <p:cNvSpPr/>
            <p:nvPr/>
          </p:nvSpPr>
          <p:spPr>
            <a:xfrm rot="10800000" flipH="1">
              <a:off x="4741928" y="45399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24" name="Google Shape;124;p53"/>
            <p:cNvSpPr/>
            <p:nvPr/>
          </p:nvSpPr>
          <p:spPr>
            <a:xfrm rot="10800000" flipH="1">
              <a:off x="8292013" y="453998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25" name="Google Shape;125;p53"/>
            <p:cNvSpPr/>
            <p:nvPr/>
          </p:nvSpPr>
          <p:spPr>
            <a:xfrm rot="10800000" flipH="1">
              <a:off x="720003" y="48174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1552611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6"/>
        <p:cNvGrpSpPr/>
        <p:nvPr/>
      </p:nvGrpSpPr>
      <p:grpSpPr>
        <a:xfrm>
          <a:off x="0" y="0"/>
          <a:ext cx="0" cy="0"/>
          <a:chOff x="0" y="0"/>
          <a:chExt cx="0" cy="0"/>
        </a:xfrm>
      </p:grpSpPr>
      <p:sp>
        <p:nvSpPr>
          <p:cNvPr id="127" name="Google Shape;127;p54"/>
          <p:cNvSpPr txBox="1">
            <a:spLocks noGrp="1"/>
          </p:cNvSpPr>
          <p:nvPr>
            <p:ph type="title"/>
          </p:nvPr>
        </p:nvSpPr>
        <p:spPr>
          <a:xfrm>
            <a:off x="5550967" y="1059951"/>
            <a:ext cx="4712000" cy="167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28" name="Google Shape;128;p54"/>
          <p:cNvSpPr txBox="1">
            <a:spLocks noGrp="1"/>
          </p:cNvSpPr>
          <p:nvPr>
            <p:ph type="subTitle" idx="1"/>
          </p:nvPr>
        </p:nvSpPr>
        <p:spPr>
          <a:xfrm>
            <a:off x="5550967" y="2733651"/>
            <a:ext cx="4712000" cy="3064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accent2"/>
              </a:buClr>
              <a:buSzPts val="1600"/>
              <a:buFont typeface="Nunito Light"/>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400"/>
              <a:buFont typeface="Nunito Light"/>
              <a:buChar char="○"/>
              <a:defRPr/>
            </a:lvl5pPr>
            <a:lvl6pPr lvl="5" algn="ctr">
              <a:lnSpc>
                <a:spcPct val="100000"/>
              </a:lnSpc>
              <a:spcBef>
                <a:spcPts val="0"/>
              </a:spcBef>
              <a:spcAft>
                <a:spcPts val="0"/>
              </a:spcAft>
              <a:buClr>
                <a:srgbClr val="999999"/>
              </a:buClr>
              <a:buSzPts val="14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400"/>
              <a:buFont typeface="Nunito Light"/>
              <a:buChar char="■"/>
              <a:defRPr/>
            </a:lvl9pPr>
          </a:lstStyle>
          <a:p>
            <a:endParaRPr/>
          </a:p>
        </p:txBody>
      </p:sp>
      <p:grpSp>
        <p:nvGrpSpPr>
          <p:cNvPr id="129" name="Google Shape;129;p54"/>
          <p:cNvGrpSpPr/>
          <p:nvPr/>
        </p:nvGrpSpPr>
        <p:grpSpPr>
          <a:xfrm>
            <a:off x="264917" y="256168"/>
            <a:ext cx="11617600" cy="6379515"/>
            <a:chOff x="198688" y="192126"/>
            <a:chExt cx="8713200" cy="4784636"/>
          </a:xfrm>
        </p:grpSpPr>
        <p:sp>
          <p:nvSpPr>
            <p:cNvPr id="130" name="Google Shape;130;p54"/>
            <p:cNvSpPr/>
            <p:nvPr/>
          </p:nvSpPr>
          <p:spPr>
            <a:xfrm rot="10800000" flipH="1">
              <a:off x="2886178" y="1921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31" name="Google Shape;131;p54"/>
            <p:cNvSpPr/>
            <p:nvPr/>
          </p:nvSpPr>
          <p:spPr>
            <a:xfrm rot="10800000" flipH="1">
              <a:off x="198688" y="15021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32" name="Google Shape;132;p54"/>
            <p:cNvSpPr/>
            <p:nvPr/>
          </p:nvSpPr>
          <p:spPr>
            <a:xfrm rot="10800000" flipH="1">
              <a:off x="575103" y="45087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33" name="Google Shape;133;p54"/>
            <p:cNvSpPr/>
            <p:nvPr/>
          </p:nvSpPr>
          <p:spPr>
            <a:xfrm rot="10800000" flipH="1">
              <a:off x="8634388" y="7511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34" name="Google Shape;134;p54"/>
            <p:cNvSpPr/>
            <p:nvPr/>
          </p:nvSpPr>
          <p:spPr>
            <a:xfrm rot="10800000" flipH="1">
              <a:off x="8163728" y="24129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35" name="Google Shape;135;p54"/>
            <p:cNvSpPr/>
            <p:nvPr/>
          </p:nvSpPr>
          <p:spPr>
            <a:xfrm rot="10800000" flipH="1">
              <a:off x="5499388" y="46992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440936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AEF1C-C094-402F-BD5A-5B3CA82E4CAF}"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825807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6"/>
        <p:cNvGrpSpPr/>
        <p:nvPr/>
      </p:nvGrpSpPr>
      <p:grpSpPr>
        <a:xfrm>
          <a:off x="0" y="0"/>
          <a:ext cx="0" cy="0"/>
          <a:chOff x="0" y="0"/>
          <a:chExt cx="0" cy="0"/>
        </a:xfrm>
      </p:grpSpPr>
      <p:sp>
        <p:nvSpPr>
          <p:cNvPr id="137" name="Google Shape;137;p55"/>
          <p:cNvSpPr txBox="1">
            <a:spLocks noGrp="1"/>
          </p:cNvSpPr>
          <p:nvPr>
            <p:ph type="title"/>
          </p:nvPr>
        </p:nvSpPr>
        <p:spPr>
          <a:xfrm>
            <a:off x="6793300" y="1154100"/>
            <a:ext cx="3513200" cy="306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38" name="Google Shape;138;p55"/>
          <p:cNvSpPr txBox="1">
            <a:spLocks noGrp="1"/>
          </p:cNvSpPr>
          <p:nvPr>
            <p:ph type="subTitle" idx="1"/>
          </p:nvPr>
        </p:nvSpPr>
        <p:spPr>
          <a:xfrm>
            <a:off x="6793300" y="4215500"/>
            <a:ext cx="3513200" cy="1488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9" name="Google Shape;139;p55"/>
          <p:cNvSpPr>
            <a:spLocks noGrp="1"/>
          </p:cNvSpPr>
          <p:nvPr>
            <p:ph type="pic" idx="2"/>
          </p:nvPr>
        </p:nvSpPr>
        <p:spPr>
          <a:xfrm>
            <a:off x="1885500" y="711889"/>
            <a:ext cx="3880000" cy="5434400"/>
          </a:xfrm>
          <a:prstGeom prst="roundRect">
            <a:avLst>
              <a:gd name="adj" fmla="val 16667"/>
            </a:avLst>
          </a:prstGeom>
          <a:noFill/>
          <a:ln>
            <a:noFill/>
          </a:ln>
        </p:spPr>
      </p:sp>
      <p:grpSp>
        <p:nvGrpSpPr>
          <p:cNvPr id="140" name="Google Shape;140;p55"/>
          <p:cNvGrpSpPr/>
          <p:nvPr/>
        </p:nvGrpSpPr>
        <p:grpSpPr>
          <a:xfrm>
            <a:off x="313438" y="100317"/>
            <a:ext cx="11514633" cy="6516567"/>
            <a:chOff x="235078" y="75237"/>
            <a:chExt cx="8635975" cy="4887425"/>
          </a:xfrm>
        </p:grpSpPr>
        <p:sp>
          <p:nvSpPr>
            <p:cNvPr id="141" name="Google Shape;141;p55"/>
            <p:cNvSpPr/>
            <p:nvPr/>
          </p:nvSpPr>
          <p:spPr>
            <a:xfrm rot="10800000" flipH="1">
              <a:off x="235078" y="17624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42" name="Google Shape;142;p55"/>
            <p:cNvSpPr/>
            <p:nvPr/>
          </p:nvSpPr>
          <p:spPr>
            <a:xfrm rot="10800000" flipH="1">
              <a:off x="1625063" y="752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43" name="Google Shape;143;p55"/>
            <p:cNvSpPr/>
            <p:nvPr/>
          </p:nvSpPr>
          <p:spPr>
            <a:xfrm rot="10800000" flipH="1">
              <a:off x="5407863" y="2620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44" name="Google Shape;144;p55"/>
            <p:cNvSpPr/>
            <p:nvPr/>
          </p:nvSpPr>
          <p:spPr>
            <a:xfrm rot="10800000" flipH="1">
              <a:off x="8680553" y="4442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45" name="Google Shape;145;p55"/>
            <p:cNvSpPr/>
            <p:nvPr/>
          </p:nvSpPr>
          <p:spPr>
            <a:xfrm rot="10800000" flipH="1">
              <a:off x="7183778" y="45536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46" name="Google Shape;146;p55"/>
            <p:cNvSpPr/>
            <p:nvPr/>
          </p:nvSpPr>
          <p:spPr>
            <a:xfrm rot="10800000" flipH="1">
              <a:off x="3702413" y="46851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47" name="Google Shape;147;p55"/>
            <p:cNvSpPr/>
            <p:nvPr/>
          </p:nvSpPr>
          <p:spPr>
            <a:xfrm rot="10800000" flipH="1">
              <a:off x="308078" y="47286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3102560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8"/>
        <p:cNvGrpSpPr/>
        <p:nvPr/>
      </p:nvGrpSpPr>
      <p:grpSpPr>
        <a:xfrm>
          <a:off x="0" y="0"/>
          <a:ext cx="0" cy="0"/>
          <a:chOff x="0" y="0"/>
          <a:chExt cx="0" cy="0"/>
        </a:xfrm>
      </p:grpSpPr>
      <p:sp>
        <p:nvSpPr>
          <p:cNvPr id="149" name="Google Shape;149;p56"/>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50" name="Google Shape;150;p56"/>
          <p:cNvSpPr txBox="1">
            <a:spLocks noGrp="1"/>
          </p:cNvSpPr>
          <p:nvPr>
            <p:ph type="subTitle" idx="1"/>
          </p:nvPr>
        </p:nvSpPr>
        <p:spPr>
          <a:xfrm>
            <a:off x="6095999" y="3882867"/>
            <a:ext cx="3308800" cy="1554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1" name="Google Shape;151;p56"/>
          <p:cNvSpPr txBox="1">
            <a:spLocks noGrp="1"/>
          </p:cNvSpPr>
          <p:nvPr>
            <p:ph type="subTitle" idx="2"/>
          </p:nvPr>
        </p:nvSpPr>
        <p:spPr>
          <a:xfrm>
            <a:off x="950967" y="3882867"/>
            <a:ext cx="3308800" cy="1554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2" name="Google Shape;152;p56"/>
          <p:cNvSpPr txBox="1">
            <a:spLocks noGrp="1"/>
          </p:cNvSpPr>
          <p:nvPr>
            <p:ph type="subTitle" idx="3"/>
          </p:nvPr>
        </p:nvSpPr>
        <p:spPr>
          <a:xfrm>
            <a:off x="950967" y="3340867"/>
            <a:ext cx="3308800" cy="7452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153" name="Google Shape;153;p56"/>
          <p:cNvSpPr txBox="1">
            <a:spLocks noGrp="1"/>
          </p:cNvSpPr>
          <p:nvPr>
            <p:ph type="subTitle" idx="4"/>
          </p:nvPr>
        </p:nvSpPr>
        <p:spPr>
          <a:xfrm>
            <a:off x="6095995" y="3340867"/>
            <a:ext cx="3308800" cy="7452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grpSp>
        <p:nvGrpSpPr>
          <p:cNvPr id="154" name="Google Shape;154;p56"/>
          <p:cNvGrpSpPr/>
          <p:nvPr/>
        </p:nvGrpSpPr>
        <p:grpSpPr>
          <a:xfrm>
            <a:off x="203185" y="175050"/>
            <a:ext cx="11533767" cy="6319252"/>
            <a:chOff x="152388" y="131287"/>
            <a:chExt cx="8650325" cy="4739439"/>
          </a:xfrm>
        </p:grpSpPr>
        <p:sp>
          <p:nvSpPr>
            <p:cNvPr id="155" name="Google Shape;155;p56"/>
            <p:cNvSpPr/>
            <p:nvPr/>
          </p:nvSpPr>
          <p:spPr>
            <a:xfrm flipH="1">
              <a:off x="1221473" y="131287"/>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56" name="Google Shape;156;p56"/>
            <p:cNvSpPr/>
            <p:nvPr/>
          </p:nvSpPr>
          <p:spPr>
            <a:xfrm flipH="1">
              <a:off x="8525213" y="138751"/>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57" name="Google Shape;157;p56"/>
            <p:cNvSpPr/>
            <p:nvPr/>
          </p:nvSpPr>
          <p:spPr>
            <a:xfrm flipH="1">
              <a:off x="8568723" y="1122137"/>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58" name="Google Shape;158;p56"/>
            <p:cNvSpPr/>
            <p:nvPr/>
          </p:nvSpPr>
          <p:spPr>
            <a:xfrm flipH="1">
              <a:off x="195898" y="1388437"/>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59" name="Google Shape;159;p56"/>
            <p:cNvSpPr/>
            <p:nvPr/>
          </p:nvSpPr>
          <p:spPr>
            <a:xfrm flipH="1">
              <a:off x="8292013" y="4593226"/>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60" name="Google Shape;160;p56"/>
            <p:cNvSpPr/>
            <p:nvPr/>
          </p:nvSpPr>
          <p:spPr>
            <a:xfrm flipH="1">
              <a:off x="4089573" y="4508762"/>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61" name="Google Shape;161;p56"/>
            <p:cNvSpPr/>
            <p:nvPr/>
          </p:nvSpPr>
          <p:spPr>
            <a:xfrm flipH="1">
              <a:off x="152388" y="4593226"/>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3372293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2"/>
        <p:cNvGrpSpPr/>
        <p:nvPr/>
      </p:nvGrpSpPr>
      <p:grpSpPr>
        <a:xfrm>
          <a:off x="0" y="0"/>
          <a:ext cx="0" cy="0"/>
          <a:chOff x="0" y="0"/>
          <a:chExt cx="0" cy="0"/>
        </a:xfrm>
      </p:grpSpPr>
      <p:sp>
        <p:nvSpPr>
          <p:cNvPr id="163" name="Google Shape;163;p57"/>
          <p:cNvSpPr txBox="1">
            <a:spLocks noGrp="1"/>
          </p:cNvSpPr>
          <p:nvPr>
            <p:ph type="title"/>
          </p:nvPr>
        </p:nvSpPr>
        <p:spPr>
          <a:xfrm>
            <a:off x="6862417" y="4409863"/>
            <a:ext cx="3949200" cy="682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000"/>
              <a:buNone/>
              <a:defRPr sz="3200"/>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164" name="Google Shape;164;p57"/>
          <p:cNvSpPr txBox="1">
            <a:spLocks noGrp="1"/>
          </p:cNvSpPr>
          <p:nvPr>
            <p:ph type="subTitle" idx="1"/>
          </p:nvPr>
        </p:nvSpPr>
        <p:spPr>
          <a:xfrm>
            <a:off x="1380384" y="1765747"/>
            <a:ext cx="9431200" cy="2656000"/>
          </a:xfrm>
          <a:prstGeom prst="rect">
            <a:avLst/>
          </a:prstGeom>
          <a:noFill/>
          <a:ln>
            <a:noFill/>
          </a:ln>
        </p:spPr>
        <p:txBody>
          <a:bodyPr spcFirstLastPara="1" wrap="square" lIns="91425" tIns="91425" rIns="91425" bIns="91425" anchor="b" anchorCtr="0">
            <a:noAutofit/>
          </a:bodyPr>
          <a:lstStyle>
            <a:lvl1pPr lvl="0" algn="r">
              <a:lnSpc>
                <a:spcPct val="115000"/>
              </a:lnSpc>
              <a:spcBef>
                <a:spcPts val="0"/>
              </a:spcBef>
              <a:spcAft>
                <a:spcPts val="0"/>
              </a:spcAft>
              <a:buSzPts val="3000"/>
              <a:buNone/>
              <a:defRPr sz="4665"/>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grpSp>
        <p:nvGrpSpPr>
          <p:cNvPr id="165" name="Google Shape;165;p57"/>
          <p:cNvGrpSpPr/>
          <p:nvPr/>
        </p:nvGrpSpPr>
        <p:grpSpPr>
          <a:xfrm>
            <a:off x="614438" y="342069"/>
            <a:ext cx="11356580" cy="5981615"/>
            <a:chOff x="460828" y="256551"/>
            <a:chExt cx="8517435" cy="4486211"/>
          </a:xfrm>
        </p:grpSpPr>
        <p:sp>
          <p:nvSpPr>
            <p:cNvPr id="166" name="Google Shape;166;p57"/>
            <p:cNvSpPr/>
            <p:nvPr/>
          </p:nvSpPr>
          <p:spPr>
            <a:xfrm rot="10800000" flipH="1">
              <a:off x="5994403" y="2565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67" name="Google Shape;167;p57"/>
            <p:cNvSpPr/>
            <p:nvPr/>
          </p:nvSpPr>
          <p:spPr>
            <a:xfrm rot="10800000" flipH="1">
              <a:off x="8700763" y="9107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68" name="Google Shape;168;p57"/>
            <p:cNvSpPr/>
            <p:nvPr/>
          </p:nvSpPr>
          <p:spPr>
            <a:xfrm rot="10800000" flipH="1">
              <a:off x="460828" y="29779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69" name="Google Shape;169;p57"/>
            <p:cNvSpPr/>
            <p:nvPr/>
          </p:nvSpPr>
          <p:spPr>
            <a:xfrm rot="10800000" flipH="1">
              <a:off x="651313" y="8328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70" name="Google Shape;170;p57"/>
            <p:cNvSpPr/>
            <p:nvPr/>
          </p:nvSpPr>
          <p:spPr>
            <a:xfrm rot="10800000" flipH="1">
              <a:off x="3726553" y="42207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71" name="Google Shape;171;p57"/>
            <p:cNvSpPr/>
            <p:nvPr/>
          </p:nvSpPr>
          <p:spPr>
            <a:xfrm rot="10800000" flipH="1">
              <a:off x="6547738" y="44652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72" name="Google Shape;172;p57"/>
            <p:cNvSpPr/>
            <p:nvPr/>
          </p:nvSpPr>
          <p:spPr>
            <a:xfrm rot="10800000" flipH="1">
              <a:off x="8564128" y="35833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3762443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3"/>
        <p:cNvGrpSpPr/>
        <p:nvPr/>
      </p:nvGrpSpPr>
      <p:grpSpPr>
        <a:xfrm>
          <a:off x="0" y="0"/>
          <a:ext cx="0" cy="0"/>
          <a:chOff x="0" y="0"/>
          <a:chExt cx="0" cy="0"/>
        </a:xfrm>
      </p:grpSpPr>
      <p:sp>
        <p:nvSpPr>
          <p:cNvPr id="174" name="Google Shape;174;p58"/>
          <p:cNvSpPr txBox="1">
            <a:spLocks noGrp="1"/>
          </p:cNvSpPr>
          <p:nvPr>
            <p:ph type="title"/>
          </p:nvPr>
        </p:nvSpPr>
        <p:spPr>
          <a:xfrm>
            <a:off x="3692200" y="845584"/>
            <a:ext cx="4807600" cy="1025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6000"/>
              <a:buNone/>
              <a:defRPr sz="5335"/>
            </a:lvl1pPr>
            <a:lvl2pPr lvl="1" algn="ctr">
              <a:lnSpc>
                <a:spcPct val="100000"/>
              </a:lnSpc>
              <a:spcBef>
                <a:spcPts val="0"/>
              </a:spcBef>
              <a:spcAft>
                <a:spcPts val="0"/>
              </a:spcAft>
              <a:buClr>
                <a:schemeClr val="lt1"/>
              </a:buClr>
              <a:buSzPts val="6000"/>
              <a:buNone/>
              <a:defRPr sz="8000">
                <a:solidFill>
                  <a:schemeClr val="lt1"/>
                </a:solidFill>
              </a:defRPr>
            </a:lvl2pPr>
            <a:lvl3pPr lvl="2" algn="ctr">
              <a:lnSpc>
                <a:spcPct val="100000"/>
              </a:lnSpc>
              <a:spcBef>
                <a:spcPts val="0"/>
              </a:spcBef>
              <a:spcAft>
                <a:spcPts val="0"/>
              </a:spcAft>
              <a:buClr>
                <a:schemeClr val="lt1"/>
              </a:buClr>
              <a:buSzPts val="6000"/>
              <a:buNone/>
              <a:defRPr sz="8000">
                <a:solidFill>
                  <a:schemeClr val="lt1"/>
                </a:solidFill>
              </a:defRPr>
            </a:lvl3pPr>
            <a:lvl4pPr lvl="3" algn="ctr">
              <a:lnSpc>
                <a:spcPct val="100000"/>
              </a:lnSpc>
              <a:spcBef>
                <a:spcPts val="0"/>
              </a:spcBef>
              <a:spcAft>
                <a:spcPts val="0"/>
              </a:spcAft>
              <a:buClr>
                <a:schemeClr val="lt1"/>
              </a:buClr>
              <a:buSzPts val="6000"/>
              <a:buNone/>
              <a:defRPr sz="8000">
                <a:solidFill>
                  <a:schemeClr val="lt1"/>
                </a:solidFill>
              </a:defRPr>
            </a:lvl4pPr>
            <a:lvl5pPr lvl="4" algn="ctr">
              <a:lnSpc>
                <a:spcPct val="100000"/>
              </a:lnSpc>
              <a:spcBef>
                <a:spcPts val="0"/>
              </a:spcBef>
              <a:spcAft>
                <a:spcPts val="0"/>
              </a:spcAft>
              <a:buClr>
                <a:schemeClr val="lt1"/>
              </a:buClr>
              <a:buSzPts val="6000"/>
              <a:buNone/>
              <a:defRPr sz="8000">
                <a:solidFill>
                  <a:schemeClr val="lt1"/>
                </a:solidFill>
              </a:defRPr>
            </a:lvl5pPr>
            <a:lvl6pPr lvl="5" algn="ctr">
              <a:lnSpc>
                <a:spcPct val="100000"/>
              </a:lnSpc>
              <a:spcBef>
                <a:spcPts val="0"/>
              </a:spcBef>
              <a:spcAft>
                <a:spcPts val="0"/>
              </a:spcAft>
              <a:buClr>
                <a:schemeClr val="lt1"/>
              </a:buClr>
              <a:buSzPts val="6000"/>
              <a:buNone/>
              <a:defRPr sz="8000">
                <a:solidFill>
                  <a:schemeClr val="lt1"/>
                </a:solidFill>
              </a:defRPr>
            </a:lvl6pPr>
            <a:lvl7pPr lvl="6" algn="ctr">
              <a:lnSpc>
                <a:spcPct val="100000"/>
              </a:lnSpc>
              <a:spcBef>
                <a:spcPts val="0"/>
              </a:spcBef>
              <a:spcAft>
                <a:spcPts val="0"/>
              </a:spcAft>
              <a:buClr>
                <a:schemeClr val="lt1"/>
              </a:buClr>
              <a:buSzPts val="6000"/>
              <a:buNone/>
              <a:defRPr sz="8000">
                <a:solidFill>
                  <a:schemeClr val="lt1"/>
                </a:solidFill>
              </a:defRPr>
            </a:lvl7pPr>
            <a:lvl8pPr lvl="7" algn="ctr">
              <a:lnSpc>
                <a:spcPct val="100000"/>
              </a:lnSpc>
              <a:spcBef>
                <a:spcPts val="0"/>
              </a:spcBef>
              <a:spcAft>
                <a:spcPts val="0"/>
              </a:spcAft>
              <a:buClr>
                <a:schemeClr val="lt1"/>
              </a:buClr>
              <a:buSzPts val="6000"/>
              <a:buNone/>
              <a:defRPr sz="8000">
                <a:solidFill>
                  <a:schemeClr val="lt1"/>
                </a:solidFill>
              </a:defRPr>
            </a:lvl8pPr>
            <a:lvl9pPr lvl="8" algn="ctr">
              <a:lnSpc>
                <a:spcPct val="100000"/>
              </a:lnSpc>
              <a:spcBef>
                <a:spcPts val="0"/>
              </a:spcBef>
              <a:spcAft>
                <a:spcPts val="0"/>
              </a:spcAft>
              <a:buClr>
                <a:schemeClr val="lt1"/>
              </a:buClr>
              <a:buSzPts val="6000"/>
              <a:buNone/>
              <a:defRPr sz="8000">
                <a:solidFill>
                  <a:schemeClr val="lt1"/>
                </a:solidFill>
              </a:defRPr>
            </a:lvl9pPr>
          </a:lstStyle>
          <a:p>
            <a:endParaRPr/>
          </a:p>
        </p:txBody>
      </p:sp>
      <p:sp>
        <p:nvSpPr>
          <p:cNvPr id="175" name="Google Shape;175;p58"/>
          <p:cNvSpPr txBox="1">
            <a:spLocks noGrp="1"/>
          </p:cNvSpPr>
          <p:nvPr>
            <p:ph type="subTitle" idx="1"/>
          </p:nvPr>
        </p:nvSpPr>
        <p:spPr>
          <a:xfrm>
            <a:off x="3692200" y="1870784"/>
            <a:ext cx="4807600" cy="535600"/>
          </a:xfrm>
          <a:prstGeom prst="rect">
            <a:avLst/>
          </a:prstGeom>
          <a:solidFill>
            <a:schemeClr val="accent1"/>
          </a:solid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dk1"/>
              </a:buClr>
              <a:buSzPts val="2400"/>
              <a:buNone/>
              <a:defRPr sz="2135">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None/>
              <a:defRPr sz="2800">
                <a:solidFill>
                  <a:schemeClr val="dk1"/>
                </a:solidFill>
              </a:defRPr>
            </a:lvl4pPr>
            <a:lvl5pPr lvl="4" algn="ctr">
              <a:lnSpc>
                <a:spcPct val="100000"/>
              </a:lnSpc>
              <a:spcBef>
                <a:spcPts val="0"/>
              </a:spcBef>
              <a:spcAft>
                <a:spcPts val="0"/>
              </a:spcAft>
              <a:buClr>
                <a:schemeClr val="dk1"/>
              </a:buClr>
              <a:buSzPts val="2100"/>
              <a:buNone/>
              <a:defRPr sz="2800">
                <a:solidFill>
                  <a:schemeClr val="dk1"/>
                </a:solidFill>
              </a:defRPr>
            </a:lvl5pPr>
            <a:lvl6pPr lvl="5" algn="ctr">
              <a:lnSpc>
                <a:spcPct val="100000"/>
              </a:lnSpc>
              <a:spcBef>
                <a:spcPts val="0"/>
              </a:spcBef>
              <a:spcAft>
                <a:spcPts val="0"/>
              </a:spcAft>
              <a:buClr>
                <a:schemeClr val="dk1"/>
              </a:buClr>
              <a:buSzPts val="2100"/>
              <a:buNone/>
              <a:defRPr sz="2800">
                <a:solidFill>
                  <a:schemeClr val="dk1"/>
                </a:solidFill>
              </a:defRPr>
            </a:lvl6pPr>
            <a:lvl7pPr lvl="6" algn="ctr">
              <a:lnSpc>
                <a:spcPct val="100000"/>
              </a:lnSpc>
              <a:spcBef>
                <a:spcPts val="0"/>
              </a:spcBef>
              <a:spcAft>
                <a:spcPts val="0"/>
              </a:spcAft>
              <a:buClr>
                <a:schemeClr val="dk1"/>
              </a:buClr>
              <a:buSzPts val="2100"/>
              <a:buNone/>
              <a:defRPr sz="2800">
                <a:solidFill>
                  <a:schemeClr val="dk1"/>
                </a:solidFill>
              </a:defRPr>
            </a:lvl7pPr>
            <a:lvl8pPr lvl="7" algn="ctr">
              <a:lnSpc>
                <a:spcPct val="100000"/>
              </a:lnSpc>
              <a:spcBef>
                <a:spcPts val="0"/>
              </a:spcBef>
              <a:spcAft>
                <a:spcPts val="0"/>
              </a:spcAft>
              <a:buClr>
                <a:schemeClr val="dk1"/>
              </a:buClr>
              <a:buSzPts val="2100"/>
              <a:buNone/>
              <a:defRPr sz="2800">
                <a:solidFill>
                  <a:schemeClr val="dk1"/>
                </a:solidFill>
              </a:defRPr>
            </a:lvl8pPr>
            <a:lvl9pPr lvl="8" algn="ctr">
              <a:lnSpc>
                <a:spcPct val="100000"/>
              </a:lnSpc>
              <a:spcBef>
                <a:spcPts val="0"/>
              </a:spcBef>
              <a:spcAft>
                <a:spcPts val="0"/>
              </a:spcAft>
              <a:buClr>
                <a:schemeClr val="dk1"/>
              </a:buClr>
              <a:buSzPts val="2100"/>
              <a:buNone/>
              <a:defRPr sz="2800">
                <a:solidFill>
                  <a:schemeClr val="dk1"/>
                </a:solidFill>
              </a:defRPr>
            </a:lvl9pPr>
          </a:lstStyle>
          <a:p>
            <a:endParaRPr/>
          </a:p>
        </p:txBody>
      </p:sp>
      <p:sp>
        <p:nvSpPr>
          <p:cNvPr id="176" name="Google Shape;176;p58"/>
          <p:cNvSpPr txBox="1">
            <a:spLocks noGrp="1"/>
          </p:cNvSpPr>
          <p:nvPr>
            <p:ph type="title" idx="2"/>
          </p:nvPr>
        </p:nvSpPr>
        <p:spPr>
          <a:xfrm>
            <a:off x="3692200" y="2648596"/>
            <a:ext cx="4807600" cy="1025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6000"/>
              <a:buNone/>
              <a:defRPr sz="5335"/>
            </a:lvl1pPr>
            <a:lvl2pPr lvl="1" algn="ctr">
              <a:lnSpc>
                <a:spcPct val="100000"/>
              </a:lnSpc>
              <a:spcBef>
                <a:spcPts val="0"/>
              </a:spcBef>
              <a:spcAft>
                <a:spcPts val="0"/>
              </a:spcAft>
              <a:buClr>
                <a:schemeClr val="lt1"/>
              </a:buClr>
              <a:buSzPts val="6000"/>
              <a:buNone/>
              <a:defRPr sz="8000">
                <a:solidFill>
                  <a:schemeClr val="lt1"/>
                </a:solidFill>
              </a:defRPr>
            </a:lvl2pPr>
            <a:lvl3pPr lvl="2" algn="ctr">
              <a:lnSpc>
                <a:spcPct val="100000"/>
              </a:lnSpc>
              <a:spcBef>
                <a:spcPts val="0"/>
              </a:spcBef>
              <a:spcAft>
                <a:spcPts val="0"/>
              </a:spcAft>
              <a:buClr>
                <a:schemeClr val="lt1"/>
              </a:buClr>
              <a:buSzPts val="6000"/>
              <a:buNone/>
              <a:defRPr sz="8000">
                <a:solidFill>
                  <a:schemeClr val="lt1"/>
                </a:solidFill>
              </a:defRPr>
            </a:lvl3pPr>
            <a:lvl4pPr lvl="3" algn="ctr">
              <a:lnSpc>
                <a:spcPct val="100000"/>
              </a:lnSpc>
              <a:spcBef>
                <a:spcPts val="0"/>
              </a:spcBef>
              <a:spcAft>
                <a:spcPts val="0"/>
              </a:spcAft>
              <a:buClr>
                <a:schemeClr val="lt1"/>
              </a:buClr>
              <a:buSzPts val="6000"/>
              <a:buNone/>
              <a:defRPr sz="8000">
                <a:solidFill>
                  <a:schemeClr val="lt1"/>
                </a:solidFill>
              </a:defRPr>
            </a:lvl4pPr>
            <a:lvl5pPr lvl="4" algn="ctr">
              <a:lnSpc>
                <a:spcPct val="100000"/>
              </a:lnSpc>
              <a:spcBef>
                <a:spcPts val="0"/>
              </a:spcBef>
              <a:spcAft>
                <a:spcPts val="0"/>
              </a:spcAft>
              <a:buClr>
                <a:schemeClr val="lt1"/>
              </a:buClr>
              <a:buSzPts val="6000"/>
              <a:buNone/>
              <a:defRPr sz="8000">
                <a:solidFill>
                  <a:schemeClr val="lt1"/>
                </a:solidFill>
              </a:defRPr>
            </a:lvl5pPr>
            <a:lvl6pPr lvl="5" algn="ctr">
              <a:lnSpc>
                <a:spcPct val="100000"/>
              </a:lnSpc>
              <a:spcBef>
                <a:spcPts val="0"/>
              </a:spcBef>
              <a:spcAft>
                <a:spcPts val="0"/>
              </a:spcAft>
              <a:buClr>
                <a:schemeClr val="lt1"/>
              </a:buClr>
              <a:buSzPts val="6000"/>
              <a:buNone/>
              <a:defRPr sz="8000">
                <a:solidFill>
                  <a:schemeClr val="lt1"/>
                </a:solidFill>
              </a:defRPr>
            </a:lvl6pPr>
            <a:lvl7pPr lvl="6" algn="ctr">
              <a:lnSpc>
                <a:spcPct val="100000"/>
              </a:lnSpc>
              <a:spcBef>
                <a:spcPts val="0"/>
              </a:spcBef>
              <a:spcAft>
                <a:spcPts val="0"/>
              </a:spcAft>
              <a:buClr>
                <a:schemeClr val="lt1"/>
              </a:buClr>
              <a:buSzPts val="6000"/>
              <a:buNone/>
              <a:defRPr sz="8000">
                <a:solidFill>
                  <a:schemeClr val="lt1"/>
                </a:solidFill>
              </a:defRPr>
            </a:lvl7pPr>
            <a:lvl8pPr lvl="7" algn="ctr">
              <a:lnSpc>
                <a:spcPct val="100000"/>
              </a:lnSpc>
              <a:spcBef>
                <a:spcPts val="0"/>
              </a:spcBef>
              <a:spcAft>
                <a:spcPts val="0"/>
              </a:spcAft>
              <a:buClr>
                <a:schemeClr val="lt1"/>
              </a:buClr>
              <a:buSzPts val="6000"/>
              <a:buNone/>
              <a:defRPr sz="8000">
                <a:solidFill>
                  <a:schemeClr val="lt1"/>
                </a:solidFill>
              </a:defRPr>
            </a:lvl8pPr>
            <a:lvl9pPr lvl="8" algn="ctr">
              <a:lnSpc>
                <a:spcPct val="100000"/>
              </a:lnSpc>
              <a:spcBef>
                <a:spcPts val="0"/>
              </a:spcBef>
              <a:spcAft>
                <a:spcPts val="0"/>
              </a:spcAft>
              <a:buClr>
                <a:schemeClr val="lt1"/>
              </a:buClr>
              <a:buSzPts val="6000"/>
              <a:buNone/>
              <a:defRPr sz="8000">
                <a:solidFill>
                  <a:schemeClr val="lt1"/>
                </a:solidFill>
              </a:defRPr>
            </a:lvl9pPr>
          </a:lstStyle>
          <a:p>
            <a:endParaRPr/>
          </a:p>
        </p:txBody>
      </p:sp>
      <p:sp>
        <p:nvSpPr>
          <p:cNvPr id="177" name="Google Shape;177;p58"/>
          <p:cNvSpPr txBox="1">
            <a:spLocks noGrp="1"/>
          </p:cNvSpPr>
          <p:nvPr>
            <p:ph type="subTitle" idx="3"/>
          </p:nvPr>
        </p:nvSpPr>
        <p:spPr>
          <a:xfrm>
            <a:off x="3692200" y="3673800"/>
            <a:ext cx="4807600" cy="535600"/>
          </a:xfrm>
          <a:prstGeom prst="rect">
            <a:avLst/>
          </a:prstGeom>
          <a:solidFill>
            <a:schemeClr val="accent1"/>
          </a:solid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dk1"/>
              </a:buClr>
              <a:buSzPts val="2400"/>
              <a:buNone/>
              <a:defRPr sz="2135">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None/>
              <a:defRPr sz="2800">
                <a:solidFill>
                  <a:schemeClr val="dk1"/>
                </a:solidFill>
              </a:defRPr>
            </a:lvl4pPr>
            <a:lvl5pPr lvl="4" algn="ctr">
              <a:lnSpc>
                <a:spcPct val="100000"/>
              </a:lnSpc>
              <a:spcBef>
                <a:spcPts val="0"/>
              </a:spcBef>
              <a:spcAft>
                <a:spcPts val="0"/>
              </a:spcAft>
              <a:buClr>
                <a:schemeClr val="dk1"/>
              </a:buClr>
              <a:buSzPts val="2100"/>
              <a:buNone/>
              <a:defRPr sz="2800">
                <a:solidFill>
                  <a:schemeClr val="dk1"/>
                </a:solidFill>
              </a:defRPr>
            </a:lvl5pPr>
            <a:lvl6pPr lvl="5" algn="ctr">
              <a:lnSpc>
                <a:spcPct val="100000"/>
              </a:lnSpc>
              <a:spcBef>
                <a:spcPts val="0"/>
              </a:spcBef>
              <a:spcAft>
                <a:spcPts val="0"/>
              </a:spcAft>
              <a:buClr>
                <a:schemeClr val="dk1"/>
              </a:buClr>
              <a:buSzPts val="2100"/>
              <a:buNone/>
              <a:defRPr sz="2800">
                <a:solidFill>
                  <a:schemeClr val="dk1"/>
                </a:solidFill>
              </a:defRPr>
            </a:lvl6pPr>
            <a:lvl7pPr lvl="6" algn="ctr">
              <a:lnSpc>
                <a:spcPct val="100000"/>
              </a:lnSpc>
              <a:spcBef>
                <a:spcPts val="0"/>
              </a:spcBef>
              <a:spcAft>
                <a:spcPts val="0"/>
              </a:spcAft>
              <a:buClr>
                <a:schemeClr val="dk1"/>
              </a:buClr>
              <a:buSzPts val="2100"/>
              <a:buNone/>
              <a:defRPr sz="2800">
                <a:solidFill>
                  <a:schemeClr val="dk1"/>
                </a:solidFill>
              </a:defRPr>
            </a:lvl7pPr>
            <a:lvl8pPr lvl="7" algn="ctr">
              <a:lnSpc>
                <a:spcPct val="100000"/>
              </a:lnSpc>
              <a:spcBef>
                <a:spcPts val="0"/>
              </a:spcBef>
              <a:spcAft>
                <a:spcPts val="0"/>
              </a:spcAft>
              <a:buClr>
                <a:schemeClr val="dk1"/>
              </a:buClr>
              <a:buSzPts val="2100"/>
              <a:buNone/>
              <a:defRPr sz="2800">
                <a:solidFill>
                  <a:schemeClr val="dk1"/>
                </a:solidFill>
              </a:defRPr>
            </a:lvl8pPr>
            <a:lvl9pPr lvl="8" algn="ctr">
              <a:lnSpc>
                <a:spcPct val="100000"/>
              </a:lnSpc>
              <a:spcBef>
                <a:spcPts val="0"/>
              </a:spcBef>
              <a:spcAft>
                <a:spcPts val="0"/>
              </a:spcAft>
              <a:buClr>
                <a:schemeClr val="dk1"/>
              </a:buClr>
              <a:buSzPts val="2100"/>
              <a:buNone/>
              <a:defRPr sz="2800">
                <a:solidFill>
                  <a:schemeClr val="dk1"/>
                </a:solidFill>
              </a:defRPr>
            </a:lvl9pPr>
          </a:lstStyle>
          <a:p>
            <a:endParaRPr/>
          </a:p>
        </p:txBody>
      </p:sp>
      <p:sp>
        <p:nvSpPr>
          <p:cNvPr id="178" name="Google Shape;178;p58"/>
          <p:cNvSpPr txBox="1">
            <a:spLocks noGrp="1"/>
          </p:cNvSpPr>
          <p:nvPr>
            <p:ph type="title" idx="4"/>
          </p:nvPr>
        </p:nvSpPr>
        <p:spPr>
          <a:xfrm>
            <a:off x="3692200" y="4451608"/>
            <a:ext cx="4807600" cy="1025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6000"/>
              <a:buNone/>
              <a:defRPr sz="5335"/>
            </a:lvl1pPr>
            <a:lvl2pPr lvl="1" algn="ctr">
              <a:lnSpc>
                <a:spcPct val="100000"/>
              </a:lnSpc>
              <a:spcBef>
                <a:spcPts val="0"/>
              </a:spcBef>
              <a:spcAft>
                <a:spcPts val="0"/>
              </a:spcAft>
              <a:buClr>
                <a:schemeClr val="lt1"/>
              </a:buClr>
              <a:buSzPts val="6000"/>
              <a:buNone/>
              <a:defRPr sz="8000">
                <a:solidFill>
                  <a:schemeClr val="lt1"/>
                </a:solidFill>
              </a:defRPr>
            </a:lvl2pPr>
            <a:lvl3pPr lvl="2" algn="ctr">
              <a:lnSpc>
                <a:spcPct val="100000"/>
              </a:lnSpc>
              <a:spcBef>
                <a:spcPts val="0"/>
              </a:spcBef>
              <a:spcAft>
                <a:spcPts val="0"/>
              </a:spcAft>
              <a:buClr>
                <a:schemeClr val="lt1"/>
              </a:buClr>
              <a:buSzPts val="6000"/>
              <a:buNone/>
              <a:defRPr sz="8000">
                <a:solidFill>
                  <a:schemeClr val="lt1"/>
                </a:solidFill>
              </a:defRPr>
            </a:lvl3pPr>
            <a:lvl4pPr lvl="3" algn="ctr">
              <a:lnSpc>
                <a:spcPct val="100000"/>
              </a:lnSpc>
              <a:spcBef>
                <a:spcPts val="0"/>
              </a:spcBef>
              <a:spcAft>
                <a:spcPts val="0"/>
              </a:spcAft>
              <a:buClr>
                <a:schemeClr val="lt1"/>
              </a:buClr>
              <a:buSzPts val="6000"/>
              <a:buNone/>
              <a:defRPr sz="8000">
                <a:solidFill>
                  <a:schemeClr val="lt1"/>
                </a:solidFill>
              </a:defRPr>
            </a:lvl4pPr>
            <a:lvl5pPr lvl="4" algn="ctr">
              <a:lnSpc>
                <a:spcPct val="100000"/>
              </a:lnSpc>
              <a:spcBef>
                <a:spcPts val="0"/>
              </a:spcBef>
              <a:spcAft>
                <a:spcPts val="0"/>
              </a:spcAft>
              <a:buClr>
                <a:schemeClr val="lt1"/>
              </a:buClr>
              <a:buSzPts val="6000"/>
              <a:buNone/>
              <a:defRPr sz="8000">
                <a:solidFill>
                  <a:schemeClr val="lt1"/>
                </a:solidFill>
              </a:defRPr>
            </a:lvl5pPr>
            <a:lvl6pPr lvl="5" algn="ctr">
              <a:lnSpc>
                <a:spcPct val="100000"/>
              </a:lnSpc>
              <a:spcBef>
                <a:spcPts val="0"/>
              </a:spcBef>
              <a:spcAft>
                <a:spcPts val="0"/>
              </a:spcAft>
              <a:buClr>
                <a:schemeClr val="lt1"/>
              </a:buClr>
              <a:buSzPts val="6000"/>
              <a:buNone/>
              <a:defRPr sz="8000">
                <a:solidFill>
                  <a:schemeClr val="lt1"/>
                </a:solidFill>
              </a:defRPr>
            </a:lvl6pPr>
            <a:lvl7pPr lvl="6" algn="ctr">
              <a:lnSpc>
                <a:spcPct val="100000"/>
              </a:lnSpc>
              <a:spcBef>
                <a:spcPts val="0"/>
              </a:spcBef>
              <a:spcAft>
                <a:spcPts val="0"/>
              </a:spcAft>
              <a:buClr>
                <a:schemeClr val="lt1"/>
              </a:buClr>
              <a:buSzPts val="6000"/>
              <a:buNone/>
              <a:defRPr sz="8000">
                <a:solidFill>
                  <a:schemeClr val="lt1"/>
                </a:solidFill>
              </a:defRPr>
            </a:lvl7pPr>
            <a:lvl8pPr lvl="7" algn="ctr">
              <a:lnSpc>
                <a:spcPct val="100000"/>
              </a:lnSpc>
              <a:spcBef>
                <a:spcPts val="0"/>
              </a:spcBef>
              <a:spcAft>
                <a:spcPts val="0"/>
              </a:spcAft>
              <a:buClr>
                <a:schemeClr val="lt1"/>
              </a:buClr>
              <a:buSzPts val="6000"/>
              <a:buNone/>
              <a:defRPr sz="8000">
                <a:solidFill>
                  <a:schemeClr val="lt1"/>
                </a:solidFill>
              </a:defRPr>
            </a:lvl8pPr>
            <a:lvl9pPr lvl="8" algn="ctr">
              <a:lnSpc>
                <a:spcPct val="100000"/>
              </a:lnSpc>
              <a:spcBef>
                <a:spcPts val="0"/>
              </a:spcBef>
              <a:spcAft>
                <a:spcPts val="0"/>
              </a:spcAft>
              <a:buClr>
                <a:schemeClr val="lt1"/>
              </a:buClr>
              <a:buSzPts val="6000"/>
              <a:buNone/>
              <a:defRPr sz="8000">
                <a:solidFill>
                  <a:schemeClr val="lt1"/>
                </a:solidFill>
              </a:defRPr>
            </a:lvl9pPr>
          </a:lstStyle>
          <a:p>
            <a:endParaRPr/>
          </a:p>
        </p:txBody>
      </p:sp>
      <p:sp>
        <p:nvSpPr>
          <p:cNvPr id="179" name="Google Shape;179;p58"/>
          <p:cNvSpPr txBox="1">
            <a:spLocks noGrp="1"/>
          </p:cNvSpPr>
          <p:nvPr>
            <p:ph type="subTitle" idx="5"/>
          </p:nvPr>
        </p:nvSpPr>
        <p:spPr>
          <a:xfrm>
            <a:off x="3692200" y="5476815"/>
            <a:ext cx="4807600" cy="535600"/>
          </a:xfrm>
          <a:prstGeom prst="rect">
            <a:avLst/>
          </a:prstGeom>
          <a:solidFill>
            <a:schemeClr val="accent1"/>
          </a:solid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dk1"/>
              </a:buClr>
              <a:buSzPts val="2400"/>
              <a:buNone/>
              <a:defRPr sz="2135">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None/>
              <a:defRPr sz="2800">
                <a:solidFill>
                  <a:schemeClr val="dk1"/>
                </a:solidFill>
              </a:defRPr>
            </a:lvl4pPr>
            <a:lvl5pPr lvl="4" algn="ctr">
              <a:lnSpc>
                <a:spcPct val="100000"/>
              </a:lnSpc>
              <a:spcBef>
                <a:spcPts val="0"/>
              </a:spcBef>
              <a:spcAft>
                <a:spcPts val="0"/>
              </a:spcAft>
              <a:buClr>
                <a:schemeClr val="dk1"/>
              </a:buClr>
              <a:buSzPts val="2100"/>
              <a:buNone/>
              <a:defRPr sz="2800">
                <a:solidFill>
                  <a:schemeClr val="dk1"/>
                </a:solidFill>
              </a:defRPr>
            </a:lvl5pPr>
            <a:lvl6pPr lvl="5" algn="ctr">
              <a:lnSpc>
                <a:spcPct val="100000"/>
              </a:lnSpc>
              <a:spcBef>
                <a:spcPts val="0"/>
              </a:spcBef>
              <a:spcAft>
                <a:spcPts val="0"/>
              </a:spcAft>
              <a:buClr>
                <a:schemeClr val="dk1"/>
              </a:buClr>
              <a:buSzPts val="2100"/>
              <a:buNone/>
              <a:defRPr sz="2800">
                <a:solidFill>
                  <a:schemeClr val="dk1"/>
                </a:solidFill>
              </a:defRPr>
            </a:lvl6pPr>
            <a:lvl7pPr lvl="6" algn="ctr">
              <a:lnSpc>
                <a:spcPct val="100000"/>
              </a:lnSpc>
              <a:spcBef>
                <a:spcPts val="0"/>
              </a:spcBef>
              <a:spcAft>
                <a:spcPts val="0"/>
              </a:spcAft>
              <a:buClr>
                <a:schemeClr val="dk1"/>
              </a:buClr>
              <a:buSzPts val="2100"/>
              <a:buNone/>
              <a:defRPr sz="2800">
                <a:solidFill>
                  <a:schemeClr val="dk1"/>
                </a:solidFill>
              </a:defRPr>
            </a:lvl7pPr>
            <a:lvl8pPr lvl="7" algn="ctr">
              <a:lnSpc>
                <a:spcPct val="100000"/>
              </a:lnSpc>
              <a:spcBef>
                <a:spcPts val="0"/>
              </a:spcBef>
              <a:spcAft>
                <a:spcPts val="0"/>
              </a:spcAft>
              <a:buClr>
                <a:schemeClr val="dk1"/>
              </a:buClr>
              <a:buSzPts val="2100"/>
              <a:buNone/>
              <a:defRPr sz="2800">
                <a:solidFill>
                  <a:schemeClr val="dk1"/>
                </a:solidFill>
              </a:defRPr>
            </a:lvl8pPr>
            <a:lvl9pPr lvl="8" algn="ctr">
              <a:lnSpc>
                <a:spcPct val="100000"/>
              </a:lnSpc>
              <a:spcBef>
                <a:spcPts val="0"/>
              </a:spcBef>
              <a:spcAft>
                <a:spcPts val="0"/>
              </a:spcAft>
              <a:buClr>
                <a:schemeClr val="dk1"/>
              </a:buClr>
              <a:buSzPts val="2100"/>
              <a:buNone/>
              <a:defRPr sz="2800">
                <a:solidFill>
                  <a:schemeClr val="dk1"/>
                </a:solidFill>
              </a:defRPr>
            </a:lvl9pPr>
          </a:lstStyle>
          <a:p>
            <a:endParaRPr/>
          </a:p>
        </p:txBody>
      </p:sp>
      <p:grpSp>
        <p:nvGrpSpPr>
          <p:cNvPr id="180" name="Google Shape;180;p58"/>
          <p:cNvGrpSpPr/>
          <p:nvPr/>
        </p:nvGrpSpPr>
        <p:grpSpPr>
          <a:xfrm>
            <a:off x="580951" y="296068"/>
            <a:ext cx="11493120" cy="6404648"/>
            <a:chOff x="435713" y="222051"/>
            <a:chExt cx="8619840" cy="4803486"/>
          </a:xfrm>
        </p:grpSpPr>
        <p:sp>
          <p:nvSpPr>
            <p:cNvPr id="181" name="Google Shape;181;p58"/>
            <p:cNvSpPr/>
            <p:nvPr/>
          </p:nvSpPr>
          <p:spPr>
            <a:xfrm rot="10800000" flipH="1">
              <a:off x="435713" y="597949"/>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82" name="Google Shape;182;p58"/>
            <p:cNvSpPr/>
            <p:nvPr/>
          </p:nvSpPr>
          <p:spPr>
            <a:xfrm rot="10800000" flipH="1">
              <a:off x="2982678" y="2220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83" name="Google Shape;183;p58"/>
            <p:cNvSpPr/>
            <p:nvPr/>
          </p:nvSpPr>
          <p:spPr>
            <a:xfrm rot="10800000" flipH="1">
              <a:off x="8865053" y="10903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84" name="Google Shape;184;p58"/>
            <p:cNvSpPr/>
            <p:nvPr/>
          </p:nvSpPr>
          <p:spPr>
            <a:xfrm rot="10800000" flipH="1">
              <a:off x="7368253" y="47915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85" name="Google Shape;185;p58"/>
            <p:cNvSpPr/>
            <p:nvPr/>
          </p:nvSpPr>
          <p:spPr>
            <a:xfrm rot="10800000" flipH="1">
              <a:off x="997863" y="47480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2985877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6"/>
        <p:cNvGrpSpPr/>
        <p:nvPr/>
      </p:nvGrpSpPr>
      <p:grpSpPr>
        <a:xfrm>
          <a:off x="0" y="0"/>
          <a:ext cx="0" cy="0"/>
          <a:chOff x="0" y="0"/>
          <a:chExt cx="0" cy="0"/>
        </a:xfrm>
      </p:grpSpPr>
      <p:sp>
        <p:nvSpPr>
          <p:cNvPr id="187" name="Google Shape;187;p59"/>
          <p:cNvSpPr txBox="1">
            <a:spLocks noGrp="1"/>
          </p:cNvSpPr>
          <p:nvPr>
            <p:ph type="title"/>
          </p:nvPr>
        </p:nvSpPr>
        <p:spPr>
          <a:xfrm>
            <a:off x="3247600" y="3216267"/>
            <a:ext cx="5696800" cy="2381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80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grpSp>
        <p:nvGrpSpPr>
          <p:cNvPr id="188" name="Google Shape;188;p59"/>
          <p:cNvGrpSpPr/>
          <p:nvPr/>
        </p:nvGrpSpPr>
        <p:grpSpPr>
          <a:xfrm>
            <a:off x="212805" y="276116"/>
            <a:ext cx="11705780" cy="6320867"/>
            <a:chOff x="159603" y="207087"/>
            <a:chExt cx="8779335" cy="4740650"/>
          </a:xfrm>
        </p:grpSpPr>
        <p:sp>
          <p:nvSpPr>
            <p:cNvPr id="189" name="Google Shape;189;p59"/>
            <p:cNvSpPr/>
            <p:nvPr/>
          </p:nvSpPr>
          <p:spPr>
            <a:xfrm rot="10800000" flipH="1">
              <a:off x="1117338" y="20708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90" name="Google Shape;190;p59"/>
            <p:cNvSpPr/>
            <p:nvPr/>
          </p:nvSpPr>
          <p:spPr>
            <a:xfrm rot="10800000" flipH="1">
              <a:off x="8661438" y="19583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91" name="Google Shape;191;p59"/>
            <p:cNvSpPr/>
            <p:nvPr/>
          </p:nvSpPr>
          <p:spPr>
            <a:xfrm rot="10800000" flipH="1">
              <a:off x="6942328" y="2505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92" name="Google Shape;192;p59"/>
            <p:cNvSpPr/>
            <p:nvPr/>
          </p:nvSpPr>
          <p:spPr>
            <a:xfrm rot="10800000" flipH="1">
              <a:off x="159603" y="44135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93" name="Google Shape;193;p59"/>
            <p:cNvSpPr/>
            <p:nvPr/>
          </p:nvSpPr>
          <p:spPr>
            <a:xfrm rot="10800000" flipH="1">
              <a:off x="2732038" y="46702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94" name="Google Shape;194;p59"/>
            <p:cNvSpPr/>
            <p:nvPr/>
          </p:nvSpPr>
          <p:spPr>
            <a:xfrm rot="10800000" flipH="1">
              <a:off x="8138003" y="42683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2912706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5"/>
        <p:cNvGrpSpPr/>
        <p:nvPr/>
      </p:nvGrpSpPr>
      <p:grpSpPr>
        <a:xfrm>
          <a:off x="0" y="0"/>
          <a:ext cx="0" cy="0"/>
          <a:chOff x="0" y="0"/>
          <a:chExt cx="0" cy="0"/>
        </a:xfrm>
      </p:grpSpPr>
      <p:sp>
        <p:nvSpPr>
          <p:cNvPr id="196" name="Google Shape;196;p60"/>
          <p:cNvSpPr txBox="1">
            <a:spLocks noGrp="1"/>
          </p:cNvSpPr>
          <p:nvPr>
            <p:ph type="title"/>
          </p:nvPr>
        </p:nvSpPr>
        <p:spPr>
          <a:xfrm>
            <a:off x="3258100" y="1113184"/>
            <a:ext cx="4616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97" name="Google Shape;197;p60"/>
          <p:cNvSpPr txBox="1">
            <a:spLocks noGrp="1"/>
          </p:cNvSpPr>
          <p:nvPr>
            <p:ph type="body" idx="1"/>
          </p:nvPr>
        </p:nvSpPr>
        <p:spPr>
          <a:xfrm>
            <a:off x="3258100" y="2140817"/>
            <a:ext cx="4616000" cy="3604000"/>
          </a:xfrm>
          <a:prstGeom prst="rect">
            <a:avLst/>
          </a:prstGeom>
          <a:noFill/>
          <a:ln>
            <a:noFill/>
          </a:ln>
        </p:spPr>
        <p:txBody>
          <a:bodyPr spcFirstLastPara="1" wrap="square" lIns="91425" tIns="91425" rIns="91425" bIns="91425" anchor="t" anchorCtr="0">
            <a:noAutofit/>
          </a:bodyPr>
          <a:lstStyle>
            <a:lvl1pPr marL="609600" lvl="0" indent="-423545" algn="l">
              <a:lnSpc>
                <a:spcPct val="115000"/>
              </a:lnSpc>
              <a:spcBef>
                <a:spcPts val="0"/>
              </a:spcBef>
              <a:spcAft>
                <a:spcPts val="0"/>
              </a:spcAft>
              <a:buClr>
                <a:schemeClr val="accent2"/>
              </a:buClr>
              <a:buSzPts val="1400"/>
              <a:buFont typeface="Nunito Light"/>
              <a:buChar char="●"/>
              <a:defRPr/>
            </a:lvl1pPr>
            <a:lvl2pPr marL="1219200" lvl="1" indent="-423545" algn="l">
              <a:lnSpc>
                <a:spcPct val="100000"/>
              </a:lnSpc>
              <a:spcBef>
                <a:spcPts val="0"/>
              </a:spcBef>
              <a:spcAft>
                <a:spcPts val="0"/>
              </a:spcAft>
              <a:buSzPts val="1400"/>
              <a:buFont typeface="Nunito Light"/>
              <a:buChar char="○"/>
              <a:defRPr/>
            </a:lvl2pPr>
            <a:lvl3pPr marL="1828800" lvl="2" indent="-423545" algn="l">
              <a:lnSpc>
                <a:spcPct val="100000"/>
              </a:lnSpc>
              <a:spcBef>
                <a:spcPts val="0"/>
              </a:spcBef>
              <a:spcAft>
                <a:spcPts val="0"/>
              </a:spcAft>
              <a:buSzPts val="1400"/>
              <a:buFont typeface="Nunito Light"/>
              <a:buChar char="■"/>
              <a:defRPr/>
            </a:lvl3pPr>
            <a:lvl4pPr marL="2438400" lvl="3" indent="-423545" algn="l">
              <a:lnSpc>
                <a:spcPct val="100000"/>
              </a:lnSpc>
              <a:spcBef>
                <a:spcPts val="0"/>
              </a:spcBef>
              <a:spcAft>
                <a:spcPts val="0"/>
              </a:spcAft>
              <a:buSzPts val="1400"/>
              <a:buFont typeface="Nunito Light"/>
              <a:buChar char="●"/>
              <a:defRPr/>
            </a:lvl4pPr>
            <a:lvl5pPr marL="3048000" lvl="4" indent="-423545" algn="l">
              <a:lnSpc>
                <a:spcPct val="100000"/>
              </a:lnSpc>
              <a:spcBef>
                <a:spcPts val="0"/>
              </a:spcBef>
              <a:spcAft>
                <a:spcPts val="0"/>
              </a:spcAft>
              <a:buSzPts val="1400"/>
              <a:buFont typeface="Nunito Light"/>
              <a:buChar char="○"/>
              <a:defRPr/>
            </a:lvl5pPr>
            <a:lvl6pPr marL="3657600" lvl="5" indent="-423545" algn="l">
              <a:lnSpc>
                <a:spcPct val="100000"/>
              </a:lnSpc>
              <a:spcBef>
                <a:spcPts val="0"/>
              </a:spcBef>
              <a:spcAft>
                <a:spcPts val="0"/>
              </a:spcAft>
              <a:buSzPts val="1400"/>
              <a:buFont typeface="Nunito Light"/>
              <a:buChar char="■"/>
              <a:defRPr/>
            </a:lvl6pPr>
            <a:lvl7pPr marL="4267200" lvl="6" indent="-423545" algn="l">
              <a:lnSpc>
                <a:spcPct val="100000"/>
              </a:lnSpc>
              <a:spcBef>
                <a:spcPts val="0"/>
              </a:spcBef>
              <a:spcAft>
                <a:spcPts val="0"/>
              </a:spcAft>
              <a:buSzPts val="1400"/>
              <a:buFont typeface="Nunito Light"/>
              <a:buChar char="●"/>
              <a:defRPr/>
            </a:lvl7pPr>
            <a:lvl8pPr marL="4876800" lvl="7" indent="-423545" algn="l">
              <a:lnSpc>
                <a:spcPct val="100000"/>
              </a:lnSpc>
              <a:spcBef>
                <a:spcPts val="0"/>
              </a:spcBef>
              <a:spcAft>
                <a:spcPts val="0"/>
              </a:spcAft>
              <a:buSzPts val="1400"/>
              <a:buFont typeface="Nunito Light"/>
              <a:buChar char="○"/>
              <a:defRPr/>
            </a:lvl8pPr>
            <a:lvl9pPr marL="5486400" lvl="8" indent="-423545" algn="l">
              <a:lnSpc>
                <a:spcPct val="100000"/>
              </a:lnSpc>
              <a:spcBef>
                <a:spcPts val="0"/>
              </a:spcBef>
              <a:spcAft>
                <a:spcPts val="0"/>
              </a:spcAft>
              <a:buSzPts val="1400"/>
              <a:buFont typeface="Nunito Light"/>
              <a:buChar char="■"/>
              <a:defRPr/>
            </a:lvl9pPr>
          </a:lstStyle>
          <a:p>
            <a:endParaRPr/>
          </a:p>
        </p:txBody>
      </p:sp>
      <p:grpSp>
        <p:nvGrpSpPr>
          <p:cNvPr id="198" name="Google Shape;198;p60"/>
          <p:cNvGrpSpPr/>
          <p:nvPr/>
        </p:nvGrpSpPr>
        <p:grpSpPr>
          <a:xfrm>
            <a:off x="360437" y="221283"/>
            <a:ext cx="11646880" cy="6325619"/>
            <a:chOff x="270328" y="165962"/>
            <a:chExt cx="8735160" cy="4744214"/>
          </a:xfrm>
        </p:grpSpPr>
        <p:sp>
          <p:nvSpPr>
            <p:cNvPr id="199" name="Google Shape;199;p60"/>
            <p:cNvSpPr/>
            <p:nvPr/>
          </p:nvSpPr>
          <p:spPr>
            <a:xfrm rot="10800000" flipH="1">
              <a:off x="270328" y="20708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00" name="Google Shape;200;p60"/>
            <p:cNvSpPr/>
            <p:nvPr/>
          </p:nvSpPr>
          <p:spPr>
            <a:xfrm rot="10800000" flipH="1">
              <a:off x="1507113" y="1659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01" name="Google Shape;201;p60"/>
            <p:cNvSpPr/>
            <p:nvPr/>
          </p:nvSpPr>
          <p:spPr>
            <a:xfrm rot="10800000" flipH="1">
              <a:off x="7512413" y="69208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02" name="Google Shape;202;p60"/>
            <p:cNvSpPr/>
            <p:nvPr/>
          </p:nvSpPr>
          <p:spPr>
            <a:xfrm rot="10800000" flipH="1">
              <a:off x="1168403" y="47196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03" name="Google Shape;203;p60"/>
            <p:cNvSpPr/>
            <p:nvPr/>
          </p:nvSpPr>
          <p:spPr>
            <a:xfrm rot="10800000" flipH="1">
              <a:off x="6496428" y="43749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04" name="Google Shape;204;p60"/>
            <p:cNvSpPr/>
            <p:nvPr/>
          </p:nvSpPr>
          <p:spPr>
            <a:xfrm rot="10800000" flipH="1">
              <a:off x="8727988" y="26424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1876391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5"/>
        <p:cNvGrpSpPr/>
        <p:nvPr/>
      </p:nvGrpSpPr>
      <p:grpSpPr>
        <a:xfrm>
          <a:off x="0" y="0"/>
          <a:ext cx="0" cy="0"/>
          <a:chOff x="0" y="0"/>
          <a:chExt cx="0" cy="0"/>
        </a:xfrm>
      </p:grpSpPr>
      <p:sp>
        <p:nvSpPr>
          <p:cNvPr id="206" name="Google Shape;206;p61"/>
          <p:cNvSpPr txBox="1">
            <a:spLocks noGrp="1"/>
          </p:cNvSpPr>
          <p:nvPr>
            <p:ph type="title" hasCustomPrompt="1"/>
          </p:nvPr>
        </p:nvSpPr>
        <p:spPr>
          <a:xfrm>
            <a:off x="3412800" y="3308333"/>
            <a:ext cx="5366400" cy="1288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8000"/>
            </a:lvl1pPr>
            <a:lvl2pPr lvl="1" algn="ctr">
              <a:lnSpc>
                <a:spcPct val="100000"/>
              </a:lnSpc>
              <a:spcBef>
                <a:spcPts val="0"/>
              </a:spcBef>
              <a:spcAft>
                <a:spcPts val="0"/>
              </a:spcAft>
              <a:buSzPts val="9600"/>
              <a:buNone/>
              <a:defRPr sz="12800"/>
            </a:lvl2pPr>
            <a:lvl3pPr lvl="2" algn="ctr">
              <a:lnSpc>
                <a:spcPct val="100000"/>
              </a:lnSpc>
              <a:spcBef>
                <a:spcPts val="0"/>
              </a:spcBef>
              <a:spcAft>
                <a:spcPts val="0"/>
              </a:spcAft>
              <a:buSzPts val="9600"/>
              <a:buNone/>
              <a:defRPr sz="12800"/>
            </a:lvl3pPr>
            <a:lvl4pPr lvl="3" algn="ctr">
              <a:lnSpc>
                <a:spcPct val="100000"/>
              </a:lnSpc>
              <a:spcBef>
                <a:spcPts val="0"/>
              </a:spcBef>
              <a:spcAft>
                <a:spcPts val="0"/>
              </a:spcAft>
              <a:buSzPts val="9600"/>
              <a:buNone/>
              <a:defRPr sz="12800"/>
            </a:lvl4pPr>
            <a:lvl5pPr lvl="4" algn="ctr">
              <a:lnSpc>
                <a:spcPct val="100000"/>
              </a:lnSpc>
              <a:spcBef>
                <a:spcPts val="0"/>
              </a:spcBef>
              <a:spcAft>
                <a:spcPts val="0"/>
              </a:spcAft>
              <a:buSzPts val="9600"/>
              <a:buNone/>
              <a:defRPr sz="12800"/>
            </a:lvl5pPr>
            <a:lvl6pPr lvl="5" algn="ctr">
              <a:lnSpc>
                <a:spcPct val="100000"/>
              </a:lnSpc>
              <a:spcBef>
                <a:spcPts val="0"/>
              </a:spcBef>
              <a:spcAft>
                <a:spcPts val="0"/>
              </a:spcAft>
              <a:buSzPts val="9600"/>
              <a:buNone/>
              <a:defRPr sz="12800"/>
            </a:lvl6pPr>
            <a:lvl7pPr lvl="6" algn="ctr">
              <a:lnSpc>
                <a:spcPct val="100000"/>
              </a:lnSpc>
              <a:spcBef>
                <a:spcPts val="0"/>
              </a:spcBef>
              <a:spcAft>
                <a:spcPts val="0"/>
              </a:spcAft>
              <a:buSzPts val="9600"/>
              <a:buNone/>
              <a:defRPr sz="12800"/>
            </a:lvl7pPr>
            <a:lvl8pPr lvl="7" algn="ctr">
              <a:lnSpc>
                <a:spcPct val="100000"/>
              </a:lnSpc>
              <a:spcBef>
                <a:spcPts val="0"/>
              </a:spcBef>
              <a:spcAft>
                <a:spcPts val="0"/>
              </a:spcAft>
              <a:buSzPts val="9600"/>
              <a:buNone/>
              <a:defRPr sz="12800"/>
            </a:lvl8pPr>
            <a:lvl9pPr lvl="8" algn="ctr">
              <a:lnSpc>
                <a:spcPct val="100000"/>
              </a:lnSpc>
              <a:spcBef>
                <a:spcPts val="0"/>
              </a:spcBef>
              <a:spcAft>
                <a:spcPts val="0"/>
              </a:spcAft>
              <a:buSzPts val="9600"/>
              <a:buNone/>
              <a:defRPr sz="12800"/>
            </a:lvl9pPr>
          </a:lstStyle>
          <a:p>
            <a:r>
              <a:t>xx%</a:t>
            </a:r>
          </a:p>
        </p:txBody>
      </p:sp>
      <p:sp>
        <p:nvSpPr>
          <p:cNvPr id="207" name="Google Shape;207;p61"/>
          <p:cNvSpPr txBox="1">
            <a:spLocks noGrp="1"/>
          </p:cNvSpPr>
          <p:nvPr>
            <p:ph type="subTitle" idx="1"/>
          </p:nvPr>
        </p:nvSpPr>
        <p:spPr>
          <a:xfrm>
            <a:off x="3412800" y="4698533"/>
            <a:ext cx="5366400" cy="539600"/>
          </a:xfrm>
          <a:prstGeom prst="rect">
            <a:avLst/>
          </a:prstGeom>
          <a:solidFill>
            <a:schemeClr val="accent1"/>
          </a:solid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2135"/>
            </a:lvl1pPr>
            <a:lvl2pPr lvl="1" algn="ctr">
              <a:lnSpc>
                <a:spcPct val="100000"/>
              </a:lnSpc>
              <a:spcBef>
                <a:spcPts val="0"/>
              </a:spcBef>
              <a:spcAft>
                <a:spcPts val="0"/>
              </a:spcAft>
              <a:buSzPts val="1600"/>
              <a:buNone/>
              <a:defRPr sz="2135"/>
            </a:lvl2pPr>
            <a:lvl3pPr lvl="2" algn="ctr">
              <a:lnSpc>
                <a:spcPct val="100000"/>
              </a:lnSpc>
              <a:spcBef>
                <a:spcPts val="0"/>
              </a:spcBef>
              <a:spcAft>
                <a:spcPts val="0"/>
              </a:spcAft>
              <a:buSzPts val="1600"/>
              <a:buNone/>
              <a:defRPr sz="2135"/>
            </a:lvl3pPr>
            <a:lvl4pPr lvl="3" algn="ctr">
              <a:lnSpc>
                <a:spcPct val="100000"/>
              </a:lnSpc>
              <a:spcBef>
                <a:spcPts val="0"/>
              </a:spcBef>
              <a:spcAft>
                <a:spcPts val="0"/>
              </a:spcAft>
              <a:buSzPts val="1600"/>
              <a:buNone/>
              <a:defRPr sz="2135"/>
            </a:lvl4pPr>
            <a:lvl5pPr lvl="4" algn="ctr">
              <a:lnSpc>
                <a:spcPct val="100000"/>
              </a:lnSpc>
              <a:spcBef>
                <a:spcPts val="0"/>
              </a:spcBef>
              <a:spcAft>
                <a:spcPts val="0"/>
              </a:spcAft>
              <a:buSzPts val="1600"/>
              <a:buNone/>
              <a:defRPr sz="2135"/>
            </a:lvl5pPr>
            <a:lvl6pPr lvl="5" algn="ctr">
              <a:lnSpc>
                <a:spcPct val="100000"/>
              </a:lnSpc>
              <a:spcBef>
                <a:spcPts val="0"/>
              </a:spcBef>
              <a:spcAft>
                <a:spcPts val="0"/>
              </a:spcAft>
              <a:buSzPts val="1600"/>
              <a:buNone/>
              <a:defRPr sz="2135"/>
            </a:lvl6pPr>
            <a:lvl7pPr lvl="6" algn="ctr">
              <a:lnSpc>
                <a:spcPct val="100000"/>
              </a:lnSpc>
              <a:spcBef>
                <a:spcPts val="0"/>
              </a:spcBef>
              <a:spcAft>
                <a:spcPts val="0"/>
              </a:spcAft>
              <a:buSzPts val="1600"/>
              <a:buNone/>
              <a:defRPr sz="2135"/>
            </a:lvl7pPr>
            <a:lvl8pPr lvl="7" algn="ctr">
              <a:lnSpc>
                <a:spcPct val="100000"/>
              </a:lnSpc>
              <a:spcBef>
                <a:spcPts val="0"/>
              </a:spcBef>
              <a:spcAft>
                <a:spcPts val="0"/>
              </a:spcAft>
              <a:buSzPts val="1600"/>
              <a:buNone/>
              <a:defRPr sz="2135"/>
            </a:lvl8pPr>
            <a:lvl9pPr lvl="8" algn="ctr">
              <a:lnSpc>
                <a:spcPct val="100000"/>
              </a:lnSpc>
              <a:spcBef>
                <a:spcPts val="0"/>
              </a:spcBef>
              <a:spcAft>
                <a:spcPts val="0"/>
              </a:spcAft>
              <a:buSzPts val="1600"/>
              <a:buNone/>
              <a:defRPr sz="2135"/>
            </a:lvl9pPr>
          </a:lstStyle>
          <a:p>
            <a:endParaRPr/>
          </a:p>
        </p:txBody>
      </p:sp>
      <p:grpSp>
        <p:nvGrpSpPr>
          <p:cNvPr id="208" name="Google Shape;208;p61"/>
          <p:cNvGrpSpPr/>
          <p:nvPr/>
        </p:nvGrpSpPr>
        <p:grpSpPr>
          <a:xfrm>
            <a:off x="494018" y="257935"/>
            <a:ext cx="11188333" cy="6250748"/>
            <a:chOff x="370513" y="193451"/>
            <a:chExt cx="8391250" cy="4688061"/>
          </a:xfrm>
        </p:grpSpPr>
        <p:sp>
          <p:nvSpPr>
            <p:cNvPr id="209" name="Google Shape;209;p61"/>
            <p:cNvSpPr/>
            <p:nvPr/>
          </p:nvSpPr>
          <p:spPr>
            <a:xfrm rot="10800000" flipH="1">
              <a:off x="6393928" y="1934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10" name="Google Shape;210;p61"/>
            <p:cNvSpPr/>
            <p:nvPr/>
          </p:nvSpPr>
          <p:spPr>
            <a:xfrm rot="10800000" flipH="1">
              <a:off x="8484263" y="9306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11" name="Google Shape;211;p61"/>
            <p:cNvSpPr/>
            <p:nvPr/>
          </p:nvSpPr>
          <p:spPr>
            <a:xfrm rot="10800000" flipH="1">
              <a:off x="522728" y="40941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12" name="Google Shape;212;p61"/>
            <p:cNvSpPr/>
            <p:nvPr/>
          </p:nvSpPr>
          <p:spPr>
            <a:xfrm rot="10800000" flipH="1">
              <a:off x="2411588" y="46040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13" name="Google Shape;213;p61"/>
            <p:cNvSpPr/>
            <p:nvPr/>
          </p:nvSpPr>
          <p:spPr>
            <a:xfrm rot="10800000" flipH="1">
              <a:off x="7722003" y="44719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14" name="Google Shape;214;p61"/>
            <p:cNvSpPr/>
            <p:nvPr/>
          </p:nvSpPr>
          <p:spPr>
            <a:xfrm rot="10800000" flipH="1">
              <a:off x="370513" y="86338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301404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CAEF1C-C094-402F-BD5A-5B3CA82E4CAF}"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196005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CAEF1C-C094-402F-BD5A-5B3CA82E4CAF}"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371891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CAEF1C-C094-402F-BD5A-5B3CA82E4CAF}" type="datetimeFigureOut">
              <a:rPr lang="en-US" smtClean="0"/>
              <a:t>8/24/2024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143015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CAEF1C-C094-402F-BD5A-5B3CA82E4CAF}" type="datetimeFigureOut">
              <a:rPr lang="en-US" smtClean="0"/>
              <a:t>8/24/2024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166440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AEF1C-C094-402F-BD5A-5B3CA82E4CAF}" type="datetimeFigureOut">
              <a:rPr lang="en-US" smtClean="0"/>
              <a:t>8/24/2024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156380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AEF1C-C094-402F-BD5A-5B3CA82E4CAF}"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3659794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AEF1C-C094-402F-BD5A-5B3CA82E4CAF}"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25463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AEF1C-C094-402F-BD5A-5B3CA82E4CAF}" type="datetimeFigureOut">
              <a:rPr lang="en-US" smtClean="0"/>
              <a:t>8/24/2024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B2B06-F179-4B6F-902F-1C35E27F9DEF}" type="slidenum">
              <a:rPr lang="en-US" smtClean="0"/>
              <a:t>‹#›</a:t>
            </a:fld>
            <a:endParaRPr lang="en-US"/>
          </a:p>
        </p:txBody>
      </p:sp>
    </p:spTree>
    <p:extLst>
      <p:ext uri="{BB962C8B-B14F-4D97-AF65-F5344CB8AC3E}">
        <p14:creationId xmlns:p14="http://schemas.microsoft.com/office/powerpoint/2010/main" val="2676673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grpSp>
        <p:nvGrpSpPr>
          <p:cNvPr id="244" name="Google Shape;244;p1"/>
          <p:cNvGrpSpPr/>
          <p:nvPr/>
        </p:nvGrpSpPr>
        <p:grpSpPr>
          <a:xfrm>
            <a:off x="1413769" y="666994"/>
            <a:ext cx="2288648" cy="2097212"/>
            <a:chOff x="4126125" y="3064400"/>
            <a:chExt cx="1672825" cy="1532900"/>
          </a:xfrm>
        </p:grpSpPr>
        <p:sp>
          <p:nvSpPr>
            <p:cNvPr id="245" name="Google Shape;245;p1"/>
            <p:cNvSpPr/>
            <p:nvPr/>
          </p:nvSpPr>
          <p:spPr>
            <a:xfrm>
              <a:off x="4126125" y="3064400"/>
              <a:ext cx="1662700" cy="1518025"/>
            </a:xfrm>
            <a:custGeom>
              <a:avLst/>
              <a:gdLst/>
              <a:ahLst/>
              <a:cxnLst/>
              <a:rect l="l" t="t" r="r" b="b"/>
              <a:pathLst>
                <a:path w="66508" h="60721" extrusionOk="0">
                  <a:moveTo>
                    <a:pt x="39442" y="0"/>
                  </a:moveTo>
                  <a:cubicBezTo>
                    <a:pt x="37866" y="0"/>
                    <a:pt x="36635" y="127"/>
                    <a:pt x="35911" y="152"/>
                  </a:cubicBezTo>
                  <a:cubicBezTo>
                    <a:pt x="33499" y="233"/>
                    <a:pt x="18607" y="438"/>
                    <a:pt x="18607" y="438"/>
                  </a:cubicBezTo>
                  <a:cubicBezTo>
                    <a:pt x="18607" y="438"/>
                    <a:pt x="1" y="3405"/>
                    <a:pt x="263" y="23829"/>
                  </a:cubicBezTo>
                  <a:cubicBezTo>
                    <a:pt x="523" y="44252"/>
                    <a:pt x="16201" y="55120"/>
                    <a:pt x="16201" y="55120"/>
                  </a:cubicBezTo>
                  <a:cubicBezTo>
                    <a:pt x="23530" y="59432"/>
                    <a:pt x="28828" y="60720"/>
                    <a:pt x="32734" y="60720"/>
                  </a:cubicBezTo>
                  <a:cubicBezTo>
                    <a:pt x="36345" y="60720"/>
                    <a:pt x="38768" y="59619"/>
                    <a:pt x="40508" y="58788"/>
                  </a:cubicBezTo>
                  <a:cubicBezTo>
                    <a:pt x="44134" y="57055"/>
                    <a:pt x="41067" y="56838"/>
                    <a:pt x="50996" y="54373"/>
                  </a:cubicBezTo>
                  <a:cubicBezTo>
                    <a:pt x="60924" y="51907"/>
                    <a:pt x="66508" y="43145"/>
                    <a:pt x="66506" y="32406"/>
                  </a:cubicBezTo>
                  <a:cubicBezTo>
                    <a:pt x="66504" y="21669"/>
                    <a:pt x="61677" y="11093"/>
                    <a:pt x="54017" y="4972"/>
                  </a:cubicBezTo>
                  <a:cubicBezTo>
                    <a:pt x="48659" y="690"/>
                    <a:pt x="43114" y="0"/>
                    <a:pt x="39442"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46" name="Google Shape;246;p1"/>
            <p:cNvSpPr/>
            <p:nvPr/>
          </p:nvSpPr>
          <p:spPr>
            <a:xfrm>
              <a:off x="4145625" y="3224625"/>
              <a:ext cx="1653325" cy="1372675"/>
            </a:xfrm>
            <a:custGeom>
              <a:avLst/>
              <a:gdLst/>
              <a:ahLst/>
              <a:cxnLst/>
              <a:rect l="l" t="t" r="r" b="b"/>
              <a:pathLst>
                <a:path w="66133" h="54907" extrusionOk="0">
                  <a:moveTo>
                    <a:pt x="40534" y="0"/>
                  </a:moveTo>
                  <a:cubicBezTo>
                    <a:pt x="38602" y="0"/>
                    <a:pt x="37088" y="187"/>
                    <a:pt x="36254" y="232"/>
                  </a:cubicBezTo>
                  <a:cubicBezTo>
                    <a:pt x="33854" y="365"/>
                    <a:pt x="19048" y="914"/>
                    <a:pt x="19048" y="914"/>
                  </a:cubicBezTo>
                  <a:cubicBezTo>
                    <a:pt x="19048" y="914"/>
                    <a:pt x="483" y="4046"/>
                    <a:pt x="242" y="22447"/>
                  </a:cubicBezTo>
                  <a:cubicBezTo>
                    <a:pt x="0" y="40846"/>
                    <a:pt x="15316" y="50257"/>
                    <a:pt x="15316" y="50257"/>
                  </a:cubicBezTo>
                  <a:cubicBezTo>
                    <a:pt x="22199" y="53812"/>
                    <a:pt x="27294" y="54906"/>
                    <a:pt x="31124" y="54906"/>
                  </a:cubicBezTo>
                  <a:cubicBezTo>
                    <a:pt x="34983" y="54906"/>
                    <a:pt x="37558" y="53796"/>
                    <a:pt x="39387" y="52968"/>
                  </a:cubicBezTo>
                  <a:cubicBezTo>
                    <a:pt x="43030" y="51317"/>
                    <a:pt x="39990" y="51196"/>
                    <a:pt x="49917" y="48731"/>
                  </a:cubicBezTo>
                  <a:cubicBezTo>
                    <a:pt x="59846" y="46266"/>
                    <a:pt x="65611" y="38231"/>
                    <a:pt x="65873" y="28554"/>
                  </a:cubicBezTo>
                  <a:cubicBezTo>
                    <a:pt x="66133" y="18875"/>
                    <a:pt x="61595" y="9461"/>
                    <a:pt x="54134" y="4134"/>
                  </a:cubicBezTo>
                  <a:cubicBezTo>
                    <a:pt x="49266" y="657"/>
                    <a:pt x="44161" y="0"/>
                    <a:pt x="4053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47" name="Google Shape;247;p1"/>
            <p:cNvSpPr/>
            <p:nvPr/>
          </p:nvSpPr>
          <p:spPr>
            <a:xfrm>
              <a:off x="4192175" y="3261200"/>
              <a:ext cx="1560750" cy="1295875"/>
            </a:xfrm>
            <a:custGeom>
              <a:avLst/>
              <a:gdLst/>
              <a:ahLst/>
              <a:cxnLst/>
              <a:rect l="l" t="t" r="r" b="b"/>
              <a:pathLst>
                <a:path w="62430" h="51835" extrusionOk="0">
                  <a:moveTo>
                    <a:pt x="38263" y="0"/>
                  </a:moveTo>
                  <a:cubicBezTo>
                    <a:pt x="36438" y="0"/>
                    <a:pt x="35010" y="176"/>
                    <a:pt x="34222" y="220"/>
                  </a:cubicBezTo>
                  <a:cubicBezTo>
                    <a:pt x="31958" y="345"/>
                    <a:pt x="17982" y="864"/>
                    <a:pt x="17982" y="864"/>
                  </a:cubicBezTo>
                  <a:cubicBezTo>
                    <a:pt x="17982" y="864"/>
                    <a:pt x="454" y="3819"/>
                    <a:pt x="227" y="21191"/>
                  </a:cubicBezTo>
                  <a:cubicBezTo>
                    <a:pt x="0" y="38563"/>
                    <a:pt x="14457" y="47446"/>
                    <a:pt x="14457" y="47446"/>
                  </a:cubicBezTo>
                  <a:cubicBezTo>
                    <a:pt x="20955" y="50801"/>
                    <a:pt x="25764" y="51834"/>
                    <a:pt x="29381" y="51834"/>
                  </a:cubicBezTo>
                  <a:cubicBezTo>
                    <a:pt x="33023" y="51834"/>
                    <a:pt x="35454" y="50786"/>
                    <a:pt x="37181" y="50003"/>
                  </a:cubicBezTo>
                  <a:cubicBezTo>
                    <a:pt x="40620" y="48446"/>
                    <a:pt x="37750" y="48332"/>
                    <a:pt x="47122" y="46006"/>
                  </a:cubicBezTo>
                  <a:cubicBezTo>
                    <a:pt x="56494" y="43677"/>
                    <a:pt x="61939" y="36093"/>
                    <a:pt x="62184" y="26956"/>
                  </a:cubicBezTo>
                  <a:cubicBezTo>
                    <a:pt x="62430" y="17819"/>
                    <a:pt x="58145" y="8933"/>
                    <a:pt x="51101" y="3903"/>
                  </a:cubicBezTo>
                  <a:cubicBezTo>
                    <a:pt x="46506" y="621"/>
                    <a:pt x="41687" y="0"/>
                    <a:pt x="38263"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48" name="Google Shape;248;p1"/>
            <p:cNvSpPr/>
            <p:nvPr/>
          </p:nvSpPr>
          <p:spPr>
            <a:xfrm>
              <a:off x="5138550" y="3382500"/>
              <a:ext cx="315625" cy="219175"/>
            </a:xfrm>
            <a:custGeom>
              <a:avLst/>
              <a:gdLst/>
              <a:ahLst/>
              <a:cxnLst/>
              <a:rect l="l" t="t" r="r" b="b"/>
              <a:pathLst>
                <a:path w="12625" h="8767" extrusionOk="0">
                  <a:moveTo>
                    <a:pt x="3498" y="1"/>
                  </a:moveTo>
                  <a:cubicBezTo>
                    <a:pt x="1980" y="1"/>
                    <a:pt x="905" y="641"/>
                    <a:pt x="578" y="2146"/>
                  </a:cubicBezTo>
                  <a:cubicBezTo>
                    <a:pt x="1" y="4810"/>
                    <a:pt x="3540" y="4957"/>
                    <a:pt x="3540" y="4957"/>
                  </a:cubicBezTo>
                  <a:cubicBezTo>
                    <a:pt x="5905" y="5035"/>
                    <a:pt x="7104" y="5788"/>
                    <a:pt x="7761" y="6471"/>
                  </a:cubicBezTo>
                  <a:cubicBezTo>
                    <a:pt x="8553" y="7296"/>
                    <a:pt x="8835" y="8304"/>
                    <a:pt x="9973" y="8652"/>
                  </a:cubicBezTo>
                  <a:cubicBezTo>
                    <a:pt x="10112" y="8694"/>
                    <a:pt x="10395" y="8767"/>
                    <a:pt x="10722" y="8767"/>
                  </a:cubicBezTo>
                  <a:cubicBezTo>
                    <a:pt x="11030" y="8767"/>
                    <a:pt x="11377" y="8703"/>
                    <a:pt x="11679" y="8488"/>
                  </a:cubicBezTo>
                  <a:cubicBezTo>
                    <a:pt x="12383" y="7991"/>
                    <a:pt x="12624" y="6841"/>
                    <a:pt x="12176" y="5675"/>
                  </a:cubicBezTo>
                  <a:cubicBezTo>
                    <a:pt x="12176" y="5675"/>
                    <a:pt x="11227" y="2537"/>
                    <a:pt x="7649" y="1033"/>
                  </a:cubicBezTo>
                  <a:cubicBezTo>
                    <a:pt x="6095" y="379"/>
                    <a:pt x="4665" y="1"/>
                    <a:pt x="3498"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1"/>
            <p:cNvSpPr/>
            <p:nvPr/>
          </p:nvSpPr>
          <p:spPr>
            <a:xfrm>
              <a:off x="5145725" y="3379025"/>
              <a:ext cx="307175" cy="226200"/>
            </a:xfrm>
            <a:custGeom>
              <a:avLst/>
              <a:gdLst/>
              <a:ahLst/>
              <a:cxnLst/>
              <a:rect l="l" t="t" r="r" b="b"/>
              <a:pathLst>
                <a:path w="12287" h="9048" extrusionOk="0">
                  <a:moveTo>
                    <a:pt x="3216" y="278"/>
                  </a:moveTo>
                  <a:cubicBezTo>
                    <a:pt x="4312" y="278"/>
                    <a:pt x="5695" y="621"/>
                    <a:pt x="7308" y="1299"/>
                  </a:cubicBezTo>
                  <a:cubicBezTo>
                    <a:pt x="8108" y="1636"/>
                    <a:pt x="8841" y="2085"/>
                    <a:pt x="9483" y="2633"/>
                  </a:cubicBezTo>
                  <a:cubicBezTo>
                    <a:pt x="9997" y="3071"/>
                    <a:pt x="10457" y="3574"/>
                    <a:pt x="10848" y="4126"/>
                  </a:cubicBezTo>
                  <a:cubicBezTo>
                    <a:pt x="11515" y="5072"/>
                    <a:pt x="11754" y="5847"/>
                    <a:pt x="11756" y="5855"/>
                  </a:cubicBezTo>
                  <a:lnTo>
                    <a:pt x="11760" y="5863"/>
                  </a:lnTo>
                  <a:cubicBezTo>
                    <a:pt x="11967" y="6403"/>
                    <a:pt x="12028" y="6952"/>
                    <a:pt x="11936" y="7447"/>
                  </a:cubicBezTo>
                  <a:cubicBezTo>
                    <a:pt x="11848" y="7911"/>
                    <a:pt x="11627" y="8292"/>
                    <a:pt x="11312" y="8515"/>
                  </a:cubicBezTo>
                  <a:cubicBezTo>
                    <a:pt x="11039" y="8708"/>
                    <a:pt x="10723" y="8768"/>
                    <a:pt x="10437" y="8768"/>
                  </a:cubicBezTo>
                  <a:cubicBezTo>
                    <a:pt x="10140" y="8768"/>
                    <a:pt x="9875" y="8703"/>
                    <a:pt x="9727" y="8658"/>
                  </a:cubicBezTo>
                  <a:cubicBezTo>
                    <a:pt x="9007" y="8437"/>
                    <a:pt x="8655" y="7940"/>
                    <a:pt x="8248" y="7365"/>
                  </a:cubicBezTo>
                  <a:cubicBezTo>
                    <a:pt x="8047" y="7083"/>
                    <a:pt x="7840" y="6790"/>
                    <a:pt x="7574" y="6514"/>
                  </a:cubicBezTo>
                  <a:cubicBezTo>
                    <a:pt x="6644" y="5544"/>
                    <a:pt x="5189" y="5020"/>
                    <a:pt x="3260" y="4957"/>
                  </a:cubicBezTo>
                  <a:cubicBezTo>
                    <a:pt x="3241" y="4955"/>
                    <a:pt x="1467" y="4869"/>
                    <a:pt x="710" y="3889"/>
                  </a:cubicBezTo>
                  <a:cubicBezTo>
                    <a:pt x="571" y="3709"/>
                    <a:pt x="475" y="3511"/>
                    <a:pt x="420" y="3292"/>
                  </a:cubicBezTo>
                  <a:cubicBezTo>
                    <a:pt x="348" y="2999"/>
                    <a:pt x="350" y="2674"/>
                    <a:pt x="428" y="2316"/>
                  </a:cubicBezTo>
                  <a:cubicBezTo>
                    <a:pt x="602" y="1510"/>
                    <a:pt x="1009" y="937"/>
                    <a:pt x="1635" y="611"/>
                  </a:cubicBezTo>
                  <a:cubicBezTo>
                    <a:pt x="2062" y="389"/>
                    <a:pt x="2593" y="278"/>
                    <a:pt x="3216" y="278"/>
                  </a:cubicBezTo>
                  <a:close/>
                  <a:moveTo>
                    <a:pt x="3216" y="0"/>
                  </a:moveTo>
                  <a:cubicBezTo>
                    <a:pt x="2545" y="0"/>
                    <a:pt x="1972" y="122"/>
                    <a:pt x="1506" y="364"/>
                  </a:cubicBezTo>
                  <a:cubicBezTo>
                    <a:pt x="802" y="728"/>
                    <a:pt x="348" y="1366"/>
                    <a:pt x="156" y="2256"/>
                  </a:cubicBezTo>
                  <a:cubicBezTo>
                    <a:pt x="0" y="2966"/>
                    <a:pt x="113" y="3574"/>
                    <a:pt x="489" y="4059"/>
                  </a:cubicBezTo>
                  <a:cubicBezTo>
                    <a:pt x="843" y="4517"/>
                    <a:pt x="1416" y="4855"/>
                    <a:pt x="2194" y="5061"/>
                  </a:cubicBezTo>
                  <a:cubicBezTo>
                    <a:pt x="2764" y="5215"/>
                    <a:pt x="3229" y="5235"/>
                    <a:pt x="3249" y="5235"/>
                  </a:cubicBezTo>
                  <a:cubicBezTo>
                    <a:pt x="5105" y="5297"/>
                    <a:pt x="6494" y="5792"/>
                    <a:pt x="7374" y="6708"/>
                  </a:cubicBezTo>
                  <a:cubicBezTo>
                    <a:pt x="7624" y="6968"/>
                    <a:pt x="7826" y="7253"/>
                    <a:pt x="8020" y="7527"/>
                  </a:cubicBezTo>
                  <a:cubicBezTo>
                    <a:pt x="8438" y="8118"/>
                    <a:pt x="8833" y="8677"/>
                    <a:pt x="9645" y="8924"/>
                  </a:cubicBezTo>
                  <a:cubicBezTo>
                    <a:pt x="9810" y="8975"/>
                    <a:pt x="10103" y="9047"/>
                    <a:pt x="10437" y="9047"/>
                  </a:cubicBezTo>
                  <a:cubicBezTo>
                    <a:pt x="10770" y="9047"/>
                    <a:pt x="11144" y="8976"/>
                    <a:pt x="11474" y="8742"/>
                  </a:cubicBezTo>
                  <a:cubicBezTo>
                    <a:pt x="11848" y="8478"/>
                    <a:pt x="12110" y="8036"/>
                    <a:pt x="12210" y="7498"/>
                  </a:cubicBezTo>
                  <a:cubicBezTo>
                    <a:pt x="12286" y="7087"/>
                    <a:pt x="12268" y="6645"/>
                    <a:pt x="12157" y="6201"/>
                  </a:cubicBezTo>
                  <a:cubicBezTo>
                    <a:pt x="12122" y="6056"/>
                    <a:pt x="12077" y="5912"/>
                    <a:pt x="12022" y="5769"/>
                  </a:cubicBezTo>
                  <a:cubicBezTo>
                    <a:pt x="11998" y="5692"/>
                    <a:pt x="11750" y="4926"/>
                    <a:pt x="11081" y="3977"/>
                  </a:cubicBezTo>
                  <a:cubicBezTo>
                    <a:pt x="10678" y="3402"/>
                    <a:pt x="10201" y="2880"/>
                    <a:pt x="9669" y="2424"/>
                  </a:cubicBezTo>
                  <a:cubicBezTo>
                    <a:pt x="9005" y="1855"/>
                    <a:pt x="8245" y="1391"/>
                    <a:pt x="7417" y="1043"/>
                  </a:cubicBezTo>
                  <a:cubicBezTo>
                    <a:pt x="6169" y="517"/>
                    <a:pt x="5044" y="188"/>
                    <a:pt x="4074" y="59"/>
                  </a:cubicBezTo>
                  <a:cubicBezTo>
                    <a:pt x="3772" y="20"/>
                    <a:pt x="3486" y="0"/>
                    <a:pt x="3216"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0" name="Google Shape;250;p1"/>
            <p:cNvSpPr/>
            <p:nvPr/>
          </p:nvSpPr>
          <p:spPr>
            <a:xfrm>
              <a:off x="5165500" y="3407800"/>
              <a:ext cx="272350" cy="174900"/>
            </a:xfrm>
            <a:custGeom>
              <a:avLst/>
              <a:gdLst/>
              <a:ahLst/>
              <a:cxnLst/>
              <a:rect l="l" t="t" r="r" b="b"/>
              <a:pathLst>
                <a:path w="10894" h="6996" extrusionOk="0">
                  <a:moveTo>
                    <a:pt x="1102" y="1"/>
                  </a:moveTo>
                  <a:cubicBezTo>
                    <a:pt x="573" y="1"/>
                    <a:pt x="0" y="1157"/>
                    <a:pt x="312" y="2124"/>
                  </a:cubicBezTo>
                  <a:cubicBezTo>
                    <a:pt x="505" y="2725"/>
                    <a:pt x="712" y="3028"/>
                    <a:pt x="920" y="3028"/>
                  </a:cubicBezTo>
                  <a:cubicBezTo>
                    <a:pt x="1100" y="3028"/>
                    <a:pt x="1281" y="2799"/>
                    <a:pt x="1454" y="2335"/>
                  </a:cubicBezTo>
                  <a:cubicBezTo>
                    <a:pt x="1577" y="2003"/>
                    <a:pt x="1667" y="1868"/>
                    <a:pt x="1755" y="1868"/>
                  </a:cubicBezTo>
                  <a:cubicBezTo>
                    <a:pt x="1933" y="1868"/>
                    <a:pt x="2104" y="2412"/>
                    <a:pt x="2524" y="2994"/>
                  </a:cubicBezTo>
                  <a:cubicBezTo>
                    <a:pt x="2683" y="3215"/>
                    <a:pt x="2842" y="3301"/>
                    <a:pt x="2994" y="3301"/>
                  </a:cubicBezTo>
                  <a:cubicBezTo>
                    <a:pt x="3442" y="3301"/>
                    <a:pt x="3822" y="2547"/>
                    <a:pt x="3909" y="2280"/>
                  </a:cubicBezTo>
                  <a:cubicBezTo>
                    <a:pt x="3963" y="2112"/>
                    <a:pt x="4098" y="1957"/>
                    <a:pt x="4248" y="1957"/>
                  </a:cubicBezTo>
                  <a:cubicBezTo>
                    <a:pt x="4419" y="1957"/>
                    <a:pt x="4612" y="2158"/>
                    <a:pt x="4731" y="2775"/>
                  </a:cubicBezTo>
                  <a:cubicBezTo>
                    <a:pt x="4822" y="3240"/>
                    <a:pt x="5002" y="3398"/>
                    <a:pt x="5219" y="3398"/>
                  </a:cubicBezTo>
                  <a:cubicBezTo>
                    <a:pt x="5543" y="3398"/>
                    <a:pt x="5948" y="3049"/>
                    <a:pt x="6260" y="2849"/>
                  </a:cubicBezTo>
                  <a:cubicBezTo>
                    <a:pt x="6378" y="2772"/>
                    <a:pt x="6457" y="2734"/>
                    <a:pt x="6511" y="2734"/>
                  </a:cubicBezTo>
                  <a:cubicBezTo>
                    <a:pt x="6691" y="2734"/>
                    <a:pt x="6564" y="3174"/>
                    <a:pt x="6589" y="4043"/>
                  </a:cubicBezTo>
                  <a:cubicBezTo>
                    <a:pt x="6607" y="4675"/>
                    <a:pt x="6967" y="4877"/>
                    <a:pt x="7400" y="4877"/>
                  </a:cubicBezTo>
                  <a:cubicBezTo>
                    <a:pt x="7737" y="4877"/>
                    <a:pt x="8119" y="4754"/>
                    <a:pt x="8418" y="4616"/>
                  </a:cubicBezTo>
                  <a:cubicBezTo>
                    <a:pt x="8489" y="4584"/>
                    <a:pt x="8544" y="4569"/>
                    <a:pt x="8586" y="4569"/>
                  </a:cubicBezTo>
                  <a:cubicBezTo>
                    <a:pt x="8954" y="4569"/>
                    <a:pt x="8349" y="5664"/>
                    <a:pt x="8349" y="5664"/>
                  </a:cubicBezTo>
                  <a:cubicBezTo>
                    <a:pt x="8349" y="5664"/>
                    <a:pt x="8197" y="6543"/>
                    <a:pt x="9132" y="6908"/>
                  </a:cubicBezTo>
                  <a:cubicBezTo>
                    <a:pt x="9290" y="6970"/>
                    <a:pt x="9434" y="6995"/>
                    <a:pt x="9566" y="6995"/>
                  </a:cubicBezTo>
                  <a:cubicBezTo>
                    <a:pt x="10213" y="6995"/>
                    <a:pt x="10542" y="6374"/>
                    <a:pt x="10542" y="6374"/>
                  </a:cubicBezTo>
                  <a:cubicBezTo>
                    <a:pt x="10894" y="5430"/>
                    <a:pt x="10770" y="5085"/>
                    <a:pt x="10491" y="5085"/>
                  </a:cubicBezTo>
                  <a:cubicBezTo>
                    <a:pt x="10261" y="5085"/>
                    <a:pt x="9925" y="5320"/>
                    <a:pt x="9662" y="5645"/>
                  </a:cubicBezTo>
                  <a:cubicBezTo>
                    <a:pt x="9557" y="5775"/>
                    <a:pt x="9473" y="5832"/>
                    <a:pt x="9407" y="5832"/>
                  </a:cubicBezTo>
                  <a:cubicBezTo>
                    <a:pt x="9109" y="5832"/>
                    <a:pt x="9182" y="4657"/>
                    <a:pt x="9306" y="3800"/>
                  </a:cubicBezTo>
                  <a:cubicBezTo>
                    <a:pt x="9429" y="2954"/>
                    <a:pt x="9254" y="2371"/>
                    <a:pt x="8674" y="2371"/>
                  </a:cubicBezTo>
                  <a:cubicBezTo>
                    <a:pt x="8537" y="2371"/>
                    <a:pt x="8378" y="2403"/>
                    <a:pt x="8195" y="2472"/>
                  </a:cubicBezTo>
                  <a:cubicBezTo>
                    <a:pt x="8011" y="2541"/>
                    <a:pt x="7865" y="2571"/>
                    <a:pt x="7746" y="2571"/>
                  </a:cubicBezTo>
                  <a:cubicBezTo>
                    <a:pt x="7244" y="2571"/>
                    <a:pt x="7238" y="2031"/>
                    <a:pt x="7025" y="1568"/>
                  </a:cubicBezTo>
                  <a:cubicBezTo>
                    <a:pt x="6836" y="1163"/>
                    <a:pt x="6585" y="754"/>
                    <a:pt x="6191" y="754"/>
                  </a:cubicBezTo>
                  <a:cubicBezTo>
                    <a:pt x="6029" y="754"/>
                    <a:pt x="5842" y="823"/>
                    <a:pt x="5625" y="991"/>
                  </a:cubicBezTo>
                  <a:cubicBezTo>
                    <a:pt x="5432" y="1140"/>
                    <a:pt x="5289" y="1201"/>
                    <a:pt x="5171" y="1201"/>
                  </a:cubicBezTo>
                  <a:cubicBezTo>
                    <a:pt x="4835" y="1201"/>
                    <a:pt x="4713" y="707"/>
                    <a:pt x="4275" y="359"/>
                  </a:cubicBezTo>
                  <a:cubicBezTo>
                    <a:pt x="4000" y="139"/>
                    <a:pt x="3783" y="26"/>
                    <a:pt x="3588" y="26"/>
                  </a:cubicBezTo>
                  <a:cubicBezTo>
                    <a:pt x="3364" y="26"/>
                    <a:pt x="3169" y="174"/>
                    <a:pt x="2949" y="481"/>
                  </a:cubicBezTo>
                  <a:cubicBezTo>
                    <a:pt x="2815" y="669"/>
                    <a:pt x="2660" y="744"/>
                    <a:pt x="2491" y="744"/>
                  </a:cubicBezTo>
                  <a:cubicBezTo>
                    <a:pt x="2142" y="744"/>
                    <a:pt x="1737" y="419"/>
                    <a:pt x="1351" y="97"/>
                  </a:cubicBezTo>
                  <a:cubicBezTo>
                    <a:pt x="1272" y="31"/>
                    <a:pt x="1188" y="1"/>
                    <a:pt x="110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1" name="Google Shape;251;p1"/>
            <p:cNvSpPr/>
            <p:nvPr/>
          </p:nvSpPr>
          <p:spPr>
            <a:xfrm>
              <a:off x="5187850" y="4078050"/>
              <a:ext cx="350225" cy="149000"/>
            </a:xfrm>
            <a:custGeom>
              <a:avLst/>
              <a:gdLst/>
              <a:ahLst/>
              <a:cxnLst/>
              <a:rect l="l" t="t" r="r" b="b"/>
              <a:pathLst>
                <a:path w="14009" h="5960" extrusionOk="0">
                  <a:moveTo>
                    <a:pt x="10738" y="0"/>
                  </a:moveTo>
                  <a:cubicBezTo>
                    <a:pt x="10362" y="0"/>
                    <a:pt x="9966" y="96"/>
                    <a:pt x="9568" y="315"/>
                  </a:cubicBezTo>
                  <a:cubicBezTo>
                    <a:pt x="8158" y="1092"/>
                    <a:pt x="6923" y="1284"/>
                    <a:pt x="6033" y="1284"/>
                  </a:cubicBezTo>
                  <a:cubicBezTo>
                    <a:pt x="5415" y="1284"/>
                    <a:pt x="4963" y="1191"/>
                    <a:pt x="4735" y="1136"/>
                  </a:cubicBezTo>
                  <a:cubicBezTo>
                    <a:pt x="4417" y="1057"/>
                    <a:pt x="2850" y="359"/>
                    <a:pt x="1628" y="359"/>
                  </a:cubicBezTo>
                  <a:cubicBezTo>
                    <a:pt x="719" y="359"/>
                    <a:pt x="1" y="745"/>
                    <a:pt x="128" y="2059"/>
                  </a:cubicBezTo>
                  <a:cubicBezTo>
                    <a:pt x="427" y="5142"/>
                    <a:pt x="5515" y="5868"/>
                    <a:pt x="5515" y="5868"/>
                  </a:cubicBezTo>
                  <a:cubicBezTo>
                    <a:pt x="6106" y="5929"/>
                    <a:pt x="6648" y="5959"/>
                    <a:pt x="7151" y="5959"/>
                  </a:cubicBezTo>
                  <a:cubicBezTo>
                    <a:pt x="9631" y="5959"/>
                    <a:pt x="11132" y="5224"/>
                    <a:pt x="12567" y="3820"/>
                  </a:cubicBezTo>
                  <a:cubicBezTo>
                    <a:pt x="14009" y="2413"/>
                    <a:pt x="12624" y="0"/>
                    <a:pt x="1073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2" name="Google Shape;252;p1"/>
            <p:cNvSpPr/>
            <p:nvPr/>
          </p:nvSpPr>
          <p:spPr>
            <a:xfrm>
              <a:off x="5185825" y="4074550"/>
              <a:ext cx="334625" cy="156000"/>
            </a:xfrm>
            <a:custGeom>
              <a:avLst/>
              <a:gdLst/>
              <a:ahLst/>
              <a:cxnLst/>
              <a:rect l="l" t="t" r="r" b="b"/>
              <a:pathLst>
                <a:path w="13385" h="6240" extrusionOk="0">
                  <a:moveTo>
                    <a:pt x="10819" y="279"/>
                  </a:moveTo>
                  <a:cubicBezTo>
                    <a:pt x="11575" y="279"/>
                    <a:pt x="12234" y="695"/>
                    <a:pt x="12642" y="1245"/>
                  </a:cubicBezTo>
                  <a:cubicBezTo>
                    <a:pt x="13184" y="1974"/>
                    <a:pt x="13364" y="3066"/>
                    <a:pt x="12550" y="3862"/>
                  </a:cubicBezTo>
                  <a:cubicBezTo>
                    <a:pt x="11631" y="4760"/>
                    <a:pt x="10766" y="5302"/>
                    <a:pt x="9747" y="5619"/>
                  </a:cubicBezTo>
                  <a:cubicBezTo>
                    <a:pt x="9017" y="5848"/>
                    <a:pt x="8200" y="5961"/>
                    <a:pt x="7240" y="5961"/>
                  </a:cubicBezTo>
                  <a:cubicBezTo>
                    <a:pt x="6739" y="5961"/>
                    <a:pt x="6199" y="5930"/>
                    <a:pt x="5612" y="5869"/>
                  </a:cubicBezTo>
                  <a:cubicBezTo>
                    <a:pt x="5549" y="5861"/>
                    <a:pt x="4319" y="5673"/>
                    <a:pt x="3069" y="5132"/>
                  </a:cubicBezTo>
                  <a:cubicBezTo>
                    <a:pt x="2325" y="4809"/>
                    <a:pt x="1721" y="4427"/>
                    <a:pt x="1273" y="3995"/>
                  </a:cubicBezTo>
                  <a:cubicBezTo>
                    <a:pt x="725" y="3463"/>
                    <a:pt x="412" y="2855"/>
                    <a:pt x="348" y="2186"/>
                  </a:cubicBezTo>
                  <a:cubicBezTo>
                    <a:pt x="289" y="1577"/>
                    <a:pt x="418" y="1145"/>
                    <a:pt x="733" y="902"/>
                  </a:cubicBezTo>
                  <a:cubicBezTo>
                    <a:pt x="979" y="711"/>
                    <a:pt x="1322" y="638"/>
                    <a:pt x="1707" y="638"/>
                  </a:cubicBezTo>
                  <a:cubicBezTo>
                    <a:pt x="2630" y="638"/>
                    <a:pt x="3787" y="1059"/>
                    <a:pt x="4383" y="1274"/>
                  </a:cubicBezTo>
                  <a:cubicBezTo>
                    <a:pt x="4569" y="1343"/>
                    <a:pt x="4704" y="1390"/>
                    <a:pt x="4784" y="1411"/>
                  </a:cubicBezTo>
                  <a:cubicBezTo>
                    <a:pt x="5198" y="1513"/>
                    <a:pt x="5654" y="1564"/>
                    <a:pt x="6123" y="1564"/>
                  </a:cubicBezTo>
                  <a:cubicBezTo>
                    <a:pt x="6266" y="1564"/>
                    <a:pt x="6409" y="1560"/>
                    <a:pt x="6553" y="1550"/>
                  </a:cubicBezTo>
                  <a:cubicBezTo>
                    <a:pt x="7613" y="1476"/>
                    <a:pt x="8677" y="1149"/>
                    <a:pt x="9716" y="576"/>
                  </a:cubicBezTo>
                  <a:cubicBezTo>
                    <a:pt x="10095" y="369"/>
                    <a:pt x="10467" y="279"/>
                    <a:pt x="10819" y="279"/>
                  </a:cubicBezTo>
                  <a:close/>
                  <a:moveTo>
                    <a:pt x="10818" y="1"/>
                  </a:moveTo>
                  <a:cubicBezTo>
                    <a:pt x="10401" y="1"/>
                    <a:pt x="9982" y="112"/>
                    <a:pt x="9581" y="333"/>
                  </a:cubicBezTo>
                  <a:cubicBezTo>
                    <a:pt x="8579" y="885"/>
                    <a:pt x="7554" y="1200"/>
                    <a:pt x="6535" y="1270"/>
                  </a:cubicBezTo>
                  <a:cubicBezTo>
                    <a:pt x="6394" y="1280"/>
                    <a:pt x="6253" y="1284"/>
                    <a:pt x="6114" y="1284"/>
                  </a:cubicBezTo>
                  <a:cubicBezTo>
                    <a:pt x="5671" y="1284"/>
                    <a:pt x="5240" y="1235"/>
                    <a:pt x="4849" y="1139"/>
                  </a:cubicBezTo>
                  <a:cubicBezTo>
                    <a:pt x="4786" y="1125"/>
                    <a:pt x="4651" y="1073"/>
                    <a:pt x="4479" y="1012"/>
                  </a:cubicBezTo>
                  <a:cubicBezTo>
                    <a:pt x="3821" y="774"/>
                    <a:pt x="2677" y="358"/>
                    <a:pt x="1713" y="358"/>
                  </a:cubicBezTo>
                  <a:cubicBezTo>
                    <a:pt x="1269" y="358"/>
                    <a:pt x="864" y="446"/>
                    <a:pt x="561" y="681"/>
                  </a:cubicBezTo>
                  <a:cubicBezTo>
                    <a:pt x="166" y="985"/>
                    <a:pt x="0" y="1501"/>
                    <a:pt x="70" y="2213"/>
                  </a:cubicBezTo>
                  <a:cubicBezTo>
                    <a:pt x="142" y="2949"/>
                    <a:pt x="481" y="3616"/>
                    <a:pt x="1079" y="4195"/>
                  </a:cubicBezTo>
                  <a:cubicBezTo>
                    <a:pt x="1549" y="4650"/>
                    <a:pt x="2181" y="5053"/>
                    <a:pt x="2959" y="5388"/>
                  </a:cubicBezTo>
                  <a:cubicBezTo>
                    <a:pt x="4270" y="5955"/>
                    <a:pt x="5522" y="6139"/>
                    <a:pt x="5576" y="6145"/>
                  </a:cubicBezTo>
                  <a:lnTo>
                    <a:pt x="5580" y="6147"/>
                  </a:lnTo>
                  <a:cubicBezTo>
                    <a:pt x="6175" y="6208"/>
                    <a:pt x="6725" y="6239"/>
                    <a:pt x="7235" y="6239"/>
                  </a:cubicBezTo>
                  <a:cubicBezTo>
                    <a:pt x="8226" y="6239"/>
                    <a:pt x="9072" y="6123"/>
                    <a:pt x="9829" y="5885"/>
                  </a:cubicBezTo>
                  <a:cubicBezTo>
                    <a:pt x="10893" y="5554"/>
                    <a:pt x="11793" y="4991"/>
                    <a:pt x="12744" y="4060"/>
                  </a:cubicBezTo>
                  <a:cubicBezTo>
                    <a:pt x="13066" y="3749"/>
                    <a:pt x="13270" y="3373"/>
                    <a:pt x="13348" y="2962"/>
                  </a:cubicBezTo>
                  <a:cubicBezTo>
                    <a:pt x="13373" y="2833"/>
                    <a:pt x="13385" y="2700"/>
                    <a:pt x="13385" y="2565"/>
                  </a:cubicBezTo>
                  <a:cubicBezTo>
                    <a:pt x="13383" y="2053"/>
                    <a:pt x="13199" y="1528"/>
                    <a:pt x="12867" y="1079"/>
                  </a:cubicBezTo>
                  <a:cubicBezTo>
                    <a:pt x="12507" y="595"/>
                    <a:pt x="12008" y="243"/>
                    <a:pt x="11458" y="89"/>
                  </a:cubicBezTo>
                  <a:cubicBezTo>
                    <a:pt x="11247" y="30"/>
                    <a:pt x="11033" y="1"/>
                    <a:pt x="10818"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3" name="Google Shape;253;p1"/>
            <p:cNvSpPr/>
            <p:nvPr/>
          </p:nvSpPr>
          <p:spPr>
            <a:xfrm>
              <a:off x="5195500" y="4099350"/>
              <a:ext cx="312325" cy="108900"/>
            </a:xfrm>
            <a:custGeom>
              <a:avLst/>
              <a:gdLst/>
              <a:ahLst/>
              <a:cxnLst/>
              <a:rect l="l" t="t" r="r" b="b"/>
              <a:pathLst>
                <a:path w="12493" h="4356" extrusionOk="0">
                  <a:moveTo>
                    <a:pt x="10606" y="1"/>
                  </a:moveTo>
                  <a:cubicBezTo>
                    <a:pt x="10305" y="1"/>
                    <a:pt x="10126" y="261"/>
                    <a:pt x="10224" y="703"/>
                  </a:cubicBezTo>
                  <a:cubicBezTo>
                    <a:pt x="10305" y="1071"/>
                    <a:pt x="10272" y="1272"/>
                    <a:pt x="10087" y="1272"/>
                  </a:cubicBezTo>
                  <a:cubicBezTo>
                    <a:pt x="9935" y="1272"/>
                    <a:pt x="9681" y="1137"/>
                    <a:pt x="9303" y="849"/>
                  </a:cubicBezTo>
                  <a:cubicBezTo>
                    <a:pt x="9071" y="671"/>
                    <a:pt x="8877" y="594"/>
                    <a:pt x="8718" y="594"/>
                  </a:cubicBezTo>
                  <a:cubicBezTo>
                    <a:pt x="8304" y="594"/>
                    <a:pt x="8127" y="1118"/>
                    <a:pt x="8124" y="1747"/>
                  </a:cubicBezTo>
                  <a:cubicBezTo>
                    <a:pt x="8121" y="2199"/>
                    <a:pt x="8046" y="2407"/>
                    <a:pt x="7877" y="2407"/>
                  </a:cubicBezTo>
                  <a:cubicBezTo>
                    <a:pt x="7722" y="2407"/>
                    <a:pt x="7487" y="2231"/>
                    <a:pt x="7155" y="1904"/>
                  </a:cubicBezTo>
                  <a:cubicBezTo>
                    <a:pt x="6928" y="1682"/>
                    <a:pt x="6757" y="1590"/>
                    <a:pt x="6615" y="1590"/>
                  </a:cubicBezTo>
                  <a:cubicBezTo>
                    <a:pt x="6322" y="1590"/>
                    <a:pt x="6153" y="1983"/>
                    <a:pt x="5872" y="2438"/>
                  </a:cubicBezTo>
                  <a:cubicBezTo>
                    <a:pt x="5774" y="2597"/>
                    <a:pt x="5684" y="2663"/>
                    <a:pt x="5599" y="2663"/>
                  </a:cubicBezTo>
                  <a:cubicBezTo>
                    <a:pt x="5323" y="2663"/>
                    <a:pt x="5109" y="1968"/>
                    <a:pt x="4910" y="1544"/>
                  </a:cubicBezTo>
                  <a:cubicBezTo>
                    <a:pt x="4801" y="1314"/>
                    <a:pt x="4554" y="1200"/>
                    <a:pt x="4272" y="1200"/>
                  </a:cubicBezTo>
                  <a:cubicBezTo>
                    <a:pt x="3880" y="1200"/>
                    <a:pt x="3421" y="1421"/>
                    <a:pt x="3177" y="1855"/>
                  </a:cubicBezTo>
                  <a:cubicBezTo>
                    <a:pt x="3044" y="2095"/>
                    <a:pt x="2948" y="2176"/>
                    <a:pt x="2878" y="2176"/>
                  </a:cubicBezTo>
                  <a:cubicBezTo>
                    <a:pt x="2731" y="2176"/>
                    <a:pt x="2705" y="1812"/>
                    <a:pt x="2705" y="1812"/>
                  </a:cubicBezTo>
                  <a:cubicBezTo>
                    <a:pt x="2705" y="1812"/>
                    <a:pt x="2899" y="1276"/>
                    <a:pt x="2212" y="435"/>
                  </a:cubicBezTo>
                  <a:cubicBezTo>
                    <a:pt x="2047" y="234"/>
                    <a:pt x="1826" y="147"/>
                    <a:pt x="1594" y="147"/>
                  </a:cubicBezTo>
                  <a:cubicBezTo>
                    <a:pt x="857" y="147"/>
                    <a:pt x="1" y="1026"/>
                    <a:pt x="438" y="1929"/>
                  </a:cubicBezTo>
                  <a:cubicBezTo>
                    <a:pt x="650" y="2365"/>
                    <a:pt x="823" y="2503"/>
                    <a:pt x="957" y="2503"/>
                  </a:cubicBezTo>
                  <a:cubicBezTo>
                    <a:pt x="1187" y="2503"/>
                    <a:pt x="1301" y="2095"/>
                    <a:pt x="1301" y="2095"/>
                  </a:cubicBezTo>
                  <a:cubicBezTo>
                    <a:pt x="1361" y="1610"/>
                    <a:pt x="1481" y="1436"/>
                    <a:pt x="1624" y="1436"/>
                  </a:cubicBezTo>
                  <a:cubicBezTo>
                    <a:pt x="1987" y="1436"/>
                    <a:pt x="2492" y="2573"/>
                    <a:pt x="2492" y="2573"/>
                  </a:cubicBezTo>
                  <a:cubicBezTo>
                    <a:pt x="2492" y="2573"/>
                    <a:pt x="2920" y="4139"/>
                    <a:pt x="3560" y="4139"/>
                  </a:cubicBezTo>
                  <a:cubicBezTo>
                    <a:pt x="3700" y="4139"/>
                    <a:pt x="3849" y="4065"/>
                    <a:pt x="4006" y="3885"/>
                  </a:cubicBezTo>
                  <a:cubicBezTo>
                    <a:pt x="4325" y="3519"/>
                    <a:pt x="4624" y="3403"/>
                    <a:pt x="4877" y="3403"/>
                  </a:cubicBezTo>
                  <a:cubicBezTo>
                    <a:pt x="5321" y="3403"/>
                    <a:pt x="5620" y="3764"/>
                    <a:pt x="5620" y="3764"/>
                  </a:cubicBezTo>
                  <a:cubicBezTo>
                    <a:pt x="5620" y="3764"/>
                    <a:pt x="6078" y="4356"/>
                    <a:pt x="6532" y="4356"/>
                  </a:cubicBezTo>
                  <a:cubicBezTo>
                    <a:pt x="6705" y="4356"/>
                    <a:pt x="6877" y="4270"/>
                    <a:pt x="7024" y="4032"/>
                  </a:cubicBezTo>
                  <a:cubicBezTo>
                    <a:pt x="7287" y="3605"/>
                    <a:pt x="7542" y="3464"/>
                    <a:pt x="7803" y="3464"/>
                  </a:cubicBezTo>
                  <a:cubicBezTo>
                    <a:pt x="8068" y="3464"/>
                    <a:pt x="8340" y="3608"/>
                    <a:pt x="8636" y="3746"/>
                  </a:cubicBezTo>
                  <a:cubicBezTo>
                    <a:pt x="8823" y="3832"/>
                    <a:pt x="8986" y="3886"/>
                    <a:pt x="9132" y="3886"/>
                  </a:cubicBezTo>
                  <a:cubicBezTo>
                    <a:pt x="9447" y="3886"/>
                    <a:pt x="9685" y="3635"/>
                    <a:pt x="9917" y="2913"/>
                  </a:cubicBezTo>
                  <a:cubicBezTo>
                    <a:pt x="10028" y="2566"/>
                    <a:pt x="10135" y="2460"/>
                    <a:pt x="10263" y="2460"/>
                  </a:cubicBezTo>
                  <a:cubicBezTo>
                    <a:pt x="10466" y="2460"/>
                    <a:pt x="10721" y="2729"/>
                    <a:pt x="11128" y="2729"/>
                  </a:cubicBezTo>
                  <a:cubicBezTo>
                    <a:pt x="11246" y="2729"/>
                    <a:pt x="11378" y="2706"/>
                    <a:pt x="11525" y="2647"/>
                  </a:cubicBezTo>
                  <a:cubicBezTo>
                    <a:pt x="12492" y="2258"/>
                    <a:pt x="11723" y="646"/>
                    <a:pt x="11142" y="214"/>
                  </a:cubicBezTo>
                  <a:cubicBezTo>
                    <a:pt x="10945" y="68"/>
                    <a:pt x="10759" y="1"/>
                    <a:pt x="1060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4" name="Google Shape;254;p1"/>
            <p:cNvSpPr/>
            <p:nvPr/>
          </p:nvSpPr>
          <p:spPr>
            <a:xfrm>
              <a:off x="4692700" y="4198050"/>
              <a:ext cx="235400" cy="260425"/>
            </a:xfrm>
            <a:custGeom>
              <a:avLst/>
              <a:gdLst/>
              <a:ahLst/>
              <a:cxnLst/>
              <a:rect l="l" t="t" r="r" b="b"/>
              <a:pathLst>
                <a:path w="9416" h="10417" extrusionOk="0">
                  <a:moveTo>
                    <a:pt x="2509" y="0"/>
                  </a:moveTo>
                  <a:cubicBezTo>
                    <a:pt x="2087" y="0"/>
                    <a:pt x="1652" y="225"/>
                    <a:pt x="1269" y="812"/>
                  </a:cubicBezTo>
                  <a:cubicBezTo>
                    <a:pt x="1" y="2766"/>
                    <a:pt x="1296" y="5397"/>
                    <a:pt x="1296" y="5397"/>
                  </a:cubicBezTo>
                  <a:cubicBezTo>
                    <a:pt x="1725" y="6664"/>
                    <a:pt x="3411" y="8849"/>
                    <a:pt x="5150" y="9849"/>
                  </a:cubicBezTo>
                  <a:cubicBezTo>
                    <a:pt x="5822" y="10236"/>
                    <a:pt x="6428" y="10416"/>
                    <a:pt x="6956" y="10416"/>
                  </a:cubicBezTo>
                  <a:cubicBezTo>
                    <a:pt x="7795" y="10416"/>
                    <a:pt x="8433" y="9958"/>
                    <a:pt x="8806" y="9148"/>
                  </a:cubicBezTo>
                  <a:cubicBezTo>
                    <a:pt x="9416" y="7826"/>
                    <a:pt x="8761" y="6964"/>
                    <a:pt x="6885" y="5764"/>
                  </a:cubicBezTo>
                  <a:cubicBezTo>
                    <a:pt x="5007" y="4563"/>
                    <a:pt x="4385" y="2877"/>
                    <a:pt x="4389" y="1895"/>
                  </a:cubicBezTo>
                  <a:cubicBezTo>
                    <a:pt x="4392" y="1210"/>
                    <a:pt x="3487" y="0"/>
                    <a:pt x="2509"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5" name="Google Shape;255;p1"/>
            <p:cNvSpPr/>
            <p:nvPr/>
          </p:nvSpPr>
          <p:spPr>
            <a:xfrm>
              <a:off x="4704375" y="4195025"/>
              <a:ext cx="219225" cy="266375"/>
            </a:xfrm>
            <a:custGeom>
              <a:avLst/>
              <a:gdLst/>
              <a:ahLst/>
              <a:cxnLst/>
              <a:rect l="l" t="t" r="r" b="b"/>
              <a:pathLst>
                <a:path w="8769" h="10655" extrusionOk="0">
                  <a:moveTo>
                    <a:pt x="2047" y="240"/>
                  </a:moveTo>
                  <a:cubicBezTo>
                    <a:pt x="2156" y="240"/>
                    <a:pt x="2268" y="257"/>
                    <a:pt x="2382" y="291"/>
                  </a:cubicBezTo>
                  <a:cubicBezTo>
                    <a:pt x="2733" y="397"/>
                    <a:pt x="3100" y="669"/>
                    <a:pt x="3384" y="1038"/>
                  </a:cubicBezTo>
                  <a:cubicBezTo>
                    <a:pt x="3644" y="1373"/>
                    <a:pt x="3806" y="1748"/>
                    <a:pt x="3803" y="2016"/>
                  </a:cubicBezTo>
                  <a:cubicBezTo>
                    <a:pt x="3801" y="2593"/>
                    <a:pt x="4004" y="3290"/>
                    <a:pt x="4360" y="3927"/>
                  </a:cubicBezTo>
                  <a:cubicBezTo>
                    <a:pt x="4810" y="4727"/>
                    <a:pt x="5500" y="5439"/>
                    <a:pt x="6355" y="5985"/>
                  </a:cubicBezTo>
                  <a:cubicBezTo>
                    <a:pt x="7349" y="6621"/>
                    <a:pt x="7922" y="7116"/>
                    <a:pt x="8210" y="7593"/>
                  </a:cubicBezTo>
                  <a:cubicBezTo>
                    <a:pt x="8513" y="8092"/>
                    <a:pt x="8519" y="8593"/>
                    <a:pt x="8233" y="9217"/>
                  </a:cubicBezTo>
                  <a:cubicBezTo>
                    <a:pt x="7967" y="9794"/>
                    <a:pt x="7576" y="10169"/>
                    <a:pt x="7071" y="10330"/>
                  </a:cubicBezTo>
                  <a:cubicBezTo>
                    <a:pt x="6890" y="10388"/>
                    <a:pt x="6697" y="10417"/>
                    <a:pt x="6492" y="10417"/>
                  </a:cubicBezTo>
                  <a:cubicBezTo>
                    <a:pt x="5971" y="10417"/>
                    <a:pt x="5378" y="10231"/>
                    <a:pt x="4745" y="9868"/>
                  </a:cubicBezTo>
                  <a:cubicBezTo>
                    <a:pt x="3957" y="9414"/>
                    <a:pt x="3110" y="8669"/>
                    <a:pt x="2357" y="7767"/>
                  </a:cubicBezTo>
                  <a:cubicBezTo>
                    <a:pt x="1684" y="6961"/>
                    <a:pt x="1154" y="6106"/>
                    <a:pt x="943" y="5479"/>
                  </a:cubicBezTo>
                  <a:lnTo>
                    <a:pt x="941" y="5471"/>
                  </a:lnTo>
                  <a:lnTo>
                    <a:pt x="937" y="5465"/>
                  </a:lnTo>
                  <a:cubicBezTo>
                    <a:pt x="933" y="5459"/>
                    <a:pt x="616" y="4806"/>
                    <a:pt x="456" y="3931"/>
                  </a:cubicBezTo>
                  <a:cubicBezTo>
                    <a:pt x="315" y="3155"/>
                    <a:pt x="272" y="2042"/>
                    <a:pt x="847" y="1089"/>
                  </a:cubicBezTo>
                  <a:cubicBezTo>
                    <a:pt x="866" y="1058"/>
                    <a:pt x="884" y="1028"/>
                    <a:pt x="904" y="999"/>
                  </a:cubicBezTo>
                  <a:cubicBezTo>
                    <a:pt x="1230" y="497"/>
                    <a:pt x="1620" y="240"/>
                    <a:pt x="2047" y="240"/>
                  </a:cubicBezTo>
                  <a:close/>
                  <a:moveTo>
                    <a:pt x="2043" y="1"/>
                  </a:moveTo>
                  <a:cubicBezTo>
                    <a:pt x="1874" y="1"/>
                    <a:pt x="1710" y="33"/>
                    <a:pt x="1551" y="99"/>
                  </a:cubicBezTo>
                  <a:cubicBezTo>
                    <a:pt x="1236" y="230"/>
                    <a:pt x="949" y="487"/>
                    <a:pt x="702" y="868"/>
                  </a:cubicBezTo>
                  <a:cubicBezTo>
                    <a:pt x="166" y="1692"/>
                    <a:pt x="0" y="2769"/>
                    <a:pt x="223" y="3980"/>
                  </a:cubicBezTo>
                  <a:cubicBezTo>
                    <a:pt x="381" y="4847"/>
                    <a:pt x="681" y="5486"/>
                    <a:pt x="718" y="5563"/>
                  </a:cubicBezTo>
                  <a:cubicBezTo>
                    <a:pt x="941" y="6214"/>
                    <a:pt x="1483" y="7096"/>
                    <a:pt x="2173" y="7920"/>
                  </a:cubicBezTo>
                  <a:cubicBezTo>
                    <a:pt x="2944" y="8843"/>
                    <a:pt x="3814" y="9608"/>
                    <a:pt x="4624" y="10075"/>
                  </a:cubicBezTo>
                  <a:cubicBezTo>
                    <a:pt x="5293" y="10460"/>
                    <a:pt x="5926" y="10655"/>
                    <a:pt x="6490" y="10655"/>
                  </a:cubicBezTo>
                  <a:cubicBezTo>
                    <a:pt x="6720" y="10655"/>
                    <a:pt x="6938" y="10623"/>
                    <a:pt x="7142" y="10557"/>
                  </a:cubicBezTo>
                  <a:cubicBezTo>
                    <a:pt x="7617" y="10408"/>
                    <a:pt x="8012" y="10081"/>
                    <a:pt x="8298" y="9604"/>
                  </a:cubicBezTo>
                  <a:cubicBezTo>
                    <a:pt x="8352" y="9514"/>
                    <a:pt x="8403" y="9418"/>
                    <a:pt x="8450" y="9318"/>
                  </a:cubicBezTo>
                  <a:cubicBezTo>
                    <a:pt x="8769" y="8624"/>
                    <a:pt x="8759" y="8037"/>
                    <a:pt x="8415" y="7470"/>
                  </a:cubicBezTo>
                  <a:cubicBezTo>
                    <a:pt x="8106" y="6961"/>
                    <a:pt x="7511" y="6441"/>
                    <a:pt x="6484" y="5784"/>
                  </a:cubicBezTo>
                  <a:cubicBezTo>
                    <a:pt x="5661" y="5258"/>
                    <a:pt x="5000" y="4575"/>
                    <a:pt x="4569" y="3810"/>
                  </a:cubicBezTo>
                  <a:cubicBezTo>
                    <a:pt x="4231" y="3208"/>
                    <a:pt x="4039" y="2554"/>
                    <a:pt x="4043" y="2016"/>
                  </a:cubicBezTo>
                  <a:cubicBezTo>
                    <a:pt x="4045" y="1353"/>
                    <a:pt x="3310" y="320"/>
                    <a:pt x="2449" y="62"/>
                  </a:cubicBezTo>
                  <a:cubicBezTo>
                    <a:pt x="2312" y="21"/>
                    <a:pt x="2176" y="1"/>
                    <a:pt x="204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6" name="Google Shape;256;p1"/>
            <p:cNvSpPr/>
            <p:nvPr/>
          </p:nvSpPr>
          <p:spPr>
            <a:xfrm>
              <a:off x="4725075" y="4220750"/>
              <a:ext cx="179975" cy="226375"/>
            </a:xfrm>
            <a:custGeom>
              <a:avLst/>
              <a:gdLst/>
              <a:ahLst/>
              <a:cxnLst/>
              <a:rect l="l" t="t" r="r" b="b"/>
              <a:pathLst>
                <a:path w="7199" h="9055" extrusionOk="0">
                  <a:moveTo>
                    <a:pt x="1245" y="1"/>
                  </a:moveTo>
                  <a:cubicBezTo>
                    <a:pt x="807" y="1"/>
                    <a:pt x="329" y="210"/>
                    <a:pt x="177" y="668"/>
                  </a:cubicBezTo>
                  <a:cubicBezTo>
                    <a:pt x="1" y="1192"/>
                    <a:pt x="226" y="1274"/>
                    <a:pt x="384" y="1274"/>
                  </a:cubicBezTo>
                  <a:cubicBezTo>
                    <a:pt x="456" y="1274"/>
                    <a:pt x="514" y="1257"/>
                    <a:pt x="514" y="1257"/>
                  </a:cubicBezTo>
                  <a:cubicBezTo>
                    <a:pt x="815" y="1128"/>
                    <a:pt x="1022" y="1072"/>
                    <a:pt x="1157" y="1072"/>
                  </a:cubicBezTo>
                  <a:cubicBezTo>
                    <a:pt x="1810" y="1072"/>
                    <a:pt x="762" y="2376"/>
                    <a:pt x="447" y="2930"/>
                  </a:cubicBezTo>
                  <a:cubicBezTo>
                    <a:pt x="64" y="3597"/>
                    <a:pt x="162" y="4043"/>
                    <a:pt x="795" y="4178"/>
                  </a:cubicBezTo>
                  <a:cubicBezTo>
                    <a:pt x="1427" y="4315"/>
                    <a:pt x="1666" y="4358"/>
                    <a:pt x="1558" y="5353"/>
                  </a:cubicBezTo>
                  <a:cubicBezTo>
                    <a:pt x="1457" y="6257"/>
                    <a:pt x="1719" y="6450"/>
                    <a:pt x="2179" y="6450"/>
                  </a:cubicBezTo>
                  <a:cubicBezTo>
                    <a:pt x="2225" y="6450"/>
                    <a:pt x="2273" y="6449"/>
                    <a:pt x="2323" y="6445"/>
                  </a:cubicBezTo>
                  <a:cubicBezTo>
                    <a:pt x="2426" y="6439"/>
                    <a:pt x="2512" y="6432"/>
                    <a:pt x="2585" y="6432"/>
                  </a:cubicBezTo>
                  <a:cubicBezTo>
                    <a:pt x="2899" y="6432"/>
                    <a:pt x="2972" y="6554"/>
                    <a:pt x="3205" y="7323"/>
                  </a:cubicBezTo>
                  <a:cubicBezTo>
                    <a:pt x="3377" y="7892"/>
                    <a:pt x="3488" y="8071"/>
                    <a:pt x="3705" y="8071"/>
                  </a:cubicBezTo>
                  <a:cubicBezTo>
                    <a:pt x="3849" y="8071"/>
                    <a:pt x="4040" y="7992"/>
                    <a:pt x="4326" y="7896"/>
                  </a:cubicBezTo>
                  <a:cubicBezTo>
                    <a:pt x="4468" y="7848"/>
                    <a:pt x="4571" y="7825"/>
                    <a:pt x="4649" y="7825"/>
                  </a:cubicBezTo>
                  <a:cubicBezTo>
                    <a:pt x="4962" y="7825"/>
                    <a:pt x="4859" y="8195"/>
                    <a:pt x="5255" y="8761"/>
                  </a:cubicBezTo>
                  <a:cubicBezTo>
                    <a:pt x="5398" y="8965"/>
                    <a:pt x="5589" y="9055"/>
                    <a:pt x="5794" y="9055"/>
                  </a:cubicBezTo>
                  <a:cubicBezTo>
                    <a:pt x="6297" y="9055"/>
                    <a:pt x="6884" y="8519"/>
                    <a:pt x="7045" y="7820"/>
                  </a:cubicBezTo>
                  <a:cubicBezTo>
                    <a:pt x="7198" y="7148"/>
                    <a:pt x="7144" y="6778"/>
                    <a:pt x="6837" y="6778"/>
                  </a:cubicBezTo>
                  <a:cubicBezTo>
                    <a:pt x="6694" y="6778"/>
                    <a:pt x="6495" y="6859"/>
                    <a:pt x="6237" y="7028"/>
                  </a:cubicBezTo>
                  <a:cubicBezTo>
                    <a:pt x="6060" y="7144"/>
                    <a:pt x="5942" y="7194"/>
                    <a:pt x="5863" y="7194"/>
                  </a:cubicBezTo>
                  <a:cubicBezTo>
                    <a:pt x="5580" y="7194"/>
                    <a:pt x="5802" y="6561"/>
                    <a:pt x="5635" y="6095"/>
                  </a:cubicBezTo>
                  <a:cubicBezTo>
                    <a:pt x="5521" y="5772"/>
                    <a:pt x="5394" y="5608"/>
                    <a:pt x="5184" y="5608"/>
                  </a:cubicBezTo>
                  <a:cubicBezTo>
                    <a:pt x="5006" y="5608"/>
                    <a:pt x="4770" y="5725"/>
                    <a:pt x="4432" y="5960"/>
                  </a:cubicBezTo>
                  <a:cubicBezTo>
                    <a:pt x="4212" y="6114"/>
                    <a:pt x="4054" y="6180"/>
                    <a:pt x="3945" y="6180"/>
                  </a:cubicBezTo>
                  <a:cubicBezTo>
                    <a:pt x="3688" y="6180"/>
                    <a:pt x="3705" y="5814"/>
                    <a:pt x="3829" y="5373"/>
                  </a:cubicBezTo>
                  <a:cubicBezTo>
                    <a:pt x="3973" y="4853"/>
                    <a:pt x="3870" y="4602"/>
                    <a:pt x="3313" y="4602"/>
                  </a:cubicBezTo>
                  <a:cubicBezTo>
                    <a:pt x="3198" y="4602"/>
                    <a:pt x="3062" y="4613"/>
                    <a:pt x="2906" y="4635"/>
                  </a:cubicBezTo>
                  <a:cubicBezTo>
                    <a:pt x="2805" y="4648"/>
                    <a:pt x="2722" y="4654"/>
                    <a:pt x="2653" y="4654"/>
                  </a:cubicBezTo>
                  <a:cubicBezTo>
                    <a:pt x="2097" y="4654"/>
                    <a:pt x="2482" y="4256"/>
                    <a:pt x="2482" y="4256"/>
                  </a:cubicBezTo>
                  <a:cubicBezTo>
                    <a:pt x="2482" y="4256"/>
                    <a:pt x="3057" y="3603"/>
                    <a:pt x="2849" y="2969"/>
                  </a:cubicBezTo>
                  <a:cubicBezTo>
                    <a:pt x="2640" y="2333"/>
                    <a:pt x="2202" y="2619"/>
                    <a:pt x="1599" y="2439"/>
                  </a:cubicBezTo>
                  <a:cubicBezTo>
                    <a:pt x="993" y="2259"/>
                    <a:pt x="2024" y="1901"/>
                    <a:pt x="2216" y="1412"/>
                  </a:cubicBezTo>
                  <a:cubicBezTo>
                    <a:pt x="2409" y="921"/>
                    <a:pt x="2329" y="719"/>
                    <a:pt x="1963" y="275"/>
                  </a:cubicBezTo>
                  <a:cubicBezTo>
                    <a:pt x="1816" y="96"/>
                    <a:pt x="1540" y="1"/>
                    <a:pt x="1245"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7" name="Google Shape;257;p1"/>
            <p:cNvSpPr/>
            <p:nvPr/>
          </p:nvSpPr>
          <p:spPr>
            <a:xfrm>
              <a:off x="5080050" y="4261925"/>
              <a:ext cx="135000" cy="132250"/>
            </a:xfrm>
            <a:custGeom>
              <a:avLst/>
              <a:gdLst/>
              <a:ahLst/>
              <a:cxnLst/>
              <a:rect l="l" t="t" r="r" b="b"/>
              <a:pathLst>
                <a:path w="5400" h="5290" extrusionOk="0">
                  <a:moveTo>
                    <a:pt x="2594" y="1"/>
                  </a:moveTo>
                  <a:cubicBezTo>
                    <a:pt x="2418" y="1"/>
                    <a:pt x="2239" y="22"/>
                    <a:pt x="2061" y="66"/>
                  </a:cubicBezTo>
                  <a:cubicBezTo>
                    <a:pt x="764" y="387"/>
                    <a:pt x="0" y="1803"/>
                    <a:pt x="354" y="3227"/>
                  </a:cubicBezTo>
                  <a:cubicBezTo>
                    <a:pt x="660" y="4455"/>
                    <a:pt x="1696" y="5289"/>
                    <a:pt x="2807" y="5289"/>
                  </a:cubicBezTo>
                  <a:cubicBezTo>
                    <a:pt x="2984" y="5289"/>
                    <a:pt x="3163" y="5268"/>
                    <a:pt x="3341" y="5224"/>
                  </a:cubicBezTo>
                  <a:cubicBezTo>
                    <a:pt x="4636" y="4903"/>
                    <a:pt x="5400" y="3487"/>
                    <a:pt x="5046" y="2063"/>
                  </a:cubicBezTo>
                  <a:cubicBezTo>
                    <a:pt x="4740" y="835"/>
                    <a:pt x="3705" y="1"/>
                    <a:pt x="259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8" name="Google Shape;258;p1"/>
            <p:cNvSpPr/>
            <p:nvPr/>
          </p:nvSpPr>
          <p:spPr>
            <a:xfrm>
              <a:off x="5252000" y="3810550"/>
              <a:ext cx="109500" cy="107275"/>
            </a:xfrm>
            <a:custGeom>
              <a:avLst/>
              <a:gdLst/>
              <a:ahLst/>
              <a:cxnLst/>
              <a:rect l="l" t="t" r="r" b="b"/>
              <a:pathLst>
                <a:path w="4380" h="4291" extrusionOk="0">
                  <a:moveTo>
                    <a:pt x="2103" y="1"/>
                  </a:moveTo>
                  <a:cubicBezTo>
                    <a:pt x="1960" y="1"/>
                    <a:pt x="1815" y="18"/>
                    <a:pt x="1670" y="53"/>
                  </a:cubicBezTo>
                  <a:cubicBezTo>
                    <a:pt x="621" y="315"/>
                    <a:pt x="1" y="1463"/>
                    <a:pt x="287" y="2617"/>
                  </a:cubicBezTo>
                  <a:cubicBezTo>
                    <a:pt x="534" y="3614"/>
                    <a:pt x="1375" y="4290"/>
                    <a:pt x="2277" y="4290"/>
                  </a:cubicBezTo>
                  <a:cubicBezTo>
                    <a:pt x="2420" y="4290"/>
                    <a:pt x="2565" y="4273"/>
                    <a:pt x="2710" y="4237"/>
                  </a:cubicBezTo>
                  <a:cubicBezTo>
                    <a:pt x="3759" y="3975"/>
                    <a:pt x="4379" y="2828"/>
                    <a:pt x="4093" y="1672"/>
                  </a:cubicBezTo>
                  <a:cubicBezTo>
                    <a:pt x="3846" y="676"/>
                    <a:pt x="3005" y="1"/>
                    <a:pt x="2103"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9" name="Google Shape;259;p1"/>
            <p:cNvSpPr/>
            <p:nvPr/>
          </p:nvSpPr>
          <p:spPr>
            <a:xfrm>
              <a:off x="5231800" y="3592700"/>
              <a:ext cx="109525" cy="107250"/>
            </a:xfrm>
            <a:custGeom>
              <a:avLst/>
              <a:gdLst/>
              <a:ahLst/>
              <a:cxnLst/>
              <a:rect l="l" t="t" r="r" b="b"/>
              <a:pathLst>
                <a:path w="4381" h="4290" extrusionOk="0">
                  <a:moveTo>
                    <a:pt x="2107" y="0"/>
                  </a:moveTo>
                  <a:cubicBezTo>
                    <a:pt x="1963" y="0"/>
                    <a:pt x="1817" y="18"/>
                    <a:pt x="1672" y="54"/>
                  </a:cubicBezTo>
                  <a:cubicBezTo>
                    <a:pt x="621" y="314"/>
                    <a:pt x="1" y="1461"/>
                    <a:pt x="289" y="2617"/>
                  </a:cubicBezTo>
                  <a:cubicBezTo>
                    <a:pt x="536" y="3612"/>
                    <a:pt x="1376" y="4289"/>
                    <a:pt x="2275" y="4289"/>
                  </a:cubicBezTo>
                  <a:cubicBezTo>
                    <a:pt x="2419" y="4289"/>
                    <a:pt x="2565" y="4272"/>
                    <a:pt x="2709" y="4236"/>
                  </a:cubicBezTo>
                  <a:cubicBezTo>
                    <a:pt x="3761" y="3976"/>
                    <a:pt x="4381" y="2826"/>
                    <a:pt x="4093" y="1672"/>
                  </a:cubicBezTo>
                  <a:cubicBezTo>
                    <a:pt x="3846" y="676"/>
                    <a:pt x="3006" y="0"/>
                    <a:pt x="2107"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60" name="Google Shape;260;p1"/>
            <p:cNvSpPr/>
            <p:nvPr/>
          </p:nvSpPr>
          <p:spPr>
            <a:xfrm>
              <a:off x="5479050" y="3803950"/>
              <a:ext cx="162875" cy="159600"/>
            </a:xfrm>
            <a:custGeom>
              <a:avLst/>
              <a:gdLst/>
              <a:ahLst/>
              <a:cxnLst/>
              <a:rect l="l" t="t" r="r" b="b"/>
              <a:pathLst>
                <a:path w="6515" h="6384" extrusionOk="0">
                  <a:moveTo>
                    <a:pt x="3132" y="1"/>
                  </a:moveTo>
                  <a:cubicBezTo>
                    <a:pt x="2918" y="1"/>
                    <a:pt x="2702" y="26"/>
                    <a:pt x="2486" y="80"/>
                  </a:cubicBezTo>
                  <a:cubicBezTo>
                    <a:pt x="923" y="469"/>
                    <a:pt x="1" y="2177"/>
                    <a:pt x="428" y="3896"/>
                  </a:cubicBezTo>
                  <a:cubicBezTo>
                    <a:pt x="795" y="5377"/>
                    <a:pt x="2046" y="6383"/>
                    <a:pt x="3385" y="6383"/>
                  </a:cubicBezTo>
                  <a:cubicBezTo>
                    <a:pt x="3599" y="6383"/>
                    <a:pt x="3816" y="6357"/>
                    <a:pt x="4031" y="6304"/>
                  </a:cubicBezTo>
                  <a:cubicBezTo>
                    <a:pt x="5594" y="5915"/>
                    <a:pt x="6515" y="4207"/>
                    <a:pt x="6089" y="2488"/>
                  </a:cubicBezTo>
                  <a:cubicBezTo>
                    <a:pt x="5721" y="1006"/>
                    <a:pt x="4472" y="1"/>
                    <a:pt x="313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61" name="Google Shape;261;p1"/>
            <p:cNvSpPr/>
            <p:nvPr/>
          </p:nvSpPr>
          <p:spPr>
            <a:xfrm>
              <a:off x="4325300" y="3727700"/>
              <a:ext cx="283850" cy="534075"/>
            </a:xfrm>
            <a:custGeom>
              <a:avLst/>
              <a:gdLst/>
              <a:ahLst/>
              <a:cxnLst/>
              <a:rect l="l" t="t" r="r" b="b"/>
              <a:pathLst>
                <a:path w="11354" h="21363" extrusionOk="0">
                  <a:moveTo>
                    <a:pt x="4507" y="0"/>
                  </a:moveTo>
                  <a:cubicBezTo>
                    <a:pt x="4317" y="0"/>
                    <a:pt x="4131" y="92"/>
                    <a:pt x="4017" y="256"/>
                  </a:cubicBezTo>
                  <a:cubicBezTo>
                    <a:pt x="3894" y="427"/>
                    <a:pt x="1046" y="4556"/>
                    <a:pt x="2079" y="9679"/>
                  </a:cubicBezTo>
                  <a:cubicBezTo>
                    <a:pt x="2900" y="13748"/>
                    <a:pt x="3583" y="15058"/>
                    <a:pt x="6961" y="18209"/>
                  </a:cubicBezTo>
                  <a:cubicBezTo>
                    <a:pt x="6100" y="17609"/>
                    <a:pt x="5195" y="16852"/>
                    <a:pt x="4369" y="15917"/>
                  </a:cubicBezTo>
                  <a:cubicBezTo>
                    <a:pt x="4342" y="15886"/>
                    <a:pt x="1728" y="12789"/>
                    <a:pt x="1230" y="8971"/>
                  </a:cubicBezTo>
                  <a:cubicBezTo>
                    <a:pt x="1191" y="8670"/>
                    <a:pt x="934" y="8453"/>
                    <a:pt x="638" y="8453"/>
                  </a:cubicBezTo>
                  <a:cubicBezTo>
                    <a:pt x="612" y="8453"/>
                    <a:pt x="586" y="8454"/>
                    <a:pt x="559" y="8458"/>
                  </a:cubicBezTo>
                  <a:cubicBezTo>
                    <a:pt x="232" y="8503"/>
                    <a:pt x="1" y="8801"/>
                    <a:pt x="44" y="9129"/>
                  </a:cubicBezTo>
                  <a:cubicBezTo>
                    <a:pt x="179" y="10162"/>
                    <a:pt x="449" y="11140"/>
                    <a:pt x="780" y="12028"/>
                  </a:cubicBezTo>
                  <a:cubicBezTo>
                    <a:pt x="1791" y="14724"/>
                    <a:pt x="3372" y="16592"/>
                    <a:pt x="3464" y="16701"/>
                  </a:cubicBezTo>
                  <a:cubicBezTo>
                    <a:pt x="6501" y="20138"/>
                    <a:pt x="10363" y="21292"/>
                    <a:pt x="10527" y="21339"/>
                  </a:cubicBezTo>
                  <a:cubicBezTo>
                    <a:pt x="10582" y="21355"/>
                    <a:pt x="10638" y="21363"/>
                    <a:pt x="10693" y="21363"/>
                  </a:cubicBezTo>
                  <a:cubicBezTo>
                    <a:pt x="10907" y="21363"/>
                    <a:pt x="11110" y="21248"/>
                    <a:pt x="11219" y="21054"/>
                  </a:cubicBezTo>
                  <a:cubicBezTo>
                    <a:pt x="11354" y="20811"/>
                    <a:pt x="11302" y="20506"/>
                    <a:pt x="11094" y="20320"/>
                  </a:cubicBezTo>
                  <a:cubicBezTo>
                    <a:pt x="4733" y="14669"/>
                    <a:pt x="4213" y="14207"/>
                    <a:pt x="3252" y="9440"/>
                  </a:cubicBezTo>
                  <a:cubicBezTo>
                    <a:pt x="2955" y="7971"/>
                    <a:pt x="3023" y="6577"/>
                    <a:pt x="3252" y="5360"/>
                  </a:cubicBezTo>
                  <a:lnTo>
                    <a:pt x="3252" y="5360"/>
                  </a:lnTo>
                  <a:cubicBezTo>
                    <a:pt x="3039" y="10731"/>
                    <a:pt x="6149" y="14440"/>
                    <a:pt x="6302" y="14620"/>
                  </a:cubicBezTo>
                  <a:cubicBezTo>
                    <a:pt x="6314" y="14632"/>
                    <a:pt x="6325" y="14645"/>
                    <a:pt x="6337" y="14657"/>
                  </a:cubicBezTo>
                  <a:cubicBezTo>
                    <a:pt x="9064" y="17337"/>
                    <a:pt x="10292" y="17497"/>
                    <a:pt x="10511" y="17501"/>
                  </a:cubicBezTo>
                  <a:cubicBezTo>
                    <a:pt x="10515" y="17501"/>
                    <a:pt x="10520" y="17501"/>
                    <a:pt x="10525" y="17501"/>
                  </a:cubicBezTo>
                  <a:cubicBezTo>
                    <a:pt x="10777" y="17501"/>
                    <a:pt x="11003" y="17341"/>
                    <a:pt x="11088" y="17104"/>
                  </a:cubicBezTo>
                  <a:cubicBezTo>
                    <a:pt x="11174" y="16860"/>
                    <a:pt x="11094" y="16588"/>
                    <a:pt x="10889" y="16431"/>
                  </a:cubicBezTo>
                  <a:cubicBezTo>
                    <a:pt x="10873" y="16418"/>
                    <a:pt x="9203" y="15117"/>
                    <a:pt x="7921" y="12222"/>
                  </a:cubicBezTo>
                  <a:cubicBezTo>
                    <a:pt x="6783" y="9657"/>
                    <a:pt x="6656" y="8578"/>
                    <a:pt x="6814" y="7179"/>
                  </a:cubicBezTo>
                  <a:lnTo>
                    <a:pt x="6814" y="7179"/>
                  </a:lnTo>
                  <a:lnTo>
                    <a:pt x="7790" y="10160"/>
                  </a:lnTo>
                  <a:cubicBezTo>
                    <a:pt x="7875" y="10411"/>
                    <a:pt x="8107" y="10570"/>
                    <a:pt x="8358" y="10570"/>
                  </a:cubicBezTo>
                  <a:cubicBezTo>
                    <a:pt x="8420" y="10570"/>
                    <a:pt x="8482" y="10561"/>
                    <a:pt x="8545" y="10540"/>
                  </a:cubicBezTo>
                  <a:cubicBezTo>
                    <a:pt x="8858" y="10436"/>
                    <a:pt x="9029" y="10101"/>
                    <a:pt x="8927" y="9788"/>
                  </a:cubicBezTo>
                  <a:lnTo>
                    <a:pt x="7472" y="5340"/>
                  </a:lnTo>
                  <a:cubicBezTo>
                    <a:pt x="7317" y="4635"/>
                    <a:pt x="6931" y="4521"/>
                    <a:pt x="6700" y="4521"/>
                  </a:cubicBezTo>
                  <a:cubicBezTo>
                    <a:pt x="6693" y="4521"/>
                    <a:pt x="6687" y="4521"/>
                    <a:pt x="6681" y="4521"/>
                  </a:cubicBezTo>
                  <a:cubicBezTo>
                    <a:pt x="5993" y="4540"/>
                    <a:pt x="5860" y="5415"/>
                    <a:pt x="5744" y="6189"/>
                  </a:cubicBezTo>
                  <a:cubicBezTo>
                    <a:pt x="5416" y="8345"/>
                    <a:pt x="5422" y="9538"/>
                    <a:pt x="6826" y="12705"/>
                  </a:cubicBezTo>
                  <a:cubicBezTo>
                    <a:pt x="7069" y="13253"/>
                    <a:pt x="7325" y="13748"/>
                    <a:pt x="7581" y="14194"/>
                  </a:cubicBezTo>
                  <a:cubicBezTo>
                    <a:pt x="7458" y="14078"/>
                    <a:pt x="7331" y="13957"/>
                    <a:pt x="7200" y="13828"/>
                  </a:cubicBezTo>
                  <a:cubicBezTo>
                    <a:pt x="6941" y="13511"/>
                    <a:pt x="3342" y="8957"/>
                    <a:pt x="4788" y="2985"/>
                  </a:cubicBezTo>
                  <a:cubicBezTo>
                    <a:pt x="4792" y="2964"/>
                    <a:pt x="4796" y="2944"/>
                    <a:pt x="4800" y="2923"/>
                  </a:cubicBezTo>
                  <a:lnTo>
                    <a:pt x="5099" y="673"/>
                  </a:lnTo>
                  <a:cubicBezTo>
                    <a:pt x="5136" y="401"/>
                    <a:pt x="4981" y="139"/>
                    <a:pt x="4723" y="41"/>
                  </a:cubicBezTo>
                  <a:cubicBezTo>
                    <a:pt x="4653" y="13"/>
                    <a:pt x="4580" y="0"/>
                    <a:pt x="450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62" name="Google Shape;262;p1"/>
            <p:cNvSpPr/>
            <p:nvPr/>
          </p:nvSpPr>
          <p:spPr>
            <a:xfrm>
              <a:off x="4318450" y="3720475"/>
              <a:ext cx="298725" cy="548525"/>
            </a:xfrm>
            <a:custGeom>
              <a:avLst/>
              <a:gdLst/>
              <a:ahLst/>
              <a:cxnLst/>
              <a:rect l="l" t="t" r="r" b="b"/>
              <a:pathLst>
                <a:path w="11949" h="21941" extrusionOk="0">
                  <a:moveTo>
                    <a:pt x="4780" y="577"/>
                  </a:moveTo>
                  <a:cubicBezTo>
                    <a:pt x="4818" y="577"/>
                    <a:pt x="4856" y="584"/>
                    <a:pt x="4892" y="598"/>
                  </a:cubicBezTo>
                  <a:cubicBezTo>
                    <a:pt x="5025" y="649"/>
                    <a:pt x="5105" y="784"/>
                    <a:pt x="5087" y="925"/>
                  </a:cubicBezTo>
                  <a:lnTo>
                    <a:pt x="4788" y="3176"/>
                  </a:lnTo>
                  <a:cubicBezTo>
                    <a:pt x="4786" y="3186"/>
                    <a:pt x="4784" y="3196"/>
                    <a:pt x="4782" y="3206"/>
                  </a:cubicBezTo>
                  <a:cubicBezTo>
                    <a:pt x="3292" y="9358"/>
                    <a:pt x="7088" y="14101"/>
                    <a:pt x="7249" y="14299"/>
                  </a:cubicBezTo>
                  <a:cubicBezTo>
                    <a:pt x="7255" y="14308"/>
                    <a:pt x="7264" y="14316"/>
                    <a:pt x="7272" y="14322"/>
                  </a:cubicBezTo>
                  <a:cubicBezTo>
                    <a:pt x="7405" y="14453"/>
                    <a:pt x="7534" y="14576"/>
                    <a:pt x="7656" y="14692"/>
                  </a:cubicBezTo>
                  <a:cubicBezTo>
                    <a:pt x="7712" y="14744"/>
                    <a:pt x="7784" y="14771"/>
                    <a:pt x="7856" y="14771"/>
                  </a:cubicBezTo>
                  <a:cubicBezTo>
                    <a:pt x="7919" y="14771"/>
                    <a:pt x="7982" y="14751"/>
                    <a:pt x="8035" y="14709"/>
                  </a:cubicBezTo>
                  <a:cubicBezTo>
                    <a:pt x="8147" y="14621"/>
                    <a:pt x="8176" y="14463"/>
                    <a:pt x="8107" y="14340"/>
                  </a:cubicBezTo>
                  <a:cubicBezTo>
                    <a:pt x="7839" y="13876"/>
                    <a:pt x="7589" y="13385"/>
                    <a:pt x="7366" y="12877"/>
                  </a:cubicBezTo>
                  <a:cubicBezTo>
                    <a:pt x="5991" y="9780"/>
                    <a:pt x="5985" y="8618"/>
                    <a:pt x="6304" y="6521"/>
                  </a:cubicBezTo>
                  <a:cubicBezTo>
                    <a:pt x="6425" y="5721"/>
                    <a:pt x="6550" y="5109"/>
                    <a:pt x="6963" y="5099"/>
                  </a:cubicBezTo>
                  <a:cubicBezTo>
                    <a:pt x="6968" y="5099"/>
                    <a:pt x="6972" y="5099"/>
                    <a:pt x="6977" y="5099"/>
                  </a:cubicBezTo>
                  <a:cubicBezTo>
                    <a:pt x="7213" y="5099"/>
                    <a:pt x="7378" y="5299"/>
                    <a:pt x="7464" y="5690"/>
                  </a:cubicBezTo>
                  <a:cubicBezTo>
                    <a:pt x="7466" y="5700"/>
                    <a:pt x="7468" y="5708"/>
                    <a:pt x="7472" y="5719"/>
                  </a:cubicBezTo>
                  <a:lnTo>
                    <a:pt x="8927" y="10167"/>
                  </a:lnTo>
                  <a:cubicBezTo>
                    <a:pt x="8980" y="10328"/>
                    <a:pt x="8890" y="10502"/>
                    <a:pt x="8729" y="10555"/>
                  </a:cubicBezTo>
                  <a:cubicBezTo>
                    <a:pt x="8696" y="10566"/>
                    <a:pt x="8663" y="10571"/>
                    <a:pt x="8631" y="10571"/>
                  </a:cubicBezTo>
                  <a:cubicBezTo>
                    <a:pt x="8501" y="10571"/>
                    <a:pt x="8384" y="10490"/>
                    <a:pt x="8340" y="10359"/>
                  </a:cubicBezTo>
                  <a:lnTo>
                    <a:pt x="7364" y="7378"/>
                  </a:lnTo>
                  <a:cubicBezTo>
                    <a:pt x="7324" y="7262"/>
                    <a:pt x="7214" y="7180"/>
                    <a:pt x="7089" y="7180"/>
                  </a:cubicBezTo>
                  <a:cubicBezTo>
                    <a:pt x="7079" y="7180"/>
                    <a:pt x="7069" y="7180"/>
                    <a:pt x="7059" y="7182"/>
                  </a:cubicBezTo>
                  <a:cubicBezTo>
                    <a:pt x="6924" y="7196"/>
                    <a:pt x="6818" y="7302"/>
                    <a:pt x="6801" y="7437"/>
                  </a:cubicBezTo>
                  <a:cubicBezTo>
                    <a:pt x="6642" y="8863"/>
                    <a:pt x="6769" y="10003"/>
                    <a:pt x="7931" y="12628"/>
                  </a:cubicBezTo>
                  <a:cubicBezTo>
                    <a:pt x="9246" y="15592"/>
                    <a:pt x="10971" y="16934"/>
                    <a:pt x="10987" y="16949"/>
                  </a:cubicBezTo>
                  <a:cubicBezTo>
                    <a:pt x="11094" y="17031"/>
                    <a:pt x="11135" y="17170"/>
                    <a:pt x="11092" y="17297"/>
                  </a:cubicBezTo>
                  <a:cubicBezTo>
                    <a:pt x="11047" y="17420"/>
                    <a:pt x="10929" y="17503"/>
                    <a:pt x="10798" y="17503"/>
                  </a:cubicBezTo>
                  <a:cubicBezTo>
                    <a:pt x="10796" y="17503"/>
                    <a:pt x="10794" y="17503"/>
                    <a:pt x="10793" y="17503"/>
                  </a:cubicBezTo>
                  <a:cubicBezTo>
                    <a:pt x="10670" y="17499"/>
                    <a:pt x="9520" y="17399"/>
                    <a:pt x="6816" y="14741"/>
                  </a:cubicBezTo>
                  <a:cubicBezTo>
                    <a:pt x="6809" y="14733"/>
                    <a:pt x="6803" y="14727"/>
                    <a:pt x="6797" y="14721"/>
                  </a:cubicBezTo>
                  <a:cubicBezTo>
                    <a:pt x="6666" y="14569"/>
                    <a:pt x="3606" y="10936"/>
                    <a:pt x="3816" y="5659"/>
                  </a:cubicBezTo>
                  <a:cubicBezTo>
                    <a:pt x="3822" y="5508"/>
                    <a:pt x="3710" y="5379"/>
                    <a:pt x="3560" y="5363"/>
                  </a:cubicBezTo>
                  <a:cubicBezTo>
                    <a:pt x="3550" y="5362"/>
                    <a:pt x="3539" y="5361"/>
                    <a:pt x="3528" y="5361"/>
                  </a:cubicBezTo>
                  <a:cubicBezTo>
                    <a:pt x="3390" y="5361"/>
                    <a:pt x="3270" y="5457"/>
                    <a:pt x="3243" y="5596"/>
                  </a:cubicBezTo>
                  <a:cubicBezTo>
                    <a:pt x="2971" y="7032"/>
                    <a:pt x="2971" y="8442"/>
                    <a:pt x="3243" y="9786"/>
                  </a:cubicBezTo>
                  <a:cubicBezTo>
                    <a:pt x="4223" y="14647"/>
                    <a:pt x="4749" y="15114"/>
                    <a:pt x="11175" y="20824"/>
                  </a:cubicBezTo>
                  <a:cubicBezTo>
                    <a:pt x="11284" y="20922"/>
                    <a:pt x="11310" y="21077"/>
                    <a:pt x="11241" y="21204"/>
                  </a:cubicBezTo>
                  <a:cubicBezTo>
                    <a:pt x="11184" y="21305"/>
                    <a:pt x="11080" y="21364"/>
                    <a:pt x="10970" y="21364"/>
                  </a:cubicBezTo>
                  <a:cubicBezTo>
                    <a:pt x="10941" y="21364"/>
                    <a:pt x="10912" y="21360"/>
                    <a:pt x="10883" y="21352"/>
                  </a:cubicBezTo>
                  <a:cubicBezTo>
                    <a:pt x="10723" y="21305"/>
                    <a:pt x="6938" y="20175"/>
                    <a:pt x="3957" y="16801"/>
                  </a:cubicBezTo>
                  <a:cubicBezTo>
                    <a:pt x="3892" y="16724"/>
                    <a:pt x="2323" y="14876"/>
                    <a:pt x="1326" y="12215"/>
                  </a:cubicBezTo>
                  <a:lnTo>
                    <a:pt x="1324" y="12215"/>
                  </a:lnTo>
                  <a:cubicBezTo>
                    <a:pt x="966" y="11257"/>
                    <a:pt x="725" y="10304"/>
                    <a:pt x="604" y="9379"/>
                  </a:cubicBezTo>
                  <a:cubicBezTo>
                    <a:pt x="592" y="9297"/>
                    <a:pt x="614" y="9217"/>
                    <a:pt x="666" y="9152"/>
                  </a:cubicBezTo>
                  <a:cubicBezTo>
                    <a:pt x="715" y="9086"/>
                    <a:pt x="788" y="9043"/>
                    <a:pt x="870" y="9033"/>
                  </a:cubicBezTo>
                  <a:cubicBezTo>
                    <a:pt x="884" y="9031"/>
                    <a:pt x="897" y="9031"/>
                    <a:pt x="911" y="9031"/>
                  </a:cubicBezTo>
                  <a:cubicBezTo>
                    <a:pt x="979" y="9031"/>
                    <a:pt x="1045" y="9052"/>
                    <a:pt x="1099" y="9094"/>
                  </a:cubicBezTo>
                  <a:cubicBezTo>
                    <a:pt x="1146" y="9129"/>
                    <a:pt x="1181" y="9176"/>
                    <a:pt x="1199" y="9230"/>
                  </a:cubicBezTo>
                  <a:cubicBezTo>
                    <a:pt x="1208" y="9252"/>
                    <a:pt x="1214" y="9275"/>
                    <a:pt x="1216" y="9299"/>
                  </a:cubicBezTo>
                  <a:cubicBezTo>
                    <a:pt x="1721" y="13156"/>
                    <a:pt x="4311" y="16261"/>
                    <a:pt x="4426" y="16396"/>
                  </a:cubicBezTo>
                  <a:cubicBezTo>
                    <a:pt x="5183" y="17254"/>
                    <a:pt x="6073" y="18039"/>
                    <a:pt x="7069" y="18735"/>
                  </a:cubicBezTo>
                  <a:cubicBezTo>
                    <a:pt x="7119" y="18769"/>
                    <a:pt x="7177" y="18786"/>
                    <a:pt x="7234" y="18786"/>
                  </a:cubicBezTo>
                  <a:cubicBezTo>
                    <a:pt x="7319" y="18786"/>
                    <a:pt x="7403" y="18749"/>
                    <a:pt x="7460" y="18680"/>
                  </a:cubicBezTo>
                  <a:cubicBezTo>
                    <a:pt x="7556" y="18561"/>
                    <a:pt x="7544" y="18389"/>
                    <a:pt x="7433" y="18287"/>
                  </a:cubicBezTo>
                  <a:cubicBezTo>
                    <a:pt x="4178" y="15253"/>
                    <a:pt x="3462" y="14001"/>
                    <a:pt x="2636" y="9909"/>
                  </a:cubicBezTo>
                  <a:cubicBezTo>
                    <a:pt x="1627" y="4909"/>
                    <a:pt x="4408" y="878"/>
                    <a:pt x="4526" y="708"/>
                  </a:cubicBezTo>
                  <a:cubicBezTo>
                    <a:pt x="4585" y="624"/>
                    <a:pt x="4681" y="577"/>
                    <a:pt x="4780" y="577"/>
                  </a:cubicBezTo>
                  <a:close/>
                  <a:moveTo>
                    <a:pt x="4780" y="1"/>
                  </a:moveTo>
                  <a:cubicBezTo>
                    <a:pt x="4497" y="1"/>
                    <a:pt x="4225" y="136"/>
                    <a:pt x="4054" y="379"/>
                  </a:cubicBezTo>
                  <a:cubicBezTo>
                    <a:pt x="3929" y="557"/>
                    <a:pt x="1013" y="4784"/>
                    <a:pt x="2071" y="10025"/>
                  </a:cubicBezTo>
                  <a:cubicBezTo>
                    <a:pt x="2216" y="10748"/>
                    <a:pt x="2357" y="11386"/>
                    <a:pt x="2511" y="11961"/>
                  </a:cubicBezTo>
                  <a:cubicBezTo>
                    <a:pt x="2186" y="11124"/>
                    <a:pt x="1918" y="10197"/>
                    <a:pt x="1789" y="9221"/>
                  </a:cubicBezTo>
                  <a:cubicBezTo>
                    <a:pt x="1760" y="8988"/>
                    <a:pt x="1639" y="8779"/>
                    <a:pt x="1451" y="8636"/>
                  </a:cubicBezTo>
                  <a:cubicBezTo>
                    <a:pt x="1295" y="8517"/>
                    <a:pt x="1107" y="8455"/>
                    <a:pt x="914" y="8455"/>
                  </a:cubicBezTo>
                  <a:cubicBezTo>
                    <a:pt x="875" y="8455"/>
                    <a:pt x="836" y="8457"/>
                    <a:pt x="796" y="8462"/>
                  </a:cubicBezTo>
                  <a:cubicBezTo>
                    <a:pt x="561" y="8493"/>
                    <a:pt x="352" y="8614"/>
                    <a:pt x="207" y="8802"/>
                  </a:cubicBezTo>
                  <a:cubicBezTo>
                    <a:pt x="62" y="8988"/>
                    <a:pt x="1" y="9221"/>
                    <a:pt x="31" y="9455"/>
                  </a:cubicBezTo>
                  <a:cubicBezTo>
                    <a:pt x="158" y="10422"/>
                    <a:pt x="410" y="11419"/>
                    <a:pt x="784" y="12417"/>
                  </a:cubicBezTo>
                  <a:cubicBezTo>
                    <a:pt x="1817" y="15173"/>
                    <a:pt x="3450" y="17096"/>
                    <a:pt x="3522" y="17180"/>
                  </a:cubicBezTo>
                  <a:cubicBezTo>
                    <a:pt x="6613" y="20681"/>
                    <a:pt x="10553" y="21855"/>
                    <a:pt x="10719" y="21904"/>
                  </a:cubicBezTo>
                  <a:cubicBezTo>
                    <a:pt x="10803" y="21928"/>
                    <a:pt x="10888" y="21940"/>
                    <a:pt x="10971" y="21940"/>
                  </a:cubicBezTo>
                  <a:cubicBezTo>
                    <a:pt x="11287" y="21940"/>
                    <a:pt x="11584" y="21772"/>
                    <a:pt x="11744" y="21483"/>
                  </a:cubicBezTo>
                  <a:cubicBezTo>
                    <a:pt x="11949" y="21118"/>
                    <a:pt x="11871" y="20670"/>
                    <a:pt x="11560" y="20394"/>
                  </a:cubicBezTo>
                  <a:cubicBezTo>
                    <a:pt x="5938" y="15398"/>
                    <a:pt x="4927" y="14502"/>
                    <a:pt x="4103" y="11034"/>
                  </a:cubicBezTo>
                  <a:lnTo>
                    <a:pt x="4103" y="11034"/>
                  </a:lnTo>
                  <a:cubicBezTo>
                    <a:pt x="4995" y="13479"/>
                    <a:pt x="6271" y="14997"/>
                    <a:pt x="6357" y="15095"/>
                  </a:cubicBezTo>
                  <a:cubicBezTo>
                    <a:pt x="6374" y="15116"/>
                    <a:pt x="6390" y="15134"/>
                    <a:pt x="6408" y="15152"/>
                  </a:cubicBezTo>
                  <a:cubicBezTo>
                    <a:pt x="9142" y="17837"/>
                    <a:pt x="10443" y="18072"/>
                    <a:pt x="10776" y="18078"/>
                  </a:cubicBezTo>
                  <a:cubicBezTo>
                    <a:pt x="10783" y="18078"/>
                    <a:pt x="10789" y="18078"/>
                    <a:pt x="10796" y="18078"/>
                  </a:cubicBezTo>
                  <a:cubicBezTo>
                    <a:pt x="11173" y="18078"/>
                    <a:pt x="11507" y="17843"/>
                    <a:pt x="11634" y="17487"/>
                  </a:cubicBezTo>
                  <a:cubicBezTo>
                    <a:pt x="11763" y="17127"/>
                    <a:pt x="11644" y="16726"/>
                    <a:pt x="11341" y="16493"/>
                  </a:cubicBezTo>
                  <a:cubicBezTo>
                    <a:pt x="11325" y="16480"/>
                    <a:pt x="9702" y="15197"/>
                    <a:pt x="8458" y="12393"/>
                  </a:cubicBezTo>
                  <a:cubicBezTo>
                    <a:pt x="7881" y="11089"/>
                    <a:pt x="7571" y="10183"/>
                    <a:pt x="7425" y="9428"/>
                  </a:cubicBezTo>
                  <a:lnTo>
                    <a:pt x="7425" y="9428"/>
                  </a:lnTo>
                  <a:lnTo>
                    <a:pt x="7789" y="10541"/>
                  </a:lnTo>
                  <a:cubicBezTo>
                    <a:pt x="7914" y="10909"/>
                    <a:pt x="8263" y="11145"/>
                    <a:pt x="8633" y="11145"/>
                  </a:cubicBezTo>
                  <a:cubicBezTo>
                    <a:pt x="8724" y="11145"/>
                    <a:pt x="8816" y="11131"/>
                    <a:pt x="8906" y="11102"/>
                  </a:cubicBezTo>
                  <a:cubicBezTo>
                    <a:pt x="9373" y="10950"/>
                    <a:pt x="9627" y="10449"/>
                    <a:pt x="9475" y="9987"/>
                  </a:cubicBezTo>
                  <a:lnTo>
                    <a:pt x="8025" y="5551"/>
                  </a:lnTo>
                  <a:cubicBezTo>
                    <a:pt x="7816" y="4631"/>
                    <a:pt x="7235" y="4522"/>
                    <a:pt x="6971" y="4522"/>
                  </a:cubicBezTo>
                  <a:cubicBezTo>
                    <a:pt x="6964" y="4522"/>
                    <a:pt x="6956" y="4522"/>
                    <a:pt x="6949" y="4522"/>
                  </a:cubicBezTo>
                  <a:cubicBezTo>
                    <a:pt x="6020" y="4546"/>
                    <a:pt x="5854" y="5639"/>
                    <a:pt x="5733" y="6435"/>
                  </a:cubicBezTo>
                  <a:cubicBezTo>
                    <a:pt x="5488" y="8041"/>
                    <a:pt x="5424" y="9127"/>
                    <a:pt x="5954" y="10836"/>
                  </a:cubicBezTo>
                  <a:cubicBezTo>
                    <a:pt x="5195" y="8937"/>
                    <a:pt x="4622" y="6314"/>
                    <a:pt x="5342" y="3341"/>
                  </a:cubicBezTo>
                  <a:cubicBezTo>
                    <a:pt x="5351" y="3311"/>
                    <a:pt x="5357" y="3280"/>
                    <a:pt x="5361" y="3249"/>
                  </a:cubicBezTo>
                  <a:lnTo>
                    <a:pt x="5660" y="999"/>
                  </a:lnTo>
                  <a:cubicBezTo>
                    <a:pt x="5713" y="594"/>
                    <a:pt x="5484" y="209"/>
                    <a:pt x="5103" y="62"/>
                  </a:cubicBezTo>
                  <a:cubicBezTo>
                    <a:pt x="4997" y="20"/>
                    <a:pt x="4888" y="1"/>
                    <a:pt x="4780"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63" name="Google Shape;263;p1"/>
            <p:cNvSpPr/>
            <p:nvPr/>
          </p:nvSpPr>
          <p:spPr>
            <a:xfrm>
              <a:off x="4449950" y="3323325"/>
              <a:ext cx="515450" cy="313050"/>
            </a:xfrm>
            <a:custGeom>
              <a:avLst/>
              <a:gdLst/>
              <a:ahLst/>
              <a:cxnLst/>
              <a:rect l="l" t="t" r="r" b="b"/>
              <a:pathLst>
                <a:path w="20618" h="12522" extrusionOk="0">
                  <a:moveTo>
                    <a:pt x="11132" y="0"/>
                  </a:moveTo>
                  <a:cubicBezTo>
                    <a:pt x="11084" y="0"/>
                    <a:pt x="11036" y="6"/>
                    <a:pt x="10987" y="18"/>
                  </a:cubicBezTo>
                  <a:cubicBezTo>
                    <a:pt x="9975" y="270"/>
                    <a:pt x="9035" y="648"/>
                    <a:pt x="8191" y="1080"/>
                  </a:cubicBezTo>
                  <a:cubicBezTo>
                    <a:pt x="5627" y="2389"/>
                    <a:pt x="3949" y="4173"/>
                    <a:pt x="3853" y="4276"/>
                  </a:cubicBezTo>
                  <a:cubicBezTo>
                    <a:pt x="784" y="7684"/>
                    <a:pt x="76" y="11653"/>
                    <a:pt x="48" y="11821"/>
                  </a:cubicBezTo>
                  <a:cubicBezTo>
                    <a:pt x="1" y="12095"/>
                    <a:pt x="150" y="12367"/>
                    <a:pt x="408" y="12476"/>
                  </a:cubicBezTo>
                  <a:cubicBezTo>
                    <a:pt x="482" y="12507"/>
                    <a:pt x="560" y="12521"/>
                    <a:pt x="637" y="12521"/>
                  </a:cubicBezTo>
                  <a:cubicBezTo>
                    <a:pt x="826" y="12521"/>
                    <a:pt x="1009" y="12432"/>
                    <a:pt x="1124" y="12269"/>
                  </a:cubicBezTo>
                  <a:cubicBezTo>
                    <a:pt x="6016" y="5307"/>
                    <a:pt x="6415" y="4738"/>
                    <a:pt x="11043" y="3240"/>
                  </a:cubicBezTo>
                  <a:cubicBezTo>
                    <a:pt x="12150" y="2881"/>
                    <a:pt x="13237" y="2747"/>
                    <a:pt x="14246" y="2747"/>
                  </a:cubicBezTo>
                  <a:cubicBezTo>
                    <a:pt x="14536" y="2747"/>
                    <a:pt x="14819" y="2758"/>
                    <a:pt x="15095" y="2778"/>
                  </a:cubicBezTo>
                  <a:cubicBezTo>
                    <a:pt x="9735" y="3175"/>
                    <a:pt x="6402" y="6688"/>
                    <a:pt x="6243" y="6860"/>
                  </a:cubicBezTo>
                  <a:cubicBezTo>
                    <a:pt x="6231" y="6874"/>
                    <a:pt x="6220" y="6886"/>
                    <a:pt x="6210" y="6899"/>
                  </a:cubicBezTo>
                  <a:cubicBezTo>
                    <a:pt x="3857" y="9912"/>
                    <a:pt x="3839" y="11152"/>
                    <a:pt x="3857" y="11369"/>
                  </a:cubicBezTo>
                  <a:cubicBezTo>
                    <a:pt x="3882" y="11627"/>
                    <a:pt x="4068" y="11839"/>
                    <a:pt x="4320" y="11897"/>
                  </a:cubicBezTo>
                  <a:cubicBezTo>
                    <a:pt x="4365" y="11907"/>
                    <a:pt x="4410" y="11912"/>
                    <a:pt x="4454" y="11912"/>
                  </a:cubicBezTo>
                  <a:cubicBezTo>
                    <a:pt x="4660" y="11912"/>
                    <a:pt x="4855" y="11804"/>
                    <a:pt x="4964" y="11623"/>
                  </a:cubicBezTo>
                  <a:cubicBezTo>
                    <a:pt x="4974" y="11606"/>
                    <a:pt x="6079" y="9800"/>
                    <a:pt x="8810" y="8196"/>
                  </a:cubicBezTo>
                  <a:cubicBezTo>
                    <a:pt x="11229" y="6774"/>
                    <a:pt x="12286" y="6524"/>
                    <a:pt x="13692" y="6524"/>
                  </a:cubicBezTo>
                  <a:lnTo>
                    <a:pt x="10842" y="7832"/>
                  </a:lnTo>
                  <a:cubicBezTo>
                    <a:pt x="10543" y="7973"/>
                    <a:pt x="10412" y="8323"/>
                    <a:pt x="10551" y="8623"/>
                  </a:cubicBezTo>
                  <a:cubicBezTo>
                    <a:pt x="10652" y="8844"/>
                    <a:pt x="10869" y="8974"/>
                    <a:pt x="11095" y="8974"/>
                  </a:cubicBezTo>
                  <a:cubicBezTo>
                    <a:pt x="11178" y="8974"/>
                    <a:pt x="11261" y="8957"/>
                    <a:pt x="11341" y="8920"/>
                  </a:cubicBezTo>
                  <a:lnTo>
                    <a:pt x="15597" y="6966"/>
                  </a:lnTo>
                  <a:cubicBezTo>
                    <a:pt x="16296" y="6727"/>
                    <a:pt x="16352" y="6315"/>
                    <a:pt x="16319" y="6088"/>
                  </a:cubicBezTo>
                  <a:cubicBezTo>
                    <a:pt x="16223" y="5409"/>
                    <a:pt x="15337" y="5376"/>
                    <a:pt x="14555" y="5348"/>
                  </a:cubicBezTo>
                  <a:cubicBezTo>
                    <a:pt x="14275" y="5338"/>
                    <a:pt x="14012" y="5331"/>
                    <a:pt x="13759" y="5331"/>
                  </a:cubicBezTo>
                  <a:cubicBezTo>
                    <a:pt x="12042" y="5331"/>
                    <a:pt x="10806" y="5635"/>
                    <a:pt x="8203" y="7165"/>
                  </a:cubicBezTo>
                  <a:cubicBezTo>
                    <a:pt x="7687" y="7467"/>
                    <a:pt x="7225" y="7776"/>
                    <a:pt x="6810" y="8083"/>
                  </a:cubicBezTo>
                  <a:cubicBezTo>
                    <a:pt x="6912" y="7948"/>
                    <a:pt x="7018" y="7807"/>
                    <a:pt x="7133" y="7662"/>
                  </a:cubicBezTo>
                  <a:cubicBezTo>
                    <a:pt x="7393" y="7394"/>
                    <a:pt x="10863" y="3941"/>
                    <a:pt x="16127" y="3941"/>
                  </a:cubicBezTo>
                  <a:cubicBezTo>
                    <a:pt x="16613" y="3941"/>
                    <a:pt x="17115" y="3970"/>
                    <a:pt x="17630" y="4034"/>
                  </a:cubicBezTo>
                  <a:cubicBezTo>
                    <a:pt x="17651" y="4036"/>
                    <a:pt x="17671" y="4038"/>
                    <a:pt x="17694" y="4038"/>
                  </a:cubicBezTo>
                  <a:lnTo>
                    <a:pt x="19963" y="4079"/>
                  </a:lnTo>
                  <a:cubicBezTo>
                    <a:pt x="19967" y="4079"/>
                    <a:pt x="19972" y="4079"/>
                    <a:pt x="19976" y="4079"/>
                  </a:cubicBezTo>
                  <a:cubicBezTo>
                    <a:pt x="20245" y="4079"/>
                    <a:pt x="20479" y="3897"/>
                    <a:pt x="20548" y="3635"/>
                  </a:cubicBezTo>
                  <a:cubicBezTo>
                    <a:pt x="20617" y="3367"/>
                    <a:pt x="20497" y="3089"/>
                    <a:pt x="20255" y="2956"/>
                  </a:cubicBezTo>
                  <a:cubicBezTo>
                    <a:pt x="20116" y="2881"/>
                    <a:pt x="17610" y="1544"/>
                    <a:pt x="14277" y="1544"/>
                  </a:cubicBezTo>
                  <a:cubicBezTo>
                    <a:pt x="13150" y="1544"/>
                    <a:pt x="11928" y="1697"/>
                    <a:pt x="10672" y="2103"/>
                  </a:cubicBezTo>
                  <a:cubicBezTo>
                    <a:pt x="6722" y="3382"/>
                    <a:pt x="5498" y="4208"/>
                    <a:pt x="2752" y="7924"/>
                  </a:cubicBezTo>
                  <a:cubicBezTo>
                    <a:pt x="3250" y="6999"/>
                    <a:pt x="3898" y="6015"/>
                    <a:pt x="4735" y="5088"/>
                  </a:cubicBezTo>
                  <a:cubicBezTo>
                    <a:pt x="4762" y="5057"/>
                    <a:pt x="7542" y="2107"/>
                    <a:pt x="11278" y="1178"/>
                  </a:cubicBezTo>
                  <a:cubicBezTo>
                    <a:pt x="11597" y="1098"/>
                    <a:pt x="11791" y="775"/>
                    <a:pt x="11712" y="454"/>
                  </a:cubicBezTo>
                  <a:cubicBezTo>
                    <a:pt x="11642" y="181"/>
                    <a:pt x="11399" y="0"/>
                    <a:pt x="11132"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64" name="Google Shape;264;p1"/>
            <p:cNvSpPr/>
            <p:nvPr/>
          </p:nvSpPr>
          <p:spPr>
            <a:xfrm>
              <a:off x="4442275" y="3316075"/>
              <a:ext cx="530950" cy="327575"/>
            </a:xfrm>
            <a:custGeom>
              <a:avLst/>
              <a:gdLst/>
              <a:ahLst/>
              <a:cxnLst/>
              <a:rect l="l" t="t" r="r" b="b"/>
              <a:pathLst>
                <a:path w="21238" h="13103" extrusionOk="0">
                  <a:moveTo>
                    <a:pt x="11440" y="579"/>
                  </a:moveTo>
                  <a:cubicBezTo>
                    <a:pt x="11495" y="579"/>
                    <a:pt x="11550" y="594"/>
                    <a:pt x="11599" y="623"/>
                  </a:cubicBezTo>
                  <a:cubicBezTo>
                    <a:pt x="11669" y="666"/>
                    <a:pt x="11720" y="734"/>
                    <a:pt x="11738" y="813"/>
                  </a:cubicBezTo>
                  <a:cubicBezTo>
                    <a:pt x="11759" y="893"/>
                    <a:pt x="11746" y="977"/>
                    <a:pt x="11703" y="1049"/>
                  </a:cubicBezTo>
                  <a:cubicBezTo>
                    <a:pt x="11675" y="1098"/>
                    <a:pt x="11632" y="1139"/>
                    <a:pt x="11581" y="1163"/>
                  </a:cubicBezTo>
                  <a:cubicBezTo>
                    <a:pt x="11560" y="1174"/>
                    <a:pt x="11538" y="1182"/>
                    <a:pt x="11515" y="1188"/>
                  </a:cubicBezTo>
                  <a:cubicBezTo>
                    <a:pt x="7741" y="2127"/>
                    <a:pt x="4950" y="5053"/>
                    <a:pt x="4827" y="5182"/>
                  </a:cubicBezTo>
                  <a:cubicBezTo>
                    <a:pt x="4062" y="6033"/>
                    <a:pt x="3383" y="7004"/>
                    <a:pt x="2806" y="8074"/>
                  </a:cubicBezTo>
                  <a:cubicBezTo>
                    <a:pt x="2734" y="8207"/>
                    <a:pt x="2777" y="8375"/>
                    <a:pt x="2906" y="8457"/>
                  </a:cubicBezTo>
                  <a:cubicBezTo>
                    <a:pt x="2953" y="8488"/>
                    <a:pt x="3007" y="8502"/>
                    <a:pt x="3060" y="8502"/>
                  </a:cubicBezTo>
                  <a:cubicBezTo>
                    <a:pt x="3148" y="8502"/>
                    <a:pt x="3235" y="8461"/>
                    <a:pt x="3291" y="8385"/>
                  </a:cubicBezTo>
                  <a:cubicBezTo>
                    <a:pt x="5936" y="4807"/>
                    <a:pt x="7100" y="3952"/>
                    <a:pt x="11069" y="2667"/>
                  </a:cubicBezTo>
                  <a:cubicBezTo>
                    <a:pt x="12296" y="2270"/>
                    <a:pt x="13490" y="2120"/>
                    <a:pt x="14590" y="2120"/>
                  </a:cubicBezTo>
                  <a:cubicBezTo>
                    <a:pt x="17844" y="2120"/>
                    <a:pt x="20291" y="3426"/>
                    <a:pt x="20425" y="3500"/>
                  </a:cubicBezTo>
                  <a:cubicBezTo>
                    <a:pt x="20552" y="3567"/>
                    <a:pt x="20613" y="3713"/>
                    <a:pt x="20577" y="3850"/>
                  </a:cubicBezTo>
                  <a:cubicBezTo>
                    <a:pt x="20542" y="3987"/>
                    <a:pt x="20420" y="4081"/>
                    <a:pt x="20278" y="4081"/>
                  </a:cubicBezTo>
                  <a:cubicBezTo>
                    <a:pt x="20277" y="4081"/>
                    <a:pt x="20275" y="4081"/>
                    <a:pt x="20274" y="4081"/>
                  </a:cubicBezTo>
                  <a:lnTo>
                    <a:pt x="18005" y="4040"/>
                  </a:lnTo>
                  <a:cubicBezTo>
                    <a:pt x="17995" y="4040"/>
                    <a:pt x="17984" y="4038"/>
                    <a:pt x="17972" y="4038"/>
                  </a:cubicBezTo>
                  <a:cubicBezTo>
                    <a:pt x="17451" y="3973"/>
                    <a:pt x="16944" y="3943"/>
                    <a:pt x="16451" y="3943"/>
                  </a:cubicBezTo>
                  <a:cubicBezTo>
                    <a:pt x="11011" y="3943"/>
                    <a:pt x="7398" y="7580"/>
                    <a:pt x="7233" y="7749"/>
                  </a:cubicBezTo>
                  <a:cubicBezTo>
                    <a:pt x="7227" y="7757"/>
                    <a:pt x="7219" y="7766"/>
                    <a:pt x="7213" y="7774"/>
                  </a:cubicBezTo>
                  <a:cubicBezTo>
                    <a:pt x="7098" y="7921"/>
                    <a:pt x="6990" y="8062"/>
                    <a:pt x="6887" y="8199"/>
                  </a:cubicBezTo>
                  <a:cubicBezTo>
                    <a:pt x="6803" y="8314"/>
                    <a:pt x="6814" y="8473"/>
                    <a:pt x="6914" y="8576"/>
                  </a:cubicBezTo>
                  <a:cubicBezTo>
                    <a:pt x="6971" y="8633"/>
                    <a:pt x="7046" y="8662"/>
                    <a:pt x="7121" y="8662"/>
                  </a:cubicBezTo>
                  <a:cubicBezTo>
                    <a:pt x="7180" y="8662"/>
                    <a:pt x="7240" y="8644"/>
                    <a:pt x="7290" y="8606"/>
                  </a:cubicBezTo>
                  <a:cubicBezTo>
                    <a:pt x="7720" y="8287"/>
                    <a:pt x="8180" y="7984"/>
                    <a:pt x="8659" y="7704"/>
                  </a:cubicBezTo>
                  <a:cubicBezTo>
                    <a:pt x="11204" y="6206"/>
                    <a:pt x="12409" y="5910"/>
                    <a:pt x="14079" y="5910"/>
                  </a:cubicBezTo>
                  <a:cubicBezTo>
                    <a:pt x="14326" y="5910"/>
                    <a:pt x="14582" y="5916"/>
                    <a:pt x="14854" y="5926"/>
                  </a:cubicBezTo>
                  <a:cubicBezTo>
                    <a:pt x="15662" y="5955"/>
                    <a:pt x="16284" y="6010"/>
                    <a:pt x="16342" y="6419"/>
                  </a:cubicBezTo>
                  <a:cubicBezTo>
                    <a:pt x="16376" y="6661"/>
                    <a:pt x="16198" y="6851"/>
                    <a:pt x="15812" y="6984"/>
                  </a:cubicBezTo>
                  <a:cubicBezTo>
                    <a:pt x="15801" y="6988"/>
                    <a:pt x="15793" y="6990"/>
                    <a:pt x="15783" y="6994"/>
                  </a:cubicBezTo>
                  <a:lnTo>
                    <a:pt x="11530" y="8946"/>
                  </a:lnTo>
                  <a:cubicBezTo>
                    <a:pt x="11488" y="8965"/>
                    <a:pt x="11444" y="8975"/>
                    <a:pt x="11401" y="8975"/>
                  </a:cubicBezTo>
                  <a:cubicBezTo>
                    <a:pt x="11285" y="8975"/>
                    <a:pt x="11173" y="8908"/>
                    <a:pt x="11120" y="8795"/>
                  </a:cubicBezTo>
                  <a:cubicBezTo>
                    <a:pt x="11049" y="8637"/>
                    <a:pt x="11116" y="8459"/>
                    <a:pt x="11272" y="8383"/>
                  </a:cubicBezTo>
                  <a:lnTo>
                    <a:pt x="14122" y="7076"/>
                  </a:lnTo>
                  <a:cubicBezTo>
                    <a:pt x="14240" y="7021"/>
                    <a:pt x="14312" y="6886"/>
                    <a:pt x="14281" y="6753"/>
                  </a:cubicBezTo>
                  <a:cubicBezTo>
                    <a:pt x="14253" y="6620"/>
                    <a:pt x="14136" y="6526"/>
                    <a:pt x="13999" y="6526"/>
                  </a:cubicBezTo>
                  <a:cubicBezTo>
                    <a:pt x="12565" y="6528"/>
                    <a:pt x="11446" y="6783"/>
                    <a:pt x="8972" y="8238"/>
                  </a:cubicBezTo>
                  <a:cubicBezTo>
                    <a:pt x="6175" y="9881"/>
                    <a:pt x="5036" y="11747"/>
                    <a:pt x="5026" y="11765"/>
                  </a:cubicBezTo>
                  <a:cubicBezTo>
                    <a:pt x="4969" y="11859"/>
                    <a:pt x="4867" y="11915"/>
                    <a:pt x="4762" y="11915"/>
                  </a:cubicBezTo>
                  <a:cubicBezTo>
                    <a:pt x="4739" y="11915"/>
                    <a:pt x="4715" y="11912"/>
                    <a:pt x="4692" y="11906"/>
                  </a:cubicBezTo>
                  <a:cubicBezTo>
                    <a:pt x="4561" y="11876"/>
                    <a:pt x="4465" y="11767"/>
                    <a:pt x="4453" y="11634"/>
                  </a:cubicBezTo>
                  <a:cubicBezTo>
                    <a:pt x="4440" y="11512"/>
                    <a:pt x="4412" y="10358"/>
                    <a:pt x="6744" y="7369"/>
                  </a:cubicBezTo>
                  <a:cubicBezTo>
                    <a:pt x="6750" y="7362"/>
                    <a:pt x="6756" y="7354"/>
                    <a:pt x="6763" y="7348"/>
                  </a:cubicBezTo>
                  <a:cubicBezTo>
                    <a:pt x="6898" y="7201"/>
                    <a:pt x="10161" y="3747"/>
                    <a:pt x="15425" y="3357"/>
                  </a:cubicBezTo>
                  <a:cubicBezTo>
                    <a:pt x="15576" y="3346"/>
                    <a:pt x="15691" y="3219"/>
                    <a:pt x="15691" y="3068"/>
                  </a:cubicBezTo>
                  <a:cubicBezTo>
                    <a:pt x="15691" y="2917"/>
                    <a:pt x="15574" y="2792"/>
                    <a:pt x="15423" y="2782"/>
                  </a:cubicBezTo>
                  <a:cubicBezTo>
                    <a:pt x="15131" y="2760"/>
                    <a:pt x="14842" y="2750"/>
                    <a:pt x="14555" y="2750"/>
                  </a:cubicBezTo>
                  <a:cubicBezTo>
                    <a:pt x="13409" y="2750"/>
                    <a:pt x="12303" y="2919"/>
                    <a:pt x="11259" y="3256"/>
                  </a:cubicBezTo>
                  <a:cubicBezTo>
                    <a:pt x="6544" y="4783"/>
                    <a:pt x="6139" y="5357"/>
                    <a:pt x="1196" y="12393"/>
                  </a:cubicBezTo>
                  <a:cubicBezTo>
                    <a:pt x="1136" y="12478"/>
                    <a:pt x="1043" y="12524"/>
                    <a:pt x="945" y="12524"/>
                  </a:cubicBezTo>
                  <a:cubicBezTo>
                    <a:pt x="905" y="12524"/>
                    <a:pt x="865" y="12516"/>
                    <a:pt x="825" y="12500"/>
                  </a:cubicBezTo>
                  <a:cubicBezTo>
                    <a:pt x="692" y="12445"/>
                    <a:pt x="615" y="12305"/>
                    <a:pt x="639" y="12162"/>
                  </a:cubicBezTo>
                  <a:cubicBezTo>
                    <a:pt x="668" y="11997"/>
                    <a:pt x="1359" y="8109"/>
                    <a:pt x="4373" y="4764"/>
                  </a:cubicBezTo>
                  <a:cubicBezTo>
                    <a:pt x="4442" y="4691"/>
                    <a:pt x="6098" y="2921"/>
                    <a:pt x="8630" y="1628"/>
                  </a:cubicBezTo>
                  <a:cubicBezTo>
                    <a:pt x="9541" y="1163"/>
                    <a:pt x="10460" y="813"/>
                    <a:pt x="11364" y="588"/>
                  </a:cubicBezTo>
                  <a:cubicBezTo>
                    <a:pt x="11389" y="582"/>
                    <a:pt x="11415" y="579"/>
                    <a:pt x="11440" y="579"/>
                  </a:cubicBezTo>
                  <a:close/>
                  <a:moveTo>
                    <a:pt x="11441" y="1"/>
                  </a:moveTo>
                  <a:cubicBezTo>
                    <a:pt x="11369" y="1"/>
                    <a:pt x="11297" y="10"/>
                    <a:pt x="11225" y="28"/>
                  </a:cubicBezTo>
                  <a:cubicBezTo>
                    <a:pt x="10277" y="263"/>
                    <a:pt x="9316" y="627"/>
                    <a:pt x="8369" y="1112"/>
                  </a:cubicBezTo>
                  <a:lnTo>
                    <a:pt x="8367" y="1114"/>
                  </a:lnTo>
                  <a:cubicBezTo>
                    <a:pt x="5746" y="2452"/>
                    <a:pt x="4021" y="4294"/>
                    <a:pt x="3947" y="4373"/>
                  </a:cubicBezTo>
                  <a:cubicBezTo>
                    <a:pt x="821" y="7843"/>
                    <a:pt x="101" y="11892"/>
                    <a:pt x="70" y="12062"/>
                  </a:cubicBezTo>
                  <a:cubicBezTo>
                    <a:pt x="1" y="12473"/>
                    <a:pt x="220" y="12872"/>
                    <a:pt x="606" y="13034"/>
                  </a:cubicBezTo>
                  <a:cubicBezTo>
                    <a:pt x="718" y="13080"/>
                    <a:pt x="833" y="13102"/>
                    <a:pt x="947" y="13102"/>
                  </a:cubicBezTo>
                  <a:cubicBezTo>
                    <a:pt x="1227" y="13102"/>
                    <a:pt x="1497" y="12968"/>
                    <a:pt x="1668" y="12727"/>
                  </a:cubicBezTo>
                  <a:cubicBezTo>
                    <a:pt x="5991" y="6571"/>
                    <a:pt x="6767" y="5466"/>
                    <a:pt x="10118" y="4255"/>
                  </a:cubicBezTo>
                  <a:lnTo>
                    <a:pt x="10118" y="4255"/>
                  </a:lnTo>
                  <a:cubicBezTo>
                    <a:pt x="7790" y="5417"/>
                    <a:pt x="6427" y="6859"/>
                    <a:pt x="6339" y="6953"/>
                  </a:cubicBezTo>
                  <a:cubicBezTo>
                    <a:pt x="6323" y="6972"/>
                    <a:pt x="6306" y="6992"/>
                    <a:pt x="6290" y="7013"/>
                  </a:cubicBezTo>
                  <a:cubicBezTo>
                    <a:pt x="3931" y="10032"/>
                    <a:pt x="3847" y="11352"/>
                    <a:pt x="3878" y="11686"/>
                  </a:cubicBezTo>
                  <a:cubicBezTo>
                    <a:pt x="3915" y="12068"/>
                    <a:pt x="4189" y="12383"/>
                    <a:pt x="4563" y="12469"/>
                  </a:cubicBezTo>
                  <a:cubicBezTo>
                    <a:pt x="4630" y="12484"/>
                    <a:pt x="4697" y="12492"/>
                    <a:pt x="4764" y="12492"/>
                  </a:cubicBezTo>
                  <a:cubicBezTo>
                    <a:pt x="5068" y="12492"/>
                    <a:pt x="5356" y="12335"/>
                    <a:pt x="5519" y="12064"/>
                  </a:cubicBezTo>
                  <a:cubicBezTo>
                    <a:pt x="5529" y="12048"/>
                    <a:pt x="6619" y="10288"/>
                    <a:pt x="9263" y="8735"/>
                  </a:cubicBezTo>
                  <a:cubicBezTo>
                    <a:pt x="10494" y="8013"/>
                    <a:pt x="11358" y="7600"/>
                    <a:pt x="12092" y="7371"/>
                  </a:cubicBezTo>
                  <a:lnTo>
                    <a:pt x="12092" y="7371"/>
                  </a:lnTo>
                  <a:lnTo>
                    <a:pt x="11026" y="7860"/>
                  </a:lnTo>
                  <a:cubicBezTo>
                    <a:pt x="10588" y="8066"/>
                    <a:pt x="10394" y="8594"/>
                    <a:pt x="10597" y="9034"/>
                  </a:cubicBezTo>
                  <a:cubicBezTo>
                    <a:pt x="10747" y="9359"/>
                    <a:pt x="11069" y="9552"/>
                    <a:pt x="11405" y="9552"/>
                  </a:cubicBezTo>
                  <a:cubicBezTo>
                    <a:pt x="11528" y="9552"/>
                    <a:pt x="11652" y="9526"/>
                    <a:pt x="11771" y="9472"/>
                  </a:cubicBezTo>
                  <a:lnTo>
                    <a:pt x="16012" y="7526"/>
                  </a:lnTo>
                  <a:cubicBezTo>
                    <a:pt x="16929" y="7205"/>
                    <a:pt x="16947" y="6589"/>
                    <a:pt x="16910" y="6340"/>
                  </a:cubicBezTo>
                  <a:cubicBezTo>
                    <a:pt x="16781" y="5419"/>
                    <a:pt x="15679" y="5378"/>
                    <a:pt x="14873" y="5349"/>
                  </a:cubicBezTo>
                  <a:cubicBezTo>
                    <a:pt x="14584" y="5339"/>
                    <a:pt x="14312" y="5332"/>
                    <a:pt x="14051" y="5332"/>
                  </a:cubicBezTo>
                  <a:cubicBezTo>
                    <a:pt x="12845" y="5332"/>
                    <a:pt x="11872" y="5477"/>
                    <a:pt x="10525" y="6069"/>
                  </a:cubicBezTo>
                  <a:cubicBezTo>
                    <a:pt x="12030" y="5259"/>
                    <a:pt x="14052" y="4520"/>
                    <a:pt x="16448" y="4520"/>
                  </a:cubicBezTo>
                  <a:cubicBezTo>
                    <a:pt x="16918" y="4520"/>
                    <a:pt x="17404" y="4549"/>
                    <a:pt x="17903" y="4611"/>
                  </a:cubicBezTo>
                  <a:cubicBezTo>
                    <a:pt x="17933" y="4615"/>
                    <a:pt x="17964" y="4617"/>
                    <a:pt x="17995" y="4617"/>
                  </a:cubicBezTo>
                  <a:lnTo>
                    <a:pt x="20266" y="4658"/>
                  </a:lnTo>
                  <a:cubicBezTo>
                    <a:pt x="20272" y="4658"/>
                    <a:pt x="20278" y="4658"/>
                    <a:pt x="20284" y="4658"/>
                  </a:cubicBezTo>
                  <a:cubicBezTo>
                    <a:pt x="20683" y="4658"/>
                    <a:pt x="21032" y="4388"/>
                    <a:pt x="21133" y="3999"/>
                  </a:cubicBezTo>
                  <a:cubicBezTo>
                    <a:pt x="21237" y="3602"/>
                    <a:pt x="21057" y="3189"/>
                    <a:pt x="20699" y="2992"/>
                  </a:cubicBezTo>
                  <a:cubicBezTo>
                    <a:pt x="20557" y="2916"/>
                    <a:pt x="17990" y="1546"/>
                    <a:pt x="14579" y="1546"/>
                  </a:cubicBezTo>
                  <a:cubicBezTo>
                    <a:pt x="13426" y="1546"/>
                    <a:pt x="12176" y="1703"/>
                    <a:pt x="10891" y="2119"/>
                  </a:cubicBezTo>
                  <a:cubicBezTo>
                    <a:pt x="10187" y="2346"/>
                    <a:pt x="9572" y="2559"/>
                    <a:pt x="9015" y="2778"/>
                  </a:cubicBezTo>
                  <a:cubicBezTo>
                    <a:pt x="9811" y="2358"/>
                    <a:pt x="10701" y="1986"/>
                    <a:pt x="11654" y="1748"/>
                  </a:cubicBezTo>
                  <a:cubicBezTo>
                    <a:pt x="11886" y="1691"/>
                    <a:pt x="12078" y="1548"/>
                    <a:pt x="12199" y="1345"/>
                  </a:cubicBezTo>
                  <a:cubicBezTo>
                    <a:pt x="12319" y="1143"/>
                    <a:pt x="12354" y="903"/>
                    <a:pt x="12297" y="674"/>
                  </a:cubicBezTo>
                  <a:cubicBezTo>
                    <a:pt x="12239" y="445"/>
                    <a:pt x="12096" y="251"/>
                    <a:pt x="11894" y="128"/>
                  </a:cubicBezTo>
                  <a:cubicBezTo>
                    <a:pt x="11755" y="44"/>
                    <a:pt x="11599" y="1"/>
                    <a:pt x="11441"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65" name="Google Shape;265;p1"/>
            <p:cNvSpPr/>
            <p:nvPr/>
          </p:nvSpPr>
          <p:spPr>
            <a:xfrm>
              <a:off x="4598600" y="3582675"/>
              <a:ext cx="561100" cy="563375"/>
            </a:xfrm>
            <a:custGeom>
              <a:avLst/>
              <a:gdLst/>
              <a:ahLst/>
              <a:cxnLst/>
              <a:rect l="l" t="t" r="r" b="b"/>
              <a:pathLst>
                <a:path w="22444" h="22535" extrusionOk="0">
                  <a:moveTo>
                    <a:pt x="11222" y="1"/>
                  </a:moveTo>
                  <a:cubicBezTo>
                    <a:pt x="8247" y="1"/>
                    <a:pt x="5391" y="1187"/>
                    <a:pt x="3288" y="3301"/>
                  </a:cubicBezTo>
                  <a:cubicBezTo>
                    <a:pt x="1183" y="5414"/>
                    <a:pt x="0" y="8278"/>
                    <a:pt x="0" y="11268"/>
                  </a:cubicBezTo>
                  <a:cubicBezTo>
                    <a:pt x="0" y="14255"/>
                    <a:pt x="1183" y="17121"/>
                    <a:pt x="3288" y="19234"/>
                  </a:cubicBezTo>
                  <a:cubicBezTo>
                    <a:pt x="5391" y="21348"/>
                    <a:pt x="8247" y="22534"/>
                    <a:pt x="11222" y="22534"/>
                  </a:cubicBezTo>
                  <a:cubicBezTo>
                    <a:pt x="14199" y="22534"/>
                    <a:pt x="17053" y="21348"/>
                    <a:pt x="19158" y="19234"/>
                  </a:cubicBezTo>
                  <a:cubicBezTo>
                    <a:pt x="21261" y="17121"/>
                    <a:pt x="22444" y="14255"/>
                    <a:pt x="22444" y="11268"/>
                  </a:cubicBezTo>
                  <a:cubicBezTo>
                    <a:pt x="22444" y="8278"/>
                    <a:pt x="21261" y="5414"/>
                    <a:pt x="19158" y="3301"/>
                  </a:cubicBezTo>
                  <a:cubicBezTo>
                    <a:pt x="17053" y="1187"/>
                    <a:pt x="14199" y="1"/>
                    <a:pt x="11222"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66" name="Google Shape;266;p1"/>
            <p:cNvSpPr/>
            <p:nvPr/>
          </p:nvSpPr>
          <p:spPr>
            <a:xfrm>
              <a:off x="4782200" y="3644100"/>
              <a:ext cx="204075" cy="204875"/>
            </a:xfrm>
            <a:custGeom>
              <a:avLst/>
              <a:gdLst/>
              <a:ahLst/>
              <a:cxnLst/>
              <a:rect l="l" t="t" r="r" b="b"/>
              <a:pathLst>
                <a:path w="8163" h="8195" extrusionOk="0">
                  <a:moveTo>
                    <a:pt x="4083" y="1"/>
                  </a:moveTo>
                  <a:cubicBezTo>
                    <a:pt x="1828" y="1"/>
                    <a:pt x="1" y="1836"/>
                    <a:pt x="1" y="4099"/>
                  </a:cubicBezTo>
                  <a:cubicBezTo>
                    <a:pt x="1" y="6362"/>
                    <a:pt x="1828" y="8195"/>
                    <a:pt x="4083" y="8195"/>
                  </a:cubicBezTo>
                  <a:cubicBezTo>
                    <a:pt x="6337" y="8195"/>
                    <a:pt x="8162" y="6362"/>
                    <a:pt x="8162" y="4099"/>
                  </a:cubicBezTo>
                  <a:cubicBezTo>
                    <a:pt x="8162" y="1836"/>
                    <a:pt x="6337" y="1"/>
                    <a:pt x="408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67" name="Google Shape;267;p1"/>
          <p:cNvGrpSpPr/>
          <p:nvPr/>
        </p:nvGrpSpPr>
        <p:grpSpPr>
          <a:xfrm rot="-875401">
            <a:off x="6015203" y="301998"/>
            <a:ext cx="3140583" cy="2327365"/>
            <a:chOff x="1128325" y="-486263"/>
            <a:chExt cx="2844375" cy="2107856"/>
          </a:xfrm>
        </p:grpSpPr>
        <p:sp>
          <p:nvSpPr>
            <p:cNvPr id="268" name="Google Shape;268;p1"/>
            <p:cNvSpPr/>
            <p:nvPr/>
          </p:nvSpPr>
          <p:spPr>
            <a:xfrm rot="1290252">
              <a:off x="1347892" y="-65885"/>
              <a:ext cx="2506519" cy="1121359"/>
            </a:xfrm>
            <a:custGeom>
              <a:avLst/>
              <a:gdLst/>
              <a:ahLst/>
              <a:cxnLst/>
              <a:rect l="l" t="t" r="r" b="b"/>
              <a:pathLst>
                <a:path w="61418" h="27477" extrusionOk="0">
                  <a:moveTo>
                    <a:pt x="32191" y="1"/>
                  </a:moveTo>
                  <a:cubicBezTo>
                    <a:pt x="30488" y="1"/>
                    <a:pt x="28708" y="115"/>
                    <a:pt x="26855" y="371"/>
                  </a:cubicBezTo>
                  <a:cubicBezTo>
                    <a:pt x="14772" y="2041"/>
                    <a:pt x="5602" y="5732"/>
                    <a:pt x="2543" y="11775"/>
                  </a:cubicBezTo>
                  <a:cubicBezTo>
                    <a:pt x="2543" y="11775"/>
                    <a:pt x="0" y="16266"/>
                    <a:pt x="1551" y="22823"/>
                  </a:cubicBezTo>
                  <a:lnTo>
                    <a:pt x="3073" y="22826"/>
                  </a:lnTo>
                  <a:cubicBezTo>
                    <a:pt x="5004" y="26403"/>
                    <a:pt x="8143" y="27477"/>
                    <a:pt x="11214" y="27477"/>
                  </a:cubicBezTo>
                  <a:cubicBezTo>
                    <a:pt x="15822" y="27477"/>
                    <a:pt x="20280" y="25060"/>
                    <a:pt x="20280" y="25060"/>
                  </a:cubicBezTo>
                  <a:cubicBezTo>
                    <a:pt x="21865" y="24182"/>
                    <a:pt x="23365" y="23460"/>
                    <a:pt x="24783" y="22871"/>
                  </a:cubicBezTo>
                  <a:lnTo>
                    <a:pt x="44505" y="22911"/>
                  </a:lnTo>
                  <a:cubicBezTo>
                    <a:pt x="46781" y="23920"/>
                    <a:pt x="48925" y="24887"/>
                    <a:pt x="51404" y="24887"/>
                  </a:cubicBezTo>
                  <a:cubicBezTo>
                    <a:pt x="52147" y="24887"/>
                    <a:pt x="52921" y="24800"/>
                    <a:pt x="53737" y="24601"/>
                  </a:cubicBezTo>
                  <a:cubicBezTo>
                    <a:pt x="54475" y="24421"/>
                    <a:pt x="56051" y="23953"/>
                    <a:pt x="57491" y="22938"/>
                  </a:cubicBezTo>
                  <a:lnTo>
                    <a:pt x="59831" y="22942"/>
                  </a:lnTo>
                  <a:cubicBezTo>
                    <a:pt x="59831" y="22942"/>
                    <a:pt x="61417" y="17428"/>
                    <a:pt x="60009" y="14521"/>
                  </a:cubicBezTo>
                  <a:cubicBezTo>
                    <a:pt x="60009" y="14519"/>
                    <a:pt x="60009" y="14519"/>
                    <a:pt x="60009" y="14519"/>
                  </a:cubicBezTo>
                  <a:cubicBezTo>
                    <a:pt x="59267" y="12207"/>
                    <a:pt x="57636" y="9869"/>
                    <a:pt x="55214" y="7972"/>
                  </a:cubicBezTo>
                  <a:cubicBezTo>
                    <a:pt x="55214" y="7972"/>
                    <a:pt x="46404" y="1"/>
                    <a:pt x="3219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69" name="Google Shape;269;p1"/>
            <p:cNvSpPr/>
            <p:nvPr/>
          </p:nvSpPr>
          <p:spPr>
            <a:xfrm rot="1290252">
              <a:off x="1240975" y="85604"/>
              <a:ext cx="2513171" cy="1091853"/>
            </a:xfrm>
            <a:custGeom>
              <a:avLst/>
              <a:gdLst/>
              <a:ahLst/>
              <a:cxnLst/>
              <a:rect l="l" t="t" r="r" b="b"/>
              <a:pathLst>
                <a:path w="61581" h="26754" extrusionOk="0">
                  <a:moveTo>
                    <a:pt x="33077" y="1"/>
                  </a:moveTo>
                  <a:cubicBezTo>
                    <a:pt x="31420" y="1"/>
                    <a:pt x="29688" y="112"/>
                    <a:pt x="27886" y="361"/>
                  </a:cubicBezTo>
                  <a:cubicBezTo>
                    <a:pt x="11032" y="2692"/>
                    <a:pt x="0" y="9056"/>
                    <a:pt x="3943" y="20415"/>
                  </a:cubicBezTo>
                  <a:cubicBezTo>
                    <a:pt x="5657" y="25358"/>
                    <a:pt x="9199" y="26754"/>
                    <a:pt x="12655" y="26754"/>
                  </a:cubicBezTo>
                  <a:cubicBezTo>
                    <a:pt x="17143" y="26754"/>
                    <a:pt x="21484" y="24399"/>
                    <a:pt x="21484" y="24399"/>
                  </a:cubicBezTo>
                  <a:cubicBezTo>
                    <a:pt x="27494" y="21074"/>
                    <a:pt x="32254" y="20029"/>
                    <a:pt x="35955" y="20029"/>
                  </a:cubicBezTo>
                  <a:cubicBezTo>
                    <a:pt x="37824" y="20029"/>
                    <a:pt x="39422" y="20296"/>
                    <a:pt x="40775" y="20669"/>
                  </a:cubicBezTo>
                  <a:cubicBezTo>
                    <a:pt x="44867" y="21797"/>
                    <a:pt x="47905" y="24231"/>
                    <a:pt x="51787" y="24231"/>
                  </a:cubicBezTo>
                  <a:cubicBezTo>
                    <a:pt x="52511" y="24231"/>
                    <a:pt x="53265" y="24146"/>
                    <a:pt x="54060" y="23953"/>
                  </a:cubicBezTo>
                  <a:cubicBezTo>
                    <a:pt x="55267" y="23658"/>
                    <a:pt x="58759" y="22580"/>
                    <a:pt x="60087" y="19513"/>
                  </a:cubicBezTo>
                  <a:cubicBezTo>
                    <a:pt x="61580" y="16060"/>
                    <a:pt x="59854" y="11172"/>
                    <a:pt x="55498" y="7763"/>
                  </a:cubicBezTo>
                  <a:cubicBezTo>
                    <a:pt x="55498" y="7763"/>
                    <a:pt x="46918" y="1"/>
                    <a:pt x="33077"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70" name="Google Shape;270;p1"/>
            <p:cNvSpPr/>
            <p:nvPr/>
          </p:nvSpPr>
          <p:spPr>
            <a:xfrm rot="1290252">
              <a:off x="1321708" y="74925"/>
              <a:ext cx="2424244" cy="1142091"/>
            </a:xfrm>
            <a:custGeom>
              <a:avLst/>
              <a:gdLst/>
              <a:ahLst/>
              <a:cxnLst/>
              <a:rect l="l" t="t" r="r" b="b"/>
              <a:pathLst>
                <a:path w="59402" h="27985" extrusionOk="0">
                  <a:moveTo>
                    <a:pt x="31041" y="1227"/>
                  </a:moveTo>
                  <a:cubicBezTo>
                    <a:pt x="33093" y="1227"/>
                    <a:pt x="35131" y="1399"/>
                    <a:pt x="37136" y="1745"/>
                  </a:cubicBezTo>
                  <a:cubicBezTo>
                    <a:pt x="40069" y="2250"/>
                    <a:pt x="42944" y="3121"/>
                    <a:pt x="45677" y="4339"/>
                  </a:cubicBezTo>
                  <a:cubicBezTo>
                    <a:pt x="50342" y="6413"/>
                    <a:pt x="53018" y="8803"/>
                    <a:pt x="53045" y="8828"/>
                  </a:cubicBezTo>
                  <a:lnTo>
                    <a:pt x="53077" y="8856"/>
                  </a:lnTo>
                  <a:cubicBezTo>
                    <a:pt x="55095" y="10434"/>
                    <a:pt x="56578" y="12367"/>
                    <a:pt x="57368" y="14444"/>
                  </a:cubicBezTo>
                  <a:cubicBezTo>
                    <a:pt x="58108" y="16397"/>
                    <a:pt x="58147" y="18327"/>
                    <a:pt x="57476" y="19876"/>
                  </a:cubicBezTo>
                  <a:cubicBezTo>
                    <a:pt x="56288" y="22625"/>
                    <a:pt x="53153" y="23654"/>
                    <a:pt x="51860" y="23969"/>
                  </a:cubicBezTo>
                  <a:cubicBezTo>
                    <a:pt x="51112" y="24151"/>
                    <a:pt x="50405" y="24232"/>
                    <a:pt x="49725" y="24232"/>
                  </a:cubicBezTo>
                  <a:cubicBezTo>
                    <a:pt x="47489" y="24232"/>
                    <a:pt x="45538" y="23366"/>
                    <a:pt x="43359" y="22400"/>
                  </a:cubicBezTo>
                  <a:cubicBezTo>
                    <a:pt x="41960" y="21780"/>
                    <a:pt x="40513" y="21140"/>
                    <a:pt x="38885" y="20690"/>
                  </a:cubicBezTo>
                  <a:cubicBezTo>
                    <a:pt x="37301" y="20253"/>
                    <a:pt x="35645" y="20035"/>
                    <a:pt x="33923" y="20035"/>
                  </a:cubicBezTo>
                  <a:cubicBezTo>
                    <a:pt x="29428" y="20035"/>
                    <a:pt x="24476" y="21519"/>
                    <a:pt x="19140" y="24473"/>
                  </a:cubicBezTo>
                  <a:cubicBezTo>
                    <a:pt x="19087" y="24502"/>
                    <a:pt x="14866" y="26751"/>
                    <a:pt x="10591" y="26751"/>
                  </a:cubicBezTo>
                  <a:cubicBezTo>
                    <a:pt x="9414" y="26751"/>
                    <a:pt x="8233" y="26580"/>
                    <a:pt x="7134" y="26146"/>
                  </a:cubicBezTo>
                  <a:cubicBezTo>
                    <a:pt x="6207" y="25780"/>
                    <a:pt x="5389" y="25242"/>
                    <a:pt x="4683" y="24536"/>
                  </a:cubicBezTo>
                  <a:cubicBezTo>
                    <a:pt x="3744" y="23597"/>
                    <a:pt x="3003" y="22359"/>
                    <a:pt x="2476" y="20833"/>
                  </a:cubicBezTo>
                  <a:cubicBezTo>
                    <a:pt x="1283" y="17398"/>
                    <a:pt x="1489" y="14321"/>
                    <a:pt x="3091" y="11688"/>
                  </a:cubicBezTo>
                  <a:cubicBezTo>
                    <a:pt x="6105" y="6724"/>
                    <a:pt x="14004" y="3230"/>
                    <a:pt x="25932" y="1581"/>
                  </a:cubicBezTo>
                  <a:cubicBezTo>
                    <a:pt x="27638" y="1345"/>
                    <a:pt x="29344" y="1227"/>
                    <a:pt x="31041" y="1227"/>
                  </a:cubicBezTo>
                  <a:close/>
                  <a:moveTo>
                    <a:pt x="31023" y="0"/>
                  </a:moveTo>
                  <a:cubicBezTo>
                    <a:pt x="29272" y="0"/>
                    <a:pt x="27510" y="122"/>
                    <a:pt x="25748" y="366"/>
                  </a:cubicBezTo>
                  <a:cubicBezTo>
                    <a:pt x="19870" y="1178"/>
                    <a:pt x="14898" y="2448"/>
                    <a:pt x="10968" y="4140"/>
                  </a:cubicBezTo>
                  <a:cubicBezTo>
                    <a:pt x="6711" y="5973"/>
                    <a:pt x="3707" y="8296"/>
                    <a:pt x="2040" y="11041"/>
                  </a:cubicBezTo>
                  <a:cubicBezTo>
                    <a:pt x="243" y="14000"/>
                    <a:pt x="0" y="17424"/>
                    <a:pt x="1318" y="21222"/>
                  </a:cubicBezTo>
                  <a:cubicBezTo>
                    <a:pt x="2369" y="24252"/>
                    <a:pt x="4180" y="26292"/>
                    <a:pt x="6700" y="27288"/>
                  </a:cubicBezTo>
                  <a:cubicBezTo>
                    <a:pt x="7877" y="27752"/>
                    <a:pt x="9187" y="27985"/>
                    <a:pt x="10620" y="27985"/>
                  </a:cubicBezTo>
                  <a:cubicBezTo>
                    <a:pt x="12084" y="27985"/>
                    <a:pt x="13676" y="27742"/>
                    <a:pt x="15387" y="27257"/>
                  </a:cubicBezTo>
                  <a:cubicBezTo>
                    <a:pt x="17875" y="26553"/>
                    <a:pt x="19661" y="25592"/>
                    <a:pt x="19741" y="25549"/>
                  </a:cubicBezTo>
                  <a:cubicBezTo>
                    <a:pt x="24897" y="22695"/>
                    <a:pt x="29652" y="21262"/>
                    <a:pt x="33937" y="21262"/>
                  </a:cubicBezTo>
                  <a:cubicBezTo>
                    <a:pt x="35550" y="21262"/>
                    <a:pt x="37097" y="21465"/>
                    <a:pt x="38574" y="21872"/>
                  </a:cubicBezTo>
                  <a:cubicBezTo>
                    <a:pt x="40114" y="22296"/>
                    <a:pt x="41518" y="22918"/>
                    <a:pt x="42874" y="23521"/>
                  </a:cubicBezTo>
                  <a:cubicBezTo>
                    <a:pt x="45106" y="24511"/>
                    <a:pt x="47244" y="25458"/>
                    <a:pt x="49738" y="25458"/>
                  </a:cubicBezTo>
                  <a:cubicBezTo>
                    <a:pt x="50508" y="25458"/>
                    <a:pt x="51313" y="25368"/>
                    <a:pt x="52165" y="25160"/>
                  </a:cubicBezTo>
                  <a:cubicBezTo>
                    <a:pt x="53634" y="24804"/>
                    <a:pt x="57198" y="23622"/>
                    <a:pt x="58604" y="20377"/>
                  </a:cubicBezTo>
                  <a:cubicBezTo>
                    <a:pt x="59401" y="18533"/>
                    <a:pt x="59369" y="16277"/>
                    <a:pt x="58513" y="14022"/>
                  </a:cubicBezTo>
                  <a:cubicBezTo>
                    <a:pt x="57859" y="12297"/>
                    <a:pt x="56777" y="10669"/>
                    <a:pt x="55342" y="9237"/>
                  </a:cubicBezTo>
                  <a:cubicBezTo>
                    <a:pt x="54880" y="8772"/>
                    <a:pt x="54377" y="8328"/>
                    <a:pt x="53841" y="7907"/>
                  </a:cubicBezTo>
                  <a:cubicBezTo>
                    <a:pt x="53579" y="7674"/>
                    <a:pt x="50894" y="5333"/>
                    <a:pt x="46209" y="3240"/>
                  </a:cubicBezTo>
                  <a:cubicBezTo>
                    <a:pt x="43378" y="1976"/>
                    <a:pt x="40401" y="1067"/>
                    <a:pt x="37361" y="542"/>
                  </a:cubicBezTo>
                  <a:cubicBezTo>
                    <a:pt x="35275" y="181"/>
                    <a:pt x="33157" y="0"/>
                    <a:pt x="3102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71" name="Google Shape;271;p1"/>
            <p:cNvSpPr/>
            <p:nvPr/>
          </p:nvSpPr>
          <p:spPr>
            <a:xfrm rot="-9509748">
              <a:off x="1458792" y="257860"/>
              <a:ext cx="2135793" cy="852538"/>
            </a:xfrm>
            <a:custGeom>
              <a:avLst/>
              <a:gdLst/>
              <a:ahLst/>
              <a:cxnLst/>
              <a:rect l="l" t="t" r="r" b="b"/>
              <a:pathLst>
                <a:path w="52334" h="20890" extrusionOk="0">
                  <a:moveTo>
                    <a:pt x="44568" y="0"/>
                  </a:moveTo>
                  <a:cubicBezTo>
                    <a:pt x="43432" y="0"/>
                    <a:pt x="43082" y="1324"/>
                    <a:pt x="43598" y="3961"/>
                  </a:cubicBezTo>
                  <a:cubicBezTo>
                    <a:pt x="43958" y="5803"/>
                    <a:pt x="43843" y="6456"/>
                    <a:pt x="43295" y="6456"/>
                  </a:cubicBezTo>
                  <a:cubicBezTo>
                    <a:pt x="42475" y="6456"/>
                    <a:pt x="40687" y="4994"/>
                    <a:pt x="38078" y="3861"/>
                  </a:cubicBezTo>
                  <a:cubicBezTo>
                    <a:pt x="37502" y="3611"/>
                    <a:pt x="37010" y="3500"/>
                    <a:pt x="36590" y="3500"/>
                  </a:cubicBezTo>
                  <a:cubicBezTo>
                    <a:pt x="33833" y="3500"/>
                    <a:pt x="34188" y="8264"/>
                    <a:pt x="34520" y="9667"/>
                  </a:cubicBezTo>
                  <a:cubicBezTo>
                    <a:pt x="34746" y="10620"/>
                    <a:pt x="34455" y="11786"/>
                    <a:pt x="33459" y="11786"/>
                  </a:cubicBezTo>
                  <a:cubicBezTo>
                    <a:pt x="32768" y="11786"/>
                    <a:pt x="31737" y="11224"/>
                    <a:pt x="30303" y="9638"/>
                  </a:cubicBezTo>
                  <a:cubicBezTo>
                    <a:pt x="29333" y="8566"/>
                    <a:pt x="28539" y="8142"/>
                    <a:pt x="27873" y="8142"/>
                  </a:cubicBezTo>
                  <a:cubicBezTo>
                    <a:pt x="26134" y="8142"/>
                    <a:pt x="25265" y="11024"/>
                    <a:pt x="24409" y="12783"/>
                  </a:cubicBezTo>
                  <a:cubicBezTo>
                    <a:pt x="24059" y="13502"/>
                    <a:pt x="23805" y="13831"/>
                    <a:pt x="23550" y="13831"/>
                  </a:cubicBezTo>
                  <a:cubicBezTo>
                    <a:pt x="22943" y="13831"/>
                    <a:pt x="22337" y="11954"/>
                    <a:pt x="20438" y="9012"/>
                  </a:cubicBezTo>
                  <a:cubicBezTo>
                    <a:pt x="19525" y="7600"/>
                    <a:pt x="18505" y="7053"/>
                    <a:pt x="17484" y="7053"/>
                  </a:cubicBezTo>
                  <a:cubicBezTo>
                    <a:pt x="15486" y="7053"/>
                    <a:pt x="13483" y="9143"/>
                    <a:pt x="12264" y="10939"/>
                  </a:cubicBezTo>
                  <a:cubicBezTo>
                    <a:pt x="11958" y="11390"/>
                    <a:pt x="11695" y="11579"/>
                    <a:pt x="11469" y="11579"/>
                  </a:cubicBezTo>
                  <a:cubicBezTo>
                    <a:pt x="10331" y="11579"/>
                    <a:pt x="10126" y="6831"/>
                    <a:pt x="10126" y="6831"/>
                  </a:cubicBezTo>
                  <a:cubicBezTo>
                    <a:pt x="10126" y="6831"/>
                    <a:pt x="8922" y="3785"/>
                    <a:pt x="5425" y="3785"/>
                  </a:cubicBezTo>
                  <a:cubicBezTo>
                    <a:pt x="5085" y="3785"/>
                    <a:pt x="4723" y="3814"/>
                    <a:pt x="4338" y="3877"/>
                  </a:cubicBezTo>
                  <a:cubicBezTo>
                    <a:pt x="1" y="4591"/>
                    <a:pt x="281" y="9059"/>
                    <a:pt x="281" y="9059"/>
                  </a:cubicBezTo>
                  <a:cubicBezTo>
                    <a:pt x="979" y="12656"/>
                    <a:pt x="1954" y="13982"/>
                    <a:pt x="2861" y="13982"/>
                  </a:cubicBezTo>
                  <a:cubicBezTo>
                    <a:pt x="3958" y="13982"/>
                    <a:pt x="4957" y="12042"/>
                    <a:pt x="5247" y="9837"/>
                  </a:cubicBezTo>
                  <a:cubicBezTo>
                    <a:pt x="5371" y="8892"/>
                    <a:pt x="5643" y="8495"/>
                    <a:pt x="6010" y="8495"/>
                  </a:cubicBezTo>
                  <a:cubicBezTo>
                    <a:pt x="7206" y="8495"/>
                    <a:pt x="9411" y="12730"/>
                    <a:pt x="10810" y="16015"/>
                  </a:cubicBezTo>
                  <a:cubicBezTo>
                    <a:pt x="11964" y="18725"/>
                    <a:pt x="13432" y="20423"/>
                    <a:pt x="15054" y="20423"/>
                  </a:cubicBezTo>
                  <a:cubicBezTo>
                    <a:pt x="16001" y="20423"/>
                    <a:pt x="17001" y="19843"/>
                    <a:pt x="18021" y="18546"/>
                  </a:cubicBezTo>
                  <a:cubicBezTo>
                    <a:pt x="19009" y="17292"/>
                    <a:pt x="19819" y="16834"/>
                    <a:pt x="20559" y="16834"/>
                  </a:cubicBezTo>
                  <a:cubicBezTo>
                    <a:pt x="21893" y="16834"/>
                    <a:pt x="22995" y="18327"/>
                    <a:pt x="24478" y="19334"/>
                  </a:cubicBezTo>
                  <a:cubicBezTo>
                    <a:pt x="25670" y="20144"/>
                    <a:pt x="26994" y="20889"/>
                    <a:pt x="28198" y="20889"/>
                  </a:cubicBezTo>
                  <a:cubicBezTo>
                    <a:pt x="29321" y="20889"/>
                    <a:pt x="30340" y="20240"/>
                    <a:pt x="31046" y="18389"/>
                  </a:cubicBezTo>
                  <a:cubicBezTo>
                    <a:pt x="31628" y="16859"/>
                    <a:pt x="32257" y="16375"/>
                    <a:pt x="33012" y="16375"/>
                  </a:cubicBezTo>
                  <a:cubicBezTo>
                    <a:pt x="34151" y="16375"/>
                    <a:pt x="35574" y="17476"/>
                    <a:pt x="37554" y="17750"/>
                  </a:cubicBezTo>
                  <a:cubicBezTo>
                    <a:pt x="38113" y="17828"/>
                    <a:pt x="38610" y="17869"/>
                    <a:pt x="39053" y="17869"/>
                  </a:cubicBezTo>
                  <a:cubicBezTo>
                    <a:pt x="41215" y="17869"/>
                    <a:pt x="42055" y="16882"/>
                    <a:pt x="42243" y="14309"/>
                  </a:cubicBezTo>
                  <a:cubicBezTo>
                    <a:pt x="42387" y="12350"/>
                    <a:pt x="43803" y="11812"/>
                    <a:pt x="45641" y="11812"/>
                  </a:cubicBezTo>
                  <a:cubicBezTo>
                    <a:pt x="46712" y="11812"/>
                    <a:pt x="47925" y="11995"/>
                    <a:pt x="49113" y="12185"/>
                  </a:cubicBezTo>
                  <a:cubicBezTo>
                    <a:pt x="49227" y="12204"/>
                    <a:pt x="49336" y="12213"/>
                    <a:pt x="49442" y="12213"/>
                  </a:cubicBezTo>
                  <a:cubicBezTo>
                    <a:pt x="52334" y="12213"/>
                    <a:pt x="52155" y="5513"/>
                    <a:pt x="48363" y="2195"/>
                  </a:cubicBezTo>
                  <a:cubicBezTo>
                    <a:pt x="46687" y="730"/>
                    <a:pt x="45411" y="0"/>
                    <a:pt x="4456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72" name="Google Shape;272;p1"/>
          <p:cNvGrpSpPr/>
          <p:nvPr/>
        </p:nvGrpSpPr>
        <p:grpSpPr>
          <a:xfrm>
            <a:off x="481912" y="4589851"/>
            <a:ext cx="1730257" cy="1548612"/>
            <a:chOff x="1567493" y="3722088"/>
            <a:chExt cx="1325394" cy="1186131"/>
          </a:xfrm>
        </p:grpSpPr>
        <p:grpSp>
          <p:nvGrpSpPr>
            <p:cNvPr id="273" name="Google Shape;273;p1"/>
            <p:cNvGrpSpPr/>
            <p:nvPr/>
          </p:nvGrpSpPr>
          <p:grpSpPr>
            <a:xfrm>
              <a:off x="1567493" y="3722088"/>
              <a:ext cx="1325394" cy="1186131"/>
              <a:chOff x="250650" y="3854763"/>
              <a:chExt cx="1123025" cy="1005025"/>
            </a:xfrm>
          </p:grpSpPr>
          <p:sp>
            <p:nvSpPr>
              <p:cNvPr id="274" name="Google Shape;274;p1"/>
              <p:cNvSpPr/>
              <p:nvPr/>
            </p:nvSpPr>
            <p:spPr>
              <a:xfrm>
                <a:off x="519075" y="4071063"/>
                <a:ext cx="14750" cy="17200"/>
              </a:xfrm>
              <a:custGeom>
                <a:avLst/>
                <a:gdLst/>
                <a:ahLst/>
                <a:cxnLst/>
                <a:rect l="l" t="t" r="r" b="b"/>
                <a:pathLst>
                  <a:path w="590" h="688" extrusionOk="0">
                    <a:moveTo>
                      <a:pt x="0" y="0"/>
                    </a:moveTo>
                    <a:lnTo>
                      <a:pt x="589" y="688"/>
                    </a:lnTo>
                    <a:cubicBezTo>
                      <a:pt x="391" y="454"/>
                      <a:pt x="194" y="225"/>
                      <a:pt x="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75" name="Google Shape;275;p1"/>
              <p:cNvSpPr/>
              <p:nvPr/>
            </p:nvSpPr>
            <p:spPr>
              <a:xfrm>
                <a:off x="685800" y="4259438"/>
                <a:ext cx="17325" cy="18750"/>
              </a:xfrm>
              <a:custGeom>
                <a:avLst/>
                <a:gdLst/>
                <a:ahLst/>
                <a:cxnLst/>
                <a:rect l="l" t="t" r="r" b="b"/>
                <a:pathLst>
                  <a:path w="693" h="750" extrusionOk="0">
                    <a:moveTo>
                      <a:pt x="1" y="0"/>
                    </a:moveTo>
                    <a:cubicBezTo>
                      <a:pt x="230" y="250"/>
                      <a:pt x="461" y="500"/>
                      <a:pt x="692" y="749"/>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76" name="Google Shape;276;p1"/>
              <p:cNvSpPr/>
              <p:nvPr/>
            </p:nvSpPr>
            <p:spPr>
              <a:xfrm>
                <a:off x="1040475" y="4593013"/>
                <a:ext cx="9950" cy="8225"/>
              </a:xfrm>
              <a:custGeom>
                <a:avLst/>
                <a:gdLst/>
                <a:ahLst/>
                <a:cxnLst/>
                <a:rect l="l" t="t" r="r" b="b"/>
                <a:pathLst>
                  <a:path w="398" h="329" extrusionOk="0">
                    <a:moveTo>
                      <a:pt x="0" y="1"/>
                    </a:moveTo>
                    <a:lnTo>
                      <a:pt x="0" y="1"/>
                    </a:lnTo>
                    <a:cubicBezTo>
                      <a:pt x="131" y="109"/>
                      <a:pt x="262" y="218"/>
                      <a:pt x="397" y="328"/>
                    </a:cubicBezTo>
                    <a:lnTo>
                      <a:pt x="0"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77" name="Google Shape;277;p1"/>
              <p:cNvSpPr/>
              <p:nvPr/>
            </p:nvSpPr>
            <p:spPr>
              <a:xfrm>
                <a:off x="250650" y="3917688"/>
                <a:ext cx="1123025" cy="942100"/>
              </a:xfrm>
              <a:custGeom>
                <a:avLst/>
                <a:gdLst/>
                <a:ahLst/>
                <a:cxnLst/>
                <a:rect l="l" t="t" r="r" b="b"/>
                <a:pathLst>
                  <a:path w="44921" h="37684" extrusionOk="0">
                    <a:moveTo>
                      <a:pt x="19991" y="1"/>
                    </a:moveTo>
                    <a:cubicBezTo>
                      <a:pt x="19115" y="1"/>
                      <a:pt x="18297" y="413"/>
                      <a:pt x="18297" y="413"/>
                    </a:cubicBezTo>
                    <a:cubicBezTo>
                      <a:pt x="18297" y="413"/>
                      <a:pt x="14954" y="1972"/>
                      <a:pt x="12533" y="3588"/>
                    </a:cubicBezTo>
                    <a:cubicBezTo>
                      <a:pt x="11439" y="4318"/>
                      <a:pt x="10579" y="4518"/>
                      <a:pt x="9964" y="4518"/>
                    </a:cubicBezTo>
                    <a:cubicBezTo>
                      <a:pt x="9688" y="4518"/>
                      <a:pt x="9462" y="4478"/>
                      <a:pt x="9287" y="4427"/>
                    </a:cubicBezTo>
                    <a:lnTo>
                      <a:pt x="9287" y="4427"/>
                    </a:lnTo>
                    <a:cubicBezTo>
                      <a:pt x="9747" y="4973"/>
                      <a:pt x="10230" y="5542"/>
                      <a:pt x="10731" y="6127"/>
                    </a:cubicBezTo>
                    <a:cubicBezTo>
                      <a:pt x="10732" y="6127"/>
                      <a:pt x="16214" y="3160"/>
                      <a:pt x="21198" y="3160"/>
                    </a:cubicBezTo>
                    <a:cubicBezTo>
                      <a:pt x="22927" y="3160"/>
                      <a:pt x="24597" y="3518"/>
                      <a:pt x="25957" y="4480"/>
                    </a:cubicBezTo>
                    <a:cubicBezTo>
                      <a:pt x="25957" y="4480"/>
                      <a:pt x="24211" y="3879"/>
                      <a:pt x="21497" y="3879"/>
                    </a:cubicBezTo>
                    <a:cubicBezTo>
                      <a:pt x="18806" y="3879"/>
                      <a:pt x="15163" y="4470"/>
                      <a:pt x="11326" y="6823"/>
                    </a:cubicBezTo>
                    <a:cubicBezTo>
                      <a:pt x="12012" y="7617"/>
                      <a:pt x="12728" y="8441"/>
                      <a:pt x="13470" y="9286"/>
                    </a:cubicBezTo>
                    <a:cubicBezTo>
                      <a:pt x="15148" y="8672"/>
                      <a:pt x="17284" y="8079"/>
                      <a:pt x="19798" y="7813"/>
                    </a:cubicBezTo>
                    <a:cubicBezTo>
                      <a:pt x="20763" y="7710"/>
                      <a:pt x="21694" y="7665"/>
                      <a:pt x="22586" y="7665"/>
                    </a:cubicBezTo>
                    <a:cubicBezTo>
                      <a:pt x="26302" y="7665"/>
                      <a:pt x="29339" y="8448"/>
                      <a:pt x="31317" y="9118"/>
                    </a:cubicBezTo>
                    <a:cubicBezTo>
                      <a:pt x="31317" y="9118"/>
                      <a:pt x="28126" y="8494"/>
                      <a:pt x="23989" y="8494"/>
                    </a:cubicBezTo>
                    <a:cubicBezTo>
                      <a:pt x="20919" y="8494"/>
                      <a:pt x="17328" y="8838"/>
                      <a:pt x="14131" y="10035"/>
                    </a:cubicBezTo>
                    <a:cubicBezTo>
                      <a:pt x="15173" y="11213"/>
                      <a:pt x="16261" y="12422"/>
                      <a:pt x="17380" y="13640"/>
                    </a:cubicBezTo>
                    <a:cubicBezTo>
                      <a:pt x="17384" y="13640"/>
                      <a:pt x="21123" y="12826"/>
                      <a:pt x="25204" y="12826"/>
                    </a:cubicBezTo>
                    <a:cubicBezTo>
                      <a:pt x="28482" y="12826"/>
                      <a:pt x="31982" y="13351"/>
                      <a:pt x="33942" y="15246"/>
                    </a:cubicBezTo>
                    <a:cubicBezTo>
                      <a:pt x="33942" y="15246"/>
                      <a:pt x="31735" y="13721"/>
                      <a:pt x="25903" y="13721"/>
                    </a:cubicBezTo>
                    <a:cubicBezTo>
                      <a:pt x="23804" y="13721"/>
                      <a:pt x="21236" y="13919"/>
                      <a:pt x="18131" y="14456"/>
                    </a:cubicBezTo>
                    <a:cubicBezTo>
                      <a:pt x="19375" y="15798"/>
                      <a:pt x="20652" y="17144"/>
                      <a:pt x="21941" y="18464"/>
                    </a:cubicBezTo>
                    <a:lnTo>
                      <a:pt x="21202" y="17685"/>
                    </a:lnTo>
                    <a:cubicBezTo>
                      <a:pt x="21202" y="17685"/>
                      <a:pt x="23884" y="16853"/>
                      <a:pt x="27335" y="16853"/>
                    </a:cubicBezTo>
                    <a:cubicBezTo>
                      <a:pt x="30170" y="16853"/>
                      <a:pt x="33524" y="17414"/>
                      <a:pt x="36336" y="19458"/>
                    </a:cubicBezTo>
                    <a:cubicBezTo>
                      <a:pt x="36336" y="19458"/>
                      <a:pt x="32678" y="17689"/>
                      <a:pt x="27610" y="17689"/>
                    </a:cubicBezTo>
                    <a:cubicBezTo>
                      <a:pt x="25859" y="17689"/>
                      <a:pt x="23940" y="17900"/>
                      <a:pt x="21945" y="18468"/>
                    </a:cubicBezTo>
                    <a:cubicBezTo>
                      <a:pt x="22898" y="19444"/>
                      <a:pt x="23860" y="20406"/>
                      <a:pt x="24819" y="21339"/>
                    </a:cubicBezTo>
                    <a:cubicBezTo>
                      <a:pt x="24819" y="21339"/>
                      <a:pt x="25296" y="21762"/>
                      <a:pt x="26405" y="22701"/>
                    </a:cubicBezTo>
                    <a:cubicBezTo>
                      <a:pt x="26405" y="22701"/>
                      <a:pt x="29710" y="21794"/>
                      <a:pt x="32778" y="21794"/>
                    </a:cubicBezTo>
                    <a:cubicBezTo>
                      <a:pt x="34312" y="21794"/>
                      <a:pt x="35787" y="22021"/>
                      <a:pt x="36759" y="22701"/>
                    </a:cubicBezTo>
                    <a:cubicBezTo>
                      <a:pt x="36759" y="22701"/>
                      <a:pt x="35408" y="22208"/>
                      <a:pt x="33248" y="22208"/>
                    </a:cubicBezTo>
                    <a:cubicBezTo>
                      <a:pt x="31636" y="22208"/>
                      <a:pt x="29574" y="22483"/>
                      <a:pt x="27287" y="23444"/>
                    </a:cubicBezTo>
                    <a:cubicBezTo>
                      <a:pt x="28332" y="24324"/>
                      <a:pt x="29748" y="25502"/>
                      <a:pt x="31591" y="27014"/>
                    </a:cubicBezTo>
                    <a:cubicBezTo>
                      <a:pt x="31591" y="27014"/>
                      <a:pt x="33120" y="26630"/>
                      <a:pt x="34808" y="26630"/>
                    </a:cubicBezTo>
                    <a:cubicBezTo>
                      <a:pt x="35822" y="26630"/>
                      <a:pt x="36893" y="26769"/>
                      <a:pt x="37725" y="27212"/>
                    </a:cubicBezTo>
                    <a:cubicBezTo>
                      <a:pt x="37725" y="27212"/>
                      <a:pt x="36896" y="26968"/>
                      <a:pt x="35397" y="26968"/>
                    </a:cubicBezTo>
                    <a:cubicBezTo>
                      <a:pt x="34493" y="26968"/>
                      <a:pt x="33347" y="27057"/>
                      <a:pt x="31992" y="27341"/>
                    </a:cubicBezTo>
                    <a:cubicBezTo>
                      <a:pt x="33420" y="28512"/>
                      <a:pt x="35092" y="29870"/>
                      <a:pt x="37035" y="31437"/>
                    </a:cubicBezTo>
                    <a:cubicBezTo>
                      <a:pt x="37035" y="31437"/>
                      <a:pt x="37037" y="31437"/>
                      <a:pt x="37040" y="31437"/>
                    </a:cubicBezTo>
                    <a:cubicBezTo>
                      <a:pt x="37164" y="31437"/>
                      <a:pt x="39806" y="31449"/>
                      <a:pt x="40229" y="32442"/>
                    </a:cubicBezTo>
                    <a:cubicBezTo>
                      <a:pt x="40229" y="32442"/>
                      <a:pt x="39469" y="31739"/>
                      <a:pt x="37634" y="31739"/>
                    </a:cubicBezTo>
                    <a:cubicBezTo>
                      <a:pt x="37562" y="31739"/>
                      <a:pt x="37489" y="31740"/>
                      <a:pt x="37414" y="31742"/>
                    </a:cubicBezTo>
                    <a:cubicBezTo>
                      <a:pt x="39167" y="33154"/>
                      <a:pt x="41137" y="34731"/>
                      <a:pt x="43337" y="36480"/>
                    </a:cubicBezTo>
                    <a:cubicBezTo>
                      <a:pt x="43337" y="36480"/>
                      <a:pt x="40855" y="35048"/>
                      <a:pt x="37035" y="32315"/>
                    </a:cubicBezTo>
                    <a:lnTo>
                      <a:pt x="37035" y="32315"/>
                    </a:lnTo>
                    <a:cubicBezTo>
                      <a:pt x="37044" y="33315"/>
                      <a:pt x="38140" y="34226"/>
                      <a:pt x="38140" y="34226"/>
                    </a:cubicBezTo>
                    <a:cubicBezTo>
                      <a:pt x="36557" y="33180"/>
                      <a:pt x="36467" y="32250"/>
                      <a:pt x="36493" y="31924"/>
                    </a:cubicBezTo>
                    <a:cubicBezTo>
                      <a:pt x="34981" y="30830"/>
                      <a:pt x="33281" y="29545"/>
                      <a:pt x="31456" y="28076"/>
                    </a:cubicBezTo>
                    <a:lnTo>
                      <a:pt x="31456" y="28076"/>
                    </a:lnTo>
                    <a:cubicBezTo>
                      <a:pt x="30808" y="29952"/>
                      <a:pt x="33077" y="33013"/>
                      <a:pt x="33077" y="33013"/>
                    </a:cubicBezTo>
                    <a:cubicBezTo>
                      <a:pt x="30106" y="30283"/>
                      <a:pt x="30883" y="27611"/>
                      <a:pt x="30883" y="27611"/>
                    </a:cubicBezTo>
                    <a:cubicBezTo>
                      <a:pt x="29502" y="26486"/>
                      <a:pt x="28056" y="25259"/>
                      <a:pt x="26571" y="23935"/>
                    </a:cubicBezTo>
                    <a:lnTo>
                      <a:pt x="26571" y="23935"/>
                    </a:lnTo>
                    <a:cubicBezTo>
                      <a:pt x="26834" y="28137"/>
                      <a:pt x="29195" y="31437"/>
                      <a:pt x="29195" y="31437"/>
                    </a:cubicBezTo>
                    <a:cubicBezTo>
                      <a:pt x="24985" y="25709"/>
                      <a:pt x="25840" y="23276"/>
                      <a:pt x="25840" y="23276"/>
                    </a:cubicBezTo>
                    <a:cubicBezTo>
                      <a:pt x="24320" y="21899"/>
                      <a:pt x="22765" y="20420"/>
                      <a:pt x="21202" y="18843"/>
                    </a:cubicBezTo>
                    <a:lnTo>
                      <a:pt x="21202" y="18843"/>
                    </a:lnTo>
                    <a:cubicBezTo>
                      <a:pt x="20396" y="27751"/>
                      <a:pt x="22047" y="30144"/>
                      <a:pt x="22047" y="30144"/>
                    </a:cubicBezTo>
                    <a:cubicBezTo>
                      <a:pt x="19760" y="27699"/>
                      <a:pt x="20684" y="18378"/>
                      <a:pt x="20684" y="18378"/>
                    </a:cubicBezTo>
                    <a:cubicBezTo>
                      <a:pt x="20040" y="17797"/>
                      <a:pt x="18839" y="16692"/>
                      <a:pt x="17315" y="15207"/>
                    </a:cubicBezTo>
                    <a:cubicBezTo>
                      <a:pt x="14154" y="22468"/>
                      <a:pt x="16754" y="28784"/>
                      <a:pt x="16754" y="28784"/>
                    </a:cubicBezTo>
                    <a:cubicBezTo>
                      <a:pt x="13442" y="23382"/>
                      <a:pt x="16097" y="15974"/>
                      <a:pt x="16656" y="14558"/>
                    </a:cubicBezTo>
                    <a:cubicBezTo>
                      <a:pt x="15588" y="13503"/>
                      <a:pt x="14393" y="12285"/>
                      <a:pt x="13141" y="10947"/>
                    </a:cubicBezTo>
                    <a:cubicBezTo>
                      <a:pt x="9049" y="17149"/>
                      <a:pt x="11011" y="25054"/>
                      <a:pt x="11011" y="25054"/>
                    </a:cubicBezTo>
                    <a:cubicBezTo>
                      <a:pt x="7871" y="16527"/>
                      <a:pt x="12533" y="10295"/>
                      <a:pt x="12533" y="10295"/>
                    </a:cubicBezTo>
                    <a:cubicBezTo>
                      <a:pt x="11754" y="9454"/>
                      <a:pt x="10960" y="8568"/>
                      <a:pt x="10162" y="7651"/>
                    </a:cubicBezTo>
                    <a:cubicBezTo>
                      <a:pt x="4100" y="15064"/>
                      <a:pt x="5367" y="20367"/>
                      <a:pt x="5387" y="20453"/>
                    </a:cubicBezTo>
                    <a:lnTo>
                      <a:pt x="5387" y="20453"/>
                    </a:lnTo>
                    <a:cubicBezTo>
                      <a:pt x="3795" y="14227"/>
                      <a:pt x="9565" y="6958"/>
                      <a:pt x="9565" y="6958"/>
                    </a:cubicBezTo>
                    <a:cubicBezTo>
                      <a:pt x="9021" y="6321"/>
                      <a:pt x="8478" y="5671"/>
                      <a:pt x="7942" y="5010"/>
                    </a:cubicBezTo>
                    <a:lnTo>
                      <a:pt x="7793" y="5141"/>
                    </a:lnTo>
                    <a:cubicBezTo>
                      <a:pt x="7793" y="5141"/>
                      <a:pt x="7447" y="6186"/>
                      <a:pt x="5946" y="8957"/>
                    </a:cubicBezTo>
                    <a:cubicBezTo>
                      <a:pt x="4446" y="11727"/>
                      <a:pt x="0" y="16291"/>
                      <a:pt x="2889" y="23080"/>
                    </a:cubicBezTo>
                    <a:cubicBezTo>
                      <a:pt x="5102" y="28276"/>
                      <a:pt x="8967" y="29320"/>
                      <a:pt x="11405" y="29320"/>
                    </a:cubicBezTo>
                    <a:cubicBezTo>
                      <a:pt x="12152" y="29320"/>
                      <a:pt x="12765" y="29222"/>
                      <a:pt x="13155" y="29115"/>
                    </a:cubicBezTo>
                    <a:cubicBezTo>
                      <a:pt x="13307" y="29074"/>
                      <a:pt x="13466" y="29055"/>
                      <a:pt x="13632" y="29055"/>
                    </a:cubicBezTo>
                    <a:cubicBezTo>
                      <a:pt x="15292" y="29055"/>
                      <a:pt x="17568" y="30970"/>
                      <a:pt x="18297" y="31705"/>
                    </a:cubicBezTo>
                    <a:cubicBezTo>
                      <a:pt x="18672" y="32084"/>
                      <a:pt x="19485" y="32184"/>
                      <a:pt x="20245" y="32184"/>
                    </a:cubicBezTo>
                    <a:cubicBezTo>
                      <a:pt x="21112" y="32184"/>
                      <a:pt x="21910" y="32053"/>
                      <a:pt x="21910" y="32053"/>
                    </a:cubicBezTo>
                    <a:cubicBezTo>
                      <a:pt x="21910" y="32053"/>
                      <a:pt x="22483" y="31984"/>
                      <a:pt x="23194" y="31984"/>
                    </a:cubicBezTo>
                    <a:cubicBezTo>
                      <a:pt x="24208" y="31984"/>
                      <a:pt x="25502" y="32124"/>
                      <a:pt x="25807" y="32804"/>
                    </a:cubicBezTo>
                    <a:cubicBezTo>
                      <a:pt x="26221" y="33722"/>
                      <a:pt x="27731" y="34129"/>
                      <a:pt x="28843" y="34129"/>
                    </a:cubicBezTo>
                    <a:cubicBezTo>
                      <a:pt x="29128" y="34129"/>
                      <a:pt x="29387" y="34102"/>
                      <a:pt x="29594" y="34050"/>
                    </a:cubicBezTo>
                    <a:cubicBezTo>
                      <a:pt x="29873" y="33980"/>
                      <a:pt x="30235" y="33941"/>
                      <a:pt x="30631" y="33941"/>
                    </a:cubicBezTo>
                    <a:cubicBezTo>
                      <a:pt x="31678" y="33941"/>
                      <a:pt x="32959" y="34211"/>
                      <a:pt x="33545" y="34883"/>
                    </a:cubicBezTo>
                    <a:cubicBezTo>
                      <a:pt x="34353" y="35805"/>
                      <a:pt x="36663" y="36151"/>
                      <a:pt x="36663" y="36151"/>
                    </a:cubicBezTo>
                    <a:cubicBezTo>
                      <a:pt x="37048" y="35998"/>
                      <a:pt x="37458" y="35946"/>
                      <a:pt x="37834" y="35946"/>
                    </a:cubicBezTo>
                    <a:cubicBezTo>
                      <a:pt x="38586" y="35946"/>
                      <a:pt x="39202" y="36151"/>
                      <a:pt x="39202" y="36151"/>
                    </a:cubicBezTo>
                    <a:cubicBezTo>
                      <a:pt x="41231" y="37415"/>
                      <a:pt x="42570" y="37684"/>
                      <a:pt x="43341" y="37684"/>
                    </a:cubicBezTo>
                    <a:cubicBezTo>
                      <a:pt x="43908" y="37684"/>
                      <a:pt x="44168" y="37538"/>
                      <a:pt x="44168" y="37538"/>
                    </a:cubicBezTo>
                    <a:cubicBezTo>
                      <a:pt x="44920" y="37307"/>
                      <a:pt x="43822" y="35517"/>
                      <a:pt x="43822" y="35517"/>
                    </a:cubicBezTo>
                    <a:cubicBezTo>
                      <a:pt x="41917" y="34363"/>
                      <a:pt x="42379" y="32630"/>
                      <a:pt x="42379" y="32630"/>
                    </a:cubicBezTo>
                    <a:cubicBezTo>
                      <a:pt x="42782" y="31591"/>
                      <a:pt x="42148" y="30316"/>
                      <a:pt x="42148" y="30316"/>
                    </a:cubicBezTo>
                    <a:cubicBezTo>
                      <a:pt x="41107" y="28579"/>
                      <a:pt x="41917" y="26629"/>
                      <a:pt x="41917" y="26629"/>
                    </a:cubicBezTo>
                    <a:cubicBezTo>
                      <a:pt x="42668" y="24669"/>
                      <a:pt x="41340" y="23542"/>
                      <a:pt x="41340" y="23542"/>
                    </a:cubicBezTo>
                    <a:cubicBezTo>
                      <a:pt x="40127" y="23172"/>
                      <a:pt x="40186" y="19530"/>
                      <a:pt x="40186" y="19530"/>
                    </a:cubicBezTo>
                    <a:cubicBezTo>
                      <a:pt x="40174" y="18720"/>
                      <a:pt x="40098" y="18036"/>
                      <a:pt x="39988" y="17462"/>
                    </a:cubicBezTo>
                    <a:cubicBezTo>
                      <a:pt x="39795" y="17529"/>
                      <a:pt x="39591" y="17566"/>
                      <a:pt x="39376" y="17566"/>
                    </a:cubicBezTo>
                    <a:cubicBezTo>
                      <a:pt x="39077" y="17566"/>
                      <a:pt x="38797" y="17494"/>
                      <a:pt x="38549" y="17367"/>
                    </a:cubicBezTo>
                    <a:cubicBezTo>
                      <a:pt x="38267" y="17552"/>
                      <a:pt x="37927" y="17658"/>
                      <a:pt x="37565" y="17658"/>
                    </a:cubicBezTo>
                    <a:cubicBezTo>
                      <a:pt x="36565" y="17658"/>
                      <a:pt x="35755" y="16848"/>
                      <a:pt x="35755" y="15847"/>
                    </a:cubicBezTo>
                    <a:cubicBezTo>
                      <a:pt x="35755" y="15827"/>
                      <a:pt x="35755" y="15806"/>
                      <a:pt x="35755" y="15788"/>
                    </a:cubicBezTo>
                    <a:cubicBezTo>
                      <a:pt x="35607" y="15827"/>
                      <a:pt x="35452" y="15847"/>
                      <a:pt x="35292" y="15847"/>
                    </a:cubicBezTo>
                    <a:cubicBezTo>
                      <a:pt x="34292" y="15847"/>
                      <a:pt x="33482" y="15037"/>
                      <a:pt x="33482" y="14037"/>
                    </a:cubicBezTo>
                    <a:cubicBezTo>
                      <a:pt x="33482" y="13938"/>
                      <a:pt x="33488" y="13842"/>
                      <a:pt x="33504" y="13748"/>
                    </a:cubicBezTo>
                    <a:cubicBezTo>
                      <a:pt x="32716" y="13552"/>
                      <a:pt x="32131" y="12840"/>
                      <a:pt x="32131" y="11991"/>
                    </a:cubicBezTo>
                    <a:cubicBezTo>
                      <a:pt x="32131" y="11256"/>
                      <a:pt x="32569" y="10624"/>
                      <a:pt x="33199" y="10340"/>
                    </a:cubicBezTo>
                    <a:cubicBezTo>
                      <a:pt x="32899" y="10016"/>
                      <a:pt x="32714" y="9583"/>
                      <a:pt x="32714" y="9106"/>
                    </a:cubicBezTo>
                    <a:cubicBezTo>
                      <a:pt x="32714" y="8412"/>
                      <a:pt x="33105" y="7809"/>
                      <a:pt x="33680" y="7504"/>
                    </a:cubicBezTo>
                    <a:cubicBezTo>
                      <a:pt x="33201" y="7072"/>
                      <a:pt x="32624" y="6659"/>
                      <a:pt x="31929" y="6313"/>
                    </a:cubicBezTo>
                    <a:cubicBezTo>
                      <a:pt x="29273" y="4996"/>
                      <a:pt x="29216" y="3993"/>
                      <a:pt x="28498" y="3101"/>
                    </a:cubicBezTo>
                    <a:cubicBezTo>
                      <a:pt x="27780" y="2209"/>
                      <a:pt x="24885" y="1855"/>
                      <a:pt x="24885" y="1855"/>
                    </a:cubicBezTo>
                    <a:cubicBezTo>
                      <a:pt x="24885" y="1855"/>
                      <a:pt x="24740" y="1870"/>
                      <a:pt x="24507" y="1870"/>
                    </a:cubicBezTo>
                    <a:cubicBezTo>
                      <a:pt x="23807" y="1870"/>
                      <a:pt x="22312" y="1740"/>
                      <a:pt x="21525" y="701"/>
                    </a:cubicBezTo>
                    <a:cubicBezTo>
                      <a:pt x="21119" y="165"/>
                      <a:pt x="20544" y="1"/>
                      <a:pt x="19991"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78" name="Google Shape;278;p1"/>
              <p:cNvSpPr/>
              <p:nvPr/>
            </p:nvSpPr>
            <p:spPr>
              <a:xfrm>
                <a:off x="685150" y="4238313"/>
                <a:ext cx="414050" cy="60525"/>
              </a:xfrm>
              <a:custGeom>
                <a:avLst/>
                <a:gdLst/>
                <a:ahLst/>
                <a:cxnLst/>
                <a:rect l="l" t="t" r="r" b="b"/>
                <a:pathLst>
                  <a:path w="16562" h="2421" extrusionOk="0">
                    <a:moveTo>
                      <a:pt x="7826" y="1"/>
                    </a:moveTo>
                    <a:cubicBezTo>
                      <a:pt x="3744" y="1"/>
                      <a:pt x="4" y="816"/>
                      <a:pt x="0" y="817"/>
                    </a:cubicBezTo>
                    <a:cubicBezTo>
                      <a:pt x="8" y="825"/>
                      <a:pt x="17" y="835"/>
                      <a:pt x="27" y="845"/>
                    </a:cubicBezTo>
                    <a:lnTo>
                      <a:pt x="718" y="1594"/>
                    </a:lnTo>
                    <a:cubicBezTo>
                      <a:pt x="731" y="1607"/>
                      <a:pt x="741" y="1621"/>
                      <a:pt x="753" y="1633"/>
                    </a:cubicBezTo>
                    <a:cubicBezTo>
                      <a:pt x="3859" y="1095"/>
                      <a:pt x="6429" y="897"/>
                      <a:pt x="8529" y="897"/>
                    </a:cubicBezTo>
                    <a:cubicBezTo>
                      <a:pt x="14356" y="897"/>
                      <a:pt x="16562" y="2421"/>
                      <a:pt x="16562" y="2421"/>
                    </a:cubicBezTo>
                    <a:cubicBezTo>
                      <a:pt x="14602" y="526"/>
                      <a:pt x="11104" y="1"/>
                      <a:pt x="7826"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79" name="Google Shape;279;p1"/>
              <p:cNvSpPr/>
              <p:nvPr/>
            </p:nvSpPr>
            <p:spPr>
              <a:xfrm>
                <a:off x="780675" y="4339013"/>
                <a:ext cx="378375" cy="65150"/>
              </a:xfrm>
              <a:custGeom>
                <a:avLst/>
                <a:gdLst/>
                <a:ahLst/>
                <a:cxnLst/>
                <a:rect l="l" t="t" r="r" b="b"/>
                <a:pathLst>
                  <a:path w="15135" h="2606" extrusionOk="0">
                    <a:moveTo>
                      <a:pt x="6134" y="0"/>
                    </a:moveTo>
                    <a:cubicBezTo>
                      <a:pt x="2683" y="0"/>
                      <a:pt x="1" y="832"/>
                      <a:pt x="1" y="832"/>
                    </a:cubicBezTo>
                    <a:lnTo>
                      <a:pt x="740" y="1611"/>
                    </a:lnTo>
                    <a:lnTo>
                      <a:pt x="744" y="1615"/>
                    </a:lnTo>
                    <a:cubicBezTo>
                      <a:pt x="2739" y="1047"/>
                      <a:pt x="4658" y="836"/>
                      <a:pt x="6409" y="836"/>
                    </a:cubicBezTo>
                    <a:cubicBezTo>
                      <a:pt x="11477" y="836"/>
                      <a:pt x="15135" y="2605"/>
                      <a:pt x="15135" y="2605"/>
                    </a:cubicBezTo>
                    <a:cubicBezTo>
                      <a:pt x="12323" y="561"/>
                      <a:pt x="8969" y="0"/>
                      <a:pt x="613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80" name="Google Shape;280;p1"/>
              <p:cNvSpPr/>
              <p:nvPr/>
            </p:nvSpPr>
            <p:spPr>
              <a:xfrm>
                <a:off x="326350" y="3854763"/>
                <a:ext cx="156475" cy="188200"/>
              </a:xfrm>
              <a:custGeom>
                <a:avLst/>
                <a:gdLst/>
                <a:ahLst/>
                <a:cxnLst/>
                <a:rect l="l" t="t" r="r" b="b"/>
                <a:pathLst>
                  <a:path w="6259" h="7528" extrusionOk="0">
                    <a:moveTo>
                      <a:pt x="565" y="0"/>
                    </a:moveTo>
                    <a:lnTo>
                      <a:pt x="0" y="730"/>
                    </a:lnTo>
                    <a:cubicBezTo>
                      <a:pt x="1451" y="3046"/>
                      <a:pt x="3149" y="5346"/>
                      <a:pt x="4914" y="7527"/>
                    </a:cubicBezTo>
                    <a:lnTo>
                      <a:pt x="5806" y="6741"/>
                    </a:lnTo>
                    <a:cubicBezTo>
                      <a:pt x="5806" y="6741"/>
                      <a:pt x="5806" y="6741"/>
                      <a:pt x="5806" y="6741"/>
                    </a:cubicBezTo>
                    <a:cubicBezTo>
                      <a:pt x="5809" y="6741"/>
                      <a:pt x="5960" y="6859"/>
                      <a:pt x="6259" y="6944"/>
                    </a:cubicBezTo>
                    <a:cubicBezTo>
                      <a:pt x="2809" y="2858"/>
                      <a:pt x="565" y="0"/>
                      <a:pt x="565"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81" name="Google Shape;281;p1"/>
              <p:cNvSpPr/>
              <p:nvPr/>
            </p:nvSpPr>
            <p:spPr>
              <a:xfrm>
                <a:off x="563975" y="4175038"/>
                <a:ext cx="25" cy="25"/>
              </a:xfrm>
              <a:custGeom>
                <a:avLst/>
                <a:gdLst/>
                <a:ahLst/>
                <a:cxnLst/>
                <a:rect l="l" t="t" r="r" b="b"/>
                <a:pathLst>
                  <a:path w="1" h="1" extrusionOk="0">
                    <a:moveTo>
                      <a:pt x="0" y="1"/>
                    </a:moveTo>
                    <a:lnTo>
                      <a:pt x="0" y="1"/>
                    </a:lnTo>
                    <a:lnTo>
                      <a:pt x="0"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82" name="Google Shape;282;p1"/>
              <p:cNvSpPr/>
              <p:nvPr/>
            </p:nvSpPr>
            <p:spPr>
              <a:xfrm>
                <a:off x="345525" y="3996688"/>
                <a:ext cx="988600" cy="833025"/>
              </a:xfrm>
              <a:custGeom>
                <a:avLst/>
                <a:gdLst/>
                <a:ahLst/>
                <a:cxnLst/>
                <a:rect l="l" t="t" r="r" b="b"/>
                <a:pathLst>
                  <a:path w="39544" h="33321" extrusionOk="0">
                    <a:moveTo>
                      <a:pt x="6936" y="2967"/>
                    </a:moveTo>
                    <a:cubicBezTo>
                      <a:pt x="6938" y="2969"/>
                      <a:pt x="6940" y="2971"/>
                      <a:pt x="6942" y="2975"/>
                    </a:cubicBezTo>
                    <a:lnTo>
                      <a:pt x="6936" y="2967"/>
                    </a:lnTo>
                    <a:close/>
                    <a:moveTo>
                      <a:pt x="27798" y="23854"/>
                    </a:moveTo>
                    <a:lnTo>
                      <a:pt x="28195" y="24181"/>
                    </a:lnTo>
                    <a:cubicBezTo>
                      <a:pt x="28060" y="24071"/>
                      <a:pt x="27929" y="23962"/>
                      <a:pt x="27798" y="23854"/>
                    </a:cubicBezTo>
                    <a:close/>
                    <a:moveTo>
                      <a:pt x="33242" y="28277"/>
                    </a:moveTo>
                    <a:lnTo>
                      <a:pt x="33603" y="28568"/>
                    </a:lnTo>
                    <a:cubicBezTo>
                      <a:pt x="33482" y="28472"/>
                      <a:pt x="33361" y="28373"/>
                      <a:pt x="33242" y="28277"/>
                    </a:cubicBezTo>
                    <a:close/>
                    <a:moveTo>
                      <a:pt x="33603" y="28568"/>
                    </a:moveTo>
                    <a:cubicBezTo>
                      <a:pt x="33606" y="28570"/>
                      <a:pt x="33608" y="28572"/>
                      <a:pt x="33611" y="28575"/>
                    </a:cubicBezTo>
                    <a:lnTo>
                      <a:pt x="33611" y="28575"/>
                    </a:lnTo>
                    <a:lnTo>
                      <a:pt x="33603" y="28568"/>
                    </a:lnTo>
                    <a:close/>
                    <a:moveTo>
                      <a:pt x="17403" y="0"/>
                    </a:moveTo>
                    <a:cubicBezTo>
                      <a:pt x="12419" y="0"/>
                      <a:pt x="6937" y="2967"/>
                      <a:pt x="6936" y="2967"/>
                    </a:cubicBezTo>
                    <a:cubicBezTo>
                      <a:pt x="6435" y="2380"/>
                      <a:pt x="5952" y="1813"/>
                      <a:pt x="5492" y="1267"/>
                    </a:cubicBezTo>
                    <a:cubicBezTo>
                      <a:pt x="5191" y="1179"/>
                      <a:pt x="5039" y="1062"/>
                      <a:pt x="5039" y="1062"/>
                    </a:cubicBezTo>
                    <a:lnTo>
                      <a:pt x="4147" y="1848"/>
                    </a:lnTo>
                    <a:cubicBezTo>
                      <a:pt x="4683" y="2511"/>
                      <a:pt x="5228" y="3161"/>
                      <a:pt x="5770" y="3798"/>
                    </a:cubicBezTo>
                    <a:cubicBezTo>
                      <a:pt x="5770" y="3798"/>
                      <a:pt x="0" y="11067"/>
                      <a:pt x="1594" y="17293"/>
                    </a:cubicBezTo>
                    <a:lnTo>
                      <a:pt x="1594" y="17293"/>
                    </a:lnTo>
                    <a:cubicBezTo>
                      <a:pt x="1574" y="17207"/>
                      <a:pt x="305" y="11904"/>
                      <a:pt x="6367" y="4491"/>
                    </a:cubicBezTo>
                    <a:cubicBezTo>
                      <a:pt x="7165" y="5408"/>
                      <a:pt x="7961" y="6292"/>
                      <a:pt x="8738" y="7135"/>
                    </a:cubicBezTo>
                    <a:cubicBezTo>
                      <a:pt x="8738" y="7135"/>
                      <a:pt x="4076" y="13367"/>
                      <a:pt x="7216" y="21894"/>
                    </a:cubicBezTo>
                    <a:cubicBezTo>
                      <a:pt x="7216" y="21894"/>
                      <a:pt x="5256" y="13989"/>
                      <a:pt x="9346" y="7787"/>
                    </a:cubicBezTo>
                    <a:cubicBezTo>
                      <a:pt x="10598" y="9125"/>
                      <a:pt x="11795" y="10343"/>
                      <a:pt x="12863" y="11398"/>
                    </a:cubicBezTo>
                    <a:cubicBezTo>
                      <a:pt x="12304" y="12814"/>
                      <a:pt x="9647" y="20222"/>
                      <a:pt x="12959" y="25624"/>
                    </a:cubicBezTo>
                    <a:cubicBezTo>
                      <a:pt x="12959" y="25624"/>
                      <a:pt x="10361" y="19308"/>
                      <a:pt x="13520" y="12047"/>
                    </a:cubicBezTo>
                    <a:cubicBezTo>
                      <a:pt x="15044" y="13532"/>
                      <a:pt x="16245" y="14637"/>
                      <a:pt x="16889" y="15218"/>
                    </a:cubicBezTo>
                    <a:cubicBezTo>
                      <a:pt x="16889" y="15218"/>
                      <a:pt x="15965" y="24539"/>
                      <a:pt x="18254" y="26984"/>
                    </a:cubicBezTo>
                    <a:cubicBezTo>
                      <a:pt x="18254" y="26984"/>
                      <a:pt x="16601" y="24591"/>
                      <a:pt x="17407" y="15683"/>
                    </a:cubicBezTo>
                    <a:lnTo>
                      <a:pt x="17407" y="15683"/>
                    </a:lnTo>
                    <a:cubicBezTo>
                      <a:pt x="18970" y="17260"/>
                      <a:pt x="20525" y="18739"/>
                      <a:pt x="22045" y="20116"/>
                    </a:cubicBezTo>
                    <a:cubicBezTo>
                      <a:pt x="22045" y="20116"/>
                      <a:pt x="21190" y="22549"/>
                      <a:pt x="25400" y="28277"/>
                    </a:cubicBezTo>
                    <a:cubicBezTo>
                      <a:pt x="25400" y="28277"/>
                      <a:pt x="23040" y="24978"/>
                      <a:pt x="22778" y="20777"/>
                    </a:cubicBezTo>
                    <a:lnTo>
                      <a:pt x="22778" y="20777"/>
                    </a:lnTo>
                    <a:cubicBezTo>
                      <a:pt x="24262" y="22100"/>
                      <a:pt x="25708" y="23327"/>
                      <a:pt x="27088" y="24451"/>
                    </a:cubicBezTo>
                    <a:cubicBezTo>
                      <a:pt x="27088" y="24451"/>
                      <a:pt x="26311" y="27123"/>
                      <a:pt x="29284" y="29853"/>
                    </a:cubicBezTo>
                    <a:cubicBezTo>
                      <a:pt x="29284" y="29853"/>
                      <a:pt x="27015" y="26792"/>
                      <a:pt x="27663" y="24916"/>
                    </a:cubicBezTo>
                    <a:lnTo>
                      <a:pt x="27663" y="24916"/>
                    </a:lnTo>
                    <a:cubicBezTo>
                      <a:pt x="29486" y="26385"/>
                      <a:pt x="31188" y="27670"/>
                      <a:pt x="32698" y="28764"/>
                    </a:cubicBezTo>
                    <a:cubicBezTo>
                      <a:pt x="32674" y="29090"/>
                      <a:pt x="32762" y="30020"/>
                      <a:pt x="34345" y="31066"/>
                    </a:cubicBezTo>
                    <a:cubicBezTo>
                      <a:pt x="34345" y="31066"/>
                      <a:pt x="33249" y="30155"/>
                      <a:pt x="33240" y="29155"/>
                    </a:cubicBezTo>
                    <a:lnTo>
                      <a:pt x="33240" y="29155"/>
                    </a:lnTo>
                    <a:cubicBezTo>
                      <a:pt x="37060" y="31888"/>
                      <a:pt x="39544" y="33320"/>
                      <a:pt x="39544" y="33320"/>
                    </a:cubicBezTo>
                    <a:cubicBezTo>
                      <a:pt x="37342" y="31571"/>
                      <a:pt x="35374" y="29994"/>
                      <a:pt x="33619" y="28582"/>
                    </a:cubicBezTo>
                    <a:cubicBezTo>
                      <a:pt x="33694" y="28580"/>
                      <a:pt x="33767" y="28579"/>
                      <a:pt x="33839" y="28579"/>
                    </a:cubicBezTo>
                    <a:cubicBezTo>
                      <a:pt x="35674" y="28579"/>
                      <a:pt x="36436" y="29282"/>
                      <a:pt x="36436" y="29282"/>
                    </a:cubicBezTo>
                    <a:cubicBezTo>
                      <a:pt x="36013" y="28289"/>
                      <a:pt x="33369" y="28277"/>
                      <a:pt x="33245" y="28277"/>
                    </a:cubicBezTo>
                    <a:cubicBezTo>
                      <a:pt x="33242" y="28277"/>
                      <a:pt x="33240" y="28277"/>
                      <a:pt x="33240" y="28277"/>
                    </a:cubicBezTo>
                    <a:cubicBezTo>
                      <a:pt x="31297" y="26710"/>
                      <a:pt x="29625" y="25352"/>
                      <a:pt x="28197" y="24181"/>
                    </a:cubicBezTo>
                    <a:cubicBezTo>
                      <a:pt x="29552" y="23897"/>
                      <a:pt x="30698" y="23808"/>
                      <a:pt x="31602" y="23808"/>
                    </a:cubicBezTo>
                    <a:cubicBezTo>
                      <a:pt x="33101" y="23808"/>
                      <a:pt x="33930" y="24052"/>
                      <a:pt x="33930" y="24052"/>
                    </a:cubicBezTo>
                    <a:cubicBezTo>
                      <a:pt x="33098" y="23609"/>
                      <a:pt x="32027" y="23470"/>
                      <a:pt x="31013" y="23470"/>
                    </a:cubicBezTo>
                    <a:cubicBezTo>
                      <a:pt x="29325" y="23470"/>
                      <a:pt x="27796" y="23854"/>
                      <a:pt x="27796" y="23854"/>
                    </a:cubicBezTo>
                    <a:cubicBezTo>
                      <a:pt x="25953" y="22342"/>
                      <a:pt x="24539" y="21164"/>
                      <a:pt x="23492" y="20284"/>
                    </a:cubicBezTo>
                    <a:cubicBezTo>
                      <a:pt x="25779" y="19323"/>
                      <a:pt x="27841" y="19048"/>
                      <a:pt x="29453" y="19048"/>
                    </a:cubicBezTo>
                    <a:cubicBezTo>
                      <a:pt x="31613" y="19048"/>
                      <a:pt x="32964" y="19541"/>
                      <a:pt x="32964" y="19541"/>
                    </a:cubicBezTo>
                    <a:cubicBezTo>
                      <a:pt x="31992" y="18861"/>
                      <a:pt x="30517" y="18634"/>
                      <a:pt x="28983" y="18634"/>
                    </a:cubicBezTo>
                    <a:cubicBezTo>
                      <a:pt x="25915" y="18634"/>
                      <a:pt x="22610" y="19541"/>
                      <a:pt x="22610" y="19541"/>
                    </a:cubicBezTo>
                    <a:cubicBezTo>
                      <a:pt x="21503" y="18602"/>
                      <a:pt x="21024" y="18179"/>
                      <a:pt x="21024" y="18179"/>
                    </a:cubicBezTo>
                    <a:cubicBezTo>
                      <a:pt x="20065" y="17246"/>
                      <a:pt x="19103" y="16284"/>
                      <a:pt x="18150" y="15308"/>
                    </a:cubicBezTo>
                    <a:lnTo>
                      <a:pt x="18146" y="15304"/>
                    </a:lnTo>
                    <a:cubicBezTo>
                      <a:pt x="16857" y="13984"/>
                      <a:pt x="15580" y="12638"/>
                      <a:pt x="14338" y="11296"/>
                    </a:cubicBezTo>
                    <a:lnTo>
                      <a:pt x="14303" y="11259"/>
                    </a:lnTo>
                    <a:cubicBezTo>
                      <a:pt x="14072" y="11010"/>
                      <a:pt x="13841" y="10760"/>
                      <a:pt x="13612" y="10508"/>
                    </a:cubicBezTo>
                    <a:lnTo>
                      <a:pt x="13585" y="10480"/>
                    </a:lnTo>
                    <a:cubicBezTo>
                      <a:pt x="12466" y="9262"/>
                      <a:pt x="11378" y="8053"/>
                      <a:pt x="10336" y="6875"/>
                    </a:cubicBezTo>
                    <a:cubicBezTo>
                      <a:pt x="13533" y="5678"/>
                      <a:pt x="17124" y="5334"/>
                      <a:pt x="20194" y="5334"/>
                    </a:cubicBezTo>
                    <a:cubicBezTo>
                      <a:pt x="24331" y="5334"/>
                      <a:pt x="27522" y="5958"/>
                      <a:pt x="27522" y="5958"/>
                    </a:cubicBezTo>
                    <a:cubicBezTo>
                      <a:pt x="25544" y="5288"/>
                      <a:pt x="22507" y="4505"/>
                      <a:pt x="18791" y="4505"/>
                    </a:cubicBezTo>
                    <a:cubicBezTo>
                      <a:pt x="17899" y="4505"/>
                      <a:pt x="16968" y="4550"/>
                      <a:pt x="16003" y="4653"/>
                    </a:cubicBezTo>
                    <a:cubicBezTo>
                      <a:pt x="13489" y="4919"/>
                      <a:pt x="11353" y="5510"/>
                      <a:pt x="9675" y="6126"/>
                    </a:cubicBezTo>
                    <a:cubicBezTo>
                      <a:pt x="8933" y="5281"/>
                      <a:pt x="8217" y="4457"/>
                      <a:pt x="7533" y="3661"/>
                    </a:cubicBezTo>
                    <a:cubicBezTo>
                      <a:pt x="7367" y="3468"/>
                      <a:pt x="7203" y="3278"/>
                      <a:pt x="7040" y="3089"/>
                    </a:cubicBezTo>
                    <a:lnTo>
                      <a:pt x="7040" y="3089"/>
                    </a:lnTo>
                    <a:lnTo>
                      <a:pt x="7533" y="3661"/>
                    </a:lnTo>
                    <a:cubicBezTo>
                      <a:pt x="11368" y="1309"/>
                      <a:pt x="15010" y="719"/>
                      <a:pt x="17700" y="719"/>
                    </a:cubicBezTo>
                    <a:cubicBezTo>
                      <a:pt x="20415" y="719"/>
                      <a:pt x="22162" y="1320"/>
                      <a:pt x="22162" y="1320"/>
                    </a:cubicBezTo>
                    <a:cubicBezTo>
                      <a:pt x="20802" y="358"/>
                      <a:pt x="19132" y="0"/>
                      <a:pt x="1740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1"/>
              <p:cNvSpPr/>
              <p:nvPr/>
            </p:nvSpPr>
            <p:spPr>
              <a:xfrm>
                <a:off x="518900" y="4070863"/>
                <a:ext cx="200" cy="225"/>
              </a:xfrm>
              <a:custGeom>
                <a:avLst/>
                <a:gdLst/>
                <a:ahLst/>
                <a:cxnLst/>
                <a:rect l="l" t="t" r="r" b="b"/>
                <a:pathLst>
                  <a:path w="8" h="9" extrusionOk="0">
                    <a:moveTo>
                      <a:pt x="1" y="0"/>
                    </a:moveTo>
                    <a:lnTo>
                      <a:pt x="7" y="8"/>
                    </a:lnTo>
                    <a:cubicBezTo>
                      <a:pt x="5" y="4"/>
                      <a:pt x="3" y="2"/>
                      <a:pt x="1"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84" name="Google Shape;284;p1"/>
              <p:cNvSpPr/>
              <p:nvPr/>
            </p:nvSpPr>
            <p:spPr>
              <a:xfrm>
                <a:off x="703100" y="4278163"/>
                <a:ext cx="900" cy="1000"/>
              </a:xfrm>
              <a:custGeom>
                <a:avLst/>
                <a:gdLst/>
                <a:ahLst/>
                <a:cxnLst/>
                <a:rect l="l" t="t" r="r" b="b"/>
                <a:pathLst>
                  <a:path w="36" h="40" extrusionOk="0">
                    <a:moveTo>
                      <a:pt x="0" y="0"/>
                    </a:moveTo>
                    <a:lnTo>
                      <a:pt x="18" y="20"/>
                    </a:lnTo>
                    <a:lnTo>
                      <a:pt x="18" y="20"/>
                    </a:lnTo>
                    <a:cubicBezTo>
                      <a:pt x="12" y="13"/>
                      <a:pt x="6" y="6"/>
                      <a:pt x="0" y="0"/>
                    </a:cubicBezTo>
                    <a:close/>
                    <a:moveTo>
                      <a:pt x="18" y="20"/>
                    </a:moveTo>
                    <a:cubicBezTo>
                      <a:pt x="23" y="26"/>
                      <a:pt x="29" y="33"/>
                      <a:pt x="35" y="39"/>
                    </a:cubicBezTo>
                    <a:lnTo>
                      <a:pt x="18" y="2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85" name="Google Shape;285;p1"/>
              <p:cNvSpPr/>
              <p:nvPr/>
            </p:nvSpPr>
            <p:spPr>
              <a:xfrm>
                <a:off x="685150" y="4258713"/>
                <a:ext cx="675" cy="750"/>
              </a:xfrm>
              <a:custGeom>
                <a:avLst/>
                <a:gdLst/>
                <a:ahLst/>
                <a:cxnLst/>
                <a:rect l="l" t="t" r="r" b="b"/>
                <a:pathLst>
                  <a:path w="27" h="30" extrusionOk="0">
                    <a:moveTo>
                      <a:pt x="0" y="1"/>
                    </a:moveTo>
                    <a:lnTo>
                      <a:pt x="11" y="13"/>
                    </a:lnTo>
                    <a:lnTo>
                      <a:pt x="11" y="13"/>
                    </a:lnTo>
                    <a:cubicBezTo>
                      <a:pt x="7" y="8"/>
                      <a:pt x="4" y="4"/>
                      <a:pt x="0" y="1"/>
                    </a:cubicBezTo>
                    <a:close/>
                    <a:moveTo>
                      <a:pt x="11" y="13"/>
                    </a:moveTo>
                    <a:cubicBezTo>
                      <a:pt x="16" y="18"/>
                      <a:pt x="21" y="24"/>
                      <a:pt x="27" y="29"/>
                    </a:cubicBezTo>
                    <a:lnTo>
                      <a:pt x="11" y="13"/>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86" name="Google Shape;286;p1"/>
              <p:cNvSpPr/>
              <p:nvPr/>
            </p:nvSpPr>
            <p:spPr>
              <a:xfrm>
                <a:off x="799150" y="4379288"/>
                <a:ext cx="125" cy="125"/>
              </a:xfrm>
              <a:custGeom>
                <a:avLst/>
                <a:gdLst/>
                <a:ahLst/>
                <a:cxnLst/>
                <a:rect l="l" t="t" r="r" b="b"/>
                <a:pathLst>
                  <a:path w="5" h="5" extrusionOk="0">
                    <a:moveTo>
                      <a:pt x="5" y="4"/>
                    </a:moveTo>
                    <a:lnTo>
                      <a:pt x="1" y="0"/>
                    </a:lnTo>
                    <a:lnTo>
                      <a:pt x="5" y="4"/>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87" name="Google Shape;287;p1"/>
            <p:cNvGrpSpPr/>
            <p:nvPr/>
          </p:nvGrpSpPr>
          <p:grpSpPr>
            <a:xfrm>
              <a:off x="1620130" y="4042653"/>
              <a:ext cx="1039640" cy="370938"/>
              <a:chOff x="1409400" y="3225275"/>
              <a:chExt cx="748050" cy="266900"/>
            </a:xfrm>
          </p:grpSpPr>
          <p:sp>
            <p:nvSpPr>
              <p:cNvPr id="288" name="Google Shape;288;p1"/>
              <p:cNvSpPr/>
              <p:nvPr/>
            </p:nvSpPr>
            <p:spPr>
              <a:xfrm>
                <a:off x="2120925" y="3300825"/>
                <a:ext cx="26675" cy="50150"/>
              </a:xfrm>
              <a:custGeom>
                <a:avLst/>
                <a:gdLst/>
                <a:ahLst/>
                <a:cxnLst/>
                <a:rect l="l" t="t" r="r" b="b"/>
                <a:pathLst>
                  <a:path w="1067" h="2006" extrusionOk="0">
                    <a:moveTo>
                      <a:pt x="318" y="1"/>
                    </a:moveTo>
                    <a:cubicBezTo>
                      <a:pt x="292" y="1"/>
                      <a:pt x="264" y="5"/>
                      <a:pt x="237" y="13"/>
                    </a:cubicBezTo>
                    <a:cubicBezTo>
                      <a:pt x="86" y="58"/>
                      <a:pt x="0" y="217"/>
                      <a:pt x="45" y="369"/>
                    </a:cubicBezTo>
                    <a:lnTo>
                      <a:pt x="473" y="1803"/>
                    </a:lnTo>
                    <a:cubicBezTo>
                      <a:pt x="510" y="1926"/>
                      <a:pt x="624" y="2005"/>
                      <a:pt x="747" y="2005"/>
                    </a:cubicBezTo>
                    <a:cubicBezTo>
                      <a:pt x="773" y="2005"/>
                      <a:pt x="802" y="2001"/>
                      <a:pt x="829" y="1995"/>
                    </a:cubicBezTo>
                    <a:cubicBezTo>
                      <a:pt x="980" y="1948"/>
                      <a:pt x="1066" y="1789"/>
                      <a:pt x="1021" y="1637"/>
                    </a:cubicBezTo>
                    <a:lnTo>
                      <a:pt x="591" y="205"/>
                    </a:lnTo>
                    <a:cubicBezTo>
                      <a:pt x="554" y="81"/>
                      <a:pt x="440" y="1"/>
                      <a:pt x="318"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89" name="Google Shape;289;p1"/>
              <p:cNvSpPr/>
              <p:nvPr/>
            </p:nvSpPr>
            <p:spPr>
              <a:xfrm>
                <a:off x="1409400" y="3225275"/>
                <a:ext cx="733800" cy="266900"/>
              </a:xfrm>
              <a:custGeom>
                <a:avLst/>
                <a:gdLst/>
                <a:ahLst/>
                <a:cxnLst/>
                <a:rect l="l" t="t" r="r" b="b"/>
                <a:pathLst>
                  <a:path w="29352" h="10676" extrusionOk="0">
                    <a:moveTo>
                      <a:pt x="26781" y="1"/>
                    </a:moveTo>
                    <a:cubicBezTo>
                      <a:pt x="25494" y="1"/>
                      <a:pt x="24433" y="952"/>
                      <a:pt x="24244" y="2190"/>
                    </a:cubicBezTo>
                    <a:cubicBezTo>
                      <a:pt x="23895" y="2027"/>
                      <a:pt x="23505" y="1944"/>
                      <a:pt x="23102" y="1944"/>
                    </a:cubicBezTo>
                    <a:cubicBezTo>
                      <a:pt x="22526" y="1944"/>
                      <a:pt x="21926" y="2115"/>
                      <a:pt x="21386" y="2470"/>
                    </a:cubicBezTo>
                    <a:cubicBezTo>
                      <a:pt x="20566" y="3012"/>
                      <a:pt x="20079" y="3857"/>
                      <a:pt x="20007" y="4704"/>
                    </a:cubicBezTo>
                    <a:cubicBezTo>
                      <a:pt x="19761" y="4642"/>
                      <a:pt x="19502" y="4608"/>
                      <a:pt x="19237" y="4608"/>
                    </a:cubicBezTo>
                    <a:cubicBezTo>
                      <a:pt x="18999" y="4608"/>
                      <a:pt x="18756" y="4635"/>
                      <a:pt x="18512" y="4692"/>
                    </a:cubicBezTo>
                    <a:cubicBezTo>
                      <a:pt x="18191" y="4766"/>
                      <a:pt x="17896" y="4886"/>
                      <a:pt x="17628" y="5042"/>
                    </a:cubicBezTo>
                    <a:cubicBezTo>
                      <a:pt x="17380" y="4045"/>
                      <a:pt x="16507" y="3203"/>
                      <a:pt x="15334" y="2959"/>
                    </a:cubicBezTo>
                    <a:cubicBezTo>
                      <a:pt x="15112" y="2913"/>
                      <a:pt x="14891" y="2891"/>
                      <a:pt x="14674" y="2891"/>
                    </a:cubicBezTo>
                    <a:cubicBezTo>
                      <a:pt x="14327" y="2891"/>
                      <a:pt x="13991" y="2948"/>
                      <a:pt x="13679" y="3055"/>
                    </a:cubicBezTo>
                    <a:cubicBezTo>
                      <a:pt x="13483" y="1796"/>
                      <a:pt x="12295" y="894"/>
                      <a:pt x="10902" y="894"/>
                    </a:cubicBezTo>
                    <a:cubicBezTo>
                      <a:pt x="10768" y="894"/>
                      <a:pt x="10631" y="902"/>
                      <a:pt x="10494" y="919"/>
                    </a:cubicBezTo>
                    <a:cubicBezTo>
                      <a:pt x="9317" y="1067"/>
                      <a:pt x="8386" y="1824"/>
                      <a:pt x="8053" y="2781"/>
                    </a:cubicBezTo>
                    <a:cubicBezTo>
                      <a:pt x="7687" y="2592"/>
                      <a:pt x="7273" y="2496"/>
                      <a:pt x="6847" y="2496"/>
                    </a:cubicBezTo>
                    <a:cubicBezTo>
                      <a:pt x="6211" y="2496"/>
                      <a:pt x="5547" y="2709"/>
                      <a:pt x="4974" y="3145"/>
                    </a:cubicBezTo>
                    <a:cubicBezTo>
                      <a:pt x="4176" y="3753"/>
                      <a:pt x="3744" y="4651"/>
                      <a:pt x="3744" y="5518"/>
                    </a:cubicBezTo>
                    <a:cubicBezTo>
                      <a:pt x="3572" y="5489"/>
                      <a:pt x="3396" y="5474"/>
                      <a:pt x="3216" y="5474"/>
                    </a:cubicBezTo>
                    <a:cubicBezTo>
                      <a:pt x="3030" y="5474"/>
                      <a:pt x="2841" y="5490"/>
                      <a:pt x="2650" y="5525"/>
                    </a:cubicBezTo>
                    <a:cubicBezTo>
                      <a:pt x="1074" y="5811"/>
                      <a:pt x="0" y="7182"/>
                      <a:pt x="252" y="8589"/>
                    </a:cubicBezTo>
                    <a:cubicBezTo>
                      <a:pt x="472" y="9823"/>
                      <a:pt x="1639" y="10675"/>
                      <a:pt x="2986" y="10675"/>
                    </a:cubicBezTo>
                    <a:cubicBezTo>
                      <a:pt x="3176" y="10675"/>
                      <a:pt x="3369" y="10658"/>
                      <a:pt x="3564" y="10623"/>
                    </a:cubicBezTo>
                    <a:cubicBezTo>
                      <a:pt x="5009" y="10361"/>
                      <a:pt x="6028" y="9187"/>
                      <a:pt x="5995" y="7910"/>
                    </a:cubicBezTo>
                    <a:lnTo>
                      <a:pt x="5995" y="7910"/>
                    </a:lnTo>
                    <a:cubicBezTo>
                      <a:pt x="6070" y="7916"/>
                      <a:pt x="6146" y="7919"/>
                      <a:pt x="6223" y="7919"/>
                    </a:cubicBezTo>
                    <a:cubicBezTo>
                      <a:pt x="6857" y="7919"/>
                      <a:pt x="7520" y="7706"/>
                      <a:pt x="8092" y="7272"/>
                    </a:cubicBezTo>
                    <a:cubicBezTo>
                      <a:pt x="8648" y="6846"/>
                      <a:pt x="9027" y="6282"/>
                      <a:pt x="9205" y="5684"/>
                    </a:cubicBezTo>
                    <a:cubicBezTo>
                      <a:pt x="9648" y="5939"/>
                      <a:pt x="10173" y="6084"/>
                      <a:pt x="10732" y="6084"/>
                    </a:cubicBezTo>
                    <a:cubicBezTo>
                      <a:pt x="10865" y="6084"/>
                      <a:pt x="11000" y="6076"/>
                      <a:pt x="11136" y="6059"/>
                    </a:cubicBezTo>
                    <a:cubicBezTo>
                      <a:pt x="11431" y="6020"/>
                      <a:pt x="11711" y="5944"/>
                      <a:pt x="11971" y="5838"/>
                    </a:cubicBezTo>
                    <a:cubicBezTo>
                      <a:pt x="12180" y="6879"/>
                      <a:pt x="13072" y="7777"/>
                      <a:pt x="14289" y="8031"/>
                    </a:cubicBezTo>
                    <a:cubicBezTo>
                      <a:pt x="14509" y="8076"/>
                      <a:pt x="14728" y="8098"/>
                      <a:pt x="14943" y="8098"/>
                    </a:cubicBezTo>
                    <a:cubicBezTo>
                      <a:pt x="15412" y="8098"/>
                      <a:pt x="15861" y="7994"/>
                      <a:pt x="16255" y="7806"/>
                    </a:cubicBezTo>
                    <a:cubicBezTo>
                      <a:pt x="16259" y="7826"/>
                      <a:pt x="16261" y="7849"/>
                      <a:pt x="16265" y="7869"/>
                    </a:cubicBezTo>
                    <a:cubicBezTo>
                      <a:pt x="16536" y="9043"/>
                      <a:pt x="17661" y="9822"/>
                      <a:pt x="18943" y="9822"/>
                    </a:cubicBezTo>
                    <a:cubicBezTo>
                      <a:pt x="19182" y="9822"/>
                      <a:pt x="19428" y="9794"/>
                      <a:pt x="19674" y="9737"/>
                    </a:cubicBezTo>
                    <a:cubicBezTo>
                      <a:pt x="20967" y="9438"/>
                      <a:pt x="21875" y="8409"/>
                      <a:pt x="21969" y="7272"/>
                    </a:cubicBezTo>
                    <a:cubicBezTo>
                      <a:pt x="22146" y="7306"/>
                      <a:pt x="22327" y="7324"/>
                      <a:pt x="22511" y="7324"/>
                    </a:cubicBezTo>
                    <a:cubicBezTo>
                      <a:pt x="23085" y="7324"/>
                      <a:pt x="23682" y="7154"/>
                      <a:pt x="24220" y="6799"/>
                    </a:cubicBezTo>
                    <a:cubicBezTo>
                      <a:pt x="24950" y="6318"/>
                      <a:pt x="25413" y="5598"/>
                      <a:pt x="25560" y="4849"/>
                    </a:cubicBezTo>
                    <a:cubicBezTo>
                      <a:pt x="25924" y="5048"/>
                      <a:pt x="26339" y="5160"/>
                      <a:pt x="26781" y="5160"/>
                    </a:cubicBezTo>
                    <a:cubicBezTo>
                      <a:pt x="28201" y="5160"/>
                      <a:pt x="29351" y="4005"/>
                      <a:pt x="29351" y="2581"/>
                    </a:cubicBezTo>
                    <a:cubicBezTo>
                      <a:pt x="29351" y="1155"/>
                      <a:pt x="28199" y="1"/>
                      <a:pt x="2678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90" name="Google Shape;290;p1"/>
              <p:cNvSpPr/>
              <p:nvPr/>
            </p:nvSpPr>
            <p:spPr>
              <a:xfrm>
                <a:off x="2114575" y="3246750"/>
                <a:ext cx="42875" cy="43050"/>
              </a:xfrm>
              <a:custGeom>
                <a:avLst/>
                <a:gdLst/>
                <a:ahLst/>
                <a:cxnLst/>
                <a:rect l="l" t="t" r="r" b="b"/>
                <a:pathLst>
                  <a:path w="1715" h="1722" extrusionOk="0">
                    <a:moveTo>
                      <a:pt x="858" y="1"/>
                    </a:moveTo>
                    <a:cubicBezTo>
                      <a:pt x="385" y="1"/>
                      <a:pt x="0" y="386"/>
                      <a:pt x="0" y="860"/>
                    </a:cubicBezTo>
                    <a:cubicBezTo>
                      <a:pt x="0" y="1335"/>
                      <a:pt x="385" y="1722"/>
                      <a:pt x="858" y="1722"/>
                    </a:cubicBezTo>
                    <a:cubicBezTo>
                      <a:pt x="1330" y="1722"/>
                      <a:pt x="1715" y="1335"/>
                      <a:pt x="1715" y="860"/>
                    </a:cubicBezTo>
                    <a:cubicBezTo>
                      <a:pt x="1715" y="386"/>
                      <a:pt x="1330" y="1"/>
                      <a:pt x="858"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91" name="Google Shape;291;p1"/>
              <p:cNvSpPr/>
              <p:nvPr/>
            </p:nvSpPr>
            <p:spPr>
              <a:xfrm>
                <a:off x="2078925" y="3253925"/>
                <a:ext cx="42825" cy="43025"/>
              </a:xfrm>
              <a:custGeom>
                <a:avLst/>
                <a:gdLst/>
                <a:ahLst/>
                <a:cxnLst/>
                <a:rect l="l" t="t" r="r" b="b"/>
                <a:pathLst>
                  <a:path w="1713" h="1721" extrusionOk="0">
                    <a:moveTo>
                      <a:pt x="858" y="0"/>
                    </a:moveTo>
                    <a:cubicBezTo>
                      <a:pt x="383" y="0"/>
                      <a:pt x="0" y="385"/>
                      <a:pt x="0" y="860"/>
                    </a:cubicBezTo>
                    <a:cubicBezTo>
                      <a:pt x="0" y="1334"/>
                      <a:pt x="383" y="1721"/>
                      <a:pt x="858" y="1721"/>
                    </a:cubicBezTo>
                    <a:cubicBezTo>
                      <a:pt x="1330" y="1721"/>
                      <a:pt x="1713" y="1334"/>
                      <a:pt x="1713" y="860"/>
                    </a:cubicBezTo>
                    <a:cubicBezTo>
                      <a:pt x="1713" y="385"/>
                      <a:pt x="1330" y="0"/>
                      <a:pt x="858"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92" name="Google Shape;292;p1"/>
              <p:cNvSpPr/>
              <p:nvPr/>
            </p:nvSpPr>
            <p:spPr>
              <a:xfrm>
                <a:off x="2128900" y="3261075"/>
                <a:ext cx="21400" cy="21525"/>
              </a:xfrm>
              <a:custGeom>
                <a:avLst/>
                <a:gdLst/>
                <a:ahLst/>
                <a:cxnLst/>
                <a:rect l="l" t="t" r="r" b="b"/>
                <a:pathLst>
                  <a:path w="856" h="861" extrusionOk="0">
                    <a:moveTo>
                      <a:pt x="428" y="1"/>
                    </a:moveTo>
                    <a:cubicBezTo>
                      <a:pt x="191" y="1"/>
                      <a:pt x="0" y="193"/>
                      <a:pt x="0" y="430"/>
                    </a:cubicBezTo>
                    <a:cubicBezTo>
                      <a:pt x="0" y="668"/>
                      <a:pt x="191" y="860"/>
                      <a:pt x="428" y="860"/>
                    </a:cubicBezTo>
                    <a:cubicBezTo>
                      <a:pt x="663" y="860"/>
                      <a:pt x="855" y="668"/>
                      <a:pt x="855" y="430"/>
                    </a:cubicBezTo>
                    <a:cubicBezTo>
                      <a:pt x="855" y="193"/>
                      <a:pt x="663" y="1"/>
                      <a:pt x="428"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93" name="Google Shape;293;p1"/>
              <p:cNvSpPr/>
              <p:nvPr/>
            </p:nvSpPr>
            <p:spPr>
              <a:xfrm>
                <a:off x="2093200" y="3268250"/>
                <a:ext cx="21400" cy="21550"/>
              </a:xfrm>
              <a:custGeom>
                <a:avLst/>
                <a:gdLst/>
                <a:ahLst/>
                <a:cxnLst/>
                <a:rect l="l" t="t" r="r" b="b"/>
                <a:pathLst>
                  <a:path w="856" h="862" extrusionOk="0">
                    <a:moveTo>
                      <a:pt x="428" y="0"/>
                    </a:moveTo>
                    <a:cubicBezTo>
                      <a:pt x="193" y="0"/>
                      <a:pt x="0" y="193"/>
                      <a:pt x="0" y="430"/>
                    </a:cubicBezTo>
                    <a:cubicBezTo>
                      <a:pt x="0" y="669"/>
                      <a:pt x="193" y="862"/>
                      <a:pt x="428" y="862"/>
                    </a:cubicBezTo>
                    <a:cubicBezTo>
                      <a:pt x="665" y="862"/>
                      <a:pt x="855" y="669"/>
                      <a:pt x="855" y="430"/>
                    </a:cubicBezTo>
                    <a:cubicBezTo>
                      <a:pt x="855" y="193"/>
                      <a:pt x="665" y="0"/>
                      <a:pt x="428"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94" name="Google Shape;294;p1"/>
              <p:cNvSpPr/>
              <p:nvPr/>
            </p:nvSpPr>
            <p:spPr>
              <a:xfrm>
                <a:off x="2096775" y="3304100"/>
                <a:ext cx="14300" cy="53725"/>
              </a:xfrm>
              <a:custGeom>
                <a:avLst/>
                <a:gdLst/>
                <a:ahLst/>
                <a:cxnLst/>
                <a:rect l="l" t="t" r="r" b="b"/>
                <a:pathLst>
                  <a:path w="572" h="2149" extrusionOk="0">
                    <a:moveTo>
                      <a:pt x="285" y="0"/>
                    </a:moveTo>
                    <a:cubicBezTo>
                      <a:pt x="127" y="0"/>
                      <a:pt x="0" y="127"/>
                      <a:pt x="0" y="287"/>
                    </a:cubicBezTo>
                    <a:lnTo>
                      <a:pt x="0" y="1862"/>
                    </a:lnTo>
                    <a:cubicBezTo>
                      <a:pt x="0" y="2022"/>
                      <a:pt x="127" y="2149"/>
                      <a:pt x="285" y="2149"/>
                    </a:cubicBezTo>
                    <a:cubicBezTo>
                      <a:pt x="442" y="2149"/>
                      <a:pt x="571" y="2022"/>
                      <a:pt x="571" y="1862"/>
                    </a:cubicBezTo>
                    <a:lnTo>
                      <a:pt x="571" y="287"/>
                    </a:lnTo>
                    <a:cubicBezTo>
                      <a:pt x="571" y="127"/>
                      <a:pt x="442" y="0"/>
                      <a:pt x="285"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295" name="Google Shape;295;p1"/>
          <p:cNvSpPr/>
          <p:nvPr/>
        </p:nvSpPr>
        <p:spPr>
          <a:xfrm>
            <a:off x="950968" y="1514767"/>
            <a:ext cx="690705" cy="3436955"/>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cxnSp>
        <p:nvCxnSpPr>
          <p:cNvPr id="296" name="Google Shape;296;p1"/>
          <p:cNvCxnSpPr/>
          <p:nvPr/>
        </p:nvCxnSpPr>
        <p:spPr>
          <a:xfrm>
            <a:off x="3236867" y="1514767"/>
            <a:ext cx="3388400" cy="0"/>
          </a:xfrm>
          <a:prstGeom prst="straightConnector1">
            <a:avLst/>
          </a:prstGeom>
          <a:noFill/>
          <a:ln w="19050" cap="flat" cmpd="sng">
            <a:solidFill>
              <a:schemeClr val="dk1"/>
            </a:solidFill>
            <a:prstDash val="solid"/>
            <a:round/>
            <a:headEnd type="oval" w="med" len="med"/>
            <a:tailEnd type="none" w="sm" len="sm"/>
          </a:ln>
        </p:spPr>
      </p:cxnSp>
      <p:grpSp>
        <p:nvGrpSpPr>
          <p:cNvPr id="297" name="Google Shape;297;p1"/>
          <p:cNvGrpSpPr/>
          <p:nvPr/>
        </p:nvGrpSpPr>
        <p:grpSpPr>
          <a:xfrm>
            <a:off x="10537745" y="2012107"/>
            <a:ext cx="1406584" cy="1231680"/>
            <a:chOff x="1490289" y="-2981149"/>
            <a:chExt cx="1764111" cy="1544749"/>
          </a:xfrm>
        </p:grpSpPr>
        <p:sp>
          <p:nvSpPr>
            <p:cNvPr id="298" name="Google Shape;298;p1"/>
            <p:cNvSpPr/>
            <p:nvPr/>
          </p:nvSpPr>
          <p:spPr>
            <a:xfrm>
              <a:off x="1648438" y="-2884200"/>
              <a:ext cx="1447800" cy="1447800"/>
            </a:xfrm>
            <a:prstGeom prst="ellipse">
              <a:avLst/>
            </a:prstGeom>
            <a:solidFill>
              <a:schemeClr val="lt2"/>
            </a:solidFill>
            <a:ln>
              <a:noFill/>
            </a:ln>
          </p:spPr>
          <p:txBody>
            <a:bodyPr spcFirstLastPara="1" wrap="square" lIns="121900" tIns="121900" rIns="121900" bIns="121900" anchor="ctr" anchorCtr="0">
              <a:noAutofit/>
            </a:bodyPr>
            <a:lstStyle/>
            <a:p>
              <a:pPr algn="ctr">
                <a:buClr>
                  <a:srgbClr val="000000"/>
                </a:buClr>
                <a:buSzPts val="1400"/>
              </a:pPr>
              <a:endParaRPr sz="1865">
                <a:solidFill>
                  <a:srgbClr val="000000"/>
                </a:solidFill>
                <a:latin typeface="Pontano Sans"/>
                <a:ea typeface="Pontano Sans"/>
                <a:cs typeface="Pontano Sans"/>
                <a:sym typeface="Pontano Sans"/>
              </a:endParaRPr>
            </a:p>
          </p:txBody>
        </p:sp>
        <p:sp>
          <p:nvSpPr>
            <p:cNvPr id="299" name="Google Shape;299;p1"/>
            <p:cNvSpPr/>
            <p:nvPr/>
          </p:nvSpPr>
          <p:spPr>
            <a:xfrm>
              <a:off x="1490289" y="-2981149"/>
              <a:ext cx="1764111" cy="1447788"/>
            </a:xfrm>
            <a:custGeom>
              <a:avLst/>
              <a:gdLst/>
              <a:ahLst/>
              <a:cxnLst/>
              <a:rect l="l" t="t" r="r" b="b"/>
              <a:pathLst>
                <a:path w="55245" h="45339" extrusionOk="0">
                  <a:moveTo>
                    <a:pt x="0" y="45339"/>
                  </a:moveTo>
                  <a:lnTo>
                    <a:pt x="20574" y="12573"/>
                  </a:lnTo>
                  <a:lnTo>
                    <a:pt x="31623" y="23622"/>
                  </a:lnTo>
                  <a:lnTo>
                    <a:pt x="55245" y="0"/>
                  </a:lnTo>
                  <a:lnTo>
                    <a:pt x="30741" y="42442"/>
                  </a:lnTo>
                  <a:lnTo>
                    <a:pt x="19105" y="30806"/>
                  </a:lnTo>
                  <a:close/>
                </a:path>
              </a:pathLst>
            </a:custGeom>
            <a:solidFill>
              <a:schemeClr val="dk2"/>
            </a:solidFill>
            <a:ln>
              <a:noFill/>
            </a:ln>
          </p:spPr>
        </p:sp>
      </p:grpSp>
      <p:sp>
        <p:nvSpPr>
          <p:cNvPr id="300" name="Google Shape;300;p1"/>
          <p:cNvSpPr/>
          <p:nvPr/>
        </p:nvSpPr>
        <p:spPr>
          <a:xfrm flipH="1">
            <a:off x="8487657" y="1514767"/>
            <a:ext cx="2753377" cy="693136"/>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sp>
        <p:nvSpPr>
          <p:cNvPr id="301" name="Google Shape;301;p1"/>
          <p:cNvSpPr txBox="1"/>
          <p:nvPr/>
        </p:nvSpPr>
        <p:spPr>
          <a:xfrm>
            <a:off x="1732986" y="2810766"/>
            <a:ext cx="9277687" cy="2470494"/>
          </a:xfrm>
          <a:prstGeom prst="rect">
            <a:avLst/>
          </a:prstGeom>
          <a:noFill/>
          <a:ln>
            <a:noFill/>
          </a:ln>
        </p:spPr>
        <p:txBody>
          <a:bodyPr spcFirstLastPara="1" wrap="square" lIns="121900" tIns="60933" rIns="121900" bIns="60933" anchor="t" anchorCtr="0">
            <a:spAutoFit/>
          </a:bodyPr>
          <a:lstStyle/>
          <a:p>
            <a:pPr algn="ctr">
              <a:lnSpc>
                <a:spcPct val="130000"/>
              </a:lnSpc>
            </a:pPr>
            <a:r>
              <a:rPr lang="vi-VN" sz="58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CHÀO MỪNG CÁC EM ĐẾN VỚI BÀI HỌC HÔM NAY!</a:t>
            </a:r>
            <a:endParaRPr sz="58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691456409"/>
      </p:ext>
    </p:extLst>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30" name="Google Shape;630;p9" descr="A diagram of a plant&#10;&#10;Description automatically generated"/>
          <p:cNvPicPr preferRelativeResize="0"/>
          <p:nvPr/>
        </p:nvPicPr>
        <p:blipFill rotWithShape="1">
          <a:blip r:embed="rId3"/>
          <a:srcRect/>
          <a:stretch>
            <a:fillRect/>
          </a:stretch>
        </p:blipFill>
        <p:spPr>
          <a:xfrm>
            <a:off x="6773198" y="1474034"/>
            <a:ext cx="5304075" cy="4088565"/>
          </a:xfrm>
          <a:prstGeom prst="rect">
            <a:avLst/>
          </a:prstGeom>
          <a:noFill/>
          <a:ln w="19050" cap="flat" cmpd="sng">
            <a:solidFill>
              <a:schemeClr val="accent2"/>
            </a:solidFill>
            <a:prstDash val="solid"/>
            <a:round/>
            <a:headEnd type="none" w="sm" len="sm"/>
            <a:tailEnd type="none" w="sm" len="sm"/>
          </a:ln>
          <a:effectLst>
            <a:outerShdw blurRad="50800" dist="38100" dir="5400000" algn="t" rotWithShape="0">
              <a:srgbClr val="000000">
                <a:alpha val="40000"/>
              </a:srgbClr>
            </a:outerShdw>
          </a:effectLst>
        </p:spPr>
      </p:pic>
      <p:sp>
        <p:nvSpPr>
          <p:cNvPr id="631" name="Google Shape;631;p9"/>
          <p:cNvSpPr txBox="1"/>
          <p:nvPr/>
        </p:nvSpPr>
        <p:spPr>
          <a:xfrm>
            <a:off x="317408" y="1090240"/>
            <a:ext cx="6311992" cy="3447043"/>
          </a:xfrm>
          <a:prstGeom prst="rect">
            <a:avLst/>
          </a:prstGeom>
          <a:noFill/>
          <a:ln>
            <a:noFill/>
          </a:ln>
        </p:spPr>
        <p:txBody>
          <a:bodyPr spcFirstLastPara="1" wrap="square" lIns="121900" tIns="60933" rIns="121900" bIns="60933" anchor="t" anchorCtr="0">
            <a:spAutoFit/>
          </a:bodyPr>
          <a:lstStyle/>
          <a:p>
            <a:pPr algn="just"/>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Trong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vòng đời của rêu, sinh sản vô tính là giai đoạn thể giao tử được hình thành từ bào tử đơn bội (n); đây chỉ là một giai đoạn trong quá trình sinh sản hữu tính của rêu.</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632" name="Google Shape;632;p9"/>
          <p:cNvSpPr txBox="1"/>
          <p:nvPr/>
        </p:nvSpPr>
        <p:spPr>
          <a:xfrm>
            <a:off x="5210256" y="151510"/>
            <a:ext cx="1771488" cy="779711"/>
          </a:xfrm>
          <a:prstGeom prst="rect">
            <a:avLst/>
          </a:prstGeom>
          <a:noFill/>
          <a:ln>
            <a:noFill/>
          </a:ln>
        </p:spPr>
        <p:txBody>
          <a:bodyPr spcFirstLastPara="1" wrap="square" lIns="121900" tIns="60933" rIns="121900" bIns="60933" anchor="t" anchorCtr="0">
            <a:spAutoFit/>
          </a:bodyPr>
          <a:lstStyle/>
          <a:p>
            <a:r>
              <a:rPr lang="vi-VN" sz="426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426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31489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500"/>
                                        <p:tgtEl>
                                          <p:spTgt spid="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grpSp>
        <p:nvGrpSpPr>
          <p:cNvPr id="637" name="Google Shape;637;p10"/>
          <p:cNvGrpSpPr/>
          <p:nvPr/>
        </p:nvGrpSpPr>
        <p:grpSpPr>
          <a:xfrm>
            <a:off x="11072338" y="-676670"/>
            <a:ext cx="1823365" cy="1626131"/>
            <a:chOff x="4126125" y="3064400"/>
            <a:chExt cx="1672825" cy="1532900"/>
          </a:xfrm>
        </p:grpSpPr>
        <p:sp>
          <p:nvSpPr>
            <p:cNvPr id="638" name="Google Shape;638;p10"/>
            <p:cNvSpPr/>
            <p:nvPr/>
          </p:nvSpPr>
          <p:spPr>
            <a:xfrm>
              <a:off x="4126125" y="3064400"/>
              <a:ext cx="1662700" cy="1518025"/>
            </a:xfrm>
            <a:custGeom>
              <a:avLst/>
              <a:gdLst/>
              <a:ahLst/>
              <a:cxnLst/>
              <a:rect l="l" t="t" r="r" b="b"/>
              <a:pathLst>
                <a:path w="66508" h="60721" extrusionOk="0">
                  <a:moveTo>
                    <a:pt x="39442" y="0"/>
                  </a:moveTo>
                  <a:cubicBezTo>
                    <a:pt x="37866" y="0"/>
                    <a:pt x="36635" y="127"/>
                    <a:pt x="35911" y="152"/>
                  </a:cubicBezTo>
                  <a:cubicBezTo>
                    <a:pt x="33499" y="233"/>
                    <a:pt x="18607" y="438"/>
                    <a:pt x="18607" y="438"/>
                  </a:cubicBezTo>
                  <a:cubicBezTo>
                    <a:pt x="18607" y="438"/>
                    <a:pt x="1" y="3405"/>
                    <a:pt x="263" y="23829"/>
                  </a:cubicBezTo>
                  <a:cubicBezTo>
                    <a:pt x="523" y="44252"/>
                    <a:pt x="16201" y="55120"/>
                    <a:pt x="16201" y="55120"/>
                  </a:cubicBezTo>
                  <a:cubicBezTo>
                    <a:pt x="23530" y="59432"/>
                    <a:pt x="28828" y="60720"/>
                    <a:pt x="32734" y="60720"/>
                  </a:cubicBezTo>
                  <a:cubicBezTo>
                    <a:pt x="36345" y="60720"/>
                    <a:pt x="38768" y="59619"/>
                    <a:pt x="40508" y="58788"/>
                  </a:cubicBezTo>
                  <a:cubicBezTo>
                    <a:pt x="44134" y="57055"/>
                    <a:pt x="41067" y="56838"/>
                    <a:pt x="50996" y="54373"/>
                  </a:cubicBezTo>
                  <a:cubicBezTo>
                    <a:pt x="60924" y="51907"/>
                    <a:pt x="66508" y="43145"/>
                    <a:pt x="66506" y="32406"/>
                  </a:cubicBezTo>
                  <a:cubicBezTo>
                    <a:pt x="66504" y="21669"/>
                    <a:pt x="61677" y="11093"/>
                    <a:pt x="54017" y="4972"/>
                  </a:cubicBezTo>
                  <a:cubicBezTo>
                    <a:pt x="48659" y="690"/>
                    <a:pt x="43114" y="0"/>
                    <a:pt x="39442" y="0"/>
                  </a:cubicBezTo>
                  <a:close/>
                </a:path>
              </a:pathLst>
            </a:custGeom>
            <a:solidFill>
              <a:srgbClr val="FF744C"/>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39" name="Google Shape;639;p10"/>
            <p:cNvSpPr/>
            <p:nvPr/>
          </p:nvSpPr>
          <p:spPr>
            <a:xfrm>
              <a:off x="4145625" y="3224625"/>
              <a:ext cx="1653325" cy="1372675"/>
            </a:xfrm>
            <a:custGeom>
              <a:avLst/>
              <a:gdLst/>
              <a:ahLst/>
              <a:cxnLst/>
              <a:rect l="l" t="t" r="r" b="b"/>
              <a:pathLst>
                <a:path w="66133" h="54907" extrusionOk="0">
                  <a:moveTo>
                    <a:pt x="40534" y="0"/>
                  </a:moveTo>
                  <a:cubicBezTo>
                    <a:pt x="38602" y="0"/>
                    <a:pt x="37088" y="187"/>
                    <a:pt x="36254" y="232"/>
                  </a:cubicBezTo>
                  <a:cubicBezTo>
                    <a:pt x="33854" y="365"/>
                    <a:pt x="19048" y="914"/>
                    <a:pt x="19048" y="914"/>
                  </a:cubicBezTo>
                  <a:cubicBezTo>
                    <a:pt x="19048" y="914"/>
                    <a:pt x="483" y="4046"/>
                    <a:pt x="242" y="22447"/>
                  </a:cubicBezTo>
                  <a:cubicBezTo>
                    <a:pt x="0" y="40846"/>
                    <a:pt x="15316" y="50257"/>
                    <a:pt x="15316" y="50257"/>
                  </a:cubicBezTo>
                  <a:cubicBezTo>
                    <a:pt x="22199" y="53812"/>
                    <a:pt x="27294" y="54906"/>
                    <a:pt x="31124" y="54906"/>
                  </a:cubicBezTo>
                  <a:cubicBezTo>
                    <a:pt x="34983" y="54906"/>
                    <a:pt x="37558" y="53796"/>
                    <a:pt x="39387" y="52968"/>
                  </a:cubicBezTo>
                  <a:cubicBezTo>
                    <a:pt x="43030" y="51317"/>
                    <a:pt x="39990" y="51196"/>
                    <a:pt x="49917" y="48731"/>
                  </a:cubicBezTo>
                  <a:cubicBezTo>
                    <a:pt x="59846" y="46266"/>
                    <a:pt x="65611" y="38231"/>
                    <a:pt x="65873" y="28554"/>
                  </a:cubicBezTo>
                  <a:cubicBezTo>
                    <a:pt x="66133" y="18875"/>
                    <a:pt x="61595" y="9461"/>
                    <a:pt x="54134" y="4134"/>
                  </a:cubicBezTo>
                  <a:cubicBezTo>
                    <a:pt x="49266" y="657"/>
                    <a:pt x="44161" y="0"/>
                    <a:pt x="40534" y="0"/>
                  </a:cubicBezTo>
                  <a:close/>
                </a:path>
              </a:pathLst>
            </a:custGeom>
            <a:solidFill>
              <a:srgbClr val="CB3A1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0" name="Google Shape;640;p10"/>
            <p:cNvSpPr/>
            <p:nvPr/>
          </p:nvSpPr>
          <p:spPr>
            <a:xfrm>
              <a:off x="4192175" y="3261200"/>
              <a:ext cx="1560750" cy="1295875"/>
            </a:xfrm>
            <a:custGeom>
              <a:avLst/>
              <a:gdLst/>
              <a:ahLst/>
              <a:cxnLst/>
              <a:rect l="l" t="t" r="r" b="b"/>
              <a:pathLst>
                <a:path w="62430" h="51835" extrusionOk="0">
                  <a:moveTo>
                    <a:pt x="38263" y="0"/>
                  </a:moveTo>
                  <a:cubicBezTo>
                    <a:pt x="36438" y="0"/>
                    <a:pt x="35010" y="176"/>
                    <a:pt x="34222" y="220"/>
                  </a:cubicBezTo>
                  <a:cubicBezTo>
                    <a:pt x="31958" y="345"/>
                    <a:pt x="17982" y="864"/>
                    <a:pt x="17982" y="864"/>
                  </a:cubicBezTo>
                  <a:cubicBezTo>
                    <a:pt x="17982" y="864"/>
                    <a:pt x="454" y="3819"/>
                    <a:pt x="227" y="21191"/>
                  </a:cubicBezTo>
                  <a:cubicBezTo>
                    <a:pt x="0" y="38563"/>
                    <a:pt x="14457" y="47446"/>
                    <a:pt x="14457" y="47446"/>
                  </a:cubicBezTo>
                  <a:cubicBezTo>
                    <a:pt x="20955" y="50801"/>
                    <a:pt x="25764" y="51834"/>
                    <a:pt x="29381" y="51834"/>
                  </a:cubicBezTo>
                  <a:cubicBezTo>
                    <a:pt x="33023" y="51834"/>
                    <a:pt x="35454" y="50786"/>
                    <a:pt x="37181" y="50003"/>
                  </a:cubicBezTo>
                  <a:cubicBezTo>
                    <a:pt x="40620" y="48446"/>
                    <a:pt x="37750" y="48332"/>
                    <a:pt x="47122" y="46006"/>
                  </a:cubicBezTo>
                  <a:cubicBezTo>
                    <a:pt x="56494" y="43677"/>
                    <a:pt x="61939" y="36093"/>
                    <a:pt x="62184" y="26956"/>
                  </a:cubicBezTo>
                  <a:cubicBezTo>
                    <a:pt x="62430" y="17819"/>
                    <a:pt x="58145" y="8933"/>
                    <a:pt x="51101" y="3903"/>
                  </a:cubicBezTo>
                  <a:cubicBezTo>
                    <a:pt x="46506" y="621"/>
                    <a:pt x="41687" y="0"/>
                    <a:pt x="38263" y="0"/>
                  </a:cubicBezTo>
                  <a:close/>
                </a:path>
              </a:pathLst>
            </a:custGeom>
            <a:solidFill>
              <a:srgbClr val="FFD870"/>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1" name="Google Shape;641;p10"/>
            <p:cNvSpPr/>
            <p:nvPr/>
          </p:nvSpPr>
          <p:spPr>
            <a:xfrm>
              <a:off x="5138550" y="3382500"/>
              <a:ext cx="315625" cy="219175"/>
            </a:xfrm>
            <a:custGeom>
              <a:avLst/>
              <a:gdLst/>
              <a:ahLst/>
              <a:cxnLst/>
              <a:rect l="l" t="t" r="r" b="b"/>
              <a:pathLst>
                <a:path w="12625" h="8767" extrusionOk="0">
                  <a:moveTo>
                    <a:pt x="3498" y="1"/>
                  </a:moveTo>
                  <a:cubicBezTo>
                    <a:pt x="1980" y="1"/>
                    <a:pt x="905" y="641"/>
                    <a:pt x="578" y="2146"/>
                  </a:cubicBezTo>
                  <a:cubicBezTo>
                    <a:pt x="1" y="4810"/>
                    <a:pt x="3540" y="4957"/>
                    <a:pt x="3540" y="4957"/>
                  </a:cubicBezTo>
                  <a:cubicBezTo>
                    <a:pt x="5905" y="5035"/>
                    <a:pt x="7104" y="5788"/>
                    <a:pt x="7761" y="6471"/>
                  </a:cubicBezTo>
                  <a:cubicBezTo>
                    <a:pt x="8553" y="7296"/>
                    <a:pt x="8835" y="8304"/>
                    <a:pt x="9973" y="8652"/>
                  </a:cubicBezTo>
                  <a:cubicBezTo>
                    <a:pt x="10112" y="8694"/>
                    <a:pt x="10395" y="8767"/>
                    <a:pt x="10722" y="8767"/>
                  </a:cubicBezTo>
                  <a:cubicBezTo>
                    <a:pt x="11030" y="8767"/>
                    <a:pt x="11377" y="8703"/>
                    <a:pt x="11679" y="8488"/>
                  </a:cubicBezTo>
                  <a:cubicBezTo>
                    <a:pt x="12383" y="7991"/>
                    <a:pt x="12624" y="6841"/>
                    <a:pt x="12176" y="5675"/>
                  </a:cubicBezTo>
                  <a:cubicBezTo>
                    <a:pt x="12176" y="5675"/>
                    <a:pt x="11227" y="2537"/>
                    <a:pt x="7649" y="1033"/>
                  </a:cubicBezTo>
                  <a:cubicBezTo>
                    <a:pt x="6095" y="379"/>
                    <a:pt x="4665" y="1"/>
                    <a:pt x="3498" y="1"/>
                  </a:cubicBezTo>
                  <a:close/>
                </a:path>
              </a:pathLst>
            </a:custGeom>
            <a:solidFill>
              <a:srgbClr val="FF744C"/>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2" name="Google Shape;642;p10"/>
            <p:cNvSpPr/>
            <p:nvPr/>
          </p:nvSpPr>
          <p:spPr>
            <a:xfrm>
              <a:off x="5145725" y="3379025"/>
              <a:ext cx="307175" cy="226200"/>
            </a:xfrm>
            <a:custGeom>
              <a:avLst/>
              <a:gdLst/>
              <a:ahLst/>
              <a:cxnLst/>
              <a:rect l="l" t="t" r="r" b="b"/>
              <a:pathLst>
                <a:path w="12287" h="9048" extrusionOk="0">
                  <a:moveTo>
                    <a:pt x="3216" y="278"/>
                  </a:moveTo>
                  <a:cubicBezTo>
                    <a:pt x="4312" y="278"/>
                    <a:pt x="5695" y="621"/>
                    <a:pt x="7308" y="1299"/>
                  </a:cubicBezTo>
                  <a:cubicBezTo>
                    <a:pt x="8108" y="1636"/>
                    <a:pt x="8841" y="2085"/>
                    <a:pt x="9483" y="2633"/>
                  </a:cubicBezTo>
                  <a:cubicBezTo>
                    <a:pt x="9997" y="3071"/>
                    <a:pt x="10457" y="3574"/>
                    <a:pt x="10848" y="4126"/>
                  </a:cubicBezTo>
                  <a:cubicBezTo>
                    <a:pt x="11515" y="5072"/>
                    <a:pt x="11754" y="5847"/>
                    <a:pt x="11756" y="5855"/>
                  </a:cubicBezTo>
                  <a:lnTo>
                    <a:pt x="11760" y="5863"/>
                  </a:lnTo>
                  <a:cubicBezTo>
                    <a:pt x="11967" y="6403"/>
                    <a:pt x="12028" y="6952"/>
                    <a:pt x="11936" y="7447"/>
                  </a:cubicBezTo>
                  <a:cubicBezTo>
                    <a:pt x="11848" y="7911"/>
                    <a:pt x="11627" y="8292"/>
                    <a:pt x="11312" y="8515"/>
                  </a:cubicBezTo>
                  <a:cubicBezTo>
                    <a:pt x="11039" y="8708"/>
                    <a:pt x="10723" y="8768"/>
                    <a:pt x="10437" y="8768"/>
                  </a:cubicBezTo>
                  <a:cubicBezTo>
                    <a:pt x="10140" y="8768"/>
                    <a:pt x="9875" y="8703"/>
                    <a:pt x="9727" y="8658"/>
                  </a:cubicBezTo>
                  <a:cubicBezTo>
                    <a:pt x="9007" y="8437"/>
                    <a:pt x="8655" y="7940"/>
                    <a:pt x="8248" y="7365"/>
                  </a:cubicBezTo>
                  <a:cubicBezTo>
                    <a:pt x="8047" y="7083"/>
                    <a:pt x="7840" y="6790"/>
                    <a:pt x="7574" y="6514"/>
                  </a:cubicBezTo>
                  <a:cubicBezTo>
                    <a:pt x="6644" y="5544"/>
                    <a:pt x="5189" y="5020"/>
                    <a:pt x="3260" y="4957"/>
                  </a:cubicBezTo>
                  <a:cubicBezTo>
                    <a:pt x="3241" y="4955"/>
                    <a:pt x="1467" y="4869"/>
                    <a:pt x="710" y="3889"/>
                  </a:cubicBezTo>
                  <a:cubicBezTo>
                    <a:pt x="571" y="3709"/>
                    <a:pt x="475" y="3511"/>
                    <a:pt x="420" y="3292"/>
                  </a:cubicBezTo>
                  <a:cubicBezTo>
                    <a:pt x="348" y="2999"/>
                    <a:pt x="350" y="2674"/>
                    <a:pt x="428" y="2316"/>
                  </a:cubicBezTo>
                  <a:cubicBezTo>
                    <a:pt x="602" y="1510"/>
                    <a:pt x="1009" y="937"/>
                    <a:pt x="1635" y="611"/>
                  </a:cubicBezTo>
                  <a:cubicBezTo>
                    <a:pt x="2062" y="389"/>
                    <a:pt x="2593" y="278"/>
                    <a:pt x="3216" y="278"/>
                  </a:cubicBezTo>
                  <a:close/>
                  <a:moveTo>
                    <a:pt x="3216" y="0"/>
                  </a:moveTo>
                  <a:cubicBezTo>
                    <a:pt x="2545" y="0"/>
                    <a:pt x="1972" y="122"/>
                    <a:pt x="1506" y="364"/>
                  </a:cubicBezTo>
                  <a:cubicBezTo>
                    <a:pt x="802" y="728"/>
                    <a:pt x="348" y="1366"/>
                    <a:pt x="156" y="2256"/>
                  </a:cubicBezTo>
                  <a:cubicBezTo>
                    <a:pt x="0" y="2966"/>
                    <a:pt x="113" y="3574"/>
                    <a:pt x="489" y="4059"/>
                  </a:cubicBezTo>
                  <a:cubicBezTo>
                    <a:pt x="843" y="4517"/>
                    <a:pt x="1416" y="4855"/>
                    <a:pt x="2194" y="5061"/>
                  </a:cubicBezTo>
                  <a:cubicBezTo>
                    <a:pt x="2764" y="5215"/>
                    <a:pt x="3229" y="5235"/>
                    <a:pt x="3249" y="5235"/>
                  </a:cubicBezTo>
                  <a:cubicBezTo>
                    <a:pt x="5105" y="5297"/>
                    <a:pt x="6494" y="5792"/>
                    <a:pt x="7374" y="6708"/>
                  </a:cubicBezTo>
                  <a:cubicBezTo>
                    <a:pt x="7624" y="6968"/>
                    <a:pt x="7826" y="7253"/>
                    <a:pt x="8020" y="7527"/>
                  </a:cubicBezTo>
                  <a:cubicBezTo>
                    <a:pt x="8438" y="8118"/>
                    <a:pt x="8833" y="8677"/>
                    <a:pt x="9645" y="8924"/>
                  </a:cubicBezTo>
                  <a:cubicBezTo>
                    <a:pt x="9810" y="8975"/>
                    <a:pt x="10103" y="9047"/>
                    <a:pt x="10437" y="9047"/>
                  </a:cubicBezTo>
                  <a:cubicBezTo>
                    <a:pt x="10770" y="9047"/>
                    <a:pt x="11144" y="8976"/>
                    <a:pt x="11474" y="8742"/>
                  </a:cubicBezTo>
                  <a:cubicBezTo>
                    <a:pt x="11848" y="8478"/>
                    <a:pt x="12110" y="8036"/>
                    <a:pt x="12210" y="7498"/>
                  </a:cubicBezTo>
                  <a:cubicBezTo>
                    <a:pt x="12286" y="7087"/>
                    <a:pt x="12268" y="6645"/>
                    <a:pt x="12157" y="6201"/>
                  </a:cubicBezTo>
                  <a:cubicBezTo>
                    <a:pt x="12122" y="6056"/>
                    <a:pt x="12077" y="5912"/>
                    <a:pt x="12022" y="5769"/>
                  </a:cubicBezTo>
                  <a:cubicBezTo>
                    <a:pt x="11998" y="5692"/>
                    <a:pt x="11750" y="4926"/>
                    <a:pt x="11081" y="3977"/>
                  </a:cubicBezTo>
                  <a:cubicBezTo>
                    <a:pt x="10678" y="3402"/>
                    <a:pt x="10201" y="2880"/>
                    <a:pt x="9669" y="2424"/>
                  </a:cubicBezTo>
                  <a:cubicBezTo>
                    <a:pt x="9005" y="1855"/>
                    <a:pt x="8245" y="1391"/>
                    <a:pt x="7417" y="1043"/>
                  </a:cubicBezTo>
                  <a:cubicBezTo>
                    <a:pt x="6169" y="517"/>
                    <a:pt x="5044" y="188"/>
                    <a:pt x="4074" y="59"/>
                  </a:cubicBezTo>
                  <a:cubicBezTo>
                    <a:pt x="3772" y="20"/>
                    <a:pt x="3486" y="0"/>
                    <a:pt x="3216" y="0"/>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3" name="Google Shape;643;p10"/>
            <p:cNvSpPr/>
            <p:nvPr/>
          </p:nvSpPr>
          <p:spPr>
            <a:xfrm>
              <a:off x="5165500" y="3407800"/>
              <a:ext cx="272350" cy="174900"/>
            </a:xfrm>
            <a:custGeom>
              <a:avLst/>
              <a:gdLst/>
              <a:ahLst/>
              <a:cxnLst/>
              <a:rect l="l" t="t" r="r" b="b"/>
              <a:pathLst>
                <a:path w="10894" h="6996" extrusionOk="0">
                  <a:moveTo>
                    <a:pt x="1102" y="1"/>
                  </a:moveTo>
                  <a:cubicBezTo>
                    <a:pt x="573" y="1"/>
                    <a:pt x="0" y="1157"/>
                    <a:pt x="312" y="2124"/>
                  </a:cubicBezTo>
                  <a:cubicBezTo>
                    <a:pt x="505" y="2725"/>
                    <a:pt x="712" y="3028"/>
                    <a:pt x="920" y="3028"/>
                  </a:cubicBezTo>
                  <a:cubicBezTo>
                    <a:pt x="1100" y="3028"/>
                    <a:pt x="1281" y="2799"/>
                    <a:pt x="1454" y="2335"/>
                  </a:cubicBezTo>
                  <a:cubicBezTo>
                    <a:pt x="1577" y="2003"/>
                    <a:pt x="1667" y="1868"/>
                    <a:pt x="1755" y="1868"/>
                  </a:cubicBezTo>
                  <a:cubicBezTo>
                    <a:pt x="1933" y="1868"/>
                    <a:pt x="2104" y="2412"/>
                    <a:pt x="2524" y="2994"/>
                  </a:cubicBezTo>
                  <a:cubicBezTo>
                    <a:pt x="2683" y="3215"/>
                    <a:pt x="2842" y="3301"/>
                    <a:pt x="2994" y="3301"/>
                  </a:cubicBezTo>
                  <a:cubicBezTo>
                    <a:pt x="3442" y="3301"/>
                    <a:pt x="3822" y="2547"/>
                    <a:pt x="3909" y="2280"/>
                  </a:cubicBezTo>
                  <a:cubicBezTo>
                    <a:pt x="3963" y="2112"/>
                    <a:pt x="4098" y="1957"/>
                    <a:pt x="4248" y="1957"/>
                  </a:cubicBezTo>
                  <a:cubicBezTo>
                    <a:pt x="4419" y="1957"/>
                    <a:pt x="4612" y="2158"/>
                    <a:pt x="4731" y="2775"/>
                  </a:cubicBezTo>
                  <a:cubicBezTo>
                    <a:pt x="4822" y="3240"/>
                    <a:pt x="5002" y="3398"/>
                    <a:pt x="5219" y="3398"/>
                  </a:cubicBezTo>
                  <a:cubicBezTo>
                    <a:pt x="5543" y="3398"/>
                    <a:pt x="5948" y="3049"/>
                    <a:pt x="6260" y="2849"/>
                  </a:cubicBezTo>
                  <a:cubicBezTo>
                    <a:pt x="6378" y="2772"/>
                    <a:pt x="6457" y="2734"/>
                    <a:pt x="6511" y="2734"/>
                  </a:cubicBezTo>
                  <a:cubicBezTo>
                    <a:pt x="6691" y="2734"/>
                    <a:pt x="6564" y="3174"/>
                    <a:pt x="6589" y="4043"/>
                  </a:cubicBezTo>
                  <a:cubicBezTo>
                    <a:pt x="6607" y="4675"/>
                    <a:pt x="6967" y="4877"/>
                    <a:pt x="7400" y="4877"/>
                  </a:cubicBezTo>
                  <a:cubicBezTo>
                    <a:pt x="7737" y="4877"/>
                    <a:pt x="8119" y="4754"/>
                    <a:pt x="8418" y="4616"/>
                  </a:cubicBezTo>
                  <a:cubicBezTo>
                    <a:pt x="8489" y="4584"/>
                    <a:pt x="8544" y="4569"/>
                    <a:pt x="8586" y="4569"/>
                  </a:cubicBezTo>
                  <a:cubicBezTo>
                    <a:pt x="8954" y="4569"/>
                    <a:pt x="8349" y="5664"/>
                    <a:pt x="8349" y="5664"/>
                  </a:cubicBezTo>
                  <a:cubicBezTo>
                    <a:pt x="8349" y="5664"/>
                    <a:pt x="8197" y="6543"/>
                    <a:pt x="9132" y="6908"/>
                  </a:cubicBezTo>
                  <a:cubicBezTo>
                    <a:pt x="9290" y="6970"/>
                    <a:pt x="9434" y="6995"/>
                    <a:pt x="9566" y="6995"/>
                  </a:cubicBezTo>
                  <a:cubicBezTo>
                    <a:pt x="10213" y="6995"/>
                    <a:pt x="10542" y="6374"/>
                    <a:pt x="10542" y="6374"/>
                  </a:cubicBezTo>
                  <a:cubicBezTo>
                    <a:pt x="10894" y="5430"/>
                    <a:pt x="10770" y="5085"/>
                    <a:pt x="10491" y="5085"/>
                  </a:cubicBezTo>
                  <a:cubicBezTo>
                    <a:pt x="10261" y="5085"/>
                    <a:pt x="9925" y="5320"/>
                    <a:pt x="9662" y="5645"/>
                  </a:cubicBezTo>
                  <a:cubicBezTo>
                    <a:pt x="9557" y="5775"/>
                    <a:pt x="9473" y="5832"/>
                    <a:pt x="9407" y="5832"/>
                  </a:cubicBezTo>
                  <a:cubicBezTo>
                    <a:pt x="9109" y="5832"/>
                    <a:pt x="9182" y="4657"/>
                    <a:pt x="9306" y="3800"/>
                  </a:cubicBezTo>
                  <a:cubicBezTo>
                    <a:pt x="9429" y="2954"/>
                    <a:pt x="9254" y="2371"/>
                    <a:pt x="8674" y="2371"/>
                  </a:cubicBezTo>
                  <a:cubicBezTo>
                    <a:pt x="8537" y="2371"/>
                    <a:pt x="8378" y="2403"/>
                    <a:pt x="8195" y="2472"/>
                  </a:cubicBezTo>
                  <a:cubicBezTo>
                    <a:pt x="8011" y="2541"/>
                    <a:pt x="7865" y="2571"/>
                    <a:pt x="7746" y="2571"/>
                  </a:cubicBezTo>
                  <a:cubicBezTo>
                    <a:pt x="7244" y="2571"/>
                    <a:pt x="7238" y="2031"/>
                    <a:pt x="7025" y="1568"/>
                  </a:cubicBezTo>
                  <a:cubicBezTo>
                    <a:pt x="6836" y="1163"/>
                    <a:pt x="6585" y="754"/>
                    <a:pt x="6191" y="754"/>
                  </a:cubicBezTo>
                  <a:cubicBezTo>
                    <a:pt x="6029" y="754"/>
                    <a:pt x="5842" y="823"/>
                    <a:pt x="5625" y="991"/>
                  </a:cubicBezTo>
                  <a:cubicBezTo>
                    <a:pt x="5432" y="1140"/>
                    <a:pt x="5289" y="1201"/>
                    <a:pt x="5171" y="1201"/>
                  </a:cubicBezTo>
                  <a:cubicBezTo>
                    <a:pt x="4835" y="1201"/>
                    <a:pt x="4713" y="707"/>
                    <a:pt x="4275" y="359"/>
                  </a:cubicBezTo>
                  <a:cubicBezTo>
                    <a:pt x="4000" y="139"/>
                    <a:pt x="3783" y="26"/>
                    <a:pt x="3588" y="26"/>
                  </a:cubicBezTo>
                  <a:cubicBezTo>
                    <a:pt x="3364" y="26"/>
                    <a:pt x="3169" y="174"/>
                    <a:pt x="2949" y="481"/>
                  </a:cubicBezTo>
                  <a:cubicBezTo>
                    <a:pt x="2815" y="669"/>
                    <a:pt x="2660" y="744"/>
                    <a:pt x="2491" y="744"/>
                  </a:cubicBezTo>
                  <a:cubicBezTo>
                    <a:pt x="2142" y="744"/>
                    <a:pt x="1737" y="419"/>
                    <a:pt x="1351" y="97"/>
                  </a:cubicBezTo>
                  <a:cubicBezTo>
                    <a:pt x="1272" y="31"/>
                    <a:pt x="1188" y="1"/>
                    <a:pt x="1102" y="1"/>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4" name="Google Shape;644;p10"/>
            <p:cNvSpPr/>
            <p:nvPr/>
          </p:nvSpPr>
          <p:spPr>
            <a:xfrm>
              <a:off x="5187850" y="4078050"/>
              <a:ext cx="350225" cy="149000"/>
            </a:xfrm>
            <a:custGeom>
              <a:avLst/>
              <a:gdLst/>
              <a:ahLst/>
              <a:cxnLst/>
              <a:rect l="l" t="t" r="r" b="b"/>
              <a:pathLst>
                <a:path w="14009" h="5960" extrusionOk="0">
                  <a:moveTo>
                    <a:pt x="10738" y="0"/>
                  </a:moveTo>
                  <a:cubicBezTo>
                    <a:pt x="10362" y="0"/>
                    <a:pt x="9966" y="96"/>
                    <a:pt x="9568" y="315"/>
                  </a:cubicBezTo>
                  <a:cubicBezTo>
                    <a:pt x="8158" y="1092"/>
                    <a:pt x="6923" y="1284"/>
                    <a:pt x="6033" y="1284"/>
                  </a:cubicBezTo>
                  <a:cubicBezTo>
                    <a:pt x="5415" y="1284"/>
                    <a:pt x="4963" y="1191"/>
                    <a:pt x="4735" y="1136"/>
                  </a:cubicBezTo>
                  <a:cubicBezTo>
                    <a:pt x="4417" y="1057"/>
                    <a:pt x="2850" y="359"/>
                    <a:pt x="1628" y="359"/>
                  </a:cubicBezTo>
                  <a:cubicBezTo>
                    <a:pt x="719" y="359"/>
                    <a:pt x="1" y="745"/>
                    <a:pt x="128" y="2059"/>
                  </a:cubicBezTo>
                  <a:cubicBezTo>
                    <a:pt x="427" y="5142"/>
                    <a:pt x="5515" y="5868"/>
                    <a:pt x="5515" y="5868"/>
                  </a:cubicBezTo>
                  <a:cubicBezTo>
                    <a:pt x="6106" y="5929"/>
                    <a:pt x="6648" y="5959"/>
                    <a:pt x="7151" y="5959"/>
                  </a:cubicBezTo>
                  <a:cubicBezTo>
                    <a:pt x="9631" y="5959"/>
                    <a:pt x="11132" y="5224"/>
                    <a:pt x="12567" y="3820"/>
                  </a:cubicBezTo>
                  <a:cubicBezTo>
                    <a:pt x="14009" y="2413"/>
                    <a:pt x="12624" y="0"/>
                    <a:pt x="10738" y="0"/>
                  </a:cubicBezTo>
                  <a:close/>
                </a:path>
              </a:pathLst>
            </a:custGeom>
            <a:solidFill>
              <a:srgbClr val="FF744C"/>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5" name="Google Shape;645;p10"/>
            <p:cNvSpPr/>
            <p:nvPr/>
          </p:nvSpPr>
          <p:spPr>
            <a:xfrm>
              <a:off x="5185825" y="4074550"/>
              <a:ext cx="334625" cy="156000"/>
            </a:xfrm>
            <a:custGeom>
              <a:avLst/>
              <a:gdLst/>
              <a:ahLst/>
              <a:cxnLst/>
              <a:rect l="l" t="t" r="r" b="b"/>
              <a:pathLst>
                <a:path w="13385" h="6240" extrusionOk="0">
                  <a:moveTo>
                    <a:pt x="10819" y="279"/>
                  </a:moveTo>
                  <a:cubicBezTo>
                    <a:pt x="11575" y="279"/>
                    <a:pt x="12234" y="695"/>
                    <a:pt x="12642" y="1245"/>
                  </a:cubicBezTo>
                  <a:cubicBezTo>
                    <a:pt x="13184" y="1974"/>
                    <a:pt x="13364" y="3066"/>
                    <a:pt x="12550" y="3862"/>
                  </a:cubicBezTo>
                  <a:cubicBezTo>
                    <a:pt x="11631" y="4760"/>
                    <a:pt x="10766" y="5302"/>
                    <a:pt x="9747" y="5619"/>
                  </a:cubicBezTo>
                  <a:cubicBezTo>
                    <a:pt x="9017" y="5848"/>
                    <a:pt x="8200" y="5961"/>
                    <a:pt x="7240" y="5961"/>
                  </a:cubicBezTo>
                  <a:cubicBezTo>
                    <a:pt x="6739" y="5961"/>
                    <a:pt x="6199" y="5930"/>
                    <a:pt x="5612" y="5869"/>
                  </a:cubicBezTo>
                  <a:cubicBezTo>
                    <a:pt x="5549" y="5861"/>
                    <a:pt x="4319" y="5673"/>
                    <a:pt x="3069" y="5132"/>
                  </a:cubicBezTo>
                  <a:cubicBezTo>
                    <a:pt x="2325" y="4809"/>
                    <a:pt x="1721" y="4427"/>
                    <a:pt x="1273" y="3995"/>
                  </a:cubicBezTo>
                  <a:cubicBezTo>
                    <a:pt x="725" y="3463"/>
                    <a:pt x="412" y="2855"/>
                    <a:pt x="348" y="2186"/>
                  </a:cubicBezTo>
                  <a:cubicBezTo>
                    <a:pt x="289" y="1577"/>
                    <a:pt x="418" y="1145"/>
                    <a:pt x="733" y="902"/>
                  </a:cubicBezTo>
                  <a:cubicBezTo>
                    <a:pt x="979" y="711"/>
                    <a:pt x="1322" y="638"/>
                    <a:pt x="1707" y="638"/>
                  </a:cubicBezTo>
                  <a:cubicBezTo>
                    <a:pt x="2630" y="638"/>
                    <a:pt x="3787" y="1059"/>
                    <a:pt x="4383" y="1274"/>
                  </a:cubicBezTo>
                  <a:cubicBezTo>
                    <a:pt x="4569" y="1343"/>
                    <a:pt x="4704" y="1390"/>
                    <a:pt x="4784" y="1411"/>
                  </a:cubicBezTo>
                  <a:cubicBezTo>
                    <a:pt x="5198" y="1513"/>
                    <a:pt x="5654" y="1564"/>
                    <a:pt x="6123" y="1564"/>
                  </a:cubicBezTo>
                  <a:cubicBezTo>
                    <a:pt x="6266" y="1564"/>
                    <a:pt x="6409" y="1560"/>
                    <a:pt x="6553" y="1550"/>
                  </a:cubicBezTo>
                  <a:cubicBezTo>
                    <a:pt x="7613" y="1476"/>
                    <a:pt x="8677" y="1149"/>
                    <a:pt x="9716" y="576"/>
                  </a:cubicBezTo>
                  <a:cubicBezTo>
                    <a:pt x="10095" y="369"/>
                    <a:pt x="10467" y="279"/>
                    <a:pt x="10819" y="279"/>
                  </a:cubicBezTo>
                  <a:close/>
                  <a:moveTo>
                    <a:pt x="10818" y="1"/>
                  </a:moveTo>
                  <a:cubicBezTo>
                    <a:pt x="10401" y="1"/>
                    <a:pt x="9982" y="112"/>
                    <a:pt x="9581" y="333"/>
                  </a:cubicBezTo>
                  <a:cubicBezTo>
                    <a:pt x="8579" y="885"/>
                    <a:pt x="7554" y="1200"/>
                    <a:pt x="6535" y="1270"/>
                  </a:cubicBezTo>
                  <a:cubicBezTo>
                    <a:pt x="6394" y="1280"/>
                    <a:pt x="6253" y="1284"/>
                    <a:pt x="6114" y="1284"/>
                  </a:cubicBezTo>
                  <a:cubicBezTo>
                    <a:pt x="5671" y="1284"/>
                    <a:pt x="5240" y="1235"/>
                    <a:pt x="4849" y="1139"/>
                  </a:cubicBezTo>
                  <a:cubicBezTo>
                    <a:pt x="4786" y="1125"/>
                    <a:pt x="4651" y="1073"/>
                    <a:pt x="4479" y="1012"/>
                  </a:cubicBezTo>
                  <a:cubicBezTo>
                    <a:pt x="3821" y="774"/>
                    <a:pt x="2677" y="358"/>
                    <a:pt x="1713" y="358"/>
                  </a:cubicBezTo>
                  <a:cubicBezTo>
                    <a:pt x="1269" y="358"/>
                    <a:pt x="864" y="446"/>
                    <a:pt x="561" y="681"/>
                  </a:cubicBezTo>
                  <a:cubicBezTo>
                    <a:pt x="166" y="985"/>
                    <a:pt x="0" y="1501"/>
                    <a:pt x="70" y="2213"/>
                  </a:cubicBezTo>
                  <a:cubicBezTo>
                    <a:pt x="142" y="2949"/>
                    <a:pt x="481" y="3616"/>
                    <a:pt x="1079" y="4195"/>
                  </a:cubicBezTo>
                  <a:cubicBezTo>
                    <a:pt x="1549" y="4650"/>
                    <a:pt x="2181" y="5053"/>
                    <a:pt x="2959" y="5388"/>
                  </a:cubicBezTo>
                  <a:cubicBezTo>
                    <a:pt x="4270" y="5955"/>
                    <a:pt x="5522" y="6139"/>
                    <a:pt x="5576" y="6145"/>
                  </a:cubicBezTo>
                  <a:lnTo>
                    <a:pt x="5580" y="6147"/>
                  </a:lnTo>
                  <a:cubicBezTo>
                    <a:pt x="6175" y="6208"/>
                    <a:pt x="6725" y="6239"/>
                    <a:pt x="7235" y="6239"/>
                  </a:cubicBezTo>
                  <a:cubicBezTo>
                    <a:pt x="8226" y="6239"/>
                    <a:pt x="9072" y="6123"/>
                    <a:pt x="9829" y="5885"/>
                  </a:cubicBezTo>
                  <a:cubicBezTo>
                    <a:pt x="10893" y="5554"/>
                    <a:pt x="11793" y="4991"/>
                    <a:pt x="12744" y="4060"/>
                  </a:cubicBezTo>
                  <a:cubicBezTo>
                    <a:pt x="13066" y="3749"/>
                    <a:pt x="13270" y="3373"/>
                    <a:pt x="13348" y="2962"/>
                  </a:cubicBezTo>
                  <a:cubicBezTo>
                    <a:pt x="13373" y="2833"/>
                    <a:pt x="13385" y="2700"/>
                    <a:pt x="13385" y="2565"/>
                  </a:cubicBezTo>
                  <a:cubicBezTo>
                    <a:pt x="13383" y="2053"/>
                    <a:pt x="13199" y="1528"/>
                    <a:pt x="12867" y="1079"/>
                  </a:cubicBezTo>
                  <a:cubicBezTo>
                    <a:pt x="12507" y="595"/>
                    <a:pt x="12008" y="243"/>
                    <a:pt x="11458" y="89"/>
                  </a:cubicBezTo>
                  <a:cubicBezTo>
                    <a:pt x="11247" y="30"/>
                    <a:pt x="11033" y="1"/>
                    <a:pt x="10818" y="1"/>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6" name="Google Shape;646;p10"/>
            <p:cNvSpPr/>
            <p:nvPr/>
          </p:nvSpPr>
          <p:spPr>
            <a:xfrm>
              <a:off x="5195500" y="4099350"/>
              <a:ext cx="312325" cy="108900"/>
            </a:xfrm>
            <a:custGeom>
              <a:avLst/>
              <a:gdLst/>
              <a:ahLst/>
              <a:cxnLst/>
              <a:rect l="l" t="t" r="r" b="b"/>
              <a:pathLst>
                <a:path w="12493" h="4356" extrusionOk="0">
                  <a:moveTo>
                    <a:pt x="10606" y="1"/>
                  </a:moveTo>
                  <a:cubicBezTo>
                    <a:pt x="10305" y="1"/>
                    <a:pt x="10126" y="261"/>
                    <a:pt x="10224" y="703"/>
                  </a:cubicBezTo>
                  <a:cubicBezTo>
                    <a:pt x="10305" y="1071"/>
                    <a:pt x="10272" y="1272"/>
                    <a:pt x="10087" y="1272"/>
                  </a:cubicBezTo>
                  <a:cubicBezTo>
                    <a:pt x="9935" y="1272"/>
                    <a:pt x="9681" y="1137"/>
                    <a:pt x="9303" y="849"/>
                  </a:cubicBezTo>
                  <a:cubicBezTo>
                    <a:pt x="9071" y="671"/>
                    <a:pt x="8877" y="594"/>
                    <a:pt x="8718" y="594"/>
                  </a:cubicBezTo>
                  <a:cubicBezTo>
                    <a:pt x="8304" y="594"/>
                    <a:pt x="8127" y="1118"/>
                    <a:pt x="8124" y="1747"/>
                  </a:cubicBezTo>
                  <a:cubicBezTo>
                    <a:pt x="8121" y="2199"/>
                    <a:pt x="8046" y="2407"/>
                    <a:pt x="7877" y="2407"/>
                  </a:cubicBezTo>
                  <a:cubicBezTo>
                    <a:pt x="7722" y="2407"/>
                    <a:pt x="7487" y="2231"/>
                    <a:pt x="7155" y="1904"/>
                  </a:cubicBezTo>
                  <a:cubicBezTo>
                    <a:pt x="6928" y="1682"/>
                    <a:pt x="6757" y="1590"/>
                    <a:pt x="6615" y="1590"/>
                  </a:cubicBezTo>
                  <a:cubicBezTo>
                    <a:pt x="6322" y="1590"/>
                    <a:pt x="6153" y="1983"/>
                    <a:pt x="5872" y="2438"/>
                  </a:cubicBezTo>
                  <a:cubicBezTo>
                    <a:pt x="5774" y="2597"/>
                    <a:pt x="5684" y="2663"/>
                    <a:pt x="5599" y="2663"/>
                  </a:cubicBezTo>
                  <a:cubicBezTo>
                    <a:pt x="5323" y="2663"/>
                    <a:pt x="5109" y="1968"/>
                    <a:pt x="4910" y="1544"/>
                  </a:cubicBezTo>
                  <a:cubicBezTo>
                    <a:pt x="4801" y="1314"/>
                    <a:pt x="4554" y="1200"/>
                    <a:pt x="4272" y="1200"/>
                  </a:cubicBezTo>
                  <a:cubicBezTo>
                    <a:pt x="3880" y="1200"/>
                    <a:pt x="3421" y="1421"/>
                    <a:pt x="3177" y="1855"/>
                  </a:cubicBezTo>
                  <a:cubicBezTo>
                    <a:pt x="3044" y="2095"/>
                    <a:pt x="2948" y="2176"/>
                    <a:pt x="2878" y="2176"/>
                  </a:cubicBezTo>
                  <a:cubicBezTo>
                    <a:pt x="2731" y="2176"/>
                    <a:pt x="2705" y="1812"/>
                    <a:pt x="2705" y="1812"/>
                  </a:cubicBezTo>
                  <a:cubicBezTo>
                    <a:pt x="2705" y="1812"/>
                    <a:pt x="2899" y="1276"/>
                    <a:pt x="2212" y="435"/>
                  </a:cubicBezTo>
                  <a:cubicBezTo>
                    <a:pt x="2047" y="234"/>
                    <a:pt x="1826" y="147"/>
                    <a:pt x="1594" y="147"/>
                  </a:cubicBezTo>
                  <a:cubicBezTo>
                    <a:pt x="857" y="147"/>
                    <a:pt x="1" y="1026"/>
                    <a:pt x="438" y="1929"/>
                  </a:cubicBezTo>
                  <a:cubicBezTo>
                    <a:pt x="650" y="2365"/>
                    <a:pt x="823" y="2503"/>
                    <a:pt x="957" y="2503"/>
                  </a:cubicBezTo>
                  <a:cubicBezTo>
                    <a:pt x="1187" y="2503"/>
                    <a:pt x="1301" y="2095"/>
                    <a:pt x="1301" y="2095"/>
                  </a:cubicBezTo>
                  <a:cubicBezTo>
                    <a:pt x="1361" y="1610"/>
                    <a:pt x="1481" y="1436"/>
                    <a:pt x="1624" y="1436"/>
                  </a:cubicBezTo>
                  <a:cubicBezTo>
                    <a:pt x="1987" y="1436"/>
                    <a:pt x="2492" y="2573"/>
                    <a:pt x="2492" y="2573"/>
                  </a:cubicBezTo>
                  <a:cubicBezTo>
                    <a:pt x="2492" y="2573"/>
                    <a:pt x="2920" y="4139"/>
                    <a:pt x="3560" y="4139"/>
                  </a:cubicBezTo>
                  <a:cubicBezTo>
                    <a:pt x="3700" y="4139"/>
                    <a:pt x="3849" y="4065"/>
                    <a:pt x="4006" y="3885"/>
                  </a:cubicBezTo>
                  <a:cubicBezTo>
                    <a:pt x="4325" y="3519"/>
                    <a:pt x="4624" y="3403"/>
                    <a:pt x="4877" y="3403"/>
                  </a:cubicBezTo>
                  <a:cubicBezTo>
                    <a:pt x="5321" y="3403"/>
                    <a:pt x="5620" y="3764"/>
                    <a:pt x="5620" y="3764"/>
                  </a:cubicBezTo>
                  <a:cubicBezTo>
                    <a:pt x="5620" y="3764"/>
                    <a:pt x="6078" y="4356"/>
                    <a:pt x="6532" y="4356"/>
                  </a:cubicBezTo>
                  <a:cubicBezTo>
                    <a:pt x="6705" y="4356"/>
                    <a:pt x="6877" y="4270"/>
                    <a:pt x="7024" y="4032"/>
                  </a:cubicBezTo>
                  <a:cubicBezTo>
                    <a:pt x="7287" y="3605"/>
                    <a:pt x="7542" y="3464"/>
                    <a:pt x="7803" y="3464"/>
                  </a:cubicBezTo>
                  <a:cubicBezTo>
                    <a:pt x="8068" y="3464"/>
                    <a:pt x="8340" y="3608"/>
                    <a:pt x="8636" y="3746"/>
                  </a:cubicBezTo>
                  <a:cubicBezTo>
                    <a:pt x="8823" y="3832"/>
                    <a:pt x="8986" y="3886"/>
                    <a:pt x="9132" y="3886"/>
                  </a:cubicBezTo>
                  <a:cubicBezTo>
                    <a:pt x="9447" y="3886"/>
                    <a:pt x="9685" y="3635"/>
                    <a:pt x="9917" y="2913"/>
                  </a:cubicBezTo>
                  <a:cubicBezTo>
                    <a:pt x="10028" y="2566"/>
                    <a:pt x="10135" y="2460"/>
                    <a:pt x="10263" y="2460"/>
                  </a:cubicBezTo>
                  <a:cubicBezTo>
                    <a:pt x="10466" y="2460"/>
                    <a:pt x="10721" y="2729"/>
                    <a:pt x="11128" y="2729"/>
                  </a:cubicBezTo>
                  <a:cubicBezTo>
                    <a:pt x="11246" y="2729"/>
                    <a:pt x="11378" y="2706"/>
                    <a:pt x="11525" y="2647"/>
                  </a:cubicBezTo>
                  <a:cubicBezTo>
                    <a:pt x="12492" y="2258"/>
                    <a:pt x="11723" y="646"/>
                    <a:pt x="11142" y="214"/>
                  </a:cubicBezTo>
                  <a:cubicBezTo>
                    <a:pt x="10945" y="68"/>
                    <a:pt x="10759" y="1"/>
                    <a:pt x="10606" y="1"/>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7" name="Google Shape;647;p10"/>
            <p:cNvSpPr/>
            <p:nvPr/>
          </p:nvSpPr>
          <p:spPr>
            <a:xfrm>
              <a:off x="4692700" y="4198050"/>
              <a:ext cx="235400" cy="260425"/>
            </a:xfrm>
            <a:custGeom>
              <a:avLst/>
              <a:gdLst/>
              <a:ahLst/>
              <a:cxnLst/>
              <a:rect l="l" t="t" r="r" b="b"/>
              <a:pathLst>
                <a:path w="9416" h="10417" extrusionOk="0">
                  <a:moveTo>
                    <a:pt x="2509" y="0"/>
                  </a:moveTo>
                  <a:cubicBezTo>
                    <a:pt x="2087" y="0"/>
                    <a:pt x="1652" y="225"/>
                    <a:pt x="1269" y="812"/>
                  </a:cubicBezTo>
                  <a:cubicBezTo>
                    <a:pt x="1" y="2766"/>
                    <a:pt x="1296" y="5397"/>
                    <a:pt x="1296" y="5397"/>
                  </a:cubicBezTo>
                  <a:cubicBezTo>
                    <a:pt x="1725" y="6664"/>
                    <a:pt x="3411" y="8849"/>
                    <a:pt x="5150" y="9849"/>
                  </a:cubicBezTo>
                  <a:cubicBezTo>
                    <a:pt x="5822" y="10236"/>
                    <a:pt x="6428" y="10416"/>
                    <a:pt x="6956" y="10416"/>
                  </a:cubicBezTo>
                  <a:cubicBezTo>
                    <a:pt x="7795" y="10416"/>
                    <a:pt x="8433" y="9958"/>
                    <a:pt x="8806" y="9148"/>
                  </a:cubicBezTo>
                  <a:cubicBezTo>
                    <a:pt x="9416" y="7826"/>
                    <a:pt x="8761" y="6964"/>
                    <a:pt x="6885" y="5764"/>
                  </a:cubicBezTo>
                  <a:cubicBezTo>
                    <a:pt x="5007" y="4563"/>
                    <a:pt x="4385" y="2877"/>
                    <a:pt x="4389" y="1895"/>
                  </a:cubicBezTo>
                  <a:cubicBezTo>
                    <a:pt x="4392" y="1210"/>
                    <a:pt x="3487" y="0"/>
                    <a:pt x="2509" y="0"/>
                  </a:cubicBezTo>
                  <a:close/>
                </a:path>
              </a:pathLst>
            </a:custGeom>
            <a:solidFill>
              <a:srgbClr val="FF744C"/>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8" name="Google Shape;648;p10"/>
            <p:cNvSpPr/>
            <p:nvPr/>
          </p:nvSpPr>
          <p:spPr>
            <a:xfrm>
              <a:off x="4704375" y="4195025"/>
              <a:ext cx="219225" cy="266375"/>
            </a:xfrm>
            <a:custGeom>
              <a:avLst/>
              <a:gdLst/>
              <a:ahLst/>
              <a:cxnLst/>
              <a:rect l="l" t="t" r="r" b="b"/>
              <a:pathLst>
                <a:path w="8769" h="10655" extrusionOk="0">
                  <a:moveTo>
                    <a:pt x="2047" y="240"/>
                  </a:moveTo>
                  <a:cubicBezTo>
                    <a:pt x="2156" y="240"/>
                    <a:pt x="2268" y="257"/>
                    <a:pt x="2382" y="291"/>
                  </a:cubicBezTo>
                  <a:cubicBezTo>
                    <a:pt x="2733" y="397"/>
                    <a:pt x="3100" y="669"/>
                    <a:pt x="3384" y="1038"/>
                  </a:cubicBezTo>
                  <a:cubicBezTo>
                    <a:pt x="3644" y="1373"/>
                    <a:pt x="3806" y="1748"/>
                    <a:pt x="3803" y="2016"/>
                  </a:cubicBezTo>
                  <a:cubicBezTo>
                    <a:pt x="3801" y="2593"/>
                    <a:pt x="4004" y="3290"/>
                    <a:pt x="4360" y="3927"/>
                  </a:cubicBezTo>
                  <a:cubicBezTo>
                    <a:pt x="4810" y="4727"/>
                    <a:pt x="5500" y="5439"/>
                    <a:pt x="6355" y="5985"/>
                  </a:cubicBezTo>
                  <a:cubicBezTo>
                    <a:pt x="7349" y="6621"/>
                    <a:pt x="7922" y="7116"/>
                    <a:pt x="8210" y="7593"/>
                  </a:cubicBezTo>
                  <a:cubicBezTo>
                    <a:pt x="8513" y="8092"/>
                    <a:pt x="8519" y="8593"/>
                    <a:pt x="8233" y="9217"/>
                  </a:cubicBezTo>
                  <a:cubicBezTo>
                    <a:pt x="7967" y="9794"/>
                    <a:pt x="7576" y="10169"/>
                    <a:pt x="7071" y="10330"/>
                  </a:cubicBezTo>
                  <a:cubicBezTo>
                    <a:pt x="6890" y="10388"/>
                    <a:pt x="6697" y="10417"/>
                    <a:pt x="6492" y="10417"/>
                  </a:cubicBezTo>
                  <a:cubicBezTo>
                    <a:pt x="5971" y="10417"/>
                    <a:pt x="5378" y="10231"/>
                    <a:pt x="4745" y="9868"/>
                  </a:cubicBezTo>
                  <a:cubicBezTo>
                    <a:pt x="3957" y="9414"/>
                    <a:pt x="3110" y="8669"/>
                    <a:pt x="2357" y="7767"/>
                  </a:cubicBezTo>
                  <a:cubicBezTo>
                    <a:pt x="1684" y="6961"/>
                    <a:pt x="1154" y="6106"/>
                    <a:pt x="943" y="5479"/>
                  </a:cubicBezTo>
                  <a:lnTo>
                    <a:pt x="941" y="5471"/>
                  </a:lnTo>
                  <a:lnTo>
                    <a:pt x="937" y="5465"/>
                  </a:lnTo>
                  <a:cubicBezTo>
                    <a:pt x="933" y="5459"/>
                    <a:pt x="616" y="4806"/>
                    <a:pt x="456" y="3931"/>
                  </a:cubicBezTo>
                  <a:cubicBezTo>
                    <a:pt x="315" y="3155"/>
                    <a:pt x="272" y="2042"/>
                    <a:pt x="847" y="1089"/>
                  </a:cubicBezTo>
                  <a:cubicBezTo>
                    <a:pt x="866" y="1058"/>
                    <a:pt x="884" y="1028"/>
                    <a:pt x="904" y="999"/>
                  </a:cubicBezTo>
                  <a:cubicBezTo>
                    <a:pt x="1230" y="497"/>
                    <a:pt x="1620" y="240"/>
                    <a:pt x="2047" y="240"/>
                  </a:cubicBezTo>
                  <a:close/>
                  <a:moveTo>
                    <a:pt x="2043" y="1"/>
                  </a:moveTo>
                  <a:cubicBezTo>
                    <a:pt x="1874" y="1"/>
                    <a:pt x="1710" y="33"/>
                    <a:pt x="1551" y="99"/>
                  </a:cubicBezTo>
                  <a:cubicBezTo>
                    <a:pt x="1236" y="230"/>
                    <a:pt x="949" y="487"/>
                    <a:pt x="702" y="868"/>
                  </a:cubicBezTo>
                  <a:cubicBezTo>
                    <a:pt x="166" y="1692"/>
                    <a:pt x="0" y="2769"/>
                    <a:pt x="223" y="3980"/>
                  </a:cubicBezTo>
                  <a:cubicBezTo>
                    <a:pt x="381" y="4847"/>
                    <a:pt x="681" y="5486"/>
                    <a:pt x="718" y="5563"/>
                  </a:cubicBezTo>
                  <a:cubicBezTo>
                    <a:pt x="941" y="6214"/>
                    <a:pt x="1483" y="7096"/>
                    <a:pt x="2173" y="7920"/>
                  </a:cubicBezTo>
                  <a:cubicBezTo>
                    <a:pt x="2944" y="8843"/>
                    <a:pt x="3814" y="9608"/>
                    <a:pt x="4624" y="10075"/>
                  </a:cubicBezTo>
                  <a:cubicBezTo>
                    <a:pt x="5293" y="10460"/>
                    <a:pt x="5926" y="10655"/>
                    <a:pt x="6490" y="10655"/>
                  </a:cubicBezTo>
                  <a:cubicBezTo>
                    <a:pt x="6720" y="10655"/>
                    <a:pt x="6938" y="10623"/>
                    <a:pt x="7142" y="10557"/>
                  </a:cubicBezTo>
                  <a:cubicBezTo>
                    <a:pt x="7617" y="10408"/>
                    <a:pt x="8012" y="10081"/>
                    <a:pt x="8298" y="9604"/>
                  </a:cubicBezTo>
                  <a:cubicBezTo>
                    <a:pt x="8352" y="9514"/>
                    <a:pt x="8403" y="9418"/>
                    <a:pt x="8450" y="9318"/>
                  </a:cubicBezTo>
                  <a:cubicBezTo>
                    <a:pt x="8769" y="8624"/>
                    <a:pt x="8759" y="8037"/>
                    <a:pt x="8415" y="7470"/>
                  </a:cubicBezTo>
                  <a:cubicBezTo>
                    <a:pt x="8106" y="6961"/>
                    <a:pt x="7511" y="6441"/>
                    <a:pt x="6484" y="5784"/>
                  </a:cubicBezTo>
                  <a:cubicBezTo>
                    <a:pt x="5661" y="5258"/>
                    <a:pt x="5000" y="4575"/>
                    <a:pt x="4569" y="3810"/>
                  </a:cubicBezTo>
                  <a:cubicBezTo>
                    <a:pt x="4231" y="3208"/>
                    <a:pt x="4039" y="2554"/>
                    <a:pt x="4043" y="2016"/>
                  </a:cubicBezTo>
                  <a:cubicBezTo>
                    <a:pt x="4045" y="1353"/>
                    <a:pt x="3310" y="320"/>
                    <a:pt x="2449" y="62"/>
                  </a:cubicBezTo>
                  <a:cubicBezTo>
                    <a:pt x="2312" y="21"/>
                    <a:pt x="2176" y="1"/>
                    <a:pt x="2043" y="1"/>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9" name="Google Shape;649;p10"/>
            <p:cNvSpPr/>
            <p:nvPr/>
          </p:nvSpPr>
          <p:spPr>
            <a:xfrm>
              <a:off x="4725075" y="4220750"/>
              <a:ext cx="179975" cy="226375"/>
            </a:xfrm>
            <a:custGeom>
              <a:avLst/>
              <a:gdLst/>
              <a:ahLst/>
              <a:cxnLst/>
              <a:rect l="l" t="t" r="r" b="b"/>
              <a:pathLst>
                <a:path w="7199" h="9055" extrusionOk="0">
                  <a:moveTo>
                    <a:pt x="1245" y="1"/>
                  </a:moveTo>
                  <a:cubicBezTo>
                    <a:pt x="807" y="1"/>
                    <a:pt x="329" y="210"/>
                    <a:pt x="177" y="668"/>
                  </a:cubicBezTo>
                  <a:cubicBezTo>
                    <a:pt x="1" y="1192"/>
                    <a:pt x="226" y="1274"/>
                    <a:pt x="384" y="1274"/>
                  </a:cubicBezTo>
                  <a:cubicBezTo>
                    <a:pt x="456" y="1274"/>
                    <a:pt x="514" y="1257"/>
                    <a:pt x="514" y="1257"/>
                  </a:cubicBezTo>
                  <a:cubicBezTo>
                    <a:pt x="815" y="1128"/>
                    <a:pt x="1022" y="1072"/>
                    <a:pt x="1157" y="1072"/>
                  </a:cubicBezTo>
                  <a:cubicBezTo>
                    <a:pt x="1810" y="1072"/>
                    <a:pt x="762" y="2376"/>
                    <a:pt x="447" y="2930"/>
                  </a:cubicBezTo>
                  <a:cubicBezTo>
                    <a:pt x="64" y="3597"/>
                    <a:pt x="162" y="4043"/>
                    <a:pt x="795" y="4178"/>
                  </a:cubicBezTo>
                  <a:cubicBezTo>
                    <a:pt x="1427" y="4315"/>
                    <a:pt x="1666" y="4358"/>
                    <a:pt x="1558" y="5353"/>
                  </a:cubicBezTo>
                  <a:cubicBezTo>
                    <a:pt x="1457" y="6257"/>
                    <a:pt x="1719" y="6450"/>
                    <a:pt x="2179" y="6450"/>
                  </a:cubicBezTo>
                  <a:cubicBezTo>
                    <a:pt x="2225" y="6450"/>
                    <a:pt x="2273" y="6449"/>
                    <a:pt x="2323" y="6445"/>
                  </a:cubicBezTo>
                  <a:cubicBezTo>
                    <a:pt x="2426" y="6439"/>
                    <a:pt x="2512" y="6432"/>
                    <a:pt x="2585" y="6432"/>
                  </a:cubicBezTo>
                  <a:cubicBezTo>
                    <a:pt x="2899" y="6432"/>
                    <a:pt x="2972" y="6554"/>
                    <a:pt x="3205" y="7323"/>
                  </a:cubicBezTo>
                  <a:cubicBezTo>
                    <a:pt x="3377" y="7892"/>
                    <a:pt x="3488" y="8071"/>
                    <a:pt x="3705" y="8071"/>
                  </a:cubicBezTo>
                  <a:cubicBezTo>
                    <a:pt x="3849" y="8071"/>
                    <a:pt x="4040" y="7992"/>
                    <a:pt x="4326" y="7896"/>
                  </a:cubicBezTo>
                  <a:cubicBezTo>
                    <a:pt x="4468" y="7848"/>
                    <a:pt x="4571" y="7825"/>
                    <a:pt x="4649" y="7825"/>
                  </a:cubicBezTo>
                  <a:cubicBezTo>
                    <a:pt x="4962" y="7825"/>
                    <a:pt x="4859" y="8195"/>
                    <a:pt x="5255" y="8761"/>
                  </a:cubicBezTo>
                  <a:cubicBezTo>
                    <a:pt x="5398" y="8965"/>
                    <a:pt x="5589" y="9055"/>
                    <a:pt x="5794" y="9055"/>
                  </a:cubicBezTo>
                  <a:cubicBezTo>
                    <a:pt x="6297" y="9055"/>
                    <a:pt x="6884" y="8519"/>
                    <a:pt x="7045" y="7820"/>
                  </a:cubicBezTo>
                  <a:cubicBezTo>
                    <a:pt x="7198" y="7148"/>
                    <a:pt x="7144" y="6778"/>
                    <a:pt x="6837" y="6778"/>
                  </a:cubicBezTo>
                  <a:cubicBezTo>
                    <a:pt x="6694" y="6778"/>
                    <a:pt x="6495" y="6859"/>
                    <a:pt x="6237" y="7028"/>
                  </a:cubicBezTo>
                  <a:cubicBezTo>
                    <a:pt x="6060" y="7144"/>
                    <a:pt x="5942" y="7194"/>
                    <a:pt x="5863" y="7194"/>
                  </a:cubicBezTo>
                  <a:cubicBezTo>
                    <a:pt x="5580" y="7194"/>
                    <a:pt x="5802" y="6561"/>
                    <a:pt x="5635" y="6095"/>
                  </a:cubicBezTo>
                  <a:cubicBezTo>
                    <a:pt x="5521" y="5772"/>
                    <a:pt x="5394" y="5608"/>
                    <a:pt x="5184" y="5608"/>
                  </a:cubicBezTo>
                  <a:cubicBezTo>
                    <a:pt x="5006" y="5608"/>
                    <a:pt x="4770" y="5725"/>
                    <a:pt x="4432" y="5960"/>
                  </a:cubicBezTo>
                  <a:cubicBezTo>
                    <a:pt x="4212" y="6114"/>
                    <a:pt x="4054" y="6180"/>
                    <a:pt x="3945" y="6180"/>
                  </a:cubicBezTo>
                  <a:cubicBezTo>
                    <a:pt x="3688" y="6180"/>
                    <a:pt x="3705" y="5814"/>
                    <a:pt x="3829" y="5373"/>
                  </a:cubicBezTo>
                  <a:cubicBezTo>
                    <a:pt x="3973" y="4853"/>
                    <a:pt x="3870" y="4602"/>
                    <a:pt x="3313" y="4602"/>
                  </a:cubicBezTo>
                  <a:cubicBezTo>
                    <a:pt x="3198" y="4602"/>
                    <a:pt x="3062" y="4613"/>
                    <a:pt x="2906" y="4635"/>
                  </a:cubicBezTo>
                  <a:cubicBezTo>
                    <a:pt x="2805" y="4648"/>
                    <a:pt x="2722" y="4654"/>
                    <a:pt x="2653" y="4654"/>
                  </a:cubicBezTo>
                  <a:cubicBezTo>
                    <a:pt x="2097" y="4654"/>
                    <a:pt x="2482" y="4256"/>
                    <a:pt x="2482" y="4256"/>
                  </a:cubicBezTo>
                  <a:cubicBezTo>
                    <a:pt x="2482" y="4256"/>
                    <a:pt x="3057" y="3603"/>
                    <a:pt x="2849" y="2969"/>
                  </a:cubicBezTo>
                  <a:cubicBezTo>
                    <a:pt x="2640" y="2333"/>
                    <a:pt x="2202" y="2619"/>
                    <a:pt x="1599" y="2439"/>
                  </a:cubicBezTo>
                  <a:cubicBezTo>
                    <a:pt x="993" y="2259"/>
                    <a:pt x="2024" y="1901"/>
                    <a:pt x="2216" y="1412"/>
                  </a:cubicBezTo>
                  <a:cubicBezTo>
                    <a:pt x="2409" y="921"/>
                    <a:pt x="2329" y="719"/>
                    <a:pt x="1963" y="275"/>
                  </a:cubicBezTo>
                  <a:cubicBezTo>
                    <a:pt x="1816" y="96"/>
                    <a:pt x="1540" y="1"/>
                    <a:pt x="1245" y="1"/>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0" name="Google Shape;650;p10"/>
            <p:cNvSpPr/>
            <p:nvPr/>
          </p:nvSpPr>
          <p:spPr>
            <a:xfrm>
              <a:off x="5080050" y="4261925"/>
              <a:ext cx="135000" cy="132250"/>
            </a:xfrm>
            <a:custGeom>
              <a:avLst/>
              <a:gdLst/>
              <a:ahLst/>
              <a:cxnLst/>
              <a:rect l="l" t="t" r="r" b="b"/>
              <a:pathLst>
                <a:path w="5400" h="5290" extrusionOk="0">
                  <a:moveTo>
                    <a:pt x="2594" y="1"/>
                  </a:moveTo>
                  <a:cubicBezTo>
                    <a:pt x="2418" y="1"/>
                    <a:pt x="2239" y="22"/>
                    <a:pt x="2061" y="66"/>
                  </a:cubicBezTo>
                  <a:cubicBezTo>
                    <a:pt x="764" y="387"/>
                    <a:pt x="0" y="1803"/>
                    <a:pt x="354" y="3227"/>
                  </a:cubicBezTo>
                  <a:cubicBezTo>
                    <a:pt x="660" y="4455"/>
                    <a:pt x="1696" y="5289"/>
                    <a:pt x="2807" y="5289"/>
                  </a:cubicBezTo>
                  <a:cubicBezTo>
                    <a:pt x="2984" y="5289"/>
                    <a:pt x="3163" y="5268"/>
                    <a:pt x="3341" y="5224"/>
                  </a:cubicBezTo>
                  <a:cubicBezTo>
                    <a:pt x="4636" y="4903"/>
                    <a:pt x="5400" y="3487"/>
                    <a:pt x="5046" y="2063"/>
                  </a:cubicBezTo>
                  <a:cubicBezTo>
                    <a:pt x="4740" y="835"/>
                    <a:pt x="3705" y="1"/>
                    <a:pt x="2594" y="1"/>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1" name="Google Shape;651;p10"/>
            <p:cNvSpPr/>
            <p:nvPr/>
          </p:nvSpPr>
          <p:spPr>
            <a:xfrm>
              <a:off x="5252000" y="3810550"/>
              <a:ext cx="109500" cy="107275"/>
            </a:xfrm>
            <a:custGeom>
              <a:avLst/>
              <a:gdLst/>
              <a:ahLst/>
              <a:cxnLst/>
              <a:rect l="l" t="t" r="r" b="b"/>
              <a:pathLst>
                <a:path w="4380" h="4291" extrusionOk="0">
                  <a:moveTo>
                    <a:pt x="2103" y="1"/>
                  </a:moveTo>
                  <a:cubicBezTo>
                    <a:pt x="1960" y="1"/>
                    <a:pt x="1815" y="18"/>
                    <a:pt x="1670" y="53"/>
                  </a:cubicBezTo>
                  <a:cubicBezTo>
                    <a:pt x="621" y="315"/>
                    <a:pt x="1" y="1463"/>
                    <a:pt x="287" y="2617"/>
                  </a:cubicBezTo>
                  <a:cubicBezTo>
                    <a:pt x="534" y="3614"/>
                    <a:pt x="1375" y="4290"/>
                    <a:pt x="2277" y="4290"/>
                  </a:cubicBezTo>
                  <a:cubicBezTo>
                    <a:pt x="2420" y="4290"/>
                    <a:pt x="2565" y="4273"/>
                    <a:pt x="2710" y="4237"/>
                  </a:cubicBezTo>
                  <a:cubicBezTo>
                    <a:pt x="3759" y="3975"/>
                    <a:pt x="4379" y="2828"/>
                    <a:pt x="4093" y="1672"/>
                  </a:cubicBezTo>
                  <a:cubicBezTo>
                    <a:pt x="3846" y="676"/>
                    <a:pt x="3005" y="1"/>
                    <a:pt x="2103" y="1"/>
                  </a:cubicBezTo>
                  <a:close/>
                </a:path>
              </a:pathLst>
            </a:custGeom>
            <a:solidFill>
              <a:srgbClr val="FF744C"/>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2" name="Google Shape;652;p10"/>
            <p:cNvSpPr/>
            <p:nvPr/>
          </p:nvSpPr>
          <p:spPr>
            <a:xfrm>
              <a:off x="5231800" y="3592700"/>
              <a:ext cx="109525" cy="107250"/>
            </a:xfrm>
            <a:custGeom>
              <a:avLst/>
              <a:gdLst/>
              <a:ahLst/>
              <a:cxnLst/>
              <a:rect l="l" t="t" r="r" b="b"/>
              <a:pathLst>
                <a:path w="4381" h="4290" extrusionOk="0">
                  <a:moveTo>
                    <a:pt x="2107" y="0"/>
                  </a:moveTo>
                  <a:cubicBezTo>
                    <a:pt x="1963" y="0"/>
                    <a:pt x="1817" y="18"/>
                    <a:pt x="1672" y="54"/>
                  </a:cubicBezTo>
                  <a:cubicBezTo>
                    <a:pt x="621" y="314"/>
                    <a:pt x="1" y="1461"/>
                    <a:pt x="289" y="2617"/>
                  </a:cubicBezTo>
                  <a:cubicBezTo>
                    <a:pt x="536" y="3612"/>
                    <a:pt x="1376" y="4289"/>
                    <a:pt x="2275" y="4289"/>
                  </a:cubicBezTo>
                  <a:cubicBezTo>
                    <a:pt x="2419" y="4289"/>
                    <a:pt x="2565" y="4272"/>
                    <a:pt x="2709" y="4236"/>
                  </a:cubicBezTo>
                  <a:cubicBezTo>
                    <a:pt x="3761" y="3976"/>
                    <a:pt x="4381" y="2826"/>
                    <a:pt x="4093" y="1672"/>
                  </a:cubicBezTo>
                  <a:cubicBezTo>
                    <a:pt x="3846" y="676"/>
                    <a:pt x="3006" y="0"/>
                    <a:pt x="2107" y="0"/>
                  </a:cubicBezTo>
                  <a:close/>
                </a:path>
              </a:pathLst>
            </a:custGeom>
            <a:solidFill>
              <a:srgbClr val="FF744C"/>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3" name="Google Shape;653;p10"/>
            <p:cNvSpPr/>
            <p:nvPr/>
          </p:nvSpPr>
          <p:spPr>
            <a:xfrm>
              <a:off x="5479050" y="3803950"/>
              <a:ext cx="162875" cy="159600"/>
            </a:xfrm>
            <a:custGeom>
              <a:avLst/>
              <a:gdLst/>
              <a:ahLst/>
              <a:cxnLst/>
              <a:rect l="l" t="t" r="r" b="b"/>
              <a:pathLst>
                <a:path w="6515" h="6384" extrusionOk="0">
                  <a:moveTo>
                    <a:pt x="3132" y="1"/>
                  </a:moveTo>
                  <a:cubicBezTo>
                    <a:pt x="2918" y="1"/>
                    <a:pt x="2702" y="26"/>
                    <a:pt x="2486" y="80"/>
                  </a:cubicBezTo>
                  <a:cubicBezTo>
                    <a:pt x="923" y="469"/>
                    <a:pt x="1" y="2177"/>
                    <a:pt x="428" y="3896"/>
                  </a:cubicBezTo>
                  <a:cubicBezTo>
                    <a:pt x="795" y="5377"/>
                    <a:pt x="2046" y="6383"/>
                    <a:pt x="3385" y="6383"/>
                  </a:cubicBezTo>
                  <a:cubicBezTo>
                    <a:pt x="3599" y="6383"/>
                    <a:pt x="3816" y="6357"/>
                    <a:pt x="4031" y="6304"/>
                  </a:cubicBezTo>
                  <a:cubicBezTo>
                    <a:pt x="5594" y="5915"/>
                    <a:pt x="6515" y="4207"/>
                    <a:pt x="6089" y="2488"/>
                  </a:cubicBezTo>
                  <a:cubicBezTo>
                    <a:pt x="5721" y="1006"/>
                    <a:pt x="4472" y="1"/>
                    <a:pt x="3132" y="1"/>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4" name="Google Shape;654;p10"/>
            <p:cNvSpPr/>
            <p:nvPr/>
          </p:nvSpPr>
          <p:spPr>
            <a:xfrm>
              <a:off x="4325300" y="3727700"/>
              <a:ext cx="283850" cy="534075"/>
            </a:xfrm>
            <a:custGeom>
              <a:avLst/>
              <a:gdLst/>
              <a:ahLst/>
              <a:cxnLst/>
              <a:rect l="l" t="t" r="r" b="b"/>
              <a:pathLst>
                <a:path w="11354" h="21363" extrusionOk="0">
                  <a:moveTo>
                    <a:pt x="4507" y="0"/>
                  </a:moveTo>
                  <a:cubicBezTo>
                    <a:pt x="4317" y="0"/>
                    <a:pt x="4131" y="92"/>
                    <a:pt x="4017" y="256"/>
                  </a:cubicBezTo>
                  <a:cubicBezTo>
                    <a:pt x="3894" y="427"/>
                    <a:pt x="1046" y="4556"/>
                    <a:pt x="2079" y="9679"/>
                  </a:cubicBezTo>
                  <a:cubicBezTo>
                    <a:pt x="2900" y="13748"/>
                    <a:pt x="3583" y="15058"/>
                    <a:pt x="6961" y="18209"/>
                  </a:cubicBezTo>
                  <a:cubicBezTo>
                    <a:pt x="6100" y="17609"/>
                    <a:pt x="5195" y="16852"/>
                    <a:pt x="4369" y="15917"/>
                  </a:cubicBezTo>
                  <a:cubicBezTo>
                    <a:pt x="4342" y="15886"/>
                    <a:pt x="1728" y="12789"/>
                    <a:pt x="1230" y="8971"/>
                  </a:cubicBezTo>
                  <a:cubicBezTo>
                    <a:pt x="1191" y="8670"/>
                    <a:pt x="934" y="8453"/>
                    <a:pt x="638" y="8453"/>
                  </a:cubicBezTo>
                  <a:cubicBezTo>
                    <a:pt x="612" y="8453"/>
                    <a:pt x="586" y="8454"/>
                    <a:pt x="559" y="8458"/>
                  </a:cubicBezTo>
                  <a:cubicBezTo>
                    <a:pt x="232" y="8503"/>
                    <a:pt x="1" y="8801"/>
                    <a:pt x="44" y="9129"/>
                  </a:cubicBezTo>
                  <a:cubicBezTo>
                    <a:pt x="179" y="10162"/>
                    <a:pt x="449" y="11140"/>
                    <a:pt x="780" y="12028"/>
                  </a:cubicBezTo>
                  <a:cubicBezTo>
                    <a:pt x="1791" y="14724"/>
                    <a:pt x="3372" y="16592"/>
                    <a:pt x="3464" y="16701"/>
                  </a:cubicBezTo>
                  <a:cubicBezTo>
                    <a:pt x="6501" y="20138"/>
                    <a:pt x="10363" y="21292"/>
                    <a:pt x="10527" y="21339"/>
                  </a:cubicBezTo>
                  <a:cubicBezTo>
                    <a:pt x="10582" y="21355"/>
                    <a:pt x="10638" y="21363"/>
                    <a:pt x="10693" y="21363"/>
                  </a:cubicBezTo>
                  <a:cubicBezTo>
                    <a:pt x="10907" y="21363"/>
                    <a:pt x="11110" y="21248"/>
                    <a:pt x="11219" y="21054"/>
                  </a:cubicBezTo>
                  <a:cubicBezTo>
                    <a:pt x="11354" y="20811"/>
                    <a:pt x="11302" y="20506"/>
                    <a:pt x="11094" y="20320"/>
                  </a:cubicBezTo>
                  <a:cubicBezTo>
                    <a:pt x="4733" y="14669"/>
                    <a:pt x="4213" y="14207"/>
                    <a:pt x="3252" y="9440"/>
                  </a:cubicBezTo>
                  <a:cubicBezTo>
                    <a:pt x="2955" y="7971"/>
                    <a:pt x="3023" y="6577"/>
                    <a:pt x="3252" y="5360"/>
                  </a:cubicBezTo>
                  <a:lnTo>
                    <a:pt x="3252" y="5360"/>
                  </a:lnTo>
                  <a:cubicBezTo>
                    <a:pt x="3039" y="10731"/>
                    <a:pt x="6149" y="14440"/>
                    <a:pt x="6302" y="14620"/>
                  </a:cubicBezTo>
                  <a:cubicBezTo>
                    <a:pt x="6314" y="14632"/>
                    <a:pt x="6325" y="14645"/>
                    <a:pt x="6337" y="14657"/>
                  </a:cubicBezTo>
                  <a:cubicBezTo>
                    <a:pt x="9064" y="17337"/>
                    <a:pt x="10292" y="17497"/>
                    <a:pt x="10511" y="17501"/>
                  </a:cubicBezTo>
                  <a:cubicBezTo>
                    <a:pt x="10515" y="17501"/>
                    <a:pt x="10520" y="17501"/>
                    <a:pt x="10525" y="17501"/>
                  </a:cubicBezTo>
                  <a:cubicBezTo>
                    <a:pt x="10777" y="17501"/>
                    <a:pt x="11003" y="17341"/>
                    <a:pt x="11088" y="17104"/>
                  </a:cubicBezTo>
                  <a:cubicBezTo>
                    <a:pt x="11174" y="16860"/>
                    <a:pt x="11094" y="16588"/>
                    <a:pt x="10889" y="16431"/>
                  </a:cubicBezTo>
                  <a:cubicBezTo>
                    <a:pt x="10873" y="16418"/>
                    <a:pt x="9203" y="15117"/>
                    <a:pt x="7921" y="12222"/>
                  </a:cubicBezTo>
                  <a:cubicBezTo>
                    <a:pt x="6783" y="9657"/>
                    <a:pt x="6656" y="8578"/>
                    <a:pt x="6814" y="7179"/>
                  </a:cubicBezTo>
                  <a:lnTo>
                    <a:pt x="6814" y="7179"/>
                  </a:lnTo>
                  <a:lnTo>
                    <a:pt x="7790" y="10160"/>
                  </a:lnTo>
                  <a:cubicBezTo>
                    <a:pt x="7875" y="10411"/>
                    <a:pt x="8107" y="10570"/>
                    <a:pt x="8358" y="10570"/>
                  </a:cubicBezTo>
                  <a:cubicBezTo>
                    <a:pt x="8420" y="10570"/>
                    <a:pt x="8482" y="10561"/>
                    <a:pt x="8545" y="10540"/>
                  </a:cubicBezTo>
                  <a:cubicBezTo>
                    <a:pt x="8858" y="10436"/>
                    <a:pt x="9029" y="10101"/>
                    <a:pt x="8927" y="9788"/>
                  </a:cubicBezTo>
                  <a:lnTo>
                    <a:pt x="7472" y="5340"/>
                  </a:lnTo>
                  <a:cubicBezTo>
                    <a:pt x="7317" y="4635"/>
                    <a:pt x="6931" y="4521"/>
                    <a:pt x="6700" y="4521"/>
                  </a:cubicBezTo>
                  <a:cubicBezTo>
                    <a:pt x="6693" y="4521"/>
                    <a:pt x="6687" y="4521"/>
                    <a:pt x="6681" y="4521"/>
                  </a:cubicBezTo>
                  <a:cubicBezTo>
                    <a:pt x="5993" y="4540"/>
                    <a:pt x="5860" y="5415"/>
                    <a:pt x="5744" y="6189"/>
                  </a:cubicBezTo>
                  <a:cubicBezTo>
                    <a:pt x="5416" y="8345"/>
                    <a:pt x="5422" y="9538"/>
                    <a:pt x="6826" y="12705"/>
                  </a:cubicBezTo>
                  <a:cubicBezTo>
                    <a:pt x="7069" y="13253"/>
                    <a:pt x="7325" y="13748"/>
                    <a:pt x="7581" y="14194"/>
                  </a:cubicBezTo>
                  <a:cubicBezTo>
                    <a:pt x="7458" y="14078"/>
                    <a:pt x="7331" y="13957"/>
                    <a:pt x="7200" y="13828"/>
                  </a:cubicBezTo>
                  <a:cubicBezTo>
                    <a:pt x="6941" y="13511"/>
                    <a:pt x="3342" y="8957"/>
                    <a:pt x="4788" y="2985"/>
                  </a:cubicBezTo>
                  <a:cubicBezTo>
                    <a:pt x="4792" y="2964"/>
                    <a:pt x="4796" y="2944"/>
                    <a:pt x="4800" y="2923"/>
                  </a:cubicBezTo>
                  <a:lnTo>
                    <a:pt x="5099" y="673"/>
                  </a:lnTo>
                  <a:cubicBezTo>
                    <a:pt x="5136" y="401"/>
                    <a:pt x="4981" y="139"/>
                    <a:pt x="4723" y="41"/>
                  </a:cubicBezTo>
                  <a:cubicBezTo>
                    <a:pt x="4653" y="13"/>
                    <a:pt x="4580" y="0"/>
                    <a:pt x="4507" y="0"/>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5" name="Google Shape;655;p10"/>
            <p:cNvSpPr/>
            <p:nvPr/>
          </p:nvSpPr>
          <p:spPr>
            <a:xfrm>
              <a:off x="4318450" y="3720475"/>
              <a:ext cx="298725" cy="548525"/>
            </a:xfrm>
            <a:custGeom>
              <a:avLst/>
              <a:gdLst/>
              <a:ahLst/>
              <a:cxnLst/>
              <a:rect l="l" t="t" r="r" b="b"/>
              <a:pathLst>
                <a:path w="11949" h="21941" extrusionOk="0">
                  <a:moveTo>
                    <a:pt x="4780" y="577"/>
                  </a:moveTo>
                  <a:cubicBezTo>
                    <a:pt x="4818" y="577"/>
                    <a:pt x="4856" y="584"/>
                    <a:pt x="4892" y="598"/>
                  </a:cubicBezTo>
                  <a:cubicBezTo>
                    <a:pt x="5025" y="649"/>
                    <a:pt x="5105" y="784"/>
                    <a:pt x="5087" y="925"/>
                  </a:cubicBezTo>
                  <a:lnTo>
                    <a:pt x="4788" y="3176"/>
                  </a:lnTo>
                  <a:cubicBezTo>
                    <a:pt x="4786" y="3186"/>
                    <a:pt x="4784" y="3196"/>
                    <a:pt x="4782" y="3206"/>
                  </a:cubicBezTo>
                  <a:cubicBezTo>
                    <a:pt x="3292" y="9358"/>
                    <a:pt x="7088" y="14101"/>
                    <a:pt x="7249" y="14299"/>
                  </a:cubicBezTo>
                  <a:cubicBezTo>
                    <a:pt x="7255" y="14308"/>
                    <a:pt x="7264" y="14316"/>
                    <a:pt x="7272" y="14322"/>
                  </a:cubicBezTo>
                  <a:cubicBezTo>
                    <a:pt x="7405" y="14453"/>
                    <a:pt x="7534" y="14576"/>
                    <a:pt x="7656" y="14692"/>
                  </a:cubicBezTo>
                  <a:cubicBezTo>
                    <a:pt x="7712" y="14744"/>
                    <a:pt x="7784" y="14771"/>
                    <a:pt x="7856" y="14771"/>
                  </a:cubicBezTo>
                  <a:cubicBezTo>
                    <a:pt x="7919" y="14771"/>
                    <a:pt x="7982" y="14751"/>
                    <a:pt x="8035" y="14709"/>
                  </a:cubicBezTo>
                  <a:cubicBezTo>
                    <a:pt x="8147" y="14621"/>
                    <a:pt x="8176" y="14463"/>
                    <a:pt x="8107" y="14340"/>
                  </a:cubicBezTo>
                  <a:cubicBezTo>
                    <a:pt x="7839" y="13876"/>
                    <a:pt x="7589" y="13385"/>
                    <a:pt x="7366" y="12877"/>
                  </a:cubicBezTo>
                  <a:cubicBezTo>
                    <a:pt x="5991" y="9780"/>
                    <a:pt x="5985" y="8618"/>
                    <a:pt x="6304" y="6521"/>
                  </a:cubicBezTo>
                  <a:cubicBezTo>
                    <a:pt x="6425" y="5721"/>
                    <a:pt x="6550" y="5109"/>
                    <a:pt x="6963" y="5099"/>
                  </a:cubicBezTo>
                  <a:cubicBezTo>
                    <a:pt x="6968" y="5099"/>
                    <a:pt x="6972" y="5099"/>
                    <a:pt x="6977" y="5099"/>
                  </a:cubicBezTo>
                  <a:cubicBezTo>
                    <a:pt x="7213" y="5099"/>
                    <a:pt x="7378" y="5299"/>
                    <a:pt x="7464" y="5690"/>
                  </a:cubicBezTo>
                  <a:cubicBezTo>
                    <a:pt x="7466" y="5700"/>
                    <a:pt x="7468" y="5708"/>
                    <a:pt x="7472" y="5719"/>
                  </a:cubicBezTo>
                  <a:lnTo>
                    <a:pt x="8927" y="10167"/>
                  </a:lnTo>
                  <a:cubicBezTo>
                    <a:pt x="8980" y="10328"/>
                    <a:pt x="8890" y="10502"/>
                    <a:pt x="8729" y="10555"/>
                  </a:cubicBezTo>
                  <a:cubicBezTo>
                    <a:pt x="8696" y="10566"/>
                    <a:pt x="8663" y="10571"/>
                    <a:pt x="8631" y="10571"/>
                  </a:cubicBezTo>
                  <a:cubicBezTo>
                    <a:pt x="8501" y="10571"/>
                    <a:pt x="8384" y="10490"/>
                    <a:pt x="8340" y="10359"/>
                  </a:cubicBezTo>
                  <a:lnTo>
                    <a:pt x="7364" y="7378"/>
                  </a:lnTo>
                  <a:cubicBezTo>
                    <a:pt x="7324" y="7262"/>
                    <a:pt x="7214" y="7180"/>
                    <a:pt x="7089" y="7180"/>
                  </a:cubicBezTo>
                  <a:cubicBezTo>
                    <a:pt x="7079" y="7180"/>
                    <a:pt x="7069" y="7180"/>
                    <a:pt x="7059" y="7182"/>
                  </a:cubicBezTo>
                  <a:cubicBezTo>
                    <a:pt x="6924" y="7196"/>
                    <a:pt x="6818" y="7302"/>
                    <a:pt x="6801" y="7437"/>
                  </a:cubicBezTo>
                  <a:cubicBezTo>
                    <a:pt x="6642" y="8863"/>
                    <a:pt x="6769" y="10003"/>
                    <a:pt x="7931" y="12628"/>
                  </a:cubicBezTo>
                  <a:cubicBezTo>
                    <a:pt x="9246" y="15592"/>
                    <a:pt x="10971" y="16934"/>
                    <a:pt x="10987" y="16949"/>
                  </a:cubicBezTo>
                  <a:cubicBezTo>
                    <a:pt x="11094" y="17031"/>
                    <a:pt x="11135" y="17170"/>
                    <a:pt x="11092" y="17297"/>
                  </a:cubicBezTo>
                  <a:cubicBezTo>
                    <a:pt x="11047" y="17420"/>
                    <a:pt x="10929" y="17503"/>
                    <a:pt x="10798" y="17503"/>
                  </a:cubicBezTo>
                  <a:cubicBezTo>
                    <a:pt x="10796" y="17503"/>
                    <a:pt x="10794" y="17503"/>
                    <a:pt x="10793" y="17503"/>
                  </a:cubicBezTo>
                  <a:cubicBezTo>
                    <a:pt x="10670" y="17499"/>
                    <a:pt x="9520" y="17399"/>
                    <a:pt x="6816" y="14741"/>
                  </a:cubicBezTo>
                  <a:cubicBezTo>
                    <a:pt x="6809" y="14733"/>
                    <a:pt x="6803" y="14727"/>
                    <a:pt x="6797" y="14721"/>
                  </a:cubicBezTo>
                  <a:cubicBezTo>
                    <a:pt x="6666" y="14569"/>
                    <a:pt x="3606" y="10936"/>
                    <a:pt x="3816" y="5659"/>
                  </a:cubicBezTo>
                  <a:cubicBezTo>
                    <a:pt x="3822" y="5508"/>
                    <a:pt x="3710" y="5379"/>
                    <a:pt x="3560" y="5363"/>
                  </a:cubicBezTo>
                  <a:cubicBezTo>
                    <a:pt x="3550" y="5362"/>
                    <a:pt x="3539" y="5361"/>
                    <a:pt x="3528" y="5361"/>
                  </a:cubicBezTo>
                  <a:cubicBezTo>
                    <a:pt x="3390" y="5361"/>
                    <a:pt x="3270" y="5457"/>
                    <a:pt x="3243" y="5596"/>
                  </a:cubicBezTo>
                  <a:cubicBezTo>
                    <a:pt x="2971" y="7032"/>
                    <a:pt x="2971" y="8442"/>
                    <a:pt x="3243" y="9786"/>
                  </a:cubicBezTo>
                  <a:cubicBezTo>
                    <a:pt x="4223" y="14647"/>
                    <a:pt x="4749" y="15114"/>
                    <a:pt x="11175" y="20824"/>
                  </a:cubicBezTo>
                  <a:cubicBezTo>
                    <a:pt x="11284" y="20922"/>
                    <a:pt x="11310" y="21077"/>
                    <a:pt x="11241" y="21204"/>
                  </a:cubicBezTo>
                  <a:cubicBezTo>
                    <a:pt x="11184" y="21305"/>
                    <a:pt x="11080" y="21364"/>
                    <a:pt x="10970" y="21364"/>
                  </a:cubicBezTo>
                  <a:cubicBezTo>
                    <a:pt x="10941" y="21364"/>
                    <a:pt x="10912" y="21360"/>
                    <a:pt x="10883" y="21352"/>
                  </a:cubicBezTo>
                  <a:cubicBezTo>
                    <a:pt x="10723" y="21305"/>
                    <a:pt x="6938" y="20175"/>
                    <a:pt x="3957" y="16801"/>
                  </a:cubicBezTo>
                  <a:cubicBezTo>
                    <a:pt x="3892" y="16724"/>
                    <a:pt x="2323" y="14876"/>
                    <a:pt x="1326" y="12215"/>
                  </a:cubicBezTo>
                  <a:lnTo>
                    <a:pt x="1324" y="12215"/>
                  </a:lnTo>
                  <a:cubicBezTo>
                    <a:pt x="966" y="11257"/>
                    <a:pt x="725" y="10304"/>
                    <a:pt x="604" y="9379"/>
                  </a:cubicBezTo>
                  <a:cubicBezTo>
                    <a:pt x="592" y="9297"/>
                    <a:pt x="614" y="9217"/>
                    <a:pt x="666" y="9152"/>
                  </a:cubicBezTo>
                  <a:cubicBezTo>
                    <a:pt x="715" y="9086"/>
                    <a:pt x="788" y="9043"/>
                    <a:pt x="870" y="9033"/>
                  </a:cubicBezTo>
                  <a:cubicBezTo>
                    <a:pt x="884" y="9031"/>
                    <a:pt x="897" y="9031"/>
                    <a:pt x="911" y="9031"/>
                  </a:cubicBezTo>
                  <a:cubicBezTo>
                    <a:pt x="979" y="9031"/>
                    <a:pt x="1045" y="9052"/>
                    <a:pt x="1099" y="9094"/>
                  </a:cubicBezTo>
                  <a:cubicBezTo>
                    <a:pt x="1146" y="9129"/>
                    <a:pt x="1181" y="9176"/>
                    <a:pt x="1199" y="9230"/>
                  </a:cubicBezTo>
                  <a:cubicBezTo>
                    <a:pt x="1208" y="9252"/>
                    <a:pt x="1214" y="9275"/>
                    <a:pt x="1216" y="9299"/>
                  </a:cubicBezTo>
                  <a:cubicBezTo>
                    <a:pt x="1721" y="13156"/>
                    <a:pt x="4311" y="16261"/>
                    <a:pt x="4426" y="16396"/>
                  </a:cubicBezTo>
                  <a:cubicBezTo>
                    <a:pt x="5183" y="17254"/>
                    <a:pt x="6073" y="18039"/>
                    <a:pt x="7069" y="18735"/>
                  </a:cubicBezTo>
                  <a:cubicBezTo>
                    <a:pt x="7119" y="18769"/>
                    <a:pt x="7177" y="18786"/>
                    <a:pt x="7234" y="18786"/>
                  </a:cubicBezTo>
                  <a:cubicBezTo>
                    <a:pt x="7319" y="18786"/>
                    <a:pt x="7403" y="18749"/>
                    <a:pt x="7460" y="18680"/>
                  </a:cubicBezTo>
                  <a:cubicBezTo>
                    <a:pt x="7556" y="18561"/>
                    <a:pt x="7544" y="18389"/>
                    <a:pt x="7433" y="18287"/>
                  </a:cubicBezTo>
                  <a:cubicBezTo>
                    <a:pt x="4178" y="15253"/>
                    <a:pt x="3462" y="14001"/>
                    <a:pt x="2636" y="9909"/>
                  </a:cubicBezTo>
                  <a:cubicBezTo>
                    <a:pt x="1627" y="4909"/>
                    <a:pt x="4408" y="878"/>
                    <a:pt x="4526" y="708"/>
                  </a:cubicBezTo>
                  <a:cubicBezTo>
                    <a:pt x="4585" y="624"/>
                    <a:pt x="4681" y="577"/>
                    <a:pt x="4780" y="577"/>
                  </a:cubicBezTo>
                  <a:close/>
                  <a:moveTo>
                    <a:pt x="4780" y="1"/>
                  </a:moveTo>
                  <a:cubicBezTo>
                    <a:pt x="4497" y="1"/>
                    <a:pt x="4225" y="136"/>
                    <a:pt x="4054" y="379"/>
                  </a:cubicBezTo>
                  <a:cubicBezTo>
                    <a:pt x="3929" y="557"/>
                    <a:pt x="1013" y="4784"/>
                    <a:pt x="2071" y="10025"/>
                  </a:cubicBezTo>
                  <a:cubicBezTo>
                    <a:pt x="2216" y="10748"/>
                    <a:pt x="2357" y="11386"/>
                    <a:pt x="2511" y="11961"/>
                  </a:cubicBezTo>
                  <a:cubicBezTo>
                    <a:pt x="2186" y="11124"/>
                    <a:pt x="1918" y="10197"/>
                    <a:pt x="1789" y="9221"/>
                  </a:cubicBezTo>
                  <a:cubicBezTo>
                    <a:pt x="1760" y="8988"/>
                    <a:pt x="1639" y="8779"/>
                    <a:pt x="1451" y="8636"/>
                  </a:cubicBezTo>
                  <a:cubicBezTo>
                    <a:pt x="1295" y="8517"/>
                    <a:pt x="1107" y="8455"/>
                    <a:pt x="914" y="8455"/>
                  </a:cubicBezTo>
                  <a:cubicBezTo>
                    <a:pt x="875" y="8455"/>
                    <a:pt x="836" y="8457"/>
                    <a:pt x="796" y="8462"/>
                  </a:cubicBezTo>
                  <a:cubicBezTo>
                    <a:pt x="561" y="8493"/>
                    <a:pt x="352" y="8614"/>
                    <a:pt x="207" y="8802"/>
                  </a:cubicBezTo>
                  <a:cubicBezTo>
                    <a:pt x="62" y="8988"/>
                    <a:pt x="1" y="9221"/>
                    <a:pt x="31" y="9455"/>
                  </a:cubicBezTo>
                  <a:cubicBezTo>
                    <a:pt x="158" y="10422"/>
                    <a:pt x="410" y="11419"/>
                    <a:pt x="784" y="12417"/>
                  </a:cubicBezTo>
                  <a:cubicBezTo>
                    <a:pt x="1817" y="15173"/>
                    <a:pt x="3450" y="17096"/>
                    <a:pt x="3522" y="17180"/>
                  </a:cubicBezTo>
                  <a:cubicBezTo>
                    <a:pt x="6613" y="20681"/>
                    <a:pt x="10553" y="21855"/>
                    <a:pt x="10719" y="21904"/>
                  </a:cubicBezTo>
                  <a:cubicBezTo>
                    <a:pt x="10803" y="21928"/>
                    <a:pt x="10888" y="21940"/>
                    <a:pt x="10971" y="21940"/>
                  </a:cubicBezTo>
                  <a:cubicBezTo>
                    <a:pt x="11287" y="21940"/>
                    <a:pt x="11584" y="21772"/>
                    <a:pt x="11744" y="21483"/>
                  </a:cubicBezTo>
                  <a:cubicBezTo>
                    <a:pt x="11949" y="21118"/>
                    <a:pt x="11871" y="20670"/>
                    <a:pt x="11560" y="20394"/>
                  </a:cubicBezTo>
                  <a:cubicBezTo>
                    <a:pt x="5938" y="15398"/>
                    <a:pt x="4927" y="14502"/>
                    <a:pt x="4103" y="11034"/>
                  </a:cubicBezTo>
                  <a:lnTo>
                    <a:pt x="4103" y="11034"/>
                  </a:lnTo>
                  <a:cubicBezTo>
                    <a:pt x="4995" y="13479"/>
                    <a:pt x="6271" y="14997"/>
                    <a:pt x="6357" y="15095"/>
                  </a:cubicBezTo>
                  <a:cubicBezTo>
                    <a:pt x="6374" y="15116"/>
                    <a:pt x="6390" y="15134"/>
                    <a:pt x="6408" y="15152"/>
                  </a:cubicBezTo>
                  <a:cubicBezTo>
                    <a:pt x="9142" y="17837"/>
                    <a:pt x="10443" y="18072"/>
                    <a:pt x="10776" y="18078"/>
                  </a:cubicBezTo>
                  <a:cubicBezTo>
                    <a:pt x="10783" y="18078"/>
                    <a:pt x="10789" y="18078"/>
                    <a:pt x="10796" y="18078"/>
                  </a:cubicBezTo>
                  <a:cubicBezTo>
                    <a:pt x="11173" y="18078"/>
                    <a:pt x="11507" y="17843"/>
                    <a:pt x="11634" y="17487"/>
                  </a:cubicBezTo>
                  <a:cubicBezTo>
                    <a:pt x="11763" y="17127"/>
                    <a:pt x="11644" y="16726"/>
                    <a:pt x="11341" y="16493"/>
                  </a:cubicBezTo>
                  <a:cubicBezTo>
                    <a:pt x="11325" y="16480"/>
                    <a:pt x="9702" y="15197"/>
                    <a:pt x="8458" y="12393"/>
                  </a:cubicBezTo>
                  <a:cubicBezTo>
                    <a:pt x="7881" y="11089"/>
                    <a:pt x="7571" y="10183"/>
                    <a:pt x="7425" y="9428"/>
                  </a:cubicBezTo>
                  <a:lnTo>
                    <a:pt x="7425" y="9428"/>
                  </a:lnTo>
                  <a:lnTo>
                    <a:pt x="7789" y="10541"/>
                  </a:lnTo>
                  <a:cubicBezTo>
                    <a:pt x="7914" y="10909"/>
                    <a:pt x="8263" y="11145"/>
                    <a:pt x="8633" y="11145"/>
                  </a:cubicBezTo>
                  <a:cubicBezTo>
                    <a:pt x="8724" y="11145"/>
                    <a:pt x="8816" y="11131"/>
                    <a:pt x="8906" y="11102"/>
                  </a:cubicBezTo>
                  <a:cubicBezTo>
                    <a:pt x="9373" y="10950"/>
                    <a:pt x="9627" y="10449"/>
                    <a:pt x="9475" y="9987"/>
                  </a:cubicBezTo>
                  <a:lnTo>
                    <a:pt x="8025" y="5551"/>
                  </a:lnTo>
                  <a:cubicBezTo>
                    <a:pt x="7816" y="4631"/>
                    <a:pt x="7235" y="4522"/>
                    <a:pt x="6971" y="4522"/>
                  </a:cubicBezTo>
                  <a:cubicBezTo>
                    <a:pt x="6964" y="4522"/>
                    <a:pt x="6956" y="4522"/>
                    <a:pt x="6949" y="4522"/>
                  </a:cubicBezTo>
                  <a:cubicBezTo>
                    <a:pt x="6020" y="4546"/>
                    <a:pt x="5854" y="5639"/>
                    <a:pt x="5733" y="6435"/>
                  </a:cubicBezTo>
                  <a:cubicBezTo>
                    <a:pt x="5488" y="8041"/>
                    <a:pt x="5424" y="9127"/>
                    <a:pt x="5954" y="10836"/>
                  </a:cubicBezTo>
                  <a:cubicBezTo>
                    <a:pt x="5195" y="8937"/>
                    <a:pt x="4622" y="6314"/>
                    <a:pt x="5342" y="3341"/>
                  </a:cubicBezTo>
                  <a:cubicBezTo>
                    <a:pt x="5351" y="3311"/>
                    <a:pt x="5357" y="3280"/>
                    <a:pt x="5361" y="3249"/>
                  </a:cubicBezTo>
                  <a:lnTo>
                    <a:pt x="5660" y="999"/>
                  </a:lnTo>
                  <a:cubicBezTo>
                    <a:pt x="5713" y="594"/>
                    <a:pt x="5484" y="209"/>
                    <a:pt x="5103" y="62"/>
                  </a:cubicBezTo>
                  <a:cubicBezTo>
                    <a:pt x="4997" y="20"/>
                    <a:pt x="4888" y="1"/>
                    <a:pt x="4780" y="1"/>
                  </a:cubicBezTo>
                  <a:close/>
                </a:path>
              </a:pathLst>
            </a:custGeom>
            <a:solidFill>
              <a:srgbClr val="F2F2F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6" name="Google Shape;656;p10"/>
            <p:cNvSpPr/>
            <p:nvPr/>
          </p:nvSpPr>
          <p:spPr>
            <a:xfrm>
              <a:off x="4449950" y="3323325"/>
              <a:ext cx="515450" cy="313050"/>
            </a:xfrm>
            <a:custGeom>
              <a:avLst/>
              <a:gdLst/>
              <a:ahLst/>
              <a:cxnLst/>
              <a:rect l="l" t="t" r="r" b="b"/>
              <a:pathLst>
                <a:path w="20618" h="12522" extrusionOk="0">
                  <a:moveTo>
                    <a:pt x="11132" y="0"/>
                  </a:moveTo>
                  <a:cubicBezTo>
                    <a:pt x="11084" y="0"/>
                    <a:pt x="11036" y="6"/>
                    <a:pt x="10987" y="18"/>
                  </a:cubicBezTo>
                  <a:cubicBezTo>
                    <a:pt x="9975" y="270"/>
                    <a:pt x="9035" y="648"/>
                    <a:pt x="8191" y="1080"/>
                  </a:cubicBezTo>
                  <a:cubicBezTo>
                    <a:pt x="5627" y="2389"/>
                    <a:pt x="3949" y="4173"/>
                    <a:pt x="3853" y="4276"/>
                  </a:cubicBezTo>
                  <a:cubicBezTo>
                    <a:pt x="784" y="7684"/>
                    <a:pt x="76" y="11653"/>
                    <a:pt x="48" y="11821"/>
                  </a:cubicBezTo>
                  <a:cubicBezTo>
                    <a:pt x="1" y="12095"/>
                    <a:pt x="150" y="12367"/>
                    <a:pt x="408" y="12476"/>
                  </a:cubicBezTo>
                  <a:cubicBezTo>
                    <a:pt x="482" y="12507"/>
                    <a:pt x="560" y="12521"/>
                    <a:pt x="637" y="12521"/>
                  </a:cubicBezTo>
                  <a:cubicBezTo>
                    <a:pt x="826" y="12521"/>
                    <a:pt x="1009" y="12432"/>
                    <a:pt x="1124" y="12269"/>
                  </a:cubicBezTo>
                  <a:cubicBezTo>
                    <a:pt x="6016" y="5307"/>
                    <a:pt x="6415" y="4738"/>
                    <a:pt x="11043" y="3240"/>
                  </a:cubicBezTo>
                  <a:cubicBezTo>
                    <a:pt x="12150" y="2881"/>
                    <a:pt x="13237" y="2747"/>
                    <a:pt x="14246" y="2747"/>
                  </a:cubicBezTo>
                  <a:cubicBezTo>
                    <a:pt x="14536" y="2747"/>
                    <a:pt x="14819" y="2758"/>
                    <a:pt x="15095" y="2778"/>
                  </a:cubicBezTo>
                  <a:cubicBezTo>
                    <a:pt x="9735" y="3175"/>
                    <a:pt x="6402" y="6688"/>
                    <a:pt x="6243" y="6860"/>
                  </a:cubicBezTo>
                  <a:cubicBezTo>
                    <a:pt x="6231" y="6874"/>
                    <a:pt x="6220" y="6886"/>
                    <a:pt x="6210" y="6899"/>
                  </a:cubicBezTo>
                  <a:cubicBezTo>
                    <a:pt x="3857" y="9912"/>
                    <a:pt x="3839" y="11152"/>
                    <a:pt x="3857" y="11369"/>
                  </a:cubicBezTo>
                  <a:cubicBezTo>
                    <a:pt x="3882" y="11627"/>
                    <a:pt x="4068" y="11839"/>
                    <a:pt x="4320" y="11897"/>
                  </a:cubicBezTo>
                  <a:cubicBezTo>
                    <a:pt x="4365" y="11907"/>
                    <a:pt x="4410" y="11912"/>
                    <a:pt x="4454" y="11912"/>
                  </a:cubicBezTo>
                  <a:cubicBezTo>
                    <a:pt x="4660" y="11912"/>
                    <a:pt x="4855" y="11804"/>
                    <a:pt x="4964" y="11623"/>
                  </a:cubicBezTo>
                  <a:cubicBezTo>
                    <a:pt x="4974" y="11606"/>
                    <a:pt x="6079" y="9800"/>
                    <a:pt x="8810" y="8196"/>
                  </a:cubicBezTo>
                  <a:cubicBezTo>
                    <a:pt x="11229" y="6774"/>
                    <a:pt x="12286" y="6524"/>
                    <a:pt x="13692" y="6524"/>
                  </a:cubicBezTo>
                  <a:lnTo>
                    <a:pt x="10842" y="7832"/>
                  </a:lnTo>
                  <a:cubicBezTo>
                    <a:pt x="10543" y="7973"/>
                    <a:pt x="10412" y="8323"/>
                    <a:pt x="10551" y="8623"/>
                  </a:cubicBezTo>
                  <a:cubicBezTo>
                    <a:pt x="10652" y="8844"/>
                    <a:pt x="10869" y="8974"/>
                    <a:pt x="11095" y="8974"/>
                  </a:cubicBezTo>
                  <a:cubicBezTo>
                    <a:pt x="11178" y="8974"/>
                    <a:pt x="11261" y="8957"/>
                    <a:pt x="11341" y="8920"/>
                  </a:cubicBezTo>
                  <a:lnTo>
                    <a:pt x="15597" y="6966"/>
                  </a:lnTo>
                  <a:cubicBezTo>
                    <a:pt x="16296" y="6727"/>
                    <a:pt x="16352" y="6315"/>
                    <a:pt x="16319" y="6088"/>
                  </a:cubicBezTo>
                  <a:cubicBezTo>
                    <a:pt x="16223" y="5409"/>
                    <a:pt x="15337" y="5376"/>
                    <a:pt x="14555" y="5348"/>
                  </a:cubicBezTo>
                  <a:cubicBezTo>
                    <a:pt x="14275" y="5338"/>
                    <a:pt x="14012" y="5331"/>
                    <a:pt x="13759" y="5331"/>
                  </a:cubicBezTo>
                  <a:cubicBezTo>
                    <a:pt x="12042" y="5331"/>
                    <a:pt x="10806" y="5635"/>
                    <a:pt x="8203" y="7165"/>
                  </a:cubicBezTo>
                  <a:cubicBezTo>
                    <a:pt x="7687" y="7467"/>
                    <a:pt x="7225" y="7776"/>
                    <a:pt x="6810" y="8083"/>
                  </a:cubicBezTo>
                  <a:cubicBezTo>
                    <a:pt x="6912" y="7948"/>
                    <a:pt x="7018" y="7807"/>
                    <a:pt x="7133" y="7662"/>
                  </a:cubicBezTo>
                  <a:cubicBezTo>
                    <a:pt x="7393" y="7394"/>
                    <a:pt x="10863" y="3941"/>
                    <a:pt x="16127" y="3941"/>
                  </a:cubicBezTo>
                  <a:cubicBezTo>
                    <a:pt x="16613" y="3941"/>
                    <a:pt x="17115" y="3970"/>
                    <a:pt x="17630" y="4034"/>
                  </a:cubicBezTo>
                  <a:cubicBezTo>
                    <a:pt x="17651" y="4036"/>
                    <a:pt x="17671" y="4038"/>
                    <a:pt x="17694" y="4038"/>
                  </a:cubicBezTo>
                  <a:lnTo>
                    <a:pt x="19963" y="4079"/>
                  </a:lnTo>
                  <a:cubicBezTo>
                    <a:pt x="19967" y="4079"/>
                    <a:pt x="19972" y="4079"/>
                    <a:pt x="19976" y="4079"/>
                  </a:cubicBezTo>
                  <a:cubicBezTo>
                    <a:pt x="20245" y="4079"/>
                    <a:pt x="20479" y="3897"/>
                    <a:pt x="20548" y="3635"/>
                  </a:cubicBezTo>
                  <a:cubicBezTo>
                    <a:pt x="20617" y="3367"/>
                    <a:pt x="20497" y="3089"/>
                    <a:pt x="20255" y="2956"/>
                  </a:cubicBezTo>
                  <a:cubicBezTo>
                    <a:pt x="20116" y="2881"/>
                    <a:pt x="17610" y="1544"/>
                    <a:pt x="14277" y="1544"/>
                  </a:cubicBezTo>
                  <a:cubicBezTo>
                    <a:pt x="13150" y="1544"/>
                    <a:pt x="11928" y="1697"/>
                    <a:pt x="10672" y="2103"/>
                  </a:cubicBezTo>
                  <a:cubicBezTo>
                    <a:pt x="6722" y="3382"/>
                    <a:pt x="5498" y="4208"/>
                    <a:pt x="2752" y="7924"/>
                  </a:cubicBezTo>
                  <a:cubicBezTo>
                    <a:pt x="3250" y="6999"/>
                    <a:pt x="3898" y="6015"/>
                    <a:pt x="4735" y="5088"/>
                  </a:cubicBezTo>
                  <a:cubicBezTo>
                    <a:pt x="4762" y="5057"/>
                    <a:pt x="7542" y="2107"/>
                    <a:pt x="11278" y="1178"/>
                  </a:cubicBezTo>
                  <a:cubicBezTo>
                    <a:pt x="11597" y="1098"/>
                    <a:pt x="11791" y="775"/>
                    <a:pt x="11712" y="454"/>
                  </a:cubicBezTo>
                  <a:cubicBezTo>
                    <a:pt x="11642" y="181"/>
                    <a:pt x="11399" y="0"/>
                    <a:pt x="11132" y="0"/>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7" name="Google Shape;657;p10"/>
            <p:cNvSpPr/>
            <p:nvPr/>
          </p:nvSpPr>
          <p:spPr>
            <a:xfrm>
              <a:off x="4442275" y="3316075"/>
              <a:ext cx="530950" cy="327575"/>
            </a:xfrm>
            <a:custGeom>
              <a:avLst/>
              <a:gdLst/>
              <a:ahLst/>
              <a:cxnLst/>
              <a:rect l="l" t="t" r="r" b="b"/>
              <a:pathLst>
                <a:path w="21238" h="13103" extrusionOk="0">
                  <a:moveTo>
                    <a:pt x="11440" y="579"/>
                  </a:moveTo>
                  <a:cubicBezTo>
                    <a:pt x="11495" y="579"/>
                    <a:pt x="11550" y="594"/>
                    <a:pt x="11599" y="623"/>
                  </a:cubicBezTo>
                  <a:cubicBezTo>
                    <a:pt x="11669" y="666"/>
                    <a:pt x="11720" y="734"/>
                    <a:pt x="11738" y="813"/>
                  </a:cubicBezTo>
                  <a:cubicBezTo>
                    <a:pt x="11759" y="893"/>
                    <a:pt x="11746" y="977"/>
                    <a:pt x="11703" y="1049"/>
                  </a:cubicBezTo>
                  <a:cubicBezTo>
                    <a:pt x="11675" y="1098"/>
                    <a:pt x="11632" y="1139"/>
                    <a:pt x="11581" y="1163"/>
                  </a:cubicBezTo>
                  <a:cubicBezTo>
                    <a:pt x="11560" y="1174"/>
                    <a:pt x="11538" y="1182"/>
                    <a:pt x="11515" y="1188"/>
                  </a:cubicBezTo>
                  <a:cubicBezTo>
                    <a:pt x="7741" y="2127"/>
                    <a:pt x="4950" y="5053"/>
                    <a:pt x="4827" y="5182"/>
                  </a:cubicBezTo>
                  <a:cubicBezTo>
                    <a:pt x="4062" y="6033"/>
                    <a:pt x="3383" y="7004"/>
                    <a:pt x="2806" y="8074"/>
                  </a:cubicBezTo>
                  <a:cubicBezTo>
                    <a:pt x="2734" y="8207"/>
                    <a:pt x="2777" y="8375"/>
                    <a:pt x="2906" y="8457"/>
                  </a:cubicBezTo>
                  <a:cubicBezTo>
                    <a:pt x="2953" y="8488"/>
                    <a:pt x="3007" y="8502"/>
                    <a:pt x="3060" y="8502"/>
                  </a:cubicBezTo>
                  <a:cubicBezTo>
                    <a:pt x="3148" y="8502"/>
                    <a:pt x="3235" y="8461"/>
                    <a:pt x="3291" y="8385"/>
                  </a:cubicBezTo>
                  <a:cubicBezTo>
                    <a:pt x="5936" y="4807"/>
                    <a:pt x="7100" y="3952"/>
                    <a:pt x="11069" y="2667"/>
                  </a:cubicBezTo>
                  <a:cubicBezTo>
                    <a:pt x="12296" y="2270"/>
                    <a:pt x="13490" y="2120"/>
                    <a:pt x="14590" y="2120"/>
                  </a:cubicBezTo>
                  <a:cubicBezTo>
                    <a:pt x="17844" y="2120"/>
                    <a:pt x="20291" y="3426"/>
                    <a:pt x="20425" y="3500"/>
                  </a:cubicBezTo>
                  <a:cubicBezTo>
                    <a:pt x="20552" y="3567"/>
                    <a:pt x="20613" y="3713"/>
                    <a:pt x="20577" y="3850"/>
                  </a:cubicBezTo>
                  <a:cubicBezTo>
                    <a:pt x="20542" y="3987"/>
                    <a:pt x="20420" y="4081"/>
                    <a:pt x="20278" y="4081"/>
                  </a:cubicBezTo>
                  <a:cubicBezTo>
                    <a:pt x="20277" y="4081"/>
                    <a:pt x="20275" y="4081"/>
                    <a:pt x="20274" y="4081"/>
                  </a:cubicBezTo>
                  <a:lnTo>
                    <a:pt x="18005" y="4040"/>
                  </a:lnTo>
                  <a:cubicBezTo>
                    <a:pt x="17995" y="4040"/>
                    <a:pt x="17984" y="4038"/>
                    <a:pt x="17972" y="4038"/>
                  </a:cubicBezTo>
                  <a:cubicBezTo>
                    <a:pt x="17451" y="3973"/>
                    <a:pt x="16944" y="3943"/>
                    <a:pt x="16451" y="3943"/>
                  </a:cubicBezTo>
                  <a:cubicBezTo>
                    <a:pt x="11011" y="3943"/>
                    <a:pt x="7398" y="7580"/>
                    <a:pt x="7233" y="7749"/>
                  </a:cubicBezTo>
                  <a:cubicBezTo>
                    <a:pt x="7227" y="7757"/>
                    <a:pt x="7219" y="7766"/>
                    <a:pt x="7213" y="7774"/>
                  </a:cubicBezTo>
                  <a:cubicBezTo>
                    <a:pt x="7098" y="7921"/>
                    <a:pt x="6990" y="8062"/>
                    <a:pt x="6887" y="8199"/>
                  </a:cubicBezTo>
                  <a:cubicBezTo>
                    <a:pt x="6803" y="8314"/>
                    <a:pt x="6814" y="8473"/>
                    <a:pt x="6914" y="8576"/>
                  </a:cubicBezTo>
                  <a:cubicBezTo>
                    <a:pt x="6971" y="8633"/>
                    <a:pt x="7046" y="8662"/>
                    <a:pt x="7121" y="8662"/>
                  </a:cubicBezTo>
                  <a:cubicBezTo>
                    <a:pt x="7180" y="8662"/>
                    <a:pt x="7240" y="8644"/>
                    <a:pt x="7290" y="8606"/>
                  </a:cubicBezTo>
                  <a:cubicBezTo>
                    <a:pt x="7720" y="8287"/>
                    <a:pt x="8180" y="7984"/>
                    <a:pt x="8659" y="7704"/>
                  </a:cubicBezTo>
                  <a:cubicBezTo>
                    <a:pt x="11204" y="6206"/>
                    <a:pt x="12409" y="5910"/>
                    <a:pt x="14079" y="5910"/>
                  </a:cubicBezTo>
                  <a:cubicBezTo>
                    <a:pt x="14326" y="5910"/>
                    <a:pt x="14582" y="5916"/>
                    <a:pt x="14854" y="5926"/>
                  </a:cubicBezTo>
                  <a:cubicBezTo>
                    <a:pt x="15662" y="5955"/>
                    <a:pt x="16284" y="6010"/>
                    <a:pt x="16342" y="6419"/>
                  </a:cubicBezTo>
                  <a:cubicBezTo>
                    <a:pt x="16376" y="6661"/>
                    <a:pt x="16198" y="6851"/>
                    <a:pt x="15812" y="6984"/>
                  </a:cubicBezTo>
                  <a:cubicBezTo>
                    <a:pt x="15801" y="6988"/>
                    <a:pt x="15793" y="6990"/>
                    <a:pt x="15783" y="6994"/>
                  </a:cubicBezTo>
                  <a:lnTo>
                    <a:pt x="11530" y="8946"/>
                  </a:lnTo>
                  <a:cubicBezTo>
                    <a:pt x="11488" y="8965"/>
                    <a:pt x="11444" y="8975"/>
                    <a:pt x="11401" y="8975"/>
                  </a:cubicBezTo>
                  <a:cubicBezTo>
                    <a:pt x="11285" y="8975"/>
                    <a:pt x="11173" y="8908"/>
                    <a:pt x="11120" y="8795"/>
                  </a:cubicBezTo>
                  <a:cubicBezTo>
                    <a:pt x="11049" y="8637"/>
                    <a:pt x="11116" y="8459"/>
                    <a:pt x="11272" y="8383"/>
                  </a:cubicBezTo>
                  <a:lnTo>
                    <a:pt x="14122" y="7076"/>
                  </a:lnTo>
                  <a:cubicBezTo>
                    <a:pt x="14240" y="7021"/>
                    <a:pt x="14312" y="6886"/>
                    <a:pt x="14281" y="6753"/>
                  </a:cubicBezTo>
                  <a:cubicBezTo>
                    <a:pt x="14253" y="6620"/>
                    <a:pt x="14136" y="6526"/>
                    <a:pt x="13999" y="6526"/>
                  </a:cubicBezTo>
                  <a:cubicBezTo>
                    <a:pt x="12565" y="6528"/>
                    <a:pt x="11446" y="6783"/>
                    <a:pt x="8972" y="8238"/>
                  </a:cubicBezTo>
                  <a:cubicBezTo>
                    <a:pt x="6175" y="9881"/>
                    <a:pt x="5036" y="11747"/>
                    <a:pt x="5026" y="11765"/>
                  </a:cubicBezTo>
                  <a:cubicBezTo>
                    <a:pt x="4969" y="11859"/>
                    <a:pt x="4867" y="11915"/>
                    <a:pt x="4762" y="11915"/>
                  </a:cubicBezTo>
                  <a:cubicBezTo>
                    <a:pt x="4739" y="11915"/>
                    <a:pt x="4715" y="11912"/>
                    <a:pt x="4692" y="11906"/>
                  </a:cubicBezTo>
                  <a:cubicBezTo>
                    <a:pt x="4561" y="11876"/>
                    <a:pt x="4465" y="11767"/>
                    <a:pt x="4453" y="11634"/>
                  </a:cubicBezTo>
                  <a:cubicBezTo>
                    <a:pt x="4440" y="11512"/>
                    <a:pt x="4412" y="10358"/>
                    <a:pt x="6744" y="7369"/>
                  </a:cubicBezTo>
                  <a:cubicBezTo>
                    <a:pt x="6750" y="7362"/>
                    <a:pt x="6756" y="7354"/>
                    <a:pt x="6763" y="7348"/>
                  </a:cubicBezTo>
                  <a:cubicBezTo>
                    <a:pt x="6898" y="7201"/>
                    <a:pt x="10161" y="3747"/>
                    <a:pt x="15425" y="3357"/>
                  </a:cubicBezTo>
                  <a:cubicBezTo>
                    <a:pt x="15576" y="3346"/>
                    <a:pt x="15691" y="3219"/>
                    <a:pt x="15691" y="3068"/>
                  </a:cubicBezTo>
                  <a:cubicBezTo>
                    <a:pt x="15691" y="2917"/>
                    <a:pt x="15574" y="2792"/>
                    <a:pt x="15423" y="2782"/>
                  </a:cubicBezTo>
                  <a:cubicBezTo>
                    <a:pt x="15131" y="2760"/>
                    <a:pt x="14842" y="2750"/>
                    <a:pt x="14555" y="2750"/>
                  </a:cubicBezTo>
                  <a:cubicBezTo>
                    <a:pt x="13409" y="2750"/>
                    <a:pt x="12303" y="2919"/>
                    <a:pt x="11259" y="3256"/>
                  </a:cubicBezTo>
                  <a:cubicBezTo>
                    <a:pt x="6544" y="4783"/>
                    <a:pt x="6139" y="5357"/>
                    <a:pt x="1196" y="12393"/>
                  </a:cubicBezTo>
                  <a:cubicBezTo>
                    <a:pt x="1136" y="12478"/>
                    <a:pt x="1043" y="12524"/>
                    <a:pt x="945" y="12524"/>
                  </a:cubicBezTo>
                  <a:cubicBezTo>
                    <a:pt x="905" y="12524"/>
                    <a:pt x="865" y="12516"/>
                    <a:pt x="825" y="12500"/>
                  </a:cubicBezTo>
                  <a:cubicBezTo>
                    <a:pt x="692" y="12445"/>
                    <a:pt x="615" y="12305"/>
                    <a:pt x="639" y="12162"/>
                  </a:cubicBezTo>
                  <a:cubicBezTo>
                    <a:pt x="668" y="11997"/>
                    <a:pt x="1359" y="8109"/>
                    <a:pt x="4373" y="4764"/>
                  </a:cubicBezTo>
                  <a:cubicBezTo>
                    <a:pt x="4442" y="4691"/>
                    <a:pt x="6098" y="2921"/>
                    <a:pt x="8630" y="1628"/>
                  </a:cubicBezTo>
                  <a:cubicBezTo>
                    <a:pt x="9541" y="1163"/>
                    <a:pt x="10460" y="813"/>
                    <a:pt x="11364" y="588"/>
                  </a:cubicBezTo>
                  <a:cubicBezTo>
                    <a:pt x="11389" y="582"/>
                    <a:pt x="11415" y="579"/>
                    <a:pt x="11440" y="579"/>
                  </a:cubicBezTo>
                  <a:close/>
                  <a:moveTo>
                    <a:pt x="11441" y="1"/>
                  </a:moveTo>
                  <a:cubicBezTo>
                    <a:pt x="11369" y="1"/>
                    <a:pt x="11297" y="10"/>
                    <a:pt x="11225" y="28"/>
                  </a:cubicBezTo>
                  <a:cubicBezTo>
                    <a:pt x="10277" y="263"/>
                    <a:pt x="9316" y="627"/>
                    <a:pt x="8369" y="1112"/>
                  </a:cubicBezTo>
                  <a:lnTo>
                    <a:pt x="8367" y="1114"/>
                  </a:lnTo>
                  <a:cubicBezTo>
                    <a:pt x="5746" y="2452"/>
                    <a:pt x="4021" y="4294"/>
                    <a:pt x="3947" y="4373"/>
                  </a:cubicBezTo>
                  <a:cubicBezTo>
                    <a:pt x="821" y="7843"/>
                    <a:pt x="101" y="11892"/>
                    <a:pt x="70" y="12062"/>
                  </a:cubicBezTo>
                  <a:cubicBezTo>
                    <a:pt x="1" y="12473"/>
                    <a:pt x="220" y="12872"/>
                    <a:pt x="606" y="13034"/>
                  </a:cubicBezTo>
                  <a:cubicBezTo>
                    <a:pt x="718" y="13080"/>
                    <a:pt x="833" y="13102"/>
                    <a:pt x="947" y="13102"/>
                  </a:cubicBezTo>
                  <a:cubicBezTo>
                    <a:pt x="1227" y="13102"/>
                    <a:pt x="1497" y="12968"/>
                    <a:pt x="1668" y="12727"/>
                  </a:cubicBezTo>
                  <a:cubicBezTo>
                    <a:pt x="5991" y="6571"/>
                    <a:pt x="6767" y="5466"/>
                    <a:pt x="10118" y="4255"/>
                  </a:cubicBezTo>
                  <a:lnTo>
                    <a:pt x="10118" y="4255"/>
                  </a:lnTo>
                  <a:cubicBezTo>
                    <a:pt x="7790" y="5417"/>
                    <a:pt x="6427" y="6859"/>
                    <a:pt x="6339" y="6953"/>
                  </a:cubicBezTo>
                  <a:cubicBezTo>
                    <a:pt x="6323" y="6972"/>
                    <a:pt x="6306" y="6992"/>
                    <a:pt x="6290" y="7013"/>
                  </a:cubicBezTo>
                  <a:cubicBezTo>
                    <a:pt x="3931" y="10032"/>
                    <a:pt x="3847" y="11352"/>
                    <a:pt x="3878" y="11686"/>
                  </a:cubicBezTo>
                  <a:cubicBezTo>
                    <a:pt x="3915" y="12068"/>
                    <a:pt x="4189" y="12383"/>
                    <a:pt x="4563" y="12469"/>
                  </a:cubicBezTo>
                  <a:cubicBezTo>
                    <a:pt x="4630" y="12484"/>
                    <a:pt x="4697" y="12492"/>
                    <a:pt x="4764" y="12492"/>
                  </a:cubicBezTo>
                  <a:cubicBezTo>
                    <a:pt x="5068" y="12492"/>
                    <a:pt x="5356" y="12335"/>
                    <a:pt x="5519" y="12064"/>
                  </a:cubicBezTo>
                  <a:cubicBezTo>
                    <a:pt x="5529" y="12048"/>
                    <a:pt x="6619" y="10288"/>
                    <a:pt x="9263" y="8735"/>
                  </a:cubicBezTo>
                  <a:cubicBezTo>
                    <a:pt x="10494" y="8013"/>
                    <a:pt x="11358" y="7600"/>
                    <a:pt x="12092" y="7371"/>
                  </a:cubicBezTo>
                  <a:lnTo>
                    <a:pt x="12092" y="7371"/>
                  </a:lnTo>
                  <a:lnTo>
                    <a:pt x="11026" y="7860"/>
                  </a:lnTo>
                  <a:cubicBezTo>
                    <a:pt x="10588" y="8066"/>
                    <a:pt x="10394" y="8594"/>
                    <a:pt x="10597" y="9034"/>
                  </a:cubicBezTo>
                  <a:cubicBezTo>
                    <a:pt x="10747" y="9359"/>
                    <a:pt x="11069" y="9552"/>
                    <a:pt x="11405" y="9552"/>
                  </a:cubicBezTo>
                  <a:cubicBezTo>
                    <a:pt x="11528" y="9552"/>
                    <a:pt x="11652" y="9526"/>
                    <a:pt x="11771" y="9472"/>
                  </a:cubicBezTo>
                  <a:lnTo>
                    <a:pt x="16012" y="7526"/>
                  </a:lnTo>
                  <a:cubicBezTo>
                    <a:pt x="16929" y="7205"/>
                    <a:pt x="16947" y="6589"/>
                    <a:pt x="16910" y="6340"/>
                  </a:cubicBezTo>
                  <a:cubicBezTo>
                    <a:pt x="16781" y="5419"/>
                    <a:pt x="15679" y="5378"/>
                    <a:pt x="14873" y="5349"/>
                  </a:cubicBezTo>
                  <a:cubicBezTo>
                    <a:pt x="14584" y="5339"/>
                    <a:pt x="14312" y="5332"/>
                    <a:pt x="14051" y="5332"/>
                  </a:cubicBezTo>
                  <a:cubicBezTo>
                    <a:pt x="12845" y="5332"/>
                    <a:pt x="11872" y="5477"/>
                    <a:pt x="10525" y="6069"/>
                  </a:cubicBezTo>
                  <a:cubicBezTo>
                    <a:pt x="12030" y="5259"/>
                    <a:pt x="14052" y="4520"/>
                    <a:pt x="16448" y="4520"/>
                  </a:cubicBezTo>
                  <a:cubicBezTo>
                    <a:pt x="16918" y="4520"/>
                    <a:pt x="17404" y="4549"/>
                    <a:pt x="17903" y="4611"/>
                  </a:cubicBezTo>
                  <a:cubicBezTo>
                    <a:pt x="17933" y="4615"/>
                    <a:pt x="17964" y="4617"/>
                    <a:pt x="17995" y="4617"/>
                  </a:cubicBezTo>
                  <a:lnTo>
                    <a:pt x="20266" y="4658"/>
                  </a:lnTo>
                  <a:cubicBezTo>
                    <a:pt x="20272" y="4658"/>
                    <a:pt x="20278" y="4658"/>
                    <a:pt x="20284" y="4658"/>
                  </a:cubicBezTo>
                  <a:cubicBezTo>
                    <a:pt x="20683" y="4658"/>
                    <a:pt x="21032" y="4388"/>
                    <a:pt x="21133" y="3999"/>
                  </a:cubicBezTo>
                  <a:cubicBezTo>
                    <a:pt x="21237" y="3602"/>
                    <a:pt x="21057" y="3189"/>
                    <a:pt x="20699" y="2992"/>
                  </a:cubicBezTo>
                  <a:cubicBezTo>
                    <a:pt x="20557" y="2916"/>
                    <a:pt x="17990" y="1546"/>
                    <a:pt x="14579" y="1546"/>
                  </a:cubicBezTo>
                  <a:cubicBezTo>
                    <a:pt x="13426" y="1546"/>
                    <a:pt x="12176" y="1703"/>
                    <a:pt x="10891" y="2119"/>
                  </a:cubicBezTo>
                  <a:cubicBezTo>
                    <a:pt x="10187" y="2346"/>
                    <a:pt x="9572" y="2559"/>
                    <a:pt x="9015" y="2778"/>
                  </a:cubicBezTo>
                  <a:cubicBezTo>
                    <a:pt x="9811" y="2358"/>
                    <a:pt x="10701" y="1986"/>
                    <a:pt x="11654" y="1748"/>
                  </a:cubicBezTo>
                  <a:cubicBezTo>
                    <a:pt x="11886" y="1691"/>
                    <a:pt x="12078" y="1548"/>
                    <a:pt x="12199" y="1345"/>
                  </a:cubicBezTo>
                  <a:cubicBezTo>
                    <a:pt x="12319" y="1143"/>
                    <a:pt x="12354" y="903"/>
                    <a:pt x="12297" y="674"/>
                  </a:cubicBezTo>
                  <a:cubicBezTo>
                    <a:pt x="12239" y="445"/>
                    <a:pt x="12096" y="251"/>
                    <a:pt x="11894" y="128"/>
                  </a:cubicBezTo>
                  <a:cubicBezTo>
                    <a:pt x="11755" y="44"/>
                    <a:pt x="11599" y="1"/>
                    <a:pt x="11441" y="1"/>
                  </a:cubicBezTo>
                  <a:close/>
                </a:path>
              </a:pathLst>
            </a:custGeom>
            <a:solidFill>
              <a:srgbClr val="F2F2F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8" name="Google Shape;658;p10"/>
            <p:cNvSpPr/>
            <p:nvPr/>
          </p:nvSpPr>
          <p:spPr>
            <a:xfrm>
              <a:off x="4598600" y="3582675"/>
              <a:ext cx="561100" cy="563375"/>
            </a:xfrm>
            <a:custGeom>
              <a:avLst/>
              <a:gdLst/>
              <a:ahLst/>
              <a:cxnLst/>
              <a:rect l="l" t="t" r="r" b="b"/>
              <a:pathLst>
                <a:path w="22444" h="22535" extrusionOk="0">
                  <a:moveTo>
                    <a:pt x="11222" y="1"/>
                  </a:moveTo>
                  <a:cubicBezTo>
                    <a:pt x="8247" y="1"/>
                    <a:pt x="5391" y="1187"/>
                    <a:pt x="3288" y="3301"/>
                  </a:cubicBezTo>
                  <a:cubicBezTo>
                    <a:pt x="1183" y="5414"/>
                    <a:pt x="0" y="8278"/>
                    <a:pt x="0" y="11268"/>
                  </a:cubicBezTo>
                  <a:cubicBezTo>
                    <a:pt x="0" y="14255"/>
                    <a:pt x="1183" y="17121"/>
                    <a:pt x="3288" y="19234"/>
                  </a:cubicBezTo>
                  <a:cubicBezTo>
                    <a:pt x="5391" y="21348"/>
                    <a:pt x="8247" y="22534"/>
                    <a:pt x="11222" y="22534"/>
                  </a:cubicBezTo>
                  <a:cubicBezTo>
                    <a:pt x="14199" y="22534"/>
                    <a:pt x="17053" y="21348"/>
                    <a:pt x="19158" y="19234"/>
                  </a:cubicBezTo>
                  <a:cubicBezTo>
                    <a:pt x="21261" y="17121"/>
                    <a:pt x="22444" y="14255"/>
                    <a:pt x="22444" y="11268"/>
                  </a:cubicBezTo>
                  <a:cubicBezTo>
                    <a:pt x="22444" y="8278"/>
                    <a:pt x="21261" y="5414"/>
                    <a:pt x="19158" y="3301"/>
                  </a:cubicBezTo>
                  <a:cubicBezTo>
                    <a:pt x="17053" y="1187"/>
                    <a:pt x="14199" y="1"/>
                    <a:pt x="11222" y="1"/>
                  </a:cubicBezTo>
                  <a:close/>
                </a:path>
              </a:pathLst>
            </a:custGeom>
            <a:solidFill>
              <a:srgbClr val="FF744C"/>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9" name="Google Shape;659;p10"/>
            <p:cNvSpPr/>
            <p:nvPr/>
          </p:nvSpPr>
          <p:spPr>
            <a:xfrm>
              <a:off x="4782200" y="3644100"/>
              <a:ext cx="204075" cy="204875"/>
            </a:xfrm>
            <a:custGeom>
              <a:avLst/>
              <a:gdLst/>
              <a:ahLst/>
              <a:cxnLst/>
              <a:rect l="l" t="t" r="r" b="b"/>
              <a:pathLst>
                <a:path w="8163" h="8195" extrusionOk="0">
                  <a:moveTo>
                    <a:pt x="4083" y="1"/>
                  </a:moveTo>
                  <a:cubicBezTo>
                    <a:pt x="1828" y="1"/>
                    <a:pt x="1" y="1836"/>
                    <a:pt x="1" y="4099"/>
                  </a:cubicBezTo>
                  <a:cubicBezTo>
                    <a:pt x="1" y="6362"/>
                    <a:pt x="1828" y="8195"/>
                    <a:pt x="4083" y="8195"/>
                  </a:cubicBezTo>
                  <a:cubicBezTo>
                    <a:pt x="6337" y="8195"/>
                    <a:pt x="8162" y="6362"/>
                    <a:pt x="8162" y="4099"/>
                  </a:cubicBezTo>
                  <a:cubicBezTo>
                    <a:pt x="8162" y="1836"/>
                    <a:pt x="6337" y="1"/>
                    <a:pt x="4083" y="1"/>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60" name="Google Shape;660;p10"/>
          <p:cNvGrpSpPr/>
          <p:nvPr/>
        </p:nvGrpSpPr>
        <p:grpSpPr>
          <a:xfrm>
            <a:off x="275190" y="169407"/>
            <a:ext cx="2070361" cy="1560109"/>
            <a:chOff x="301538" y="2057488"/>
            <a:chExt cx="2332981" cy="2308490"/>
          </a:xfrm>
        </p:grpSpPr>
        <p:sp>
          <p:nvSpPr>
            <p:cNvPr id="661" name="Google Shape;661;p10"/>
            <p:cNvSpPr/>
            <p:nvPr/>
          </p:nvSpPr>
          <p:spPr>
            <a:xfrm>
              <a:off x="363135" y="2057488"/>
              <a:ext cx="2232068" cy="2015875"/>
            </a:xfrm>
            <a:custGeom>
              <a:avLst/>
              <a:gdLst/>
              <a:ahLst/>
              <a:cxnLst/>
              <a:rect l="l" t="t" r="r" b="b"/>
              <a:pathLst>
                <a:path w="60119" h="54296" extrusionOk="0">
                  <a:moveTo>
                    <a:pt x="26760" y="0"/>
                  </a:moveTo>
                  <a:cubicBezTo>
                    <a:pt x="23386" y="0"/>
                    <a:pt x="20338" y="19"/>
                    <a:pt x="18786" y="74"/>
                  </a:cubicBezTo>
                  <a:cubicBezTo>
                    <a:pt x="14132" y="242"/>
                    <a:pt x="12221" y="3982"/>
                    <a:pt x="12221" y="3982"/>
                  </a:cubicBezTo>
                  <a:cubicBezTo>
                    <a:pt x="12221" y="3982"/>
                    <a:pt x="4324" y="17530"/>
                    <a:pt x="1332" y="22657"/>
                  </a:cubicBezTo>
                  <a:cubicBezTo>
                    <a:pt x="686" y="23764"/>
                    <a:pt x="320" y="24815"/>
                    <a:pt x="142" y="25785"/>
                  </a:cubicBezTo>
                  <a:lnTo>
                    <a:pt x="3" y="25783"/>
                  </a:lnTo>
                  <a:lnTo>
                    <a:pt x="9" y="26998"/>
                  </a:lnTo>
                  <a:cubicBezTo>
                    <a:pt x="1" y="27223"/>
                    <a:pt x="1" y="27444"/>
                    <a:pt x="11" y="27657"/>
                  </a:cubicBezTo>
                  <a:lnTo>
                    <a:pt x="48" y="36035"/>
                  </a:lnTo>
                  <a:lnTo>
                    <a:pt x="3853" y="36035"/>
                  </a:lnTo>
                  <a:cubicBezTo>
                    <a:pt x="6550" y="40634"/>
                    <a:pt x="10623" y="47603"/>
                    <a:pt x="11971" y="50029"/>
                  </a:cubicBezTo>
                  <a:cubicBezTo>
                    <a:pt x="14048" y="53769"/>
                    <a:pt x="17706" y="54185"/>
                    <a:pt x="17706" y="54185"/>
                  </a:cubicBezTo>
                  <a:cubicBezTo>
                    <a:pt x="17706" y="54185"/>
                    <a:pt x="26831" y="54296"/>
                    <a:pt x="33972" y="54296"/>
                  </a:cubicBezTo>
                  <a:cubicBezTo>
                    <a:pt x="37543" y="54296"/>
                    <a:pt x="40618" y="54268"/>
                    <a:pt x="41809" y="54185"/>
                  </a:cubicBezTo>
                  <a:cubicBezTo>
                    <a:pt x="45383" y="53935"/>
                    <a:pt x="47462" y="51110"/>
                    <a:pt x="47462" y="51110"/>
                  </a:cubicBezTo>
                  <a:cubicBezTo>
                    <a:pt x="47462" y="51110"/>
                    <a:pt x="52489" y="42382"/>
                    <a:pt x="56108" y="36035"/>
                  </a:cubicBezTo>
                  <a:lnTo>
                    <a:pt x="59858" y="36035"/>
                  </a:lnTo>
                  <a:lnTo>
                    <a:pt x="60089" y="27984"/>
                  </a:lnTo>
                  <a:cubicBezTo>
                    <a:pt x="60112" y="27737"/>
                    <a:pt x="60118" y="27489"/>
                    <a:pt x="60112" y="27244"/>
                  </a:cubicBezTo>
                  <a:lnTo>
                    <a:pt x="60114" y="27148"/>
                  </a:lnTo>
                  <a:lnTo>
                    <a:pt x="60108" y="27148"/>
                  </a:lnTo>
                  <a:cubicBezTo>
                    <a:pt x="60020" y="24803"/>
                    <a:pt x="58850" y="22657"/>
                    <a:pt x="58850" y="22657"/>
                  </a:cubicBezTo>
                  <a:lnTo>
                    <a:pt x="48376" y="4978"/>
                  </a:lnTo>
                  <a:cubicBezTo>
                    <a:pt x="46300" y="242"/>
                    <a:pt x="41562" y="74"/>
                    <a:pt x="41562" y="74"/>
                  </a:cubicBezTo>
                  <a:cubicBezTo>
                    <a:pt x="41562" y="74"/>
                    <a:pt x="33508" y="0"/>
                    <a:pt x="2676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62" name="Google Shape;662;p10"/>
            <p:cNvSpPr/>
            <p:nvPr/>
          </p:nvSpPr>
          <p:spPr>
            <a:xfrm>
              <a:off x="301538" y="2350178"/>
              <a:ext cx="2332981" cy="2015800"/>
            </a:xfrm>
            <a:custGeom>
              <a:avLst/>
              <a:gdLst/>
              <a:ahLst/>
              <a:cxnLst/>
              <a:rect l="l" t="t" r="r" b="b"/>
              <a:pathLst>
                <a:path w="62837" h="54294" extrusionOk="0">
                  <a:moveTo>
                    <a:pt x="28420" y="0"/>
                  </a:moveTo>
                  <a:cubicBezTo>
                    <a:pt x="25046" y="0"/>
                    <a:pt x="21999" y="19"/>
                    <a:pt x="20447" y="74"/>
                  </a:cubicBezTo>
                  <a:cubicBezTo>
                    <a:pt x="15791" y="240"/>
                    <a:pt x="13880" y="3980"/>
                    <a:pt x="13880" y="3980"/>
                  </a:cubicBezTo>
                  <a:cubicBezTo>
                    <a:pt x="13880" y="3980"/>
                    <a:pt x="5985" y="17528"/>
                    <a:pt x="2991" y="22655"/>
                  </a:cubicBezTo>
                  <a:cubicBezTo>
                    <a:pt x="0" y="27782"/>
                    <a:pt x="2991" y="31741"/>
                    <a:pt x="2991" y="31741"/>
                  </a:cubicBezTo>
                  <a:cubicBezTo>
                    <a:pt x="2991" y="31741"/>
                    <a:pt x="11554" y="46287"/>
                    <a:pt x="13630" y="50027"/>
                  </a:cubicBezTo>
                  <a:cubicBezTo>
                    <a:pt x="15709" y="53767"/>
                    <a:pt x="19367" y="54183"/>
                    <a:pt x="19367" y="54183"/>
                  </a:cubicBezTo>
                  <a:cubicBezTo>
                    <a:pt x="19367" y="54183"/>
                    <a:pt x="28491" y="54293"/>
                    <a:pt x="35633" y="54293"/>
                  </a:cubicBezTo>
                  <a:cubicBezTo>
                    <a:pt x="39203" y="54293"/>
                    <a:pt x="42279" y="54266"/>
                    <a:pt x="43470" y="54183"/>
                  </a:cubicBezTo>
                  <a:cubicBezTo>
                    <a:pt x="47044" y="53933"/>
                    <a:pt x="49123" y="51108"/>
                    <a:pt x="49123" y="51108"/>
                  </a:cubicBezTo>
                  <a:cubicBezTo>
                    <a:pt x="49123" y="51108"/>
                    <a:pt x="59512" y="33071"/>
                    <a:pt x="61174" y="29996"/>
                  </a:cubicBezTo>
                  <a:cubicBezTo>
                    <a:pt x="62837" y="26921"/>
                    <a:pt x="60509" y="22655"/>
                    <a:pt x="60509" y="22655"/>
                  </a:cubicBezTo>
                  <a:lnTo>
                    <a:pt x="50035" y="4978"/>
                  </a:lnTo>
                  <a:cubicBezTo>
                    <a:pt x="47959" y="240"/>
                    <a:pt x="43221" y="74"/>
                    <a:pt x="43221" y="74"/>
                  </a:cubicBezTo>
                  <a:cubicBezTo>
                    <a:pt x="43221" y="74"/>
                    <a:pt x="35168" y="0"/>
                    <a:pt x="2842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63" name="Google Shape;663;p10"/>
            <p:cNvSpPr/>
            <p:nvPr/>
          </p:nvSpPr>
          <p:spPr>
            <a:xfrm>
              <a:off x="366922" y="2406132"/>
              <a:ext cx="2203443" cy="1903861"/>
            </a:xfrm>
            <a:custGeom>
              <a:avLst/>
              <a:gdLst/>
              <a:ahLst/>
              <a:cxnLst/>
              <a:rect l="l" t="t" r="r" b="b"/>
              <a:pathLst>
                <a:path w="59348" h="51279" extrusionOk="0">
                  <a:moveTo>
                    <a:pt x="26841" y="1"/>
                  </a:moveTo>
                  <a:cubicBezTo>
                    <a:pt x="23655" y="1"/>
                    <a:pt x="20776" y="18"/>
                    <a:pt x="19310" y="71"/>
                  </a:cubicBezTo>
                  <a:cubicBezTo>
                    <a:pt x="14916" y="228"/>
                    <a:pt x="13109" y="3759"/>
                    <a:pt x="13109" y="3759"/>
                  </a:cubicBezTo>
                  <a:cubicBezTo>
                    <a:pt x="13109" y="3759"/>
                    <a:pt x="5652" y="16557"/>
                    <a:pt x="2826" y="21399"/>
                  </a:cubicBezTo>
                  <a:cubicBezTo>
                    <a:pt x="1" y="26240"/>
                    <a:pt x="2826" y="29980"/>
                    <a:pt x="2826" y="29980"/>
                  </a:cubicBezTo>
                  <a:cubicBezTo>
                    <a:pt x="2826" y="29980"/>
                    <a:pt x="10912" y="43716"/>
                    <a:pt x="12874" y="47250"/>
                  </a:cubicBezTo>
                  <a:cubicBezTo>
                    <a:pt x="14836" y="50781"/>
                    <a:pt x="18291" y="51174"/>
                    <a:pt x="18291" y="51174"/>
                  </a:cubicBezTo>
                  <a:cubicBezTo>
                    <a:pt x="18291" y="51174"/>
                    <a:pt x="26909" y="51278"/>
                    <a:pt x="33654" y="51278"/>
                  </a:cubicBezTo>
                  <a:cubicBezTo>
                    <a:pt x="37027" y="51278"/>
                    <a:pt x="39931" y="51252"/>
                    <a:pt x="41056" y="51174"/>
                  </a:cubicBezTo>
                  <a:cubicBezTo>
                    <a:pt x="44432" y="50939"/>
                    <a:pt x="46394" y="48271"/>
                    <a:pt x="46394" y="48271"/>
                  </a:cubicBezTo>
                  <a:cubicBezTo>
                    <a:pt x="46394" y="48271"/>
                    <a:pt x="56207" y="31236"/>
                    <a:pt x="57776" y="28331"/>
                  </a:cubicBezTo>
                  <a:cubicBezTo>
                    <a:pt x="59347" y="25426"/>
                    <a:pt x="57148" y="21399"/>
                    <a:pt x="57148" y="21399"/>
                  </a:cubicBezTo>
                  <a:lnTo>
                    <a:pt x="47258" y="4703"/>
                  </a:lnTo>
                  <a:cubicBezTo>
                    <a:pt x="45296" y="228"/>
                    <a:pt x="40821" y="71"/>
                    <a:pt x="40821" y="71"/>
                  </a:cubicBezTo>
                  <a:cubicBezTo>
                    <a:pt x="40821" y="71"/>
                    <a:pt x="33215" y="1"/>
                    <a:pt x="26841"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64" name="Google Shape;664;p10"/>
            <p:cNvSpPr/>
            <p:nvPr/>
          </p:nvSpPr>
          <p:spPr>
            <a:xfrm>
              <a:off x="618917" y="2877748"/>
              <a:ext cx="641600" cy="644162"/>
            </a:xfrm>
            <a:custGeom>
              <a:avLst/>
              <a:gdLst/>
              <a:ahLst/>
              <a:cxnLst/>
              <a:rect l="l" t="t" r="r" b="b"/>
              <a:pathLst>
                <a:path w="17281" h="17350" extrusionOk="0">
                  <a:moveTo>
                    <a:pt x="8640" y="0"/>
                  </a:moveTo>
                  <a:cubicBezTo>
                    <a:pt x="3869" y="0"/>
                    <a:pt x="0" y="3883"/>
                    <a:pt x="0" y="8675"/>
                  </a:cubicBezTo>
                  <a:cubicBezTo>
                    <a:pt x="0" y="13464"/>
                    <a:pt x="3869" y="17350"/>
                    <a:pt x="8640" y="17350"/>
                  </a:cubicBezTo>
                  <a:cubicBezTo>
                    <a:pt x="13411" y="17350"/>
                    <a:pt x="17280" y="13464"/>
                    <a:pt x="17280" y="8675"/>
                  </a:cubicBezTo>
                  <a:cubicBezTo>
                    <a:pt x="17280" y="3883"/>
                    <a:pt x="13411" y="0"/>
                    <a:pt x="864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65" name="Google Shape;665;p10"/>
            <p:cNvSpPr/>
            <p:nvPr/>
          </p:nvSpPr>
          <p:spPr>
            <a:xfrm>
              <a:off x="887954" y="3189411"/>
              <a:ext cx="227703" cy="228594"/>
            </a:xfrm>
            <a:custGeom>
              <a:avLst/>
              <a:gdLst/>
              <a:ahLst/>
              <a:cxnLst/>
              <a:rect l="l" t="t" r="r" b="b"/>
              <a:pathLst>
                <a:path w="6133" h="6157" extrusionOk="0">
                  <a:moveTo>
                    <a:pt x="3066" y="1"/>
                  </a:moveTo>
                  <a:cubicBezTo>
                    <a:pt x="1374" y="1"/>
                    <a:pt x="1" y="1378"/>
                    <a:pt x="1" y="3078"/>
                  </a:cubicBezTo>
                  <a:cubicBezTo>
                    <a:pt x="1" y="4778"/>
                    <a:pt x="1374" y="6157"/>
                    <a:pt x="3066" y="6157"/>
                  </a:cubicBezTo>
                  <a:cubicBezTo>
                    <a:pt x="4760" y="6157"/>
                    <a:pt x="6133" y="4778"/>
                    <a:pt x="6133" y="3078"/>
                  </a:cubicBezTo>
                  <a:cubicBezTo>
                    <a:pt x="6133" y="1378"/>
                    <a:pt x="4760" y="1"/>
                    <a:pt x="306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66" name="Google Shape;666;p10"/>
            <p:cNvSpPr/>
            <p:nvPr/>
          </p:nvSpPr>
          <p:spPr>
            <a:xfrm>
              <a:off x="702606" y="3455813"/>
              <a:ext cx="708838" cy="472336"/>
            </a:xfrm>
            <a:custGeom>
              <a:avLst/>
              <a:gdLst/>
              <a:ahLst/>
              <a:cxnLst/>
              <a:rect l="l" t="t" r="r" b="b"/>
              <a:pathLst>
                <a:path w="19092" h="12722" extrusionOk="0">
                  <a:moveTo>
                    <a:pt x="18262" y="0"/>
                  </a:moveTo>
                  <a:cubicBezTo>
                    <a:pt x="18039" y="0"/>
                    <a:pt x="17832" y="132"/>
                    <a:pt x="17741" y="344"/>
                  </a:cubicBezTo>
                  <a:cubicBezTo>
                    <a:pt x="17725" y="383"/>
                    <a:pt x="15971" y="4314"/>
                    <a:pt x="11675" y="6668"/>
                  </a:cubicBezTo>
                  <a:cubicBezTo>
                    <a:pt x="9885" y="7650"/>
                    <a:pt x="8150" y="7994"/>
                    <a:pt x="6742" y="8064"/>
                  </a:cubicBezTo>
                  <a:cubicBezTo>
                    <a:pt x="8827" y="7597"/>
                    <a:pt x="11268" y="6648"/>
                    <a:pt x="12911" y="4725"/>
                  </a:cubicBezTo>
                  <a:cubicBezTo>
                    <a:pt x="13189" y="4412"/>
                    <a:pt x="14075" y="3327"/>
                    <a:pt x="13737" y="2468"/>
                  </a:cubicBezTo>
                  <a:cubicBezTo>
                    <a:pt x="13676" y="2315"/>
                    <a:pt x="13553" y="2194"/>
                    <a:pt x="13395" y="2139"/>
                  </a:cubicBezTo>
                  <a:cubicBezTo>
                    <a:pt x="13334" y="2117"/>
                    <a:pt x="13271" y="2106"/>
                    <a:pt x="13208" y="2106"/>
                  </a:cubicBezTo>
                  <a:cubicBezTo>
                    <a:pt x="13110" y="2106"/>
                    <a:pt x="13012" y="2132"/>
                    <a:pt x="12925" y="2182"/>
                  </a:cubicBezTo>
                  <a:lnTo>
                    <a:pt x="9001" y="4424"/>
                  </a:lnTo>
                  <a:cubicBezTo>
                    <a:pt x="8727" y="4580"/>
                    <a:pt x="8631" y="4929"/>
                    <a:pt x="8786" y="5206"/>
                  </a:cubicBezTo>
                  <a:cubicBezTo>
                    <a:pt x="8891" y="5391"/>
                    <a:pt x="9084" y="5495"/>
                    <a:pt x="9283" y="5495"/>
                  </a:cubicBezTo>
                  <a:cubicBezTo>
                    <a:pt x="9378" y="5495"/>
                    <a:pt x="9475" y="5471"/>
                    <a:pt x="9563" y="5420"/>
                  </a:cubicBezTo>
                  <a:lnTo>
                    <a:pt x="12002" y="4025"/>
                  </a:lnTo>
                  <a:lnTo>
                    <a:pt x="12002" y="4025"/>
                  </a:lnTo>
                  <a:cubicBezTo>
                    <a:pt x="9184" y="7251"/>
                    <a:pt x="3525" y="7363"/>
                    <a:pt x="2800" y="7363"/>
                  </a:cubicBezTo>
                  <a:cubicBezTo>
                    <a:pt x="2754" y="7363"/>
                    <a:pt x="2728" y="7362"/>
                    <a:pt x="2724" y="7362"/>
                  </a:cubicBezTo>
                  <a:cubicBezTo>
                    <a:pt x="2721" y="7362"/>
                    <a:pt x="2718" y="7362"/>
                    <a:pt x="2715" y="7362"/>
                  </a:cubicBezTo>
                  <a:cubicBezTo>
                    <a:pt x="2457" y="7362"/>
                    <a:pt x="2228" y="7533"/>
                    <a:pt x="2159" y="7783"/>
                  </a:cubicBezTo>
                  <a:cubicBezTo>
                    <a:pt x="2090" y="8037"/>
                    <a:pt x="2202" y="8305"/>
                    <a:pt x="2429" y="8434"/>
                  </a:cubicBezTo>
                  <a:lnTo>
                    <a:pt x="3031" y="8776"/>
                  </a:lnTo>
                  <a:cubicBezTo>
                    <a:pt x="3062" y="8794"/>
                    <a:pt x="3096" y="8808"/>
                    <a:pt x="3131" y="8821"/>
                  </a:cubicBezTo>
                  <a:cubicBezTo>
                    <a:pt x="3224" y="8852"/>
                    <a:pt x="4411" y="9235"/>
                    <a:pt x="6188" y="9235"/>
                  </a:cubicBezTo>
                  <a:cubicBezTo>
                    <a:pt x="7830" y="9235"/>
                    <a:pt x="9974" y="8908"/>
                    <a:pt x="12221" y="7675"/>
                  </a:cubicBezTo>
                  <a:cubicBezTo>
                    <a:pt x="13643" y="6896"/>
                    <a:pt x="14803" y="5965"/>
                    <a:pt x="15732" y="5042"/>
                  </a:cubicBezTo>
                  <a:lnTo>
                    <a:pt x="15732" y="5042"/>
                  </a:lnTo>
                  <a:cubicBezTo>
                    <a:pt x="14793" y="6220"/>
                    <a:pt x="13428" y="7540"/>
                    <a:pt x="11485" y="8673"/>
                  </a:cubicBezTo>
                  <a:cubicBezTo>
                    <a:pt x="9192" y="10012"/>
                    <a:pt x="6691" y="10366"/>
                    <a:pt x="4684" y="10366"/>
                  </a:cubicBezTo>
                  <a:cubicBezTo>
                    <a:pt x="2438" y="10366"/>
                    <a:pt x="809" y="9922"/>
                    <a:pt x="778" y="9913"/>
                  </a:cubicBezTo>
                  <a:cubicBezTo>
                    <a:pt x="727" y="9899"/>
                    <a:pt x="676" y="9892"/>
                    <a:pt x="625" y="9892"/>
                  </a:cubicBezTo>
                  <a:cubicBezTo>
                    <a:pt x="425" y="9892"/>
                    <a:pt x="236" y="9998"/>
                    <a:pt x="132" y="10177"/>
                  </a:cubicBezTo>
                  <a:cubicBezTo>
                    <a:pt x="1" y="10402"/>
                    <a:pt x="36" y="10687"/>
                    <a:pt x="220" y="10871"/>
                  </a:cubicBezTo>
                  <a:cubicBezTo>
                    <a:pt x="1237" y="11896"/>
                    <a:pt x="4516" y="12518"/>
                    <a:pt x="4915" y="12589"/>
                  </a:cubicBezTo>
                  <a:cubicBezTo>
                    <a:pt x="5595" y="12680"/>
                    <a:pt x="6247" y="12721"/>
                    <a:pt x="6871" y="12721"/>
                  </a:cubicBezTo>
                  <a:cubicBezTo>
                    <a:pt x="12198" y="12721"/>
                    <a:pt x="15447" y="9747"/>
                    <a:pt x="15599" y="9606"/>
                  </a:cubicBezTo>
                  <a:cubicBezTo>
                    <a:pt x="15828" y="9389"/>
                    <a:pt x="15840" y="9027"/>
                    <a:pt x="15626" y="8796"/>
                  </a:cubicBezTo>
                  <a:cubicBezTo>
                    <a:pt x="15513" y="8675"/>
                    <a:pt x="15361" y="8613"/>
                    <a:pt x="15208" y="8613"/>
                  </a:cubicBezTo>
                  <a:cubicBezTo>
                    <a:pt x="15069" y="8613"/>
                    <a:pt x="14930" y="8664"/>
                    <a:pt x="14819" y="8768"/>
                  </a:cubicBezTo>
                  <a:cubicBezTo>
                    <a:pt x="14785" y="8800"/>
                    <a:pt x="11759" y="11577"/>
                    <a:pt x="6861" y="11577"/>
                  </a:cubicBezTo>
                  <a:cubicBezTo>
                    <a:pt x="6485" y="11577"/>
                    <a:pt x="6097" y="11561"/>
                    <a:pt x="5699" y="11525"/>
                  </a:cubicBezTo>
                  <a:cubicBezTo>
                    <a:pt x="5637" y="11519"/>
                    <a:pt x="5578" y="11515"/>
                    <a:pt x="5519" y="11509"/>
                  </a:cubicBezTo>
                  <a:cubicBezTo>
                    <a:pt x="7513" y="11413"/>
                    <a:pt x="9852" y="10953"/>
                    <a:pt x="12057" y="9666"/>
                  </a:cubicBezTo>
                  <a:cubicBezTo>
                    <a:pt x="17332" y="6589"/>
                    <a:pt x="18635" y="2309"/>
                    <a:pt x="18686" y="2133"/>
                  </a:cubicBezTo>
                  <a:cubicBezTo>
                    <a:pt x="19091" y="799"/>
                    <a:pt x="18893" y="459"/>
                    <a:pt x="18817" y="330"/>
                  </a:cubicBezTo>
                  <a:cubicBezTo>
                    <a:pt x="18721" y="164"/>
                    <a:pt x="18566" y="52"/>
                    <a:pt x="18383" y="13"/>
                  </a:cubicBezTo>
                  <a:cubicBezTo>
                    <a:pt x="18361" y="7"/>
                    <a:pt x="18336" y="5"/>
                    <a:pt x="18314" y="3"/>
                  </a:cubicBezTo>
                  <a:cubicBezTo>
                    <a:pt x="18296" y="1"/>
                    <a:pt x="18279" y="0"/>
                    <a:pt x="1826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67" name="Google Shape;667;p10"/>
            <p:cNvSpPr/>
            <p:nvPr/>
          </p:nvSpPr>
          <p:spPr>
            <a:xfrm>
              <a:off x="690985" y="3445120"/>
              <a:ext cx="730112" cy="493684"/>
            </a:xfrm>
            <a:custGeom>
              <a:avLst/>
              <a:gdLst/>
              <a:ahLst/>
              <a:cxnLst/>
              <a:rect l="l" t="t" r="r" b="b"/>
              <a:pathLst>
                <a:path w="19665" h="13297" extrusionOk="0">
                  <a:moveTo>
                    <a:pt x="18589" y="575"/>
                  </a:moveTo>
                  <a:cubicBezTo>
                    <a:pt x="18605" y="575"/>
                    <a:pt x="18621" y="576"/>
                    <a:pt x="18637" y="579"/>
                  </a:cubicBezTo>
                  <a:cubicBezTo>
                    <a:pt x="18741" y="602"/>
                    <a:pt x="18827" y="665"/>
                    <a:pt x="18885" y="763"/>
                  </a:cubicBezTo>
                  <a:cubicBezTo>
                    <a:pt x="19059" y="1060"/>
                    <a:pt x="18895" y="1782"/>
                    <a:pt x="18725" y="2341"/>
                  </a:cubicBezTo>
                  <a:cubicBezTo>
                    <a:pt x="18674" y="2517"/>
                    <a:pt x="17403" y="6684"/>
                    <a:pt x="12227" y="9704"/>
                  </a:cubicBezTo>
                  <a:cubicBezTo>
                    <a:pt x="10372" y="10788"/>
                    <a:pt x="8215" y="11396"/>
                    <a:pt x="5817" y="11511"/>
                  </a:cubicBezTo>
                  <a:cubicBezTo>
                    <a:pt x="5668" y="11517"/>
                    <a:pt x="5549" y="11640"/>
                    <a:pt x="5547" y="11789"/>
                  </a:cubicBezTo>
                  <a:cubicBezTo>
                    <a:pt x="5543" y="11938"/>
                    <a:pt x="5656" y="12067"/>
                    <a:pt x="5805" y="12081"/>
                  </a:cubicBezTo>
                  <a:lnTo>
                    <a:pt x="5987" y="12100"/>
                  </a:lnTo>
                  <a:cubicBezTo>
                    <a:pt x="6393" y="12136"/>
                    <a:pt x="6788" y="12152"/>
                    <a:pt x="7172" y="12152"/>
                  </a:cubicBezTo>
                  <a:cubicBezTo>
                    <a:pt x="12195" y="12152"/>
                    <a:pt x="15295" y="9297"/>
                    <a:pt x="15327" y="9264"/>
                  </a:cubicBezTo>
                  <a:cubicBezTo>
                    <a:pt x="15382" y="9212"/>
                    <a:pt x="15452" y="9187"/>
                    <a:pt x="15521" y="9187"/>
                  </a:cubicBezTo>
                  <a:cubicBezTo>
                    <a:pt x="15598" y="9187"/>
                    <a:pt x="15674" y="9218"/>
                    <a:pt x="15730" y="9279"/>
                  </a:cubicBezTo>
                  <a:cubicBezTo>
                    <a:pt x="15838" y="9393"/>
                    <a:pt x="15832" y="9575"/>
                    <a:pt x="15716" y="9684"/>
                  </a:cubicBezTo>
                  <a:cubicBezTo>
                    <a:pt x="15569" y="9821"/>
                    <a:pt x="12409" y="12725"/>
                    <a:pt x="7199" y="12725"/>
                  </a:cubicBezTo>
                  <a:cubicBezTo>
                    <a:pt x="6586" y="12725"/>
                    <a:pt x="5945" y="12685"/>
                    <a:pt x="5277" y="12595"/>
                  </a:cubicBezTo>
                  <a:cubicBezTo>
                    <a:pt x="3958" y="12356"/>
                    <a:pt x="1515" y="11742"/>
                    <a:pt x="735" y="10956"/>
                  </a:cubicBezTo>
                  <a:cubicBezTo>
                    <a:pt x="643" y="10864"/>
                    <a:pt x="625" y="10721"/>
                    <a:pt x="690" y="10608"/>
                  </a:cubicBezTo>
                  <a:cubicBezTo>
                    <a:pt x="742" y="10519"/>
                    <a:pt x="837" y="10467"/>
                    <a:pt x="937" y="10467"/>
                  </a:cubicBezTo>
                  <a:cubicBezTo>
                    <a:pt x="962" y="10467"/>
                    <a:pt x="988" y="10470"/>
                    <a:pt x="1014" y="10477"/>
                  </a:cubicBezTo>
                  <a:cubicBezTo>
                    <a:pt x="1045" y="10486"/>
                    <a:pt x="2704" y="10943"/>
                    <a:pt x="4997" y="10943"/>
                  </a:cubicBezTo>
                  <a:cubicBezTo>
                    <a:pt x="7043" y="10943"/>
                    <a:pt x="9593" y="10579"/>
                    <a:pt x="11941" y="9209"/>
                  </a:cubicBezTo>
                  <a:cubicBezTo>
                    <a:pt x="13649" y="8213"/>
                    <a:pt x="15106" y="6967"/>
                    <a:pt x="16268" y="5508"/>
                  </a:cubicBezTo>
                  <a:cubicBezTo>
                    <a:pt x="16362" y="5389"/>
                    <a:pt x="16348" y="5217"/>
                    <a:pt x="16235" y="5115"/>
                  </a:cubicBezTo>
                  <a:cubicBezTo>
                    <a:pt x="16181" y="5066"/>
                    <a:pt x="16113" y="5041"/>
                    <a:pt x="16045" y="5041"/>
                  </a:cubicBezTo>
                  <a:cubicBezTo>
                    <a:pt x="15972" y="5041"/>
                    <a:pt x="15899" y="5069"/>
                    <a:pt x="15844" y="5125"/>
                  </a:cubicBezTo>
                  <a:cubicBezTo>
                    <a:pt x="14807" y="6154"/>
                    <a:pt x="13649" y="7024"/>
                    <a:pt x="12399" y="7709"/>
                  </a:cubicBezTo>
                  <a:cubicBezTo>
                    <a:pt x="10195" y="8919"/>
                    <a:pt x="8100" y="9239"/>
                    <a:pt x="6500" y="9239"/>
                  </a:cubicBezTo>
                  <a:cubicBezTo>
                    <a:pt x="4775" y="9239"/>
                    <a:pt x="3625" y="8866"/>
                    <a:pt x="3536" y="8837"/>
                  </a:cubicBezTo>
                  <a:cubicBezTo>
                    <a:pt x="3518" y="8830"/>
                    <a:pt x="3499" y="8822"/>
                    <a:pt x="3483" y="8814"/>
                  </a:cubicBezTo>
                  <a:lnTo>
                    <a:pt x="2884" y="8472"/>
                  </a:lnTo>
                  <a:cubicBezTo>
                    <a:pt x="2769" y="8407"/>
                    <a:pt x="2714" y="8274"/>
                    <a:pt x="2748" y="8147"/>
                  </a:cubicBezTo>
                  <a:cubicBezTo>
                    <a:pt x="2783" y="8022"/>
                    <a:pt x="2897" y="7936"/>
                    <a:pt x="3026" y="7936"/>
                  </a:cubicBezTo>
                  <a:cubicBezTo>
                    <a:pt x="3028" y="7936"/>
                    <a:pt x="3029" y="7936"/>
                    <a:pt x="3031" y="7936"/>
                  </a:cubicBezTo>
                  <a:cubicBezTo>
                    <a:pt x="3035" y="7937"/>
                    <a:pt x="3060" y="7937"/>
                    <a:pt x="3105" y="7937"/>
                  </a:cubicBezTo>
                  <a:cubicBezTo>
                    <a:pt x="3831" y="7937"/>
                    <a:pt x="9626" y="7825"/>
                    <a:pt x="12530" y="4501"/>
                  </a:cubicBezTo>
                  <a:cubicBezTo>
                    <a:pt x="12622" y="4397"/>
                    <a:pt x="12624" y="4239"/>
                    <a:pt x="12536" y="4131"/>
                  </a:cubicBezTo>
                  <a:cubicBezTo>
                    <a:pt x="12480" y="4062"/>
                    <a:pt x="12399" y="4026"/>
                    <a:pt x="12316" y="4026"/>
                  </a:cubicBezTo>
                  <a:cubicBezTo>
                    <a:pt x="12268" y="4026"/>
                    <a:pt x="12219" y="4038"/>
                    <a:pt x="12174" y="4063"/>
                  </a:cubicBezTo>
                  <a:lnTo>
                    <a:pt x="9735" y="5457"/>
                  </a:lnTo>
                  <a:cubicBezTo>
                    <a:pt x="9691" y="5482"/>
                    <a:pt x="9642" y="5494"/>
                    <a:pt x="9594" y="5494"/>
                  </a:cubicBezTo>
                  <a:cubicBezTo>
                    <a:pt x="9495" y="5494"/>
                    <a:pt x="9399" y="5443"/>
                    <a:pt x="9347" y="5350"/>
                  </a:cubicBezTo>
                  <a:cubicBezTo>
                    <a:pt x="9269" y="5213"/>
                    <a:pt x="9316" y="5037"/>
                    <a:pt x="9453" y="4960"/>
                  </a:cubicBezTo>
                  <a:lnTo>
                    <a:pt x="13377" y="2717"/>
                  </a:lnTo>
                  <a:cubicBezTo>
                    <a:pt x="13420" y="2693"/>
                    <a:pt x="13469" y="2680"/>
                    <a:pt x="13518" y="2680"/>
                  </a:cubicBezTo>
                  <a:cubicBezTo>
                    <a:pt x="13551" y="2680"/>
                    <a:pt x="13583" y="2685"/>
                    <a:pt x="13614" y="2697"/>
                  </a:cubicBezTo>
                  <a:cubicBezTo>
                    <a:pt x="13692" y="2723"/>
                    <a:pt x="13754" y="2785"/>
                    <a:pt x="13784" y="2860"/>
                  </a:cubicBezTo>
                  <a:cubicBezTo>
                    <a:pt x="14069" y="3585"/>
                    <a:pt x="13189" y="4620"/>
                    <a:pt x="13007" y="4827"/>
                  </a:cubicBezTo>
                  <a:cubicBezTo>
                    <a:pt x="11677" y="6384"/>
                    <a:pt x="9653" y="7474"/>
                    <a:pt x="6992" y="8069"/>
                  </a:cubicBezTo>
                  <a:cubicBezTo>
                    <a:pt x="6846" y="8102"/>
                    <a:pt x="6750" y="8241"/>
                    <a:pt x="6771" y="8389"/>
                  </a:cubicBezTo>
                  <a:cubicBezTo>
                    <a:pt x="6790" y="8531"/>
                    <a:pt x="6909" y="8637"/>
                    <a:pt x="7052" y="8637"/>
                  </a:cubicBezTo>
                  <a:cubicBezTo>
                    <a:pt x="7057" y="8637"/>
                    <a:pt x="7062" y="8636"/>
                    <a:pt x="7067" y="8636"/>
                  </a:cubicBezTo>
                  <a:cubicBezTo>
                    <a:pt x="8851" y="8548"/>
                    <a:pt x="10554" y="8069"/>
                    <a:pt x="12125" y="7208"/>
                  </a:cubicBezTo>
                  <a:cubicBezTo>
                    <a:pt x="16495" y="4810"/>
                    <a:pt x="18298" y="786"/>
                    <a:pt x="18316" y="745"/>
                  </a:cubicBezTo>
                  <a:cubicBezTo>
                    <a:pt x="18362" y="638"/>
                    <a:pt x="18479" y="575"/>
                    <a:pt x="18589" y="575"/>
                  </a:cubicBezTo>
                  <a:close/>
                  <a:moveTo>
                    <a:pt x="18575" y="1"/>
                  </a:moveTo>
                  <a:cubicBezTo>
                    <a:pt x="18238" y="1"/>
                    <a:pt x="17929" y="202"/>
                    <a:pt x="17792" y="516"/>
                  </a:cubicBezTo>
                  <a:cubicBezTo>
                    <a:pt x="17774" y="555"/>
                    <a:pt x="16037" y="4409"/>
                    <a:pt x="11851" y="6705"/>
                  </a:cubicBezTo>
                  <a:cubicBezTo>
                    <a:pt x="11716" y="6778"/>
                    <a:pt x="11583" y="6848"/>
                    <a:pt x="11446" y="6915"/>
                  </a:cubicBezTo>
                  <a:cubicBezTo>
                    <a:pt x="12217" y="6422"/>
                    <a:pt x="12882" y="5852"/>
                    <a:pt x="13434" y="5203"/>
                  </a:cubicBezTo>
                  <a:cubicBezTo>
                    <a:pt x="13827" y="4765"/>
                    <a:pt x="14701" y="3636"/>
                    <a:pt x="14314" y="2652"/>
                  </a:cubicBezTo>
                  <a:cubicBezTo>
                    <a:pt x="14224" y="2421"/>
                    <a:pt x="14038" y="2239"/>
                    <a:pt x="13803" y="2157"/>
                  </a:cubicBezTo>
                  <a:cubicBezTo>
                    <a:pt x="13711" y="2124"/>
                    <a:pt x="13615" y="2107"/>
                    <a:pt x="13519" y="2107"/>
                  </a:cubicBezTo>
                  <a:cubicBezTo>
                    <a:pt x="13373" y="2107"/>
                    <a:pt x="13226" y="2146"/>
                    <a:pt x="13095" y="2220"/>
                  </a:cubicBezTo>
                  <a:lnTo>
                    <a:pt x="9171" y="4462"/>
                  </a:lnTo>
                  <a:cubicBezTo>
                    <a:pt x="8759" y="4696"/>
                    <a:pt x="8616" y="5224"/>
                    <a:pt x="8849" y="5635"/>
                  </a:cubicBezTo>
                  <a:cubicBezTo>
                    <a:pt x="8978" y="5860"/>
                    <a:pt x="9193" y="6005"/>
                    <a:pt x="9428" y="6052"/>
                  </a:cubicBezTo>
                  <a:cubicBezTo>
                    <a:pt x="6722" y="7305"/>
                    <a:pt x="3614" y="7364"/>
                    <a:pt x="3111" y="7364"/>
                  </a:cubicBezTo>
                  <a:cubicBezTo>
                    <a:pt x="3069" y="7364"/>
                    <a:pt x="3045" y="7364"/>
                    <a:pt x="3041" y="7364"/>
                  </a:cubicBezTo>
                  <a:cubicBezTo>
                    <a:pt x="3035" y="7363"/>
                    <a:pt x="3029" y="7363"/>
                    <a:pt x="3023" y="7363"/>
                  </a:cubicBezTo>
                  <a:cubicBezTo>
                    <a:pt x="2638" y="7363"/>
                    <a:pt x="2301" y="7621"/>
                    <a:pt x="2196" y="7996"/>
                  </a:cubicBezTo>
                  <a:cubicBezTo>
                    <a:pt x="2094" y="8376"/>
                    <a:pt x="2259" y="8777"/>
                    <a:pt x="2601" y="8972"/>
                  </a:cubicBezTo>
                  <a:lnTo>
                    <a:pt x="3201" y="9313"/>
                  </a:lnTo>
                  <a:cubicBezTo>
                    <a:pt x="3250" y="9340"/>
                    <a:pt x="3301" y="9362"/>
                    <a:pt x="3352" y="9381"/>
                  </a:cubicBezTo>
                  <a:cubicBezTo>
                    <a:pt x="3447" y="9413"/>
                    <a:pt x="4671" y="9809"/>
                    <a:pt x="6500" y="9809"/>
                  </a:cubicBezTo>
                  <a:cubicBezTo>
                    <a:pt x="7927" y="9809"/>
                    <a:pt x="9723" y="9568"/>
                    <a:pt x="11638" y="8724"/>
                  </a:cubicBezTo>
                  <a:lnTo>
                    <a:pt x="11638" y="8724"/>
                  </a:lnTo>
                  <a:cubicBezTo>
                    <a:pt x="9404" y="10023"/>
                    <a:pt x="6962" y="10368"/>
                    <a:pt x="4999" y="10368"/>
                  </a:cubicBezTo>
                  <a:cubicBezTo>
                    <a:pt x="2797" y="10368"/>
                    <a:pt x="1197" y="9935"/>
                    <a:pt x="1167" y="9927"/>
                  </a:cubicBezTo>
                  <a:cubicBezTo>
                    <a:pt x="1091" y="9906"/>
                    <a:pt x="1014" y="9896"/>
                    <a:pt x="937" y="9896"/>
                  </a:cubicBezTo>
                  <a:cubicBezTo>
                    <a:pt x="639" y="9896"/>
                    <a:pt x="354" y="10053"/>
                    <a:pt x="197" y="10320"/>
                  </a:cubicBezTo>
                  <a:cubicBezTo>
                    <a:pt x="1" y="10657"/>
                    <a:pt x="56" y="11085"/>
                    <a:pt x="330" y="11361"/>
                  </a:cubicBezTo>
                  <a:cubicBezTo>
                    <a:pt x="1392" y="12429"/>
                    <a:pt x="4553" y="13047"/>
                    <a:pt x="5189" y="13162"/>
                  </a:cubicBezTo>
                  <a:cubicBezTo>
                    <a:pt x="5883" y="13255"/>
                    <a:pt x="6549" y="13296"/>
                    <a:pt x="7186" y="13296"/>
                  </a:cubicBezTo>
                  <a:cubicBezTo>
                    <a:pt x="12632" y="13296"/>
                    <a:pt x="15951" y="10248"/>
                    <a:pt x="16106" y="10103"/>
                  </a:cubicBezTo>
                  <a:cubicBezTo>
                    <a:pt x="16450" y="9780"/>
                    <a:pt x="16470" y="9234"/>
                    <a:pt x="16147" y="8888"/>
                  </a:cubicBezTo>
                  <a:cubicBezTo>
                    <a:pt x="15980" y="8707"/>
                    <a:pt x="15751" y="8616"/>
                    <a:pt x="15522" y="8616"/>
                  </a:cubicBezTo>
                  <a:cubicBezTo>
                    <a:pt x="15312" y="8616"/>
                    <a:pt x="15102" y="8692"/>
                    <a:pt x="14938" y="8847"/>
                  </a:cubicBezTo>
                  <a:cubicBezTo>
                    <a:pt x="14916" y="8867"/>
                    <a:pt x="13406" y="10240"/>
                    <a:pt x="10822" y="11030"/>
                  </a:cubicBezTo>
                  <a:cubicBezTo>
                    <a:pt x="11409" y="10793"/>
                    <a:pt x="11974" y="10516"/>
                    <a:pt x="12514" y="10201"/>
                  </a:cubicBezTo>
                  <a:cubicBezTo>
                    <a:pt x="17884" y="7067"/>
                    <a:pt x="19220" y="2687"/>
                    <a:pt x="19273" y="2504"/>
                  </a:cubicBezTo>
                  <a:cubicBezTo>
                    <a:pt x="19664" y="1213"/>
                    <a:pt x="19533" y="741"/>
                    <a:pt x="19378" y="473"/>
                  </a:cubicBezTo>
                  <a:cubicBezTo>
                    <a:pt x="19239" y="238"/>
                    <a:pt x="19018" y="76"/>
                    <a:pt x="18756" y="21"/>
                  </a:cubicBezTo>
                  <a:cubicBezTo>
                    <a:pt x="18721" y="13"/>
                    <a:pt x="18686" y="8"/>
                    <a:pt x="18651" y="4"/>
                  </a:cubicBezTo>
                  <a:cubicBezTo>
                    <a:pt x="18626" y="2"/>
                    <a:pt x="18601" y="1"/>
                    <a:pt x="18575"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68" name="Google Shape;668;p10"/>
            <p:cNvSpPr/>
            <p:nvPr/>
          </p:nvSpPr>
          <p:spPr>
            <a:xfrm>
              <a:off x="1064949" y="2536121"/>
              <a:ext cx="500404" cy="701004"/>
            </a:xfrm>
            <a:custGeom>
              <a:avLst/>
              <a:gdLst/>
              <a:ahLst/>
              <a:cxnLst/>
              <a:rect l="l" t="t" r="r" b="b"/>
              <a:pathLst>
                <a:path w="13478" h="18881" extrusionOk="0">
                  <a:moveTo>
                    <a:pt x="856" y="1"/>
                  </a:moveTo>
                  <a:cubicBezTo>
                    <a:pt x="548" y="1"/>
                    <a:pt x="419" y="76"/>
                    <a:pt x="351" y="115"/>
                  </a:cubicBezTo>
                  <a:cubicBezTo>
                    <a:pt x="185" y="213"/>
                    <a:pt x="72" y="367"/>
                    <a:pt x="34" y="551"/>
                  </a:cubicBezTo>
                  <a:cubicBezTo>
                    <a:pt x="27" y="574"/>
                    <a:pt x="25" y="596"/>
                    <a:pt x="23" y="621"/>
                  </a:cubicBezTo>
                  <a:cubicBezTo>
                    <a:pt x="1" y="862"/>
                    <a:pt x="136" y="1093"/>
                    <a:pt x="365" y="1193"/>
                  </a:cubicBezTo>
                  <a:cubicBezTo>
                    <a:pt x="404" y="1210"/>
                    <a:pt x="4334" y="2961"/>
                    <a:pt x="6689" y="7260"/>
                  </a:cubicBezTo>
                  <a:cubicBezTo>
                    <a:pt x="7671" y="9050"/>
                    <a:pt x="8015" y="10785"/>
                    <a:pt x="8082" y="12192"/>
                  </a:cubicBezTo>
                  <a:cubicBezTo>
                    <a:pt x="7618" y="10108"/>
                    <a:pt x="6669" y="7667"/>
                    <a:pt x="4745" y="6024"/>
                  </a:cubicBezTo>
                  <a:cubicBezTo>
                    <a:pt x="4481" y="5789"/>
                    <a:pt x="3668" y="5122"/>
                    <a:pt x="2904" y="5122"/>
                  </a:cubicBezTo>
                  <a:cubicBezTo>
                    <a:pt x="2763" y="5122"/>
                    <a:pt x="2623" y="5145"/>
                    <a:pt x="2489" y="5197"/>
                  </a:cubicBezTo>
                  <a:cubicBezTo>
                    <a:pt x="2335" y="5257"/>
                    <a:pt x="2215" y="5381"/>
                    <a:pt x="2159" y="5537"/>
                  </a:cubicBezTo>
                  <a:cubicBezTo>
                    <a:pt x="2104" y="5695"/>
                    <a:pt x="2120" y="5866"/>
                    <a:pt x="2202" y="6010"/>
                  </a:cubicBezTo>
                  <a:lnTo>
                    <a:pt x="4443" y="9934"/>
                  </a:lnTo>
                  <a:cubicBezTo>
                    <a:pt x="4549" y="10119"/>
                    <a:pt x="4743" y="10223"/>
                    <a:pt x="4943" y="10223"/>
                  </a:cubicBezTo>
                  <a:cubicBezTo>
                    <a:pt x="5039" y="10223"/>
                    <a:pt x="5137" y="10199"/>
                    <a:pt x="5226" y="10148"/>
                  </a:cubicBezTo>
                  <a:cubicBezTo>
                    <a:pt x="5500" y="9993"/>
                    <a:pt x="5596" y="9643"/>
                    <a:pt x="5439" y="9369"/>
                  </a:cubicBezTo>
                  <a:lnTo>
                    <a:pt x="4046" y="6930"/>
                  </a:lnTo>
                  <a:lnTo>
                    <a:pt x="4046" y="6930"/>
                  </a:lnTo>
                  <a:cubicBezTo>
                    <a:pt x="7479" y="9932"/>
                    <a:pt x="7385" y="16147"/>
                    <a:pt x="7383" y="16211"/>
                  </a:cubicBezTo>
                  <a:cubicBezTo>
                    <a:pt x="7378" y="16472"/>
                    <a:pt x="7550" y="16704"/>
                    <a:pt x="7804" y="16773"/>
                  </a:cubicBezTo>
                  <a:cubicBezTo>
                    <a:pt x="7855" y="16787"/>
                    <a:pt x="7906" y="16794"/>
                    <a:pt x="7957" y="16794"/>
                  </a:cubicBezTo>
                  <a:cubicBezTo>
                    <a:pt x="8160" y="16794"/>
                    <a:pt x="8352" y="16687"/>
                    <a:pt x="8455" y="16505"/>
                  </a:cubicBezTo>
                  <a:lnTo>
                    <a:pt x="8796" y="15904"/>
                  </a:lnTo>
                  <a:cubicBezTo>
                    <a:pt x="8815" y="15871"/>
                    <a:pt x="8829" y="15838"/>
                    <a:pt x="8841" y="15803"/>
                  </a:cubicBezTo>
                  <a:cubicBezTo>
                    <a:pt x="8901" y="15625"/>
                    <a:pt x="10263" y="11394"/>
                    <a:pt x="7696" y="6711"/>
                  </a:cubicBezTo>
                  <a:cubicBezTo>
                    <a:pt x="6916" y="5289"/>
                    <a:pt x="5985" y="4129"/>
                    <a:pt x="5063" y="3203"/>
                  </a:cubicBezTo>
                  <a:lnTo>
                    <a:pt x="5063" y="3203"/>
                  </a:lnTo>
                  <a:cubicBezTo>
                    <a:pt x="6241" y="4142"/>
                    <a:pt x="7561" y="5506"/>
                    <a:pt x="8694" y="7450"/>
                  </a:cubicBezTo>
                  <a:cubicBezTo>
                    <a:pt x="11530" y="12309"/>
                    <a:pt x="9950" y="18099"/>
                    <a:pt x="9934" y="18156"/>
                  </a:cubicBezTo>
                  <a:cubicBezTo>
                    <a:pt x="9864" y="18406"/>
                    <a:pt x="9971" y="18672"/>
                    <a:pt x="10198" y="18803"/>
                  </a:cubicBezTo>
                  <a:cubicBezTo>
                    <a:pt x="10288" y="18855"/>
                    <a:pt x="10388" y="18881"/>
                    <a:pt x="10487" y="18881"/>
                  </a:cubicBezTo>
                  <a:cubicBezTo>
                    <a:pt x="10635" y="18881"/>
                    <a:pt x="10781" y="18824"/>
                    <a:pt x="10891" y="18715"/>
                  </a:cubicBezTo>
                  <a:cubicBezTo>
                    <a:pt x="11916" y="17698"/>
                    <a:pt x="12538" y="14416"/>
                    <a:pt x="12610" y="14019"/>
                  </a:cubicBezTo>
                  <a:cubicBezTo>
                    <a:pt x="13477" y="7540"/>
                    <a:pt x="9785" y="3503"/>
                    <a:pt x="9627" y="3336"/>
                  </a:cubicBezTo>
                  <a:cubicBezTo>
                    <a:pt x="9514" y="3215"/>
                    <a:pt x="9360" y="3154"/>
                    <a:pt x="9206" y="3154"/>
                  </a:cubicBezTo>
                  <a:cubicBezTo>
                    <a:pt x="9066" y="3154"/>
                    <a:pt x="8926" y="3204"/>
                    <a:pt x="8817" y="3307"/>
                  </a:cubicBezTo>
                  <a:cubicBezTo>
                    <a:pt x="8586" y="3524"/>
                    <a:pt x="8571" y="3884"/>
                    <a:pt x="8788" y="4115"/>
                  </a:cubicBezTo>
                  <a:cubicBezTo>
                    <a:pt x="8821" y="4152"/>
                    <a:pt x="12039" y="7657"/>
                    <a:pt x="11546" y="13236"/>
                  </a:cubicBezTo>
                  <a:cubicBezTo>
                    <a:pt x="11540" y="13295"/>
                    <a:pt x="11534" y="13357"/>
                    <a:pt x="11530" y="13416"/>
                  </a:cubicBezTo>
                  <a:cubicBezTo>
                    <a:pt x="11434" y="11421"/>
                    <a:pt x="10973" y="9083"/>
                    <a:pt x="9686" y="6877"/>
                  </a:cubicBezTo>
                  <a:cubicBezTo>
                    <a:pt x="6609" y="1603"/>
                    <a:pt x="2329" y="299"/>
                    <a:pt x="2153" y="248"/>
                  </a:cubicBezTo>
                  <a:cubicBezTo>
                    <a:pt x="1531" y="58"/>
                    <a:pt x="1125" y="1"/>
                    <a:pt x="856"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69" name="Google Shape;669;p10"/>
            <p:cNvSpPr/>
            <p:nvPr/>
          </p:nvSpPr>
          <p:spPr>
            <a:xfrm>
              <a:off x="1053959" y="2525577"/>
              <a:ext cx="522718" cy="722204"/>
            </a:xfrm>
            <a:custGeom>
              <a:avLst/>
              <a:gdLst/>
              <a:ahLst/>
              <a:cxnLst/>
              <a:rect l="l" t="t" r="r" b="b"/>
              <a:pathLst>
                <a:path w="14079" h="19452" extrusionOk="0">
                  <a:moveTo>
                    <a:pt x="1162" y="572"/>
                  </a:moveTo>
                  <a:cubicBezTo>
                    <a:pt x="1511" y="572"/>
                    <a:pt x="1979" y="687"/>
                    <a:pt x="2367" y="804"/>
                  </a:cubicBezTo>
                  <a:cubicBezTo>
                    <a:pt x="2543" y="858"/>
                    <a:pt x="6713" y="2128"/>
                    <a:pt x="9733" y="7304"/>
                  </a:cubicBezTo>
                  <a:cubicBezTo>
                    <a:pt x="10817" y="9160"/>
                    <a:pt x="11425" y="11316"/>
                    <a:pt x="11537" y="13712"/>
                  </a:cubicBezTo>
                  <a:cubicBezTo>
                    <a:pt x="11545" y="13864"/>
                    <a:pt x="11668" y="13980"/>
                    <a:pt x="11817" y="13984"/>
                  </a:cubicBezTo>
                  <a:cubicBezTo>
                    <a:pt x="11820" y="13984"/>
                    <a:pt x="11823" y="13984"/>
                    <a:pt x="11825" y="13984"/>
                  </a:cubicBezTo>
                  <a:cubicBezTo>
                    <a:pt x="11971" y="13984"/>
                    <a:pt x="12096" y="13873"/>
                    <a:pt x="12110" y="13726"/>
                  </a:cubicBezTo>
                  <a:lnTo>
                    <a:pt x="12126" y="13544"/>
                  </a:lnTo>
                  <a:cubicBezTo>
                    <a:pt x="12634" y="7826"/>
                    <a:pt x="9328" y="4239"/>
                    <a:pt x="9293" y="4205"/>
                  </a:cubicBezTo>
                  <a:cubicBezTo>
                    <a:pt x="9184" y="4090"/>
                    <a:pt x="9191" y="3908"/>
                    <a:pt x="9305" y="3802"/>
                  </a:cubicBezTo>
                  <a:cubicBezTo>
                    <a:pt x="9361" y="3750"/>
                    <a:pt x="9432" y="3724"/>
                    <a:pt x="9502" y="3724"/>
                  </a:cubicBezTo>
                  <a:cubicBezTo>
                    <a:pt x="9579" y="3724"/>
                    <a:pt x="9655" y="3754"/>
                    <a:pt x="9710" y="3814"/>
                  </a:cubicBezTo>
                  <a:cubicBezTo>
                    <a:pt x="9866" y="3980"/>
                    <a:pt x="13475" y="7908"/>
                    <a:pt x="12624" y="14252"/>
                  </a:cubicBezTo>
                  <a:cubicBezTo>
                    <a:pt x="12384" y="15574"/>
                    <a:pt x="11768" y="18017"/>
                    <a:pt x="10985" y="18796"/>
                  </a:cubicBezTo>
                  <a:cubicBezTo>
                    <a:pt x="10930" y="18851"/>
                    <a:pt x="10856" y="18880"/>
                    <a:pt x="10782" y="18880"/>
                  </a:cubicBezTo>
                  <a:cubicBezTo>
                    <a:pt x="10732" y="18880"/>
                    <a:pt x="10682" y="18867"/>
                    <a:pt x="10637" y="18841"/>
                  </a:cubicBezTo>
                  <a:cubicBezTo>
                    <a:pt x="10524" y="18776"/>
                    <a:pt x="10471" y="18643"/>
                    <a:pt x="10506" y="18518"/>
                  </a:cubicBezTo>
                  <a:cubicBezTo>
                    <a:pt x="10520" y="18459"/>
                    <a:pt x="12143" y="12568"/>
                    <a:pt x="9238" y="7591"/>
                  </a:cubicBezTo>
                  <a:cubicBezTo>
                    <a:pt x="8239" y="5880"/>
                    <a:pt x="6995" y="4426"/>
                    <a:pt x="5537" y="3264"/>
                  </a:cubicBezTo>
                  <a:cubicBezTo>
                    <a:pt x="5484" y="3222"/>
                    <a:pt x="5421" y="3201"/>
                    <a:pt x="5358" y="3201"/>
                  </a:cubicBezTo>
                  <a:cubicBezTo>
                    <a:pt x="5279" y="3201"/>
                    <a:pt x="5201" y="3234"/>
                    <a:pt x="5144" y="3296"/>
                  </a:cubicBezTo>
                  <a:cubicBezTo>
                    <a:pt x="5041" y="3409"/>
                    <a:pt x="5045" y="3579"/>
                    <a:pt x="5154" y="3687"/>
                  </a:cubicBezTo>
                  <a:cubicBezTo>
                    <a:pt x="6183" y="4722"/>
                    <a:pt x="7053" y="5882"/>
                    <a:pt x="7738" y="7132"/>
                  </a:cubicBezTo>
                  <a:cubicBezTo>
                    <a:pt x="10250" y="11715"/>
                    <a:pt x="8923" y="15824"/>
                    <a:pt x="8863" y="15995"/>
                  </a:cubicBezTo>
                  <a:cubicBezTo>
                    <a:pt x="8859" y="16014"/>
                    <a:pt x="8851" y="16030"/>
                    <a:pt x="8841" y="16047"/>
                  </a:cubicBezTo>
                  <a:lnTo>
                    <a:pt x="8501" y="16648"/>
                  </a:lnTo>
                  <a:cubicBezTo>
                    <a:pt x="8449" y="16740"/>
                    <a:pt x="8353" y="16793"/>
                    <a:pt x="8252" y="16793"/>
                  </a:cubicBezTo>
                  <a:cubicBezTo>
                    <a:pt x="8227" y="16793"/>
                    <a:pt x="8201" y="16790"/>
                    <a:pt x="8176" y="16783"/>
                  </a:cubicBezTo>
                  <a:cubicBezTo>
                    <a:pt x="8049" y="16748"/>
                    <a:pt x="7961" y="16632"/>
                    <a:pt x="7965" y="16501"/>
                  </a:cubicBezTo>
                  <a:cubicBezTo>
                    <a:pt x="7965" y="16437"/>
                    <a:pt x="8061" y="10087"/>
                    <a:pt x="4530" y="6999"/>
                  </a:cubicBezTo>
                  <a:cubicBezTo>
                    <a:pt x="4476" y="6953"/>
                    <a:pt x="4408" y="6930"/>
                    <a:pt x="4341" y="6930"/>
                  </a:cubicBezTo>
                  <a:cubicBezTo>
                    <a:pt x="4276" y="6930"/>
                    <a:pt x="4212" y="6951"/>
                    <a:pt x="4160" y="6993"/>
                  </a:cubicBezTo>
                  <a:cubicBezTo>
                    <a:pt x="4051" y="7081"/>
                    <a:pt x="4023" y="7235"/>
                    <a:pt x="4092" y="7355"/>
                  </a:cubicBezTo>
                  <a:lnTo>
                    <a:pt x="5485" y="9794"/>
                  </a:lnTo>
                  <a:cubicBezTo>
                    <a:pt x="5563" y="9931"/>
                    <a:pt x="5516" y="10107"/>
                    <a:pt x="5379" y="10185"/>
                  </a:cubicBezTo>
                  <a:cubicBezTo>
                    <a:pt x="5335" y="10210"/>
                    <a:pt x="5287" y="10222"/>
                    <a:pt x="5239" y="10222"/>
                  </a:cubicBezTo>
                  <a:cubicBezTo>
                    <a:pt x="5139" y="10222"/>
                    <a:pt x="5041" y="10169"/>
                    <a:pt x="4988" y="10076"/>
                  </a:cubicBezTo>
                  <a:lnTo>
                    <a:pt x="2746" y="6152"/>
                  </a:lnTo>
                  <a:cubicBezTo>
                    <a:pt x="2705" y="6081"/>
                    <a:pt x="2697" y="5995"/>
                    <a:pt x="2723" y="5917"/>
                  </a:cubicBezTo>
                  <a:cubicBezTo>
                    <a:pt x="2752" y="5839"/>
                    <a:pt x="2811" y="5778"/>
                    <a:pt x="2889" y="5747"/>
                  </a:cubicBezTo>
                  <a:cubicBezTo>
                    <a:pt x="2989" y="5708"/>
                    <a:pt x="3094" y="5691"/>
                    <a:pt x="3202" y="5691"/>
                  </a:cubicBezTo>
                  <a:cubicBezTo>
                    <a:pt x="3882" y="5691"/>
                    <a:pt x="4677" y="6366"/>
                    <a:pt x="4853" y="6525"/>
                  </a:cubicBezTo>
                  <a:cubicBezTo>
                    <a:pt x="6412" y="7855"/>
                    <a:pt x="7503" y="9878"/>
                    <a:pt x="8098" y="12540"/>
                  </a:cubicBezTo>
                  <a:cubicBezTo>
                    <a:pt x="8128" y="12671"/>
                    <a:pt x="8248" y="12763"/>
                    <a:pt x="8381" y="12763"/>
                  </a:cubicBezTo>
                  <a:cubicBezTo>
                    <a:pt x="8393" y="12763"/>
                    <a:pt x="8405" y="12762"/>
                    <a:pt x="8417" y="12761"/>
                  </a:cubicBezTo>
                  <a:cubicBezTo>
                    <a:pt x="8564" y="12740"/>
                    <a:pt x="8673" y="12613"/>
                    <a:pt x="8665" y="12464"/>
                  </a:cubicBezTo>
                  <a:cubicBezTo>
                    <a:pt x="8577" y="10678"/>
                    <a:pt x="8096" y="8978"/>
                    <a:pt x="7237" y="7407"/>
                  </a:cubicBezTo>
                  <a:cubicBezTo>
                    <a:pt x="4839" y="3034"/>
                    <a:pt x="815" y="1234"/>
                    <a:pt x="774" y="1216"/>
                  </a:cubicBezTo>
                  <a:cubicBezTo>
                    <a:pt x="651" y="1162"/>
                    <a:pt x="585" y="1015"/>
                    <a:pt x="608" y="894"/>
                  </a:cubicBezTo>
                  <a:cubicBezTo>
                    <a:pt x="630" y="790"/>
                    <a:pt x="694" y="704"/>
                    <a:pt x="792" y="647"/>
                  </a:cubicBezTo>
                  <a:cubicBezTo>
                    <a:pt x="882" y="594"/>
                    <a:pt x="1011" y="572"/>
                    <a:pt x="1162" y="572"/>
                  </a:cubicBezTo>
                  <a:close/>
                  <a:moveTo>
                    <a:pt x="1155" y="0"/>
                  </a:moveTo>
                  <a:cubicBezTo>
                    <a:pt x="829" y="0"/>
                    <a:pt x="638" y="73"/>
                    <a:pt x="501" y="154"/>
                  </a:cubicBezTo>
                  <a:cubicBezTo>
                    <a:pt x="266" y="293"/>
                    <a:pt x="105" y="514"/>
                    <a:pt x="47" y="776"/>
                  </a:cubicBezTo>
                  <a:cubicBezTo>
                    <a:pt x="41" y="810"/>
                    <a:pt x="35" y="845"/>
                    <a:pt x="33" y="878"/>
                  </a:cubicBezTo>
                  <a:cubicBezTo>
                    <a:pt x="0" y="1246"/>
                    <a:pt x="207" y="1590"/>
                    <a:pt x="544" y="1739"/>
                  </a:cubicBezTo>
                  <a:cubicBezTo>
                    <a:pt x="583" y="1756"/>
                    <a:pt x="4438" y="3495"/>
                    <a:pt x="6733" y="7681"/>
                  </a:cubicBezTo>
                  <a:cubicBezTo>
                    <a:pt x="6807" y="7814"/>
                    <a:pt x="6877" y="7949"/>
                    <a:pt x="6944" y="8084"/>
                  </a:cubicBezTo>
                  <a:cubicBezTo>
                    <a:pt x="6451" y="7312"/>
                    <a:pt x="5880" y="6650"/>
                    <a:pt x="5232" y="6097"/>
                  </a:cubicBezTo>
                  <a:cubicBezTo>
                    <a:pt x="4868" y="5773"/>
                    <a:pt x="4035" y="5120"/>
                    <a:pt x="3202" y="5120"/>
                  </a:cubicBezTo>
                  <a:cubicBezTo>
                    <a:pt x="3027" y="5120"/>
                    <a:pt x="2851" y="5149"/>
                    <a:pt x="2680" y="5215"/>
                  </a:cubicBezTo>
                  <a:cubicBezTo>
                    <a:pt x="2449" y="5307"/>
                    <a:pt x="2267" y="5494"/>
                    <a:pt x="2185" y="5727"/>
                  </a:cubicBezTo>
                  <a:cubicBezTo>
                    <a:pt x="2101" y="5960"/>
                    <a:pt x="2126" y="6220"/>
                    <a:pt x="2249" y="6437"/>
                  </a:cubicBezTo>
                  <a:lnTo>
                    <a:pt x="4491" y="10361"/>
                  </a:lnTo>
                  <a:cubicBezTo>
                    <a:pt x="4649" y="10637"/>
                    <a:pt x="4941" y="10793"/>
                    <a:pt x="5241" y="10793"/>
                  </a:cubicBezTo>
                  <a:cubicBezTo>
                    <a:pt x="5385" y="10793"/>
                    <a:pt x="5530" y="10758"/>
                    <a:pt x="5663" y="10682"/>
                  </a:cubicBezTo>
                  <a:cubicBezTo>
                    <a:pt x="5888" y="10553"/>
                    <a:pt x="6034" y="10338"/>
                    <a:pt x="6081" y="10103"/>
                  </a:cubicBezTo>
                  <a:cubicBezTo>
                    <a:pt x="7439" y="13035"/>
                    <a:pt x="7394" y="16443"/>
                    <a:pt x="7392" y="16488"/>
                  </a:cubicBezTo>
                  <a:cubicBezTo>
                    <a:pt x="7384" y="16881"/>
                    <a:pt x="7644" y="17229"/>
                    <a:pt x="8024" y="17333"/>
                  </a:cubicBezTo>
                  <a:cubicBezTo>
                    <a:pt x="8101" y="17354"/>
                    <a:pt x="8178" y="17364"/>
                    <a:pt x="8253" y="17364"/>
                  </a:cubicBezTo>
                  <a:cubicBezTo>
                    <a:pt x="8557" y="17364"/>
                    <a:pt x="8845" y="17204"/>
                    <a:pt x="9000" y="16930"/>
                  </a:cubicBezTo>
                  <a:lnTo>
                    <a:pt x="9342" y="16329"/>
                  </a:lnTo>
                  <a:cubicBezTo>
                    <a:pt x="9369" y="16282"/>
                    <a:pt x="9391" y="16231"/>
                    <a:pt x="9409" y="16177"/>
                  </a:cubicBezTo>
                  <a:cubicBezTo>
                    <a:pt x="9467" y="16010"/>
                    <a:pt x="10678" y="12264"/>
                    <a:pt x="8753" y="7891"/>
                  </a:cubicBezTo>
                  <a:lnTo>
                    <a:pt x="8753" y="7891"/>
                  </a:lnTo>
                  <a:cubicBezTo>
                    <a:pt x="11507" y="12632"/>
                    <a:pt x="9970" y="18305"/>
                    <a:pt x="9956" y="18365"/>
                  </a:cubicBezTo>
                  <a:cubicBezTo>
                    <a:pt x="9851" y="18739"/>
                    <a:pt x="10013" y="19138"/>
                    <a:pt x="10349" y="19334"/>
                  </a:cubicBezTo>
                  <a:cubicBezTo>
                    <a:pt x="10484" y="19413"/>
                    <a:pt x="10633" y="19451"/>
                    <a:pt x="10782" y="19451"/>
                  </a:cubicBezTo>
                  <a:cubicBezTo>
                    <a:pt x="11004" y="19451"/>
                    <a:pt x="11224" y="19366"/>
                    <a:pt x="11390" y="19201"/>
                  </a:cubicBezTo>
                  <a:cubicBezTo>
                    <a:pt x="12458" y="18139"/>
                    <a:pt x="13076" y="14979"/>
                    <a:pt x="13190" y="14342"/>
                  </a:cubicBezTo>
                  <a:cubicBezTo>
                    <a:pt x="14078" y="7718"/>
                    <a:pt x="10293" y="3597"/>
                    <a:pt x="10132" y="3425"/>
                  </a:cubicBezTo>
                  <a:cubicBezTo>
                    <a:pt x="9963" y="3245"/>
                    <a:pt x="9733" y="3153"/>
                    <a:pt x="9503" y="3153"/>
                  </a:cubicBezTo>
                  <a:cubicBezTo>
                    <a:pt x="9293" y="3153"/>
                    <a:pt x="9082" y="3230"/>
                    <a:pt x="8916" y="3384"/>
                  </a:cubicBezTo>
                  <a:cubicBezTo>
                    <a:pt x="8571" y="3705"/>
                    <a:pt x="8552" y="4250"/>
                    <a:pt x="8875" y="4593"/>
                  </a:cubicBezTo>
                  <a:cubicBezTo>
                    <a:pt x="8896" y="4616"/>
                    <a:pt x="10267" y="6126"/>
                    <a:pt x="11058" y="8710"/>
                  </a:cubicBezTo>
                  <a:cubicBezTo>
                    <a:pt x="10821" y="8123"/>
                    <a:pt x="10545" y="7558"/>
                    <a:pt x="10230" y="7018"/>
                  </a:cubicBezTo>
                  <a:cubicBezTo>
                    <a:pt x="7095" y="1645"/>
                    <a:pt x="2715" y="311"/>
                    <a:pt x="2533" y="258"/>
                  </a:cubicBezTo>
                  <a:cubicBezTo>
                    <a:pt x="1902" y="67"/>
                    <a:pt x="1466" y="0"/>
                    <a:pt x="1155"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0" name="Google Shape;670;p10"/>
            <p:cNvSpPr/>
            <p:nvPr/>
          </p:nvSpPr>
          <p:spPr>
            <a:xfrm>
              <a:off x="1685339" y="3489527"/>
              <a:ext cx="487930" cy="523943"/>
            </a:xfrm>
            <a:custGeom>
              <a:avLst/>
              <a:gdLst/>
              <a:ahLst/>
              <a:cxnLst/>
              <a:rect l="l" t="t" r="r" b="b"/>
              <a:pathLst>
                <a:path w="13142" h="14112" extrusionOk="0">
                  <a:moveTo>
                    <a:pt x="4437" y="0"/>
                  </a:moveTo>
                  <a:cubicBezTo>
                    <a:pt x="3580" y="0"/>
                    <a:pt x="2788" y="370"/>
                    <a:pt x="2100" y="1188"/>
                  </a:cubicBezTo>
                  <a:cubicBezTo>
                    <a:pt x="1" y="3684"/>
                    <a:pt x="3661" y="5816"/>
                    <a:pt x="3661" y="5816"/>
                  </a:cubicBezTo>
                  <a:cubicBezTo>
                    <a:pt x="6120" y="7219"/>
                    <a:pt x="6965" y="8684"/>
                    <a:pt x="7278" y="9777"/>
                  </a:cubicBezTo>
                  <a:cubicBezTo>
                    <a:pt x="7655" y="11088"/>
                    <a:pt x="7391" y="12314"/>
                    <a:pt x="8399" y="13316"/>
                  </a:cubicBezTo>
                  <a:cubicBezTo>
                    <a:pt x="8619" y="13536"/>
                    <a:pt x="9271" y="14112"/>
                    <a:pt x="10079" y="14112"/>
                  </a:cubicBezTo>
                  <a:cubicBezTo>
                    <a:pt x="10150" y="14112"/>
                    <a:pt x="10222" y="14107"/>
                    <a:pt x="10296" y="14098"/>
                  </a:cubicBezTo>
                  <a:cubicBezTo>
                    <a:pt x="11317" y="13965"/>
                    <a:pt x="12215" y="12884"/>
                    <a:pt x="12393" y="11399"/>
                  </a:cubicBezTo>
                  <a:cubicBezTo>
                    <a:pt x="12393" y="11399"/>
                    <a:pt x="13142" y="7549"/>
                    <a:pt x="10200" y="3960"/>
                  </a:cubicBezTo>
                  <a:cubicBezTo>
                    <a:pt x="8223" y="1549"/>
                    <a:pt x="6193" y="0"/>
                    <a:pt x="443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1" name="Google Shape;671;p10"/>
            <p:cNvSpPr/>
            <p:nvPr/>
          </p:nvSpPr>
          <p:spPr>
            <a:xfrm>
              <a:off x="1729559" y="3483326"/>
              <a:ext cx="428897" cy="536344"/>
            </a:xfrm>
            <a:custGeom>
              <a:avLst/>
              <a:gdLst/>
              <a:ahLst/>
              <a:cxnLst/>
              <a:rect l="l" t="t" r="r" b="b"/>
              <a:pathLst>
                <a:path w="11552" h="14446" extrusionOk="0">
                  <a:moveTo>
                    <a:pt x="3252" y="334"/>
                  </a:moveTo>
                  <a:cubicBezTo>
                    <a:pt x="3257" y="334"/>
                    <a:pt x="3261" y="334"/>
                    <a:pt x="3266" y="334"/>
                  </a:cubicBezTo>
                  <a:cubicBezTo>
                    <a:pt x="4856" y="344"/>
                    <a:pt x="6797" y="1692"/>
                    <a:pt x="8880" y="4233"/>
                  </a:cubicBezTo>
                  <a:cubicBezTo>
                    <a:pt x="9539" y="5035"/>
                    <a:pt x="10063" y="5919"/>
                    <a:pt x="10435" y="6856"/>
                  </a:cubicBezTo>
                  <a:cubicBezTo>
                    <a:pt x="10734" y="7609"/>
                    <a:pt x="10938" y="8397"/>
                    <a:pt x="11043" y="9201"/>
                  </a:cubicBezTo>
                  <a:cubicBezTo>
                    <a:pt x="11221" y="10572"/>
                    <a:pt x="11041" y="11525"/>
                    <a:pt x="11038" y="11535"/>
                  </a:cubicBezTo>
                  <a:lnTo>
                    <a:pt x="11038" y="11548"/>
                  </a:lnTo>
                  <a:cubicBezTo>
                    <a:pt x="10955" y="12235"/>
                    <a:pt x="10713" y="12847"/>
                    <a:pt x="10339" y="13319"/>
                  </a:cubicBezTo>
                  <a:cubicBezTo>
                    <a:pt x="9987" y="13763"/>
                    <a:pt x="9541" y="14040"/>
                    <a:pt x="9083" y="14099"/>
                  </a:cubicBezTo>
                  <a:cubicBezTo>
                    <a:pt x="9016" y="14108"/>
                    <a:pt x="8950" y="14112"/>
                    <a:pt x="8886" y="14112"/>
                  </a:cubicBezTo>
                  <a:cubicBezTo>
                    <a:pt x="8161" y="14112"/>
                    <a:pt x="7562" y="13599"/>
                    <a:pt x="7325" y="13364"/>
                  </a:cubicBezTo>
                  <a:cubicBezTo>
                    <a:pt x="6687" y="12730"/>
                    <a:pt x="6593" y="12008"/>
                    <a:pt x="6484" y="11173"/>
                  </a:cubicBezTo>
                  <a:cubicBezTo>
                    <a:pt x="6431" y="10762"/>
                    <a:pt x="6376" y="10336"/>
                    <a:pt x="6249" y="9897"/>
                  </a:cubicBezTo>
                  <a:cubicBezTo>
                    <a:pt x="5805" y="8350"/>
                    <a:pt x="4561" y="6985"/>
                    <a:pt x="2554" y="5837"/>
                  </a:cubicBezTo>
                  <a:cubicBezTo>
                    <a:pt x="2536" y="5827"/>
                    <a:pt x="709" y="4745"/>
                    <a:pt x="455" y="3284"/>
                  </a:cubicBezTo>
                  <a:cubicBezTo>
                    <a:pt x="408" y="3016"/>
                    <a:pt x="418" y="2752"/>
                    <a:pt x="484" y="2490"/>
                  </a:cubicBezTo>
                  <a:cubicBezTo>
                    <a:pt x="569" y="2142"/>
                    <a:pt x="754" y="1799"/>
                    <a:pt x="1036" y="1463"/>
                  </a:cubicBezTo>
                  <a:cubicBezTo>
                    <a:pt x="1667" y="712"/>
                    <a:pt x="2413" y="334"/>
                    <a:pt x="3252" y="334"/>
                  </a:cubicBezTo>
                  <a:close/>
                  <a:moveTo>
                    <a:pt x="3248" y="0"/>
                  </a:moveTo>
                  <a:cubicBezTo>
                    <a:pt x="2307" y="0"/>
                    <a:pt x="1477" y="420"/>
                    <a:pt x="780" y="1248"/>
                  </a:cubicBezTo>
                  <a:cubicBezTo>
                    <a:pt x="222" y="1913"/>
                    <a:pt x="1" y="2617"/>
                    <a:pt x="125" y="3341"/>
                  </a:cubicBezTo>
                  <a:cubicBezTo>
                    <a:pt x="244" y="4025"/>
                    <a:pt x="664" y="4702"/>
                    <a:pt x="1369" y="5355"/>
                  </a:cubicBezTo>
                  <a:cubicBezTo>
                    <a:pt x="1887" y="5833"/>
                    <a:pt x="2366" y="6114"/>
                    <a:pt x="2388" y="6128"/>
                  </a:cubicBezTo>
                  <a:cubicBezTo>
                    <a:pt x="4318" y="7229"/>
                    <a:pt x="5508" y="8528"/>
                    <a:pt x="5928" y="9989"/>
                  </a:cubicBezTo>
                  <a:cubicBezTo>
                    <a:pt x="6046" y="10404"/>
                    <a:pt x="6102" y="10817"/>
                    <a:pt x="6153" y="11216"/>
                  </a:cubicBezTo>
                  <a:cubicBezTo>
                    <a:pt x="6265" y="12075"/>
                    <a:pt x="6372" y="12886"/>
                    <a:pt x="7090" y="13602"/>
                  </a:cubicBezTo>
                  <a:cubicBezTo>
                    <a:pt x="7358" y="13868"/>
                    <a:pt x="8037" y="14446"/>
                    <a:pt x="8886" y="14446"/>
                  </a:cubicBezTo>
                  <a:cubicBezTo>
                    <a:pt x="8965" y="14446"/>
                    <a:pt x="9044" y="14441"/>
                    <a:pt x="9126" y="14430"/>
                  </a:cubicBezTo>
                  <a:cubicBezTo>
                    <a:pt x="9672" y="14359"/>
                    <a:pt x="10196" y="14037"/>
                    <a:pt x="10601" y="13526"/>
                  </a:cubicBezTo>
                  <a:cubicBezTo>
                    <a:pt x="10912" y="13135"/>
                    <a:pt x="11139" y="12656"/>
                    <a:pt x="11270" y="12125"/>
                  </a:cubicBezTo>
                  <a:cubicBezTo>
                    <a:pt x="11313" y="11953"/>
                    <a:pt x="11345" y="11775"/>
                    <a:pt x="11368" y="11593"/>
                  </a:cubicBezTo>
                  <a:cubicBezTo>
                    <a:pt x="11386" y="11498"/>
                    <a:pt x="11552" y="10549"/>
                    <a:pt x="11376" y="9170"/>
                  </a:cubicBezTo>
                  <a:cubicBezTo>
                    <a:pt x="11268" y="8338"/>
                    <a:pt x="11057" y="7521"/>
                    <a:pt x="10748" y="6742"/>
                  </a:cubicBezTo>
                  <a:cubicBezTo>
                    <a:pt x="10361" y="5768"/>
                    <a:pt x="9819" y="4853"/>
                    <a:pt x="9138" y="4021"/>
                  </a:cubicBezTo>
                  <a:cubicBezTo>
                    <a:pt x="8111" y="2768"/>
                    <a:pt x="7106" y="1791"/>
                    <a:pt x="6153" y="1113"/>
                  </a:cubicBezTo>
                  <a:cubicBezTo>
                    <a:pt x="5118" y="381"/>
                    <a:pt x="4148" y="6"/>
                    <a:pt x="3268" y="0"/>
                  </a:cubicBezTo>
                  <a:cubicBezTo>
                    <a:pt x="3261" y="0"/>
                    <a:pt x="3254" y="0"/>
                    <a:pt x="324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2" name="Google Shape;672;p10"/>
            <p:cNvSpPr/>
            <p:nvPr/>
          </p:nvSpPr>
          <p:spPr>
            <a:xfrm>
              <a:off x="1768768" y="3520195"/>
              <a:ext cx="362699" cy="457374"/>
            </a:xfrm>
            <a:custGeom>
              <a:avLst/>
              <a:gdLst/>
              <a:ahLst/>
              <a:cxnLst/>
              <a:rect l="l" t="t" r="r" b="b"/>
              <a:pathLst>
                <a:path w="9769" h="12319" extrusionOk="0">
                  <a:moveTo>
                    <a:pt x="1929" y="1"/>
                  </a:moveTo>
                  <a:cubicBezTo>
                    <a:pt x="1311" y="1"/>
                    <a:pt x="340" y="819"/>
                    <a:pt x="156" y="1861"/>
                  </a:cubicBezTo>
                  <a:cubicBezTo>
                    <a:pt x="1" y="2739"/>
                    <a:pt x="99" y="3189"/>
                    <a:pt x="430" y="3189"/>
                  </a:cubicBezTo>
                  <a:cubicBezTo>
                    <a:pt x="624" y="3189"/>
                    <a:pt x="898" y="3035"/>
                    <a:pt x="1248" y="2723"/>
                  </a:cubicBezTo>
                  <a:cubicBezTo>
                    <a:pt x="1510" y="2488"/>
                    <a:pt x="1672" y="2385"/>
                    <a:pt x="1773" y="2385"/>
                  </a:cubicBezTo>
                  <a:cubicBezTo>
                    <a:pt x="2037" y="2385"/>
                    <a:pt x="1882" y="3095"/>
                    <a:pt x="2009" y="4018"/>
                  </a:cubicBezTo>
                  <a:cubicBezTo>
                    <a:pt x="2076" y="4503"/>
                    <a:pt x="2315" y="4667"/>
                    <a:pt x="2604" y="4667"/>
                  </a:cubicBezTo>
                  <a:cubicBezTo>
                    <a:pt x="3073" y="4667"/>
                    <a:pt x="3674" y="4231"/>
                    <a:pt x="3875" y="4036"/>
                  </a:cubicBezTo>
                  <a:cubicBezTo>
                    <a:pt x="3986" y="3929"/>
                    <a:pt x="4139" y="3852"/>
                    <a:pt x="4275" y="3852"/>
                  </a:cubicBezTo>
                  <a:cubicBezTo>
                    <a:pt x="4535" y="3852"/>
                    <a:pt x="4735" y="4133"/>
                    <a:pt x="4467" y="5020"/>
                  </a:cubicBezTo>
                  <a:cubicBezTo>
                    <a:pt x="4213" y="5862"/>
                    <a:pt x="4600" y="6041"/>
                    <a:pt x="5107" y="6041"/>
                  </a:cubicBezTo>
                  <a:cubicBezTo>
                    <a:pt x="5413" y="6041"/>
                    <a:pt x="5764" y="5975"/>
                    <a:pt x="6042" y="5951"/>
                  </a:cubicBezTo>
                  <a:cubicBezTo>
                    <a:pt x="6102" y="5946"/>
                    <a:pt x="6155" y="5943"/>
                    <a:pt x="6200" y="5943"/>
                  </a:cubicBezTo>
                  <a:cubicBezTo>
                    <a:pt x="6704" y="5943"/>
                    <a:pt x="6270" y="6289"/>
                    <a:pt x="5725" y="7398"/>
                  </a:cubicBezTo>
                  <a:cubicBezTo>
                    <a:pt x="5130" y="8603"/>
                    <a:pt x="6441" y="8977"/>
                    <a:pt x="7339" y="9026"/>
                  </a:cubicBezTo>
                  <a:cubicBezTo>
                    <a:pt x="8235" y="9077"/>
                    <a:pt x="6680" y="10094"/>
                    <a:pt x="6680" y="10094"/>
                  </a:cubicBezTo>
                  <a:cubicBezTo>
                    <a:pt x="6680" y="10094"/>
                    <a:pt x="6028" y="10941"/>
                    <a:pt x="6811" y="11850"/>
                  </a:cubicBezTo>
                  <a:cubicBezTo>
                    <a:pt x="7124" y="12210"/>
                    <a:pt x="7471" y="12319"/>
                    <a:pt x="7776" y="12319"/>
                  </a:cubicBezTo>
                  <a:cubicBezTo>
                    <a:pt x="8237" y="12319"/>
                    <a:pt x="8601" y="12071"/>
                    <a:pt x="8601" y="12071"/>
                  </a:cubicBezTo>
                  <a:cubicBezTo>
                    <a:pt x="9768" y="11032"/>
                    <a:pt x="9527" y="10612"/>
                    <a:pt x="8925" y="10612"/>
                  </a:cubicBezTo>
                  <a:cubicBezTo>
                    <a:pt x="8679" y="10612"/>
                    <a:pt x="8373" y="10682"/>
                    <a:pt x="8078" y="10808"/>
                  </a:cubicBezTo>
                  <a:cubicBezTo>
                    <a:pt x="7957" y="10860"/>
                    <a:pt x="7864" y="10884"/>
                    <a:pt x="7795" y="10884"/>
                  </a:cubicBezTo>
                  <a:cubicBezTo>
                    <a:pt x="7276" y="10884"/>
                    <a:pt x="8076" y="9558"/>
                    <a:pt x="8732" y="8658"/>
                  </a:cubicBezTo>
                  <a:cubicBezTo>
                    <a:pt x="9477" y="7637"/>
                    <a:pt x="9516" y="6786"/>
                    <a:pt x="8299" y="6633"/>
                  </a:cubicBezTo>
                  <a:cubicBezTo>
                    <a:pt x="7083" y="6479"/>
                    <a:pt x="7527" y="5777"/>
                    <a:pt x="7566" y="5024"/>
                  </a:cubicBezTo>
                  <a:cubicBezTo>
                    <a:pt x="7601" y="4347"/>
                    <a:pt x="7532" y="3603"/>
                    <a:pt x="6712" y="3603"/>
                  </a:cubicBezTo>
                  <a:cubicBezTo>
                    <a:pt x="6621" y="3603"/>
                    <a:pt x="6521" y="3612"/>
                    <a:pt x="6410" y="3631"/>
                  </a:cubicBezTo>
                  <a:cubicBezTo>
                    <a:pt x="6295" y="3651"/>
                    <a:pt x="6196" y="3661"/>
                    <a:pt x="6111" y="3661"/>
                  </a:cubicBezTo>
                  <a:cubicBezTo>
                    <a:pt x="5377" y="3661"/>
                    <a:pt x="5659" y="2950"/>
                    <a:pt x="5336" y="2209"/>
                  </a:cubicBezTo>
                  <a:cubicBezTo>
                    <a:pt x="5096" y="1660"/>
                    <a:pt x="4860" y="1404"/>
                    <a:pt x="4507" y="1404"/>
                  </a:cubicBezTo>
                  <a:cubicBezTo>
                    <a:pt x="4328" y="1404"/>
                    <a:pt x="4118" y="1470"/>
                    <a:pt x="3863" y="1598"/>
                  </a:cubicBezTo>
                  <a:cubicBezTo>
                    <a:pt x="3736" y="1661"/>
                    <a:pt x="3619" y="1690"/>
                    <a:pt x="3511" y="1690"/>
                  </a:cubicBezTo>
                  <a:cubicBezTo>
                    <a:pt x="2978" y="1690"/>
                    <a:pt x="2669" y="983"/>
                    <a:pt x="2388" y="298"/>
                  </a:cubicBezTo>
                  <a:cubicBezTo>
                    <a:pt x="2303" y="93"/>
                    <a:pt x="2136" y="1"/>
                    <a:pt x="1929"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3" name="Google Shape;673;p10"/>
            <p:cNvSpPr/>
            <p:nvPr/>
          </p:nvSpPr>
          <p:spPr>
            <a:xfrm>
              <a:off x="1646465" y="2745827"/>
              <a:ext cx="474415" cy="500776"/>
            </a:xfrm>
            <a:custGeom>
              <a:avLst/>
              <a:gdLst/>
              <a:ahLst/>
              <a:cxnLst/>
              <a:rect l="l" t="t" r="r" b="b"/>
              <a:pathLst>
                <a:path w="12778" h="13488" extrusionOk="0">
                  <a:moveTo>
                    <a:pt x="10043" y="0"/>
                  </a:moveTo>
                  <a:cubicBezTo>
                    <a:pt x="9740" y="0"/>
                    <a:pt x="9421" y="37"/>
                    <a:pt x="9097" y="114"/>
                  </a:cubicBezTo>
                  <a:cubicBezTo>
                    <a:pt x="9097" y="114"/>
                    <a:pt x="5224" y="740"/>
                    <a:pt x="2871" y="4740"/>
                  </a:cubicBezTo>
                  <a:cubicBezTo>
                    <a:pt x="520" y="8742"/>
                    <a:pt x="0" y="12191"/>
                    <a:pt x="3067" y="13300"/>
                  </a:cubicBezTo>
                  <a:cubicBezTo>
                    <a:pt x="3427" y="13430"/>
                    <a:pt x="3754" y="13488"/>
                    <a:pt x="4052" y="13488"/>
                  </a:cubicBezTo>
                  <a:cubicBezTo>
                    <a:pt x="6295" y="13488"/>
                    <a:pt x="6871" y="10237"/>
                    <a:pt x="6871" y="10237"/>
                  </a:cubicBezTo>
                  <a:cubicBezTo>
                    <a:pt x="7339" y="7445"/>
                    <a:pt x="8424" y="6145"/>
                    <a:pt x="9338" y="5474"/>
                  </a:cubicBezTo>
                  <a:cubicBezTo>
                    <a:pt x="10441" y="4666"/>
                    <a:pt x="11681" y="4492"/>
                    <a:pt x="12274" y="3201"/>
                  </a:cubicBezTo>
                  <a:cubicBezTo>
                    <a:pt x="12415" y="2892"/>
                    <a:pt x="12777" y="1961"/>
                    <a:pt x="12354" y="1151"/>
                  </a:cubicBezTo>
                  <a:cubicBezTo>
                    <a:pt x="11983" y="442"/>
                    <a:pt x="11101" y="0"/>
                    <a:pt x="1004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4" name="Google Shape;674;p10"/>
            <p:cNvSpPr/>
            <p:nvPr/>
          </p:nvSpPr>
          <p:spPr>
            <a:xfrm>
              <a:off x="1671824" y="2739552"/>
              <a:ext cx="455517" cy="513213"/>
            </a:xfrm>
            <a:custGeom>
              <a:avLst/>
              <a:gdLst/>
              <a:ahLst/>
              <a:cxnLst/>
              <a:rect l="l" t="t" r="r" b="b"/>
              <a:pathLst>
                <a:path w="12269" h="13823" extrusionOk="0">
                  <a:moveTo>
                    <a:pt x="9363" y="335"/>
                  </a:moveTo>
                  <a:cubicBezTo>
                    <a:pt x="9712" y="335"/>
                    <a:pt x="10046" y="386"/>
                    <a:pt x="10355" y="488"/>
                  </a:cubicBezTo>
                  <a:cubicBezTo>
                    <a:pt x="10893" y="666"/>
                    <a:pt x="11309" y="987"/>
                    <a:pt x="11523" y="1398"/>
                  </a:cubicBezTo>
                  <a:cubicBezTo>
                    <a:pt x="11902" y="2124"/>
                    <a:pt x="11591" y="2969"/>
                    <a:pt x="11440" y="3301"/>
                  </a:cubicBezTo>
                  <a:cubicBezTo>
                    <a:pt x="11063" y="4119"/>
                    <a:pt x="10419" y="4457"/>
                    <a:pt x="9674" y="4847"/>
                  </a:cubicBezTo>
                  <a:cubicBezTo>
                    <a:pt x="9306" y="5040"/>
                    <a:pt x="8925" y="5238"/>
                    <a:pt x="8557" y="5508"/>
                  </a:cubicBezTo>
                  <a:cubicBezTo>
                    <a:pt x="7258" y="6460"/>
                    <a:pt x="6405" y="8098"/>
                    <a:pt x="6022" y="10376"/>
                  </a:cubicBezTo>
                  <a:cubicBezTo>
                    <a:pt x="6020" y="10398"/>
                    <a:pt x="5635" y="12487"/>
                    <a:pt x="4350" y="13230"/>
                  </a:cubicBezTo>
                  <a:cubicBezTo>
                    <a:pt x="4115" y="13365"/>
                    <a:pt x="3863" y="13447"/>
                    <a:pt x="3595" y="13475"/>
                  </a:cubicBezTo>
                  <a:cubicBezTo>
                    <a:pt x="3520" y="13484"/>
                    <a:pt x="3442" y="13488"/>
                    <a:pt x="3364" y="13488"/>
                  </a:cubicBezTo>
                  <a:cubicBezTo>
                    <a:pt x="3073" y="13488"/>
                    <a:pt x="2765" y="13429"/>
                    <a:pt x="2440" y="13311"/>
                  </a:cubicBezTo>
                  <a:cubicBezTo>
                    <a:pt x="1513" y="12976"/>
                    <a:pt x="899" y="12405"/>
                    <a:pt x="613" y="11609"/>
                  </a:cubicBezTo>
                  <a:cubicBezTo>
                    <a:pt x="72" y="10114"/>
                    <a:pt x="668" y="7826"/>
                    <a:pt x="2331" y="4995"/>
                  </a:cubicBezTo>
                  <a:cubicBezTo>
                    <a:pt x="2859" y="4099"/>
                    <a:pt x="3505" y="3303"/>
                    <a:pt x="4258" y="2630"/>
                  </a:cubicBezTo>
                  <a:cubicBezTo>
                    <a:pt x="4860" y="2090"/>
                    <a:pt x="5529" y="1625"/>
                    <a:pt x="6247" y="1251"/>
                  </a:cubicBezTo>
                  <a:cubicBezTo>
                    <a:pt x="7475" y="610"/>
                    <a:pt x="8430" y="449"/>
                    <a:pt x="8440" y="447"/>
                  </a:cubicBezTo>
                  <a:lnTo>
                    <a:pt x="8453" y="445"/>
                  </a:lnTo>
                  <a:cubicBezTo>
                    <a:pt x="8761" y="371"/>
                    <a:pt x="9067" y="335"/>
                    <a:pt x="9363" y="335"/>
                  </a:cubicBezTo>
                  <a:close/>
                  <a:moveTo>
                    <a:pt x="9358" y="1"/>
                  </a:moveTo>
                  <a:cubicBezTo>
                    <a:pt x="9212" y="1"/>
                    <a:pt x="9064" y="9"/>
                    <a:pt x="8915" y="25"/>
                  </a:cubicBezTo>
                  <a:cubicBezTo>
                    <a:pt x="8739" y="46"/>
                    <a:pt x="8559" y="76"/>
                    <a:pt x="8381" y="117"/>
                  </a:cubicBezTo>
                  <a:cubicBezTo>
                    <a:pt x="8287" y="134"/>
                    <a:pt x="7340" y="306"/>
                    <a:pt x="6106" y="948"/>
                  </a:cubicBezTo>
                  <a:cubicBezTo>
                    <a:pt x="5361" y="1335"/>
                    <a:pt x="4668" y="1815"/>
                    <a:pt x="4044" y="2374"/>
                  </a:cubicBezTo>
                  <a:cubicBezTo>
                    <a:pt x="3262" y="3072"/>
                    <a:pt x="2591" y="3896"/>
                    <a:pt x="2045" y="4825"/>
                  </a:cubicBezTo>
                  <a:cubicBezTo>
                    <a:pt x="1224" y="6220"/>
                    <a:pt x="653" y="7501"/>
                    <a:pt x="349" y="8630"/>
                  </a:cubicBezTo>
                  <a:cubicBezTo>
                    <a:pt x="17" y="9854"/>
                    <a:pt x="1" y="10895"/>
                    <a:pt x="297" y="11722"/>
                  </a:cubicBezTo>
                  <a:cubicBezTo>
                    <a:pt x="621" y="12614"/>
                    <a:pt x="1302" y="13254"/>
                    <a:pt x="2327" y="13625"/>
                  </a:cubicBezTo>
                  <a:cubicBezTo>
                    <a:pt x="2692" y="13757"/>
                    <a:pt x="3040" y="13823"/>
                    <a:pt x="3370" y="13823"/>
                  </a:cubicBezTo>
                  <a:cubicBezTo>
                    <a:pt x="3782" y="13823"/>
                    <a:pt x="4165" y="13720"/>
                    <a:pt x="4518" y="13516"/>
                  </a:cubicBezTo>
                  <a:cubicBezTo>
                    <a:pt x="5118" y="13170"/>
                    <a:pt x="5609" y="12544"/>
                    <a:pt x="5977" y="11656"/>
                  </a:cubicBezTo>
                  <a:cubicBezTo>
                    <a:pt x="6249" y="11004"/>
                    <a:pt x="6347" y="10457"/>
                    <a:pt x="6351" y="10433"/>
                  </a:cubicBezTo>
                  <a:cubicBezTo>
                    <a:pt x="6720" y="8242"/>
                    <a:pt x="7528" y="6677"/>
                    <a:pt x="8753" y="5778"/>
                  </a:cubicBezTo>
                  <a:cubicBezTo>
                    <a:pt x="9103" y="5523"/>
                    <a:pt x="9471" y="5328"/>
                    <a:pt x="9829" y="5142"/>
                  </a:cubicBezTo>
                  <a:cubicBezTo>
                    <a:pt x="10595" y="4741"/>
                    <a:pt x="11319" y="4361"/>
                    <a:pt x="11742" y="3440"/>
                  </a:cubicBezTo>
                  <a:cubicBezTo>
                    <a:pt x="11916" y="3065"/>
                    <a:pt x="12268" y="2100"/>
                    <a:pt x="11818" y="1243"/>
                  </a:cubicBezTo>
                  <a:cubicBezTo>
                    <a:pt x="11564" y="756"/>
                    <a:pt x="11082" y="375"/>
                    <a:pt x="10462" y="170"/>
                  </a:cubicBezTo>
                  <a:cubicBezTo>
                    <a:pt x="10117" y="58"/>
                    <a:pt x="9745" y="1"/>
                    <a:pt x="93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5" name="Google Shape;675;p10"/>
            <p:cNvSpPr/>
            <p:nvPr/>
          </p:nvSpPr>
          <p:spPr>
            <a:xfrm>
              <a:off x="1703532" y="2769442"/>
              <a:ext cx="389467" cy="441594"/>
            </a:xfrm>
            <a:custGeom>
              <a:avLst/>
              <a:gdLst/>
              <a:ahLst/>
              <a:cxnLst/>
              <a:rect l="l" t="t" r="r" b="b"/>
              <a:pathLst>
                <a:path w="10490" h="11894" extrusionOk="0">
                  <a:moveTo>
                    <a:pt x="8326" y="1"/>
                  </a:moveTo>
                  <a:cubicBezTo>
                    <a:pt x="7704" y="1"/>
                    <a:pt x="7949" y="759"/>
                    <a:pt x="8495" y="1338"/>
                  </a:cubicBezTo>
                  <a:cubicBezTo>
                    <a:pt x="8843" y="1707"/>
                    <a:pt x="8657" y="1837"/>
                    <a:pt x="8237" y="1837"/>
                  </a:cubicBezTo>
                  <a:cubicBezTo>
                    <a:pt x="7738" y="1837"/>
                    <a:pt x="6910" y="1653"/>
                    <a:pt x="6250" y="1465"/>
                  </a:cubicBezTo>
                  <a:cubicBezTo>
                    <a:pt x="5926" y="1372"/>
                    <a:pt x="5631" y="1323"/>
                    <a:pt x="5377" y="1323"/>
                  </a:cubicBezTo>
                  <a:cubicBezTo>
                    <a:pt x="4679" y="1323"/>
                    <a:pt x="4296" y="1695"/>
                    <a:pt x="4499" y="2571"/>
                  </a:cubicBezTo>
                  <a:cubicBezTo>
                    <a:pt x="4775" y="3766"/>
                    <a:pt x="3963" y="3592"/>
                    <a:pt x="3243" y="3815"/>
                  </a:cubicBezTo>
                  <a:cubicBezTo>
                    <a:pt x="2523" y="4038"/>
                    <a:pt x="1770" y="4411"/>
                    <a:pt x="2334" y="5381"/>
                  </a:cubicBezTo>
                  <a:cubicBezTo>
                    <a:pt x="2897" y="6352"/>
                    <a:pt x="2021" y="6256"/>
                    <a:pt x="1371" y="6880"/>
                  </a:cubicBezTo>
                  <a:cubicBezTo>
                    <a:pt x="718" y="7506"/>
                    <a:pt x="689" y="7893"/>
                    <a:pt x="1305" y="8474"/>
                  </a:cubicBezTo>
                  <a:cubicBezTo>
                    <a:pt x="1921" y="9055"/>
                    <a:pt x="1248" y="9706"/>
                    <a:pt x="593" y="10305"/>
                  </a:cubicBezTo>
                  <a:cubicBezTo>
                    <a:pt x="1" y="10851"/>
                    <a:pt x="1185" y="11894"/>
                    <a:pt x="2447" y="11894"/>
                  </a:cubicBezTo>
                  <a:cubicBezTo>
                    <a:pt x="2575" y="11894"/>
                    <a:pt x="2704" y="11883"/>
                    <a:pt x="2831" y="11860"/>
                  </a:cubicBezTo>
                  <a:cubicBezTo>
                    <a:pt x="4223" y="11612"/>
                    <a:pt x="4386" y="11136"/>
                    <a:pt x="3263" y="10540"/>
                  </a:cubicBezTo>
                  <a:cubicBezTo>
                    <a:pt x="2140" y="9943"/>
                    <a:pt x="3081" y="9984"/>
                    <a:pt x="4217" y="9378"/>
                  </a:cubicBezTo>
                  <a:cubicBezTo>
                    <a:pt x="5350" y="8773"/>
                    <a:pt x="3996" y="7815"/>
                    <a:pt x="3591" y="7621"/>
                  </a:cubicBezTo>
                  <a:cubicBezTo>
                    <a:pt x="3183" y="7424"/>
                    <a:pt x="2899" y="6809"/>
                    <a:pt x="4309" y="6725"/>
                  </a:cubicBezTo>
                  <a:cubicBezTo>
                    <a:pt x="5716" y="6641"/>
                    <a:pt x="4953" y="5597"/>
                    <a:pt x="4638" y="4926"/>
                  </a:cubicBezTo>
                  <a:cubicBezTo>
                    <a:pt x="4492" y="4616"/>
                    <a:pt x="4509" y="4519"/>
                    <a:pt x="4703" y="4519"/>
                  </a:cubicBezTo>
                  <a:cubicBezTo>
                    <a:pt x="4927" y="4519"/>
                    <a:pt x="5387" y="4649"/>
                    <a:pt x="6105" y="4724"/>
                  </a:cubicBezTo>
                  <a:cubicBezTo>
                    <a:pt x="6170" y="4731"/>
                    <a:pt x="6232" y="4734"/>
                    <a:pt x="6290" y="4734"/>
                  </a:cubicBezTo>
                  <a:cubicBezTo>
                    <a:pt x="7433" y="4734"/>
                    <a:pt x="7328" y="3465"/>
                    <a:pt x="7079" y="2647"/>
                  </a:cubicBezTo>
                  <a:cubicBezTo>
                    <a:pt x="7005" y="2407"/>
                    <a:pt x="7068" y="2321"/>
                    <a:pt x="7198" y="2321"/>
                  </a:cubicBezTo>
                  <a:cubicBezTo>
                    <a:pt x="7532" y="2321"/>
                    <a:pt x="8306" y="2897"/>
                    <a:pt x="8306" y="2897"/>
                  </a:cubicBezTo>
                  <a:cubicBezTo>
                    <a:pt x="8306" y="2897"/>
                    <a:pt x="8452" y="2942"/>
                    <a:pt x="8665" y="2942"/>
                  </a:cubicBezTo>
                  <a:cubicBezTo>
                    <a:pt x="9016" y="2942"/>
                    <a:pt x="9547" y="2819"/>
                    <a:pt x="9908" y="2166"/>
                  </a:cubicBezTo>
                  <a:cubicBezTo>
                    <a:pt x="10489" y="1119"/>
                    <a:pt x="9499" y="411"/>
                    <a:pt x="9499" y="411"/>
                  </a:cubicBezTo>
                  <a:cubicBezTo>
                    <a:pt x="8951" y="119"/>
                    <a:pt x="8571" y="1"/>
                    <a:pt x="8326"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6" name="Google Shape;676;p10"/>
            <p:cNvSpPr/>
            <p:nvPr/>
          </p:nvSpPr>
          <p:spPr>
            <a:xfrm>
              <a:off x="1966963" y="3189931"/>
              <a:ext cx="232010" cy="227257"/>
            </a:xfrm>
            <a:custGeom>
              <a:avLst/>
              <a:gdLst/>
              <a:ahLst/>
              <a:cxnLst/>
              <a:rect l="l" t="t" r="r" b="b"/>
              <a:pathLst>
                <a:path w="6249" h="6121" extrusionOk="0">
                  <a:moveTo>
                    <a:pt x="3003" y="1"/>
                  </a:moveTo>
                  <a:cubicBezTo>
                    <a:pt x="2798" y="1"/>
                    <a:pt x="2590" y="25"/>
                    <a:pt x="2384" y="77"/>
                  </a:cubicBezTo>
                  <a:cubicBezTo>
                    <a:pt x="884" y="449"/>
                    <a:pt x="0" y="2086"/>
                    <a:pt x="411" y="3735"/>
                  </a:cubicBezTo>
                  <a:cubicBezTo>
                    <a:pt x="764" y="5155"/>
                    <a:pt x="1963" y="6120"/>
                    <a:pt x="3248" y="6120"/>
                  </a:cubicBezTo>
                  <a:cubicBezTo>
                    <a:pt x="3453" y="6120"/>
                    <a:pt x="3661" y="6096"/>
                    <a:pt x="3867" y="6045"/>
                  </a:cubicBezTo>
                  <a:cubicBezTo>
                    <a:pt x="5365" y="5672"/>
                    <a:pt x="6248" y="4034"/>
                    <a:pt x="5839" y="2387"/>
                  </a:cubicBezTo>
                  <a:cubicBezTo>
                    <a:pt x="5486" y="965"/>
                    <a:pt x="4288"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7" name="Google Shape;677;p10"/>
            <p:cNvSpPr/>
            <p:nvPr/>
          </p:nvSpPr>
          <p:spPr>
            <a:xfrm>
              <a:off x="1561142" y="2526282"/>
              <a:ext cx="159017" cy="155750"/>
            </a:xfrm>
            <a:custGeom>
              <a:avLst/>
              <a:gdLst/>
              <a:ahLst/>
              <a:cxnLst/>
              <a:rect l="l" t="t" r="r" b="b"/>
              <a:pathLst>
                <a:path w="4283" h="4195" extrusionOk="0">
                  <a:moveTo>
                    <a:pt x="2058" y="1"/>
                  </a:moveTo>
                  <a:cubicBezTo>
                    <a:pt x="1917" y="1"/>
                    <a:pt x="1775" y="18"/>
                    <a:pt x="1634" y="53"/>
                  </a:cubicBezTo>
                  <a:cubicBezTo>
                    <a:pt x="606" y="309"/>
                    <a:pt x="1" y="1430"/>
                    <a:pt x="281" y="2559"/>
                  </a:cubicBezTo>
                  <a:cubicBezTo>
                    <a:pt x="523" y="3533"/>
                    <a:pt x="1344" y="4195"/>
                    <a:pt x="2225" y="4195"/>
                  </a:cubicBezTo>
                  <a:cubicBezTo>
                    <a:pt x="2366" y="4195"/>
                    <a:pt x="2509" y="4178"/>
                    <a:pt x="2650" y="4143"/>
                  </a:cubicBezTo>
                  <a:cubicBezTo>
                    <a:pt x="3677" y="3889"/>
                    <a:pt x="4283" y="2766"/>
                    <a:pt x="4003" y="1636"/>
                  </a:cubicBezTo>
                  <a:cubicBezTo>
                    <a:pt x="3761" y="663"/>
                    <a:pt x="2938" y="1"/>
                    <a:pt x="20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8" name="Google Shape;678;p10"/>
            <p:cNvSpPr/>
            <p:nvPr/>
          </p:nvSpPr>
          <p:spPr>
            <a:xfrm>
              <a:off x="1185804" y="3982083"/>
              <a:ext cx="232047" cy="227295"/>
            </a:xfrm>
            <a:custGeom>
              <a:avLst/>
              <a:gdLst/>
              <a:ahLst/>
              <a:cxnLst/>
              <a:rect l="l" t="t" r="r" b="b"/>
              <a:pathLst>
                <a:path w="6250" h="6122" extrusionOk="0">
                  <a:moveTo>
                    <a:pt x="3003" y="1"/>
                  </a:moveTo>
                  <a:cubicBezTo>
                    <a:pt x="2798" y="1"/>
                    <a:pt x="2591" y="25"/>
                    <a:pt x="2384" y="77"/>
                  </a:cubicBezTo>
                  <a:cubicBezTo>
                    <a:pt x="885" y="449"/>
                    <a:pt x="1" y="2088"/>
                    <a:pt x="410" y="3735"/>
                  </a:cubicBezTo>
                  <a:cubicBezTo>
                    <a:pt x="763" y="5157"/>
                    <a:pt x="1963" y="6122"/>
                    <a:pt x="3249" y="6122"/>
                  </a:cubicBezTo>
                  <a:cubicBezTo>
                    <a:pt x="3453" y="6122"/>
                    <a:pt x="3660" y="6097"/>
                    <a:pt x="3866" y="6047"/>
                  </a:cubicBezTo>
                  <a:cubicBezTo>
                    <a:pt x="5365" y="5674"/>
                    <a:pt x="6249" y="4035"/>
                    <a:pt x="5840" y="2386"/>
                  </a:cubicBezTo>
                  <a:cubicBezTo>
                    <a:pt x="5487" y="966"/>
                    <a:pt x="4287"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9" name="Google Shape;679;p10"/>
            <p:cNvSpPr/>
            <p:nvPr/>
          </p:nvSpPr>
          <p:spPr>
            <a:xfrm>
              <a:off x="2265703" y="3343312"/>
              <a:ext cx="152186" cy="149030"/>
            </a:xfrm>
            <a:custGeom>
              <a:avLst/>
              <a:gdLst/>
              <a:ahLst/>
              <a:cxnLst/>
              <a:rect l="l" t="t" r="r" b="b"/>
              <a:pathLst>
                <a:path w="4099" h="4014" extrusionOk="0">
                  <a:moveTo>
                    <a:pt x="1970" y="0"/>
                  </a:moveTo>
                  <a:cubicBezTo>
                    <a:pt x="1835" y="0"/>
                    <a:pt x="1699" y="16"/>
                    <a:pt x="1564" y="50"/>
                  </a:cubicBezTo>
                  <a:cubicBezTo>
                    <a:pt x="580" y="295"/>
                    <a:pt x="1" y="1369"/>
                    <a:pt x="269" y="2450"/>
                  </a:cubicBezTo>
                  <a:cubicBezTo>
                    <a:pt x="500" y="3381"/>
                    <a:pt x="1286" y="4014"/>
                    <a:pt x="2128" y="4014"/>
                  </a:cubicBezTo>
                  <a:cubicBezTo>
                    <a:pt x="2263" y="4014"/>
                    <a:pt x="2400" y="3998"/>
                    <a:pt x="2536" y="3964"/>
                  </a:cubicBezTo>
                  <a:cubicBezTo>
                    <a:pt x="3520" y="3720"/>
                    <a:pt x="4099" y="2646"/>
                    <a:pt x="3831" y="1566"/>
                  </a:cubicBezTo>
                  <a:cubicBezTo>
                    <a:pt x="3598" y="632"/>
                    <a:pt x="2813" y="0"/>
                    <a:pt x="197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80" name="Google Shape;680;p10"/>
            <p:cNvSpPr/>
            <p:nvPr/>
          </p:nvSpPr>
          <p:spPr>
            <a:xfrm>
              <a:off x="1557652" y="3938791"/>
              <a:ext cx="152111" cy="149030"/>
            </a:xfrm>
            <a:custGeom>
              <a:avLst/>
              <a:gdLst/>
              <a:ahLst/>
              <a:cxnLst/>
              <a:rect l="l" t="t" r="r" b="b"/>
              <a:pathLst>
                <a:path w="4097" h="4014" extrusionOk="0">
                  <a:moveTo>
                    <a:pt x="1968" y="0"/>
                  </a:moveTo>
                  <a:cubicBezTo>
                    <a:pt x="1834" y="0"/>
                    <a:pt x="1699" y="16"/>
                    <a:pt x="1564" y="50"/>
                  </a:cubicBezTo>
                  <a:cubicBezTo>
                    <a:pt x="580" y="295"/>
                    <a:pt x="1" y="1369"/>
                    <a:pt x="269" y="2450"/>
                  </a:cubicBezTo>
                  <a:cubicBezTo>
                    <a:pt x="500" y="3381"/>
                    <a:pt x="1285" y="4014"/>
                    <a:pt x="2128" y="4014"/>
                  </a:cubicBezTo>
                  <a:cubicBezTo>
                    <a:pt x="2263" y="4014"/>
                    <a:pt x="2400" y="3998"/>
                    <a:pt x="2536" y="3964"/>
                  </a:cubicBezTo>
                  <a:cubicBezTo>
                    <a:pt x="3518" y="3720"/>
                    <a:pt x="4097" y="2646"/>
                    <a:pt x="3829" y="1566"/>
                  </a:cubicBezTo>
                  <a:cubicBezTo>
                    <a:pt x="3597" y="634"/>
                    <a:pt x="2810" y="0"/>
                    <a:pt x="196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681" name="Google Shape;681;p10"/>
          <p:cNvSpPr/>
          <p:nvPr/>
        </p:nvSpPr>
        <p:spPr>
          <a:xfrm>
            <a:off x="4092049" y="1541533"/>
            <a:ext cx="3597147" cy="1976523"/>
          </a:xfrm>
          <a:prstGeom prst="ellipse">
            <a:avLst/>
          </a:prstGeom>
          <a:solidFill>
            <a:srgbClr val="FDF3A2"/>
          </a:solidFill>
          <a:ln>
            <a:noFill/>
          </a:ln>
          <a:effectLst>
            <a:outerShdw blurRad="50800" dist="38100" dir="5400000" algn="t" rotWithShape="0">
              <a:srgbClr val="000000">
                <a:alpha val="40000"/>
              </a:srgbClr>
            </a:outerShdw>
          </a:effectLst>
        </p:spPr>
        <p:txBody>
          <a:bodyPr spcFirstLastPara="1" wrap="square" lIns="121900" tIns="60933" rIns="121900" bIns="60933" anchor="ctr" anchorCtr="0">
            <a:noAutofit/>
          </a:bodyPr>
          <a:lstStyle/>
          <a:p>
            <a:pPr algn="ctr"/>
            <a:r>
              <a:rPr lang="vi-VN" sz="426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KẾT LUẬN</a:t>
            </a:r>
            <a:endParaRPr sz="426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cxnSp>
        <p:nvCxnSpPr>
          <p:cNvPr id="682" name="Google Shape;682;p10"/>
          <p:cNvCxnSpPr>
            <a:stCxn id="681" idx="4"/>
          </p:cNvCxnSpPr>
          <p:nvPr/>
        </p:nvCxnSpPr>
        <p:spPr>
          <a:xfrm rot="5400000">
            <a:off x="4475069" y="3956700"/>
            <a:ext cx="1854199" cy="976913"/>
          </a:xfrm>
          <a:prstGeom prst="bentConnector3">
            <a:avLst>
              <a:gd name="adj1" fmla="val 50000"/>
            </a:avLst>
          </a:prstGeom>
          <a:noFill/>
          <a:ln w="38100" cap="flat" cmpd="sng">
            <a:solidFill>
              <a:schemeClr val="dk1"/>
            </a:solidFill>
            <a:prstDash val="dash"/>
            <a:round/>
            <a:headEnd type="none" w="sm" len="sm"/>
            <a:tailEnd type="oval" w="med" len="med"/>
          </a:ln>
        </p:spPr>
      </p:cxnSp>
      <p:cxnSp>
        <p:nvCxnSpPr>
          <p:cNvPr id="683" name="Google Shape;683;p10"/>
          <p:cNvCxnSpPr>
            <a:stCxn id="681" idx="0"/>
          </p:cNvCxnSpPr>
          <p:nvPr/>
        </p:nvCxnSpPr>
        <p:spPr>
          <a:xfrm rot="5400000" flipH="1" flipV="1">
            <a:off x="6939870" y="-665116"/>
            <a:ext cx="1157404" cy="3255896"/>
          </a:xfrm>
          <a:prstGeom prst="bentConnector2">
            <a:avLst/>
          </a:prstGeom>
          <a:noFill/>
          <a:ln w="38100" cap="flat" cmpd="sng">
            <a:solidFill>
              <a:schemeClr val="dk1"/>
            </a:solidFill>
            <a:prstDash val="dash"/>
            <a:round/>
            <a:headEnd type="none" w="sm" len="sm"/>
            <a:tailEnd type="oval" w="med" len="med"/>
          </a:ln>
        </p:spPr>
      </p:cxnSp>
      <p:sp>
        <p:nvSpPr>
          <p:cNvPr id="684" name="Google Shape;684;p10"/>
          <p:cNvSpPr txBox="1"/>
          <p:nvPr/>
        </p:nvSpPr>
        <p:spPr>
          <a:xfrm>
            <a:off x="212537" y="3132408"/>
            <a:ext cx="4210113" cy="2893045"/>
          </a:xfrm>
          <a:prstGeom prst="rect">
            <a:avLst/>
          </a:prstGeom>
          <a:noFill/>
          <a:ln>
            <a:noFill/>
          </a:ln>
        </p:spPr>
        <p:txBody>
          <a:bodyPr spcFirstLastPara="1" wrap="square" lIns="121900" tIns="60933" rIns="121900" bIns="60933" anchor="t" anchorCtr="0">
            <a:spAutoFit/>
          </a:bodyPr>
          <a:lstStyle/>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Thực vật có thể sinh sản theo hai hình thức là sinh sản vô tính và sinh sản hữu tính.</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685" name="Google Shape;685;p10"/>
          <p:cNvSpPr txBox="1"/>
          <p:nvPr/>
        </p:nvSpPr>
        <p:spPr>
          <a:xfrm>
            <a:off x="7589059" y="930869"/>
            <a:ext cx="4175495" cy="2339047"/>
          </a:xfrm>
          <a:prstGeom prst="rect">
            <a:avLst/>
          </a:prstGeom>
          <a:noFill/>
          <a:ln>
            <a:noFill/>
          </a:ln>
        </p:spPr>
        <p:txBody>
          <a:bodyPr spcFirstLastPara="1" wrap="square" lIns="121900" tIns="60933" rIns="121900" bIns="60933" anchor="t" anchorCtr="0">
            <a:spAutoFit/>
          </a:bodyPr>
          <a:lstStyle/>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Thực vật sinh sản vô tính bằng cơ quan sinh dưỡng (rễ, thân, lá) hoặc bằng bào tử</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nvGrpSpPr>
          <p:cNvPr id="686" name="Google Shape;686;p10"/>
          <p:cNvGrpSpPr/>
          <p:nvPr/>
        </p:nvGrpSpPr>
        <p:grpSpPr>
          <a:xfrm rot="10800000">
            <a:off x="10591799" y="5328750"/>
            <a:ext cx="1442757" cy="1456164"/>
            <a:chOff x="2497175" y="3692550"/>
            <a:chExt cx="1123025" cy="1004975"/>
          </a:xfrm>
        </p:grpSpPr>
        <p:sp>
          <p:nvSpPr>
            <p:cNvPr id="687" name="Google Shape;687;p10"/>
            <p:cNvSpPr/>
            <p:nvPr/>
          </p:nvSpPr>
          <p:spPr>
            <a:xfrm>
              <a:off x="2497175" y="3755450"/>
              <a:ext cx="1123025" cy="942075"/>
            </a:xfrm>
            <a:custGeom>
              <a:avLst/>
              <a:gdLst/>
              <a:ahLst/>
              <a:cxnLst/>
              <a:rect l="l" t="t" r="r" b="b"/>
              <a:pathLst>
                <a:path w="44921" h="37683" extrusionOk="0">
                  <a:moveTo>
                    <a:pt x="19991" y="0"/>
                  </a:moveTo>
                  <a:cubicBezTo>
                    <a:pt x="19117" y="0"/>
                    <a:pt x="18299" y="412"/>
                    <a:pt x="18299" y="412"/>
                  </a:cubicBezTo>
                  <a:cubicBezTo>
                    <a:pt x="18299" y="412"/>
                    <a:pt x="14954" y="1971"/>
                    <a:pt x="12534" y="3589"/>
                  </a:cubicBezTo>
                  <a:cubicBezTo>
                    <a:pt x="11441" y="4319"/>
                    <a:pt x="10581" y="4519"/>
                    <a:pt x="9966" y="4519"/>
                  </a:cubicBezTo>
                  <a:cubicBezTo>
                    <a:pt x="9219" y="4519"/>
                    <a:pt x="8835" y="4224"/>
                    <a:pt x="8835" y="4224"/>
                  </a:cubicBezTo>
                  <a:lnTo>
                    <a:pt x="7795" y="5140"/>
                  </a:lnTo>
                  <a:cubicBezTo>
                    <a:pt x="7795" y="5140"/>
                    <a:pt x="7449" y="6186"/>
                    <a:pt x="5948" y="8956"/>
                  </a:cubicBezTo>
                  <a:cubicBezTo>
                    <a:pt x="4446" y="11726"/>
                    <a:pt x="0" y="16290"/>
                    <a:pt x="2891" y="23079"/>
                  </a:cubicBezTo>
                  <a:cubicBezTo>
                    <a:pt x="5105" y="28277"/>
                    <a:pt x="8970" y="29321"/>
                    <a:pt x="11408" y="29321"/>
                  </a:cubicBezTo>
                  <a:cubicBezTo>
                    <a:pt x="12154" y="29321"/>
                    <a:pt x="12767" y="29223"/>
                    <a:pt x="13158" y="29116"/>
                  </a:cubicBezTo>
                  <a:cubicBezTo>
                    <a:pt x="13309" y="29075"/>
                    <a:pt x="13469" y="29056"/>
                    <a:pt x="13636" y="29056"/>
                  </a:cubicBezTo>
                  <a:cubicBezTo>
                    <a:pt x="15296" y="29056"/>
                    <a:pt x="17568" y="30972"/>
                    <a:pt x="18299" y="31706"/>
                  </a:cubicBezTo>
                  <a:cubicBezTo>
                    <a:pt x="18674" y="32083"/>
                    <a:pt x="19485" y="32184"/>
                    <a:pt x="20244" y="32184"/>
                  </a:cubicBezTo>
                  <a:cubicBezTo>
                    <a:pt x="21112" y="32184"/>
                    <a:pt x="21912" y="32052"/>
                    <a:pt x="21912" y="32052"/>
                  </a:cubicBezTo>
                  <a:cubicBezTo>
                    <a:pt x="21912" y="32052"/>
                    <a:pt x="22483" y="31984"/>
                    <a:pt x="23192" y="31984"/>
                  </a:cubicBezTo>
                  <a:cubicBezTo>
                    <a:pt x="24207" y="31984"/>
                    <a:pt x="25504" y="32124"/>
                    <a:pt x="25810" y="32803"/>
                  </a:cubicBezTo>
                  <a:cubicBezTo>
                    <a:pt x="26223" y="33722"/>
                    <a:pt x="27730" y="34129"/>
                    <a:pt x="28841" y="34129"/>
                  </a:cubicBezTo>
                  <a:cubicBezTo>
                    <a:pt x="29128" y="34129"/>
                    <a:pt x="29388" y="34102"/>
                    <a:pt x="29597" y="34049"/>
                  </a:cubicBezTo>
                  <a:cubicBezTo>
                    <a:pt x="29875" y="33980"/>
                    <a:pt x="30235" y="33942"/>
                    <a:pt x="30629" y="33942"/>
                  </a:cubicBezTo>
                  <a:cubicBezTo>
                    <a:pt x="31676" y="33942"/>
                    <a:pt x="32959" y="34211"/>
                    <a:pt x="33547" y="34882"/>
                  </a:cubicBezTo>
                  <a:cubicBezTo>
                    <a:pt x="34355" y="35807"/>
                    <a:pt x="36663" y="36152"/>
                    <a:pt x="36663" y="36152"/>
                  </a:cubicBezTo>
                  <a:cubicBezTo>
                    <a:pt x="37049" y="35998"/>
                    <a:pt x="37459" y="35947"/>
                    <a:pt x="37836" y="35947"/>
                  </a:cubicBezTo>
                  <a:cubicBezTo>
                    <a:pt x="38589" y="35947"/>
                    <a:pt x="39204" y="36152"/>
                    <a:pt x="39204" y="36152"/>
                  </a:cubicBezTo>
                  <a:cubicBezTo>
                    <a:pt x="41233" y="37415"/>
                    <a:pt x="42571" y="37683"/>
                    <a:pt x="43342" y="37683"/>
                  </a:cubicBezTo>
                  <a:cubicBezTo>
                    <a:pt x="43910" y="37683"/>
                    <a:pt x="44170" y="37537"/>
                    <a:pt x="44170" y="37537"/>
                  </a:cubicBezTo>
                  <a:cubicBezTo>
                    <a:pt x="44921" y="37306"/>
                    <a:pt x="43824" y="35516"/>
                    <a:pt x="43824" y="35516"/>
                  </a:cubicBezTo>
                  <a:cubicBezTo>
                    <a:pt x="41919" y="34362"/>
                    <a:pt x="42380" y="32629"/>
                    <a:pt x="42380" y="32629"/>
                  </a:cubicBezTo>
                  <a:cubicBezTo>
                    <a:pt x="42785" y="31590"/>
                    <a:pt x="42148" y="30315"/>
                    <a:pt x="42148" y="30315"/>
                  </a:cubicBezTo>
                  <a:cubicBezTo>
                    <a:pt x="41107" y="28578"/>
                    <a:pt x="41919" y="26628"/>
                    <a:pt x="41919" y="26628"/>
                  </a:cubicBezTo>
                  <a:cubicBezTo>
                    <a:pt x="42668" y="24668"/>
                    <a:pt x="41340" y="23541"/>
                    <a:pt x="41340" y="23541"/>
                  </a:cubicBezTo>
                  <a:cubicBezTo>
                    <a:pt x="40129" y="23173"/>
                    <a:pt x="40186" y="19529"/>
                    <a:pt x="40186" y="19529"/>
                  </a:cubicBezTo>
                  <a:cubicBezTo>
                    <a:pt x="40129" y="15435"/>
                    <a:pt x="38453" y="14555"/>
                    <a:pt x="38453" y="14555"/>
                  </a:cubicBezTo>
                  <a:cubicBezTo>
                    <a:pt x="36260" y="13109"/>
                    <a:pt x="36317" y="11094"/>
                    <a:pt x="35914" y="10519"/>
                  </a:cubicBezTo>
                  <a:cubicBezTo>
                    <a:pt x="35509" y="9944"/>
                    <a:pt x="34585" y="7630"/>
                    <a:pt x="31929" y="6312"/>
                  </a:cubicBezTo>
                  <a:cubicBezTo>
                    <a:pt x="29273" y="4997"/>
                    <a:pt x="29216" y="3992"/>
                    <a:pt x="28498" y="3100"/>
                  </a:cubicBezTo>
                  <a:cubicBezTo>
                    <a:pt x="27780" y="2208"/>
                    <a:pt x="24887" y="1856"/>
                    <a:pt x="24887" y="1856"/>
                  </a:cubicBezTo>
                  <a:cubicBezTo>
                    <a:pt x="24887" y="1856"/>
                    <a:pt x="24742" y="1871"/>
                    <a:pt x="24509" y="1871"/>
                  </a:cubicBezTo>
                  <a:cubicBezTo>
                    <a:pt x="23810" y="1871"/>
                    <a:pt x="22314" y="1741"/>
                    <a:pt x="21528" y="703"/>
                  </a:cubicBezTo>
                  <a:cubicBezTo>
                    <a:pt x="21121" y="165"/>
                    <a:pt x="20545" y="0"/>
                    <a:pt x="199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88" name="Google Shape;688;p10"/>
            <p:cNvSpPr/>
            <p:nvPr/>
          </p:nvSpPr>
          <p:spPr>
            <a:xfrm>
              <a:off x="2931675" y="4076100"/>
              <a:ext cx="414125" cy="60525"/>
            </a:xfrm>
            <a:custGeom>
              <a:avLst/>
              <a:gdLst/>
              <a:ahLst/>
              <a:cxnLst/>
              <a:rect l="l" t="t" r="r" b="b"/>
              <a:pathLst>
                <a:path w="16565" h="2421" extrusionOk="0">
                  <a:moveTo>
                    <a:pt x="7824" y="0"/>
                  </a:moveTo>
                  <a:cubicBezTo>
                    <a:pt x="3741" y="0"/>
                    <a:pt x="0" y="815"/>
                    <a:pt x="0" y="815"/>
                  </a:cubicBezTo>
                  <a:lnTo>
                    <a:pt x="753" y="1631"/>
                  </a:lnTo>
                  <a:cubicBezTo>
                    <a:pt x="3858" y="1094"/>
                    <a:pt x="6426" y="897"/>
                    <a:pt x="8526" y="897"/>
                  </a:cubicBezTo>
                  <a:cubicBezTo>
                    <a:pt x="14357" y="897"/>
                    <a:pt x="16564" y="2421"/>
                    <a:pt x="16564" y="2421"/>
                  </a:cubicBezTo>
                  <a:cubicBezTo>
                    <a:pt x="14603" y="526"/>
                    <a:pt x="11103" y="0"/>
                    <a:pt x="78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89" name="Google Shape;689;p10"/>
            <p:cNvSpPr/>
            <p:nvPr/>
          </p:nvSpPr>
          <p:spPr>
            <a:xfrm>
              <a:off x="3027275" y="4176750"/>
              <a:ext cx="378350" cy="65200"/>
            </a:xfrm>
            <a:custGeom>
              <a:avLst/>
              <a:gdLst/>
              <a:ahLst/>
              <a:cxnLst/>
              <a:rect l="l" t="t" r="r" b="b"/>
              <a:pathLst>
                <a:path w="15134" h="2608" extrusionOk="0">
                  <a:moveTo>
                    <a:pt x="6130" y="1"/>
                  </a:moveTo>
                  <a:cubicBezTo>
                    <a:pt x="2681" y="1"/>
                    <a:pt x="0" y="832"/>
                    <a:pt x="0" y="832"/>
                  </a:cubicBezTo>
                  <a:lnTo>
                    <a:pt x="743" y="1617"/>
                  </a:lnTo>
                  <a:cubicBezTo>
                    <a:pt x="2738" y="1049"/>
                    <a:pt x="4657" y="838"/>
                    <a:pt x="6408" y="838"/>
                  </a:cubicBezTo>
                  <a:cubicBezTo>
                    <a:pt x="11476" y="838"/>
                    <a:pt x="15134" y="2608"/>
                    <a:pt x="15134" y="2608"/>
                  </a:cubicBezTo>
                  <a:cubicBezTo>
                    <a:pt x="12321" y="562"/>
                    <a:pt x="8966" y="1"/>
                    <a:pt x="613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90" name="Google Shape;690;p10"/>
            <p:cNvSpPr/>
            <p:nvPr/>
          </p:nvSpPr>
          <p:spPr>
            <a:xfrm>
              <a:off x="2572875" y="3692550"/>
              <a:ext cx="1007800" cy="974950"/>
            </a:xfrm>
            <a:custGeom>
              <a:avLst/>
              <a:gdLst/>
              <a:ahLst/>
              <a:cxnLst/>
              <a:rect l="l" t="t" r="r" b="b"/>
              <a:pathLst>
                <a:path w="40312" h="38998" extrusionOk="0">
                  <a:moveTo>
                    <a:pt x="567" y="0"/>
                  </a:moveTo>
                  <a:lnTo>
                    <a:pt x="0" y="731"/>
                  </a:lnTo>
                  <a:cubicBezTo>
                    <a:pt x="1893" y="3748"/>
                    <a:pt x="4205" y="6742"/>
                    <a:pt x="6539" y="9475"/>
                  </a:cubicBezTo>
                  <a:lnTo>
                    <a:pt x="6537" y="9473"/>
                  </a:lnTo>
                  <a:cubicBezTo>
                    <a:pt x="6537" y="9473"/>
                    <a:pt x="770" y="16742"/>
                    <a:pt x="2361" y="22968"/>
                  </a:cubicBezTo>
                  <a:cubicBezTo>
                    <a:pt x="2341" y="22884"/>
                    <a:pt x="1072" y="17581"/>
                    <a:pt x="7136" y="10169"/>
                  </a:cubicBezTo>
                  <a:cubicBezTo>
                    <a:pt x="7932" y="11085"/>
                    <a:pt x="8728" y="11969"/>
                    <a:pt x="9506" y="12810"/>
                  </a:cubicBezTo>
                  <a:cubicBezTo>
                    <a:pt x="9506" y="12810"/>
                    <a:pt x="4843" y="19044"/>
                    <a:pt x="7983" y="27571"/>
                  </a:cubicBezTo>
                  <a:lnTo>
                    <a:pt x="7983" y="27571"/>
                  </a:lnTo>
                  <a:cubicBezTo>
                    <a:pt x="7983" y="27571"/>
                    <a:pt x="6023" y="19666"/>
                    <a:pt x="10113" y="13465"/>
                  </a:cubicBezTo>
                  <a:cubicBezTo>
                    <a:pt x="11367" y="14801"/>
                    <a:pt x="12562" y="16018"/>
                    <a:pt x="13630" y="17076"/>
                  </a:cubicBezTo>
                  <a:cubicBezTo>
                    <a:pt x="13072" y="18489"/>
                    <a:pt x="10414" y="25900"/>
                    <a:pt x="13728" y="31299"/>
                  </a:cubicBezTo>
                  <a:cubicBezTo>
                    <a:pt x="13728" y="31299"/>
                    <a:pt x="11128" y="24985"/>
                    <a:pt x="14289" y="17722"/>
                  </a:cubicBezTo>
                  <a:cubicBezTo>
                    <a:pt x="15811" y="19209"/>
                    <a:pt x="17014" y="20314"/>
                    <a:pt x="17657" y="20895"/>
                  </a:cubicBezTo>
                  <a:cubicBezTo>
                    <a:pt x="17657" y="20895"/>
                    <a:pt x="16732" y="30215"/>
                    <a:pt x="19021" y="32659"/>
                  </a:cubicBezTo>
                  <a:cubicBezTo>
                    <a:pt x="19021" y="32659"/>
                    <a:pt x="17368" y="30268"/>
                    <a:pt x="18176" y="21358"/>
                  </a:cubicBezTo>
                  <a:lnTo>
                    <a:pt x="18176" y="21358"/>
                  </a:lnTo>
                  <a:cubicBezTo>
                    <a:pt x="19737" y="22935"/>
                    <a:pt x="21292" y="24414"/>
                    <a:pt x="22812" y="25793"/>
                  </a:cubicBezTo>
                  <a:cubicBezTo>
                    <a:pt x="22812" y="25793"/>
                    <a:pt x="21957" y="28226"/>
                    <a:pt x="26170" y="33952"/>
                  </a:cubicBezTo>
                  <a:cubicBezTo>
                    <a:pt x="26170" y="33952"/>
                    <a:pt x="23809" y="30654"/>
                    <a:pt x="23545" y="26452"/>
                  </a:cubicBezTo>
                  <a:lnTo>
                    <a:pt x="23543" y="26450"/>
                  </a:lnTo>
                  <a:lnTo>
                    <a:pt x="23543" y="26450"/>
                  </a:lnTo>
                  <a:cubicBezTo>
                    <a:pt x="25028" y="27776"/>
                    <a:pt x="26475" y="29003"/>
                    <a:pt x="27858" y="30127"/>
                  </a:cubicBezTo>
                  <a:cubicBezTo>
                    <a:pt x="27858" y="30127"/>
                    <a:pt x="27078" y="32801"/>
                    <a:pt x="30051" y="35530"/>
                  </a:cubicBezTo>
                  <a:cubicBezTo>
                    <a:pt x="30051" y="35530"/>
                    <a:pt x="27782" y="32467"/>
                    <a:pt x="28430" y="30593"/>
                  </a:cubicBezTo>
                  <a:lnTo>
                    <a:pt x="28430" y="30593"/>
                  </a:lnTo>
                  <a:cubicBezTo>
                    <a:pt x="30255" y="32060"/>
                    <a:pt x="31956" y="33347"/>
                    <a:pt x="33467" y="34441"/>
                  </a:cubicBezTo>
                  <a:cubicBezTo>
                    <a:pt x="33441" y="34767"/>
                    <a:pt x="33529" y="35698"/>
                    <a:pt x="35112" y="36743"/>
                  </a:cubicBezTo>
                  <a:cubicBezTo>
                    <a:pt x="35112" y="36743"/>
                    <a:pt x="34016" y="35831"/>
                    <a:pt x="34008" y="34830"/>
                  </a:cubicBezTo>
                  <a:lnTo>
                    <a:pt x="34008" y="34830"/>
                  </a:lnTo>
                  <a:cubicBezTo>
                    <a:pt x="37827" y="37566"/>
                    <a:pt x="40311" y="38998"/>
                    <a:pt x="40311" y="38998"/>
                  </a:cubicBezTo>
                  <a:cubicBezTo>
                    <a:pt x="37950" y="37122"/>
                    <a:pt x="35857" y="35444"/>
                    <a:pt x="34010" y="33954"/>
                  </a:cubicBezTo>
                  <a:lnTo>
                    <a:pt x="34010" y="33954"/>
                  </a:lnTo>
                  <a:lnTo>
                    <a:pt x="34386" y="34257"/>
                  </a:lnTo>
                  <a:cubicBezTo>
                    <a:pt x="34459" y="34255"/>
                    <a:pt x="34530" y="34254"/>
                    <a:pt x="34600" y="34254"/>
                  </a:cubicBezTo>
                  <a:cubicBezTo>
                    <a:pt x="36442" y="34254"/>
                    <a:pt x="37203" y="34957"/>
                    <a:pt x="37203" y="34957"/>
                  </a:cubicBezTo>
                  <a:cubicBezTo>
                    <a:pt x="36778" y="33962"/>
                    <a:pt x="34116" y="33952"/>
                    <a:pt x="34011" y="33952"/>
                  </a:cubicBezTo>
                  <a:cubicBezTo>
                    <a:pt x="34009" y="33952"/>
                    <a:pt x="34008" y="33952"/>
                    <a:pt x="34008" y="33952"/>
                  </a:cubicBezTo>
                  <a:cubicBezTo>
                    <a:pt x="32066" y="32387"/>
                    <a:pt x="30392" y="31027"/>
                    <a:pt x="28964" y="29859"/>
                  </a:cubicBezTo>
                  <a:cubicBezTo>
                    <a:pt x="30319" y="29573"/>
                    <a:pt x="31466" y="29484"/>
                    <a:pt x="32369" y="29484"/>
                  </a:cubicBezTo>
                  <a:cubicBezTo>
                    <a:pt x="33868" y="29484"/>
                    <a:pt x="34697" y="29730"/>
                    <a:pt x="34697" y="29730"/>
                  </a:cubicBezTo>
                  <a:cubicBezTo>
                    <a:pt x="33865" y="29286"/>
                    <a:pt x="32794" y="29147"/>
                    <a:pt x="31781" y="29147"/>
                  </a:cubicBezTo>
                  <a:cubicBezTo>
                    <a:pt x="30094" y="29147"/>
                    <a:pt x="28565" y="29531"/>
                    <a:pt x="28565" y="29531"/>
                  </a:cubicBezTo>
                  <a:cubicBezTo>
                    <a:pt x="26720" y="28017"/>
                    <a:pt x="25306" y="26841"/>
                    <a:pt x="24259" y="25961"/>
                  </a:cubicBezTo>
                  <a:cubicBezTo>
                    <a:pt x="26548" y="24999"/>
                    <a:pt x="28612" y="24724"/>
                    <a:pt x="30225" y="24724"/>
                  </a:cubicBezTo>
                  <a:cubicBezTo>
                    <a:pt x="32383" y="24724"/>
                    <a:pt x="33733" y="25216"/>
                    <a:pt x="33733" y="25216"/>
                  </a:cubicBezTo>
                  <a:cubicBezTo>
                    <a:pt x="32760" y="24536"/>
                    <a:pt x="31285" y="24310"/>
                    <a:pt x="29751" y="24310"/>
                  </a:cubicBezTo>
                  <a:cubicBezTo>
                    <a:pt x="26682" y="24310"/>
                    <a:pt x="23377" y="25216"/>
                    <a:pt x="23377" y="25216"/>
                  </a:cubicBezTo>
                  <a:cubicBezTo>
                    <a:pt x="22270" y="24277"/>
                    <a:pt x="21793" y="23856"/>
                    <a:pt x="21793" y="23856"/>
                  </a:cubicBezTo>
                  <a:cubicBezTo>
                    <a:pt x="18088" y="20253"/>
                    <a:pt x="14371" y="16241"/>
                    <a:pt x="11106" y="12552"/>
                  </a:cubicBezTo>
                  <a:cubicBezTo>
                    <a:pt x="14302" y="11355"/>
                    <a:pt x="17893" y="11011"/>
                    <a:pt x="20963" y="11011"/>
                  </a:cubicBezTo>
                  <a:cubicBezTo>
                    <a:pt x="25101" y="11011"/>
                    <a:pt x="28291" y="11635"/>
                    <a:pt x="28291" y="11635"/>
                  </a:cubicBezTo>
                  <a:cubicBezTo>
                    <a:pt x="26310" y="10965"/>
                    <a:pt x="23271" y="10181"/>
                    <a:pt x="19551" y="10181"/>
                  </a:cubicBezTo>
                  <a:cubicBezTo>
                    <a:pt x="18661" y="10181"/>
                    <a:pt x="17733" y="10226"/>
                    <a:pt x="16771" y="10328"/>
                  </a:cubicBezTo>
                  <a:cubicBezTo>
                    <a:pt x="14256" y="10596"/>
                    <a:pt x="12122" y="11187"/>
                    <a:pt x="10443" y="11801"/>
                  </a:cubicBezTo>
                  <a:cubicBezTo>
                    <a:pt x="9700" y="10958"/>
                    <a:pt x="8984" y="10134"/>
                    <a:pt x="8301" y="9338"/>
                  </a:cubicBezTo>
                  <a:cubicBezTo>
                    <a:pt x="12136" y="6987"/>
                    <a:pt x="15778" y="6396"/>
                    <a:pt x="18468" y="6396"/>
                  </a:cubicBezTo>
                  <a:cubicBezTo>
                    <a:pt x="21184" y="6396"/>
                    <a:pt x="22931" y="6997"/>
                    <a:pt x="22931" y="6997"/>
                  </a:cubicBezTo>
                  <a:cubicBezTo>
                    <a:pt x="21571" y="6035"/>
                    <a:pt x="19901" y="5678"/>
                    <a:pt x="18171" y="5678"/>
                  </a:cubicBezTo>
                  <a:cubicBezTo>
                    <a:pt x="13232" y="5678"/>
                    <a:pt x="7806" y="8589"/>
                    <a:pt x="7705" y="8644"/>
                  </a:cubicBezTo>
                  <a:lnTo>
                    <a:pt x="7705" y="8644"/>
                  </a:lnTo>
                  <a:cubicBezTo>
                    <a:pt x="3450" y="3673"/>
                    <a:pt x="567" y="0"/>
                    <a:pt x="56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91" name="Google Shape;691;p10"/>
            <p:cNvSpPr/>
            <p:nvPr/>
          </p:nvSpPr>
          <p:spPr>
            <a:xfrm>
              <a:off x="2631900" y="4266725"/>
              <a:ext cx="25" cy="75"/>
            </a:xfrm>
            <a:custGeom>
              <a:avLst/>
              <a:gdLst/>
              <a:ahLst/>
              <a:cxnLst/>
              <a:rect l="l" t="t" r="r" b="b"/>
              <a:pathLst>
                <a:path w="1" h="3" extrusionOk="0">
                  <a:moveTo>
                    <a:pt x="0" y="1"/>
                  </a:moveTo>
                  <a:cubicBezTo>
                    <a:pt x="0" y="3"/>
                    <a:pt x="0" y="3"/>
                    <a:pt x="0" y="3"/>
                  </a:cubicBezTo>
                  <a:cubicBezTo>
                    <a:pt x="0" y="3"/>
                    <a:pt x="0" y="3"/>
                    <a:pt x="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82582673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animEffect transition="in" filter="fade">
                                      <p:cBhvr>
                                        <p:cTn id="7" dur="500"/>
                                        <p:tgtEl>
                                          <p:spTgt spid="6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2"/>
                                        </p:tgtEl>
                                        <p:attrNameLst>
                                          <p:attrName>style.visibility</p:attrName>
                                        </p:attrNameLst>
                                      </p:cBhvr>
                                      <p:to>
                                        <p:strVal val="visible"/>
                                      </p:to>
                                    </p:set>
                                    <p:animEffect transition="in" filter="fade">
                                      <p:cBhvr>
                                        <p:cTn id="12" dur="500"/>
                                        <p:tgtEl>
                                          <p:spTgt spid="68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84"/>
                                        </p:tgtEl>
                                        <p:attrNameLst>
                                          <p:attrName>style.visibility</p:attrName>
                                        </p:attrNameLst>
                                      </p:cBhvr>
                                      <p:to>
                                        <p:strVal val="visible"/>
                                      </p:to>
                                    </p:set>
                                    <p:animEffect transition="in" filter="fade">
                                      <p:cBhvr>
                                        <p:cTn id="16" dur="500"/>
                                        <p:tgtEl>
                                          <p:spTgt spid="684"/>
                                        </p:tgtEl>
                                      </p:cBhvr>
                                    </p:animEffect>
                                  </p:childTnLst>
                                </p:cTn>
                              </p:par>
                              <p:par>
                                <p:cTn id="17" presetID="10" presetClass="entr" presetSubtype="0" fill="hold" nodeType="withEffect">
                                  <p:stCondLst>
                                    <p:cond delay="0"/>
                                  </p:stCondLst>
                                  <p:childTnLst>
                                    <p:set>
                                      <p:cBhvr>
                                        <p:cTn id="18" dur="1" fill="hold">
                                          <p:stCondLst>
                                            <p:cond delay="0"/>
                                          </p:stCondLst>
                                        </p:cTn>
                                        <p:tgtEl>
                                          <p:spTgt spid="660"/>
                                        </p:tgtEl>
                                        <p:attrNameLst>
                                          <p:attrName>style.visibility</p:attrName>
                                        </p:attrNameLst>
                                      </p:cBhvr>
                                      <p:to>
                                        <p:strVal val="visible"/>
                                      </p:to>
                                    </p:set>
                                    <p:animEffect transition="in" filter="fade">
                                      <p:cBhvr>
                                        <p:cTn id="19" dur="500"/>
                                        <p:tgtEl>
                                          <p:spTgt spid="66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83"/>
                                        </p:tgtEl>
                                        <p:attrNameLst>
                                          <p:attrName>style.visibility</p:attrName>
                                        </p:attrNameLst>
                                      </p:cBhvr>
                                      <p:to>
                                        <p:strVal val="visible"/>
                                      </p:to>
                                    </p:set>
                                    <p:animEffect transition="in" filter="fade">
                                      <p:cBhvr>
                                        <p:cTn id="24" dur="500"/>
                                        <p:tgtEl>
                                          <p:spTgt spid="683"/>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685"/>
                                        </p:tgtEl>
                                        <p:attrNameLst>
                                          <p:attrName>style.visibility</p:attrName>
                                        </p:attrNameLst>
                                      </p:cBhvr>
                                      <p:to>
                                        <p:strVal val="visible"/>
                                      </p:to>
                                    </p:set>
                                    <p:animEffect transition="in" filter="fade">
                                      <p:cBhvr>
                                        <p:cTn id="28" dur="500"/>
                                        <p:tgtEl>
                                          <p:spTgt spid="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776" name="Google Shape;776;p11"/>
          <p:cNvSpPr txBox="1"/>
          <p:nvPr/>
        </p:nvSpPr>
        <p:spPr>
          <a:xfrm>
            <a:off x="337557" y="220618"/>
            <a:ext cx="11218411" cy="1108069"/>
          </a:xfrm>
          <a:prstGeom prst="rect">
            <a:avLst/>
          </a:prstGeom>
          <a:noFill/>
          <a:ln>
            <a:noFill/>
          </a:ln>
        </p:spPr>
        <p:txBody>
          <a:bodyPr spcFirstLastPara="1" wrap="square" lIns="121900" tIns="60933" rIns="121900" bIns="60933" anchor="t" anchorCtr="0">
            <a:spAutoFit/>
          </a:bodyPr>
          <a:lstStyle/>
          <a:p>
            <a:pPr algn="just">
              <a:lnSpc>
                <a:spcPct val="150000"/>
              </a:lnSpc>
            </a:pPr>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2. Phương pháp nhân giống vô tính ở thực vật</a:t>
            </a:r>
            <a:endParaRPr sz="4265"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777" name="Google Shape;777;p11"/>
          <p:cNvSpPr txBox="1"/>
          <p:nvPr/>
        </p:nvSpPr>
        <p:spPr>
          <a:xfrm>
            <a:off x="262466" y="1231232"/>
            <a:ext cx="8187265" cy="2893045"/>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3</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Trong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nông nghiệp, người ta đã áp dụng những phương pháp nào để nhân nhanh các giống cây trồng mang những đặc tính mong muốn? Cho ví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dụ</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778" name="Google Shape;778;p11" descr="6 Phương pháp nhân giống cây trồng dễ dàng thành công"/>
          <p:cNvPicPr preferRelativeResize="0"/>
          <p:nvPr/>
        </p:nvPicPr>
        <p:blipFill rotWithShape="1">
          <a:blip r:embed="rId3"/>
          <a:srcRect/>
          <a:stretch>
            <a:fillRect/>
          </a:stretch>
        </p:blipFill>
        <p:spPr>
          <a:xfrm>
            <a:off x="8449732" y="2108200"/>
            <a:ext cx="3646901" cy="3369231"/>
          </a:xfrm>
          <a:prstGeom prst="ellipse">
            <a:avLst/>
          </a:prstGeom>
          <a:noFill/>
          <a:ln>
            <a:noFill/>
          </a:ln>
        </p:spPr>
      </p:pic>
      <p:pic>
        <p:nvPicPr>
          <p:cNvPr id="779" name="Google Shape;779;p11"/>
          <p:cNvPicPr preferRelativeResize="0"/>
          <p:nvPr/>
        </p:nvPicPr>
        <p:blipFill rotWithShape="1">
          <a:blip r:embed="rId4"/>
          <a:srcRect/>
          <a:stretch>
            <a:fillRect/>
          </a:stretch>
        </p:blipFill>
        <p:spPr>
          <a:xfrm>
            <a:off x="5853017" y="4404595"/>
            <a:ext cx="3290572" cy="2430909"/>
          </a:xfrm>
          <a:prstGeom prst="rect">
            <a:avLst/>
          </a:prstGeom>
          <a:noFill/>
          <a:ln>
            <a:noFill/>
          </a:ln>
        </p:spPr>
      </p:pic>
    </p:spTree>
    <p:extLst>
      <p:ext uri="{BB962C8B-B14F-4D97-AF65-F5344CB8AC3E}">
        <p14:creationId xmlns:p14="http://schemas.microsoft.com/office/powerpoint/2010/main" val="12495093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6"/>
                                        </p:tgtEl>
                                        <p:attrNameLst>
                                          <p:attrName>style.visibility</p:attrName>
                                        </p:attrNameLst>
                                      </p:cBhvr>
                                      <p:to>
                                        <p:strVal val="visible"/>
                                      </p:to>
                                    </p:set>
                                    <p:animEffect transition="in" filter="fade">
                                      <p:cBhvr>
                                        <p:cTn id="7" dur="500"/>
                                        <p:tgtEl>
                                          <p:spTgt spid="7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7"/>
                                        </p:tgtEl>
                                        <p:attrNameLst>
                                          <p:attrName>style.visibility</p:attrName>
                                        </p:attrNameLst>
                                      </p:cBhvr>
                                      <p:to>
                                        <p:strVal val="visible"/>
                                      </p:to>
                                    </p:set>
                                    <p:animEffect transition="in" filter="fade">
                                      <p:cBhvr>
                                        <p:cTn id="12" dur="500"/>
                                        <p:tgtEl>
                                          <p:spTgt spid="777"/>
                                        </p:tgtEl>
                                      </p:cBhvr>
                                    </p:animEffect>
                                  </p:childTnLst>
                                </p:cTn>
                              </p:par>
                              <p:par>
                                <p:cTn id="13" presetID="10" presetClass="entr" presetSubtype="0" fill="hold" nodeType="withEffect">
                                  <p:stCondLst>
                                    <p:cond delay="0"/>
                                  </p:stCondLst>
                                  <p:childTnLst>
                                    <p:set>
                                      <p:cBhvr>
                                        <p:cTn id="14" dur="1" fill="hold">
                                          <p:stCondLst>
                                            <p:cond delay="0"/>
                                          </p:stCondLst>
                                        </p:cTn>
                                        <p:tgtEl>
                                          <p:spTgt spid="778"/>
                                        </p:tgtEl>
                                        <p:attrNameLst>
                                          <p:attrName>style.visibility</p:attrName>
                                        </p:attrNameLst>
                                      </p:cBhvr>
                                      <p:to>
                                        <p:strVal val="visible"/>
                                      </p:to>
                                    </p:set>
                                    <p:animEffect transition="in" filter="fade">
                                      <p:cBhvr>
                                        <p:cTn id="15" dur="500"/>
                                        <p:tgtEl>
                                          <p:spTgt spid="778"/>
                                        </p:tgtEl>
                                      </p:cBhvr>
                                    </p:animEffect>
                                  </p:childTnLst>
                                </p:cTn>
                              </p:par>
                              <p:par>
                                <p:cTn id="16" presetID="10" presetClass="entr" presetSubtype="0" fill="hold" nodeType="withEffect">
                                  <p:stCondLst>
                                    <p:cond delay="0"/>
                                  </p:stCondLst>
                                  <p:childTnLst>
                                    <p:set>
                                      <p:cBhvr>
                                        <p:cTn id="17" dur="1" fill="hold">
                                          <p:stCondLst>
                                            <p:cond delay="0"/>
                                          </p:stCondLst>
                                        </p:cTn>
                                        <p:tgtEl>
                                          <p:spTgt spid="779"/>
                                        </p:tgtEl>
                                        <p:attrNameLst>
                                          <p:attrName>style.visibility</p:attrName>
                                        </p:attrNameLst>
                                      </p:cBhvr>
                                      <p:to>
                                        <p:strVal val="visible"/>
                                      </p:to>
                                    </p:set>
                                    <p:animEffect transition="in" filter="fade">
                                      <p:cBhvr>
                                        <p:cTn id="18" dur="500"/>
                                        <p:tgtEl>
                                          <p:spTgt spid="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2"/>
          <p:cNvSpPr txBox="1"/>
          <p:nvPr/>
        </p:nvSpPr>
        <p:spPr>
          <a:xfrm>
            <a:off x="172464" y="526000"/>
            <a:ext cx="11460735" cy="1785050"/>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3: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Trong nông nghiệp, để nhân nhanh các giống cây trồng mang những đặc tính mong muốn, người ta có thể sử dụng các phương pháp nhân giống vô tính như:</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nvGrpSpPr>
          <p:cNvPr id="785" name="Google Shape;785;p12"/>
          <p:cNvGrpSpPr/>
          <p:nvPr/>
        </p:nvGrpSpPr>
        <p:grpSpPr>
          <a:xfrm>
            <a:off x="397787" y="3275418"/>
            <a:ext cx="3195443" cy="2594830"/>
            <a:chOff x="568315" y="2011956"/>
            <a:chExt cx="1750102" cy="1883701"/>
          </a:xfrm>
        </p:grpSpPr>
        <p:pic>
          <p:nvPicPr>
            <p:cNvPr id="786" name="Google Shape;786;p12" descr="Kỹ thuật giâm cành | Kinh nghiệm làm ăn | Báo ảnh Dân tộc và Miền núi"/>
            <p:cNvPicPr preferRelativeResize="0"/>
            <p:nvPr/>
          </p:nvPicPr>
          <p:blipFill rotWithShape="1">
            <a:blip r:embed="rId3"/>
            <a:srcRect/>
            <a:stretch>
              <a:fillRect/>
            </a:stretch>
          </p:blipFill>
          <p:spPr>
            <a:xfrm>
              <a:off x="568315" y="2011956"/>
              <a:ext cx="1750102" cy="1375580"/>
            </a:xfrm>
            <a:prstGeom prst="ellipse">
              <a:avLst/>
            </a:prstGeom>
            <a:noFill/>
            <a:ln>
              <a:noFill/>
            </a:ln>
          </p:spPr>
        </p:pic>
        <p:sp>
          <p:nvSpPr>
            <p:cNvPr id="787" name="Google Shape;787;p12"/>
            <p:cNvSpPr txBox="1"/>
            <p:nvPr/>
          </p:nvSpPr>
          <p:spPr>
            <a:xfrm>
              <a:off x="666525" y="3404154"/>
              <a:ext cx="1578707" cy="491503"/>
            </a:xfrm>
            <a:prstGeom prst="rect">
              <a:avLst/>
            </a:prstGeom>
            <a:noFill/>
            <a:ln>
              <a:noFill/>
            </a:ln>
          </p:spPr>
          <p:txBody>
            <a:bodyPr spcFirstLastPara="1" wrap="square" lIns="121900" tIns="60933" rIns="121900" bIns="60933" anchor="t" anchorCtr="0">
              <a:spAutoFit/>
            </a:bodyPr>
            <a:lstStyle/>
            <a:p>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Giâm cành</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grpSp>
        <p:nvGrpSpPr>
          <p:cNvPr id="788" name="Google Shape;788;p12"/>
          <p:cNvGrpSpPr/>
          <p:nvPr/>
        </p:nvGrpSpPr>
        <p:grpSpPr>
          <a:xfrm>
            <a:off x="3496980" y="4301845"/>
            <a:ext cx="3048565" cy="2556155"/>
            <a:chOff x="2699670" y="2478775"/>
            <a:chExt cx="1758369" cy="1781385"/>
          </a:xfrm>
        </p:grpSpPr>
        <p:pic>
          <p:nvPicPr>
            <p:cNvPr id="789" name="Google Shape;789;p12" descr="Kỹ thuật nhân giống cây ăn quả bằng phương pháp chiết cành - Báo Nam Định  điện tử"/>
            <p:cNvPicPr preferRelativeResize="0"/>
            <p:nvPr/>
          </p:nvPicPr>
          <p:blipFill rotWithShape="1">
            <a:blip r:embed="rId4"/>
            <a:srcRect/>
            <a:stretch>
              <a:fillRect/>
            </a:stretch>
          </p:blipFill>
          <p:spPr>
            <a:xfrm>
              <a:off x="2699670" y="2922358"/>
              <a:ext cx="1750102" cy="1337802"/>
            </a:xfrm>
            <a:prstGeom prst="ellipse">
              <a:avLst/>
            </a:prstGeom>
            <a:noFill/>
            <a:ln>
              <a:noFill/>
            </a:ln>
          </p:spPr>
        </p:pic>
        <p:sp>
          <p:nvSpPr>
            <p:cNvPr id="790" name="Google Shape;790;p12"/>
            <p:cNvSpPr txBox="1"/>
            <p:nvPr/>
          </p:nvSpPr>
          <p:spPr>
            <a:xfrm>
              <a:off x="2879332" y="2478775"/>
              <a:ext cx="1578707" cy="471839"/>
            </a:xfrm>
            <a:prstGeom prst="rect">
              <a:avLst/>
            </a:prstGeom>
            <a:noFill/>
            <a:ln>
              <a:noFill/>
            </a:ln>
          </p:spPr>
          <p:txBody>
            <a:bodyPr spcFirstLastPara="1" wrap="square" lIns="121900" tIns="60933" rIns="121900" bIns="60933" anchor="t" anchorCtr="0">
              <a:spAutoFit/>
            </a:bodyPr>
            <a:lstStyle/>
            <a:p>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Chiết cành</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grpSp>
        <p:nvGrpSpPr>
          <p:cNvPr id="791" name="Google Shape;791;p12"/>
          <p:cNvGrpSpPr/>
          <p:nvPr/>
        </p:nvGrpSpPr>
        <p:grpSpPr>
          <a:xfrm>
            <a:off x="6359221" y="2777864"/>
            <a:ext cx="2780271" cy="3236642"/>
            <a:chOff x="4691281" y="2083398"/>
            <a:chExt cx="2085203" cy="2427482"/>
          </a:xfrm>
        </p:grpSpPr>
        <p:pic>
          <p:nvPicPr>
            <p:cNvPr id="792" name="Google Shape;792;p12" descr="5 lý do ghép cành thất bại, học ngay để đỡ phải &quot;ngã sấp mặt&quot; nhé - Cây  Cảnh Hải Đăng"/>
            <p:cNvPicPr preferRelativeResize="0"/>
            <p:nvPr/>
          </p:nvPicPr>
          <p:blipFill rotWithShape="1">
            <a:blip r:embed="rId5"/>
            <a:srcRect/>
            <a:stretch>
              <a:fillRect/>
            </a:stretch>
          </p:blipFill>
          <p:spPr>
            <a:xfrm>
              <a:off x="4691281" y="2083398"/>
              <a:ext cx="1948957" cy="1504193"/>
            </a:xfrm>
            <a:prstGeom prst="ellipse">
              <a:avLst/>
            </a:prstGeom>
            <a:noFill/>
            <a:ln>
              <a:noFill/>
            </a:ln>
          </p:spPr>
        </p:pic>
        <p:sp>
          <p:nvSpPr>
            <p:cNvPr id="793" name="Google Shape;793;p12"/>
            <p:cNvSpPr txBox="1"/>
            <p:nvPr/>
          </p:nvSpPr>
          <p:spPr>
            <a:xfrm>
              <a:off x="5197777" y="3587591"/>
              <a:ext cx="1578707" cy="923289"/>
            </a:xfrm>
            <a:prstGeom prst="rect">
              <a:avLst/>
            </a:prstGeom>
            <a:noFill/>
            <a:ln>
              <a:noFill/>
            </a:ln>
          </p:spPr>
          <p:txBody>
            <a:bodyPr spcFirstLastPara="1" wrap="square" lIns="121900" tIns="60933" rIns="121900" bIns="60933" anchor="t" anchorCtr="0">
              <a:spAutoFit/>
            </a:bodyPr>
            <a:lstStyle/>
            <a:p>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Ghép cành</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grpSp>
        <p:nvGrpSpPr>
          <p:cNvPr id="794" name="Google Shape;794;p12"/>
          <p:cNvGrpSpPr/>
          <p:nvPr/>
        </p:nvGrpSpPr>
        <p:grpSpPr>
          <a:xfrm>
            <a:off x="9182152" y="3271609"/>
            <a:ext cx="2975753" cy="3555083"/>
            <a:chOff x="6550582" y="2253361"/>
            <a:chExt cx="2231815" cy="2666312"/>
          </a:xfrm>
        </p:grpSpPr>
        <p:pic>
          <p:nvPicPr>
            <p:cNvPr id="795" name="Google Shape;795;p12" descr="Nuôi cấy mô tế bào thực vật"/>
            <p:cNvPicPr preferRelativeResize="0"/>
            <p:nvPr/>
          </p:nvPicPr>
          <p:blipFill rotWithShape="1">
            <a:blip r:embed="rId6"/>
            <a:srcRect/>
            <a:stretch>
              <a:fillRect/>
            </a:stretch>
          </p:blipFill>
          <p:spPr>
            <a:xfrm>
              <a:off x="6550582" y="3169514"/>
              <a:ext cx="2199820" cy="1750159"/>
            </a:xfrm>
            <a:prstGeom prst="ellipse">
              <a:avLst/>
            </a:prstGeom>
            <a:noFill/>
            <a:ln>
              <a:noFill/>
            </a:ln>
          </p:spPr>
        </p:pic>
        <p:sp>
          <p:nvSpPr>
            <p:cNvPr id="796" name="Google Shape;796;p12"/>
            <p:cNvSpPr txBox="1"/>
            <p:nvPr/>
          </p:nvSpPr>
          <p:spPr>
            <a:xfrm>
              <a:off x="6788753" y="2253361"/>
              <a:ext cx="1993644" cy="923289"/>
            </a:xfrm>
            <a:prstGeom prst="rect">
              <a:avLst/>
            </a:prstGeom>
            <a:noFill/>
            <a:ln>
              <a:noFill/>
            </a:ln>
          </p:spPr>
          <p:txBody>
            <a:bodyPr spcFirstLastPara="1" wrap="square" lIns="121900" tIns="60933" rIns="121900" bIns="60933" anchor="t" anchorCtr="0">
              <a:spAutoFit/>
            </a:bodyPr>
            <a:lstStyle/>
            <a:p>
              <a:pPr marL="0" lvl="1" algn="ct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Nuôi cấy mô tế bào</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sp>
        <p:nvSpPr>
          <p:cNvPr id="802" name="Google Shape;802;p12"/>
          <p:cNvSpPr txBox="1"/>
          <p:nvPr/>
        </p:nvSpPr>
        <p:spPr>
          <a:xfrm>
            <a:off x="5057856" y="24062"/>
            <a:ext cx="1771488" cy="779711"/>
          </a:xfrm>
          <a:prstGeom prst="rect">
            <a:avLst/>
          </a:prstGeom>
          <a:noFill/>
          <a:ln>
            <a:noFill/>
          </a:ln>
        </p:spPr>
        <p:txBody>
          <a:bodyPr spcFirstLastPara="1" wrap="square" lIns="121900" tIns="60933" rIns="121900" bIns="60933" anchor="t" anchorCtr="0">
            <a:spAutoFit/>
          </a:bodyPr>
          <a:lstStyle/>
          <a:p>
            <a:r>
              <a:rPr lang="vi-VN" sz="426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426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125952774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2"/>
                                        </p:tgtEl>
                                        <p:attrNameLst>
                                          <p:attrName>style.visibility</p:attrName>
                                        </p:attrNameLst>
                                      </p:cBhvr>
                                      <p:to>
                                        <p:strVal val="visible"/>
                                      </p:to>
                                    </p:set>
                                    <p:animEffect transition="in" filter="fade">
                                      <p:cBhvr>
                                        <p:cTn id="7" dur="500"/>
                                        <p:tgtEl>
                                          <p:spTgt spid="8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4"/>
                                        </p:tgtEl>
                                        <p:attrNameLst>
                                          <p:attrName>style.visibility</p:attrName>
                                        </p:attrNameLst>
                                      </p:cBhvr>
                                      <p:to>
                                        <p:strVal val="visible"/>
                                      </p:to>
                                    </p:set>
                                    <p:animEffect transition="in" filter="fade">
                                      <p:cBhvr>
                                        <p:cTn id="12" dur="500"/>
                                        <p:tgtEl>
                                          <p:spTgt spid="7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5"/>
                                        </p:tgtEl>
                                        <p:attrNameLst>
                                          <p:attrName>style.visibility</p:attrName>
                                        </p:attrNameLst>
                                      </p:cBhvr>
                                      <p:to>
                                        <p:strVal val="visible"/>
                                      </p:to>
                                    </p:set>
                                    <p:animEffect transition="in" filter="fade">
                                      <p:cBhvr>
                                        <p:cTn id="17" dur="500"/>
                                        <p:tgtEl>
                                          <p:spTgt spid="785"/>
                                        </p:tgtEl>
                                      </p:cBhvr>
                                    </p:animEffect>
                                  </p:childTnLst>
                                </p:cTn>
                              </p:par>
                              <p:par>
                                <p:cTn id="18" presetID="10" presetClass="entr" presetSubtype="0" fill="hold" nodeType="withEffect">
                                  <p:stCondLst>
                                    <p:cond delay="0"/>
                                  </p:stCondLst>
                                  <p:childTnLst>
                                    <p:set>
                                      <p:cBhvr>
                                        <p:cTn id="19" dur="1" fill="hold">
                                          <p:stCondLst>
                                            <p:cond delay="0"/>
                                          </p:stCondLst>
                                        </p:cTn>
                                        <p:tgtEl>
                                          <p:spTgt spid="788"/>
                                        </p:tgtEl>
                                        <p:attrNameLst>
                                          <p:attrName>style.visibility</p:attrName>
                                        </p:attrNameLst>
                                      </p:cBhvr>
                                      <p:to>
                                        <p:strVal val="visible"/>
                                      </p:to>
                                    </p:set>
                                    <p:animEffect transition="in" filter="fade">
                                      <p:cBhvr>
                                        <p:cTn id="20" dur="500"/>
                                        <p:tgtEl>
                                          <p:spTgt spid="788"/>
                                        </p:tgtEl>
                                      </p:cBhvr>
                                    </p:animEffect>
                                  </p:childTnLst>
                                </p:cTn>
                              </p:par>
                              <p:par>
                                <p:cTn id="21" presetID="10" presetClass="entr" presetSubtype="0" fill="hold" nodeType="withEffect">
                                  <p:stCondLst>
                                    <p:cond delay="0"/>
                                  </p:stCondLst>
                                  <p:childTnLst>
                                    <p:set>
                                      <p:cBhvr>
                                        <p:cTn id="22" dur="1" fill="hold">
                                          <p:stCondLst>
                                            <p:cond delay="0"/>
                                          </p:stCondLst>
                                        </p:cTn>
                                        <p:tgtEl>
                                          <p:spTgt spid="791"/>
                                        </p:tgtEl>
                                        <p:attrNameLst>
                                          <p:attrName>style.visibility</p:attrName>
                                        </p:attrNameLst>
                                      </p:cBhvr>
                                      <p:to>
                                        <p:strVal val="visible"/>
                                      </p:to>
                                    </p:set>
                                    <p:animEffect transition="in" filter="fade">
                                      <p:cBhvr>
                                        <p:cTn id="23" dur="500"/>
                                        <p:tgtEl>
                                          <p:spTgt spid="791"/>
                                        </p:tgtEl>
                                      </p:cBhvr>
                                    </p:animEffect>
                                  </p:childTnLst>
                                </p:cTn>
                              </p:par>
                              <p:par>
                                <p:cTn id="24" presetID="10" presetClass="entr" presetSubtype="0" fill="hold" nodeType="withEffect">
                                  <p:stCondLst>
                                    <p:cond delay="0"/>
                                  </p:stCondLst>
                                  <p:childTnLst>
                                    <p:set>
                                      <p:cBhvr>
                                        <p:cTn id="25" dur="1" fill="hold">
                                          <p:stCondLst>
                                            <p:cond delay="0"/>
                                          </p:stCondLst>
                                        </p:cTn>
                                        <p:tgtEl>
                                          <p:spTgt spid="794"/>
                                        </p:tgtEl>
                                        <p:attrNameLst>
                                          <p:attrName>style.visibility</p:attrName>
                                        </p:attrNameLst>
                                      </p:cBhvr>
                                      <p:to>
                                        <p:strVal val="visible"/>
                                      </p:to>
                                    </p:set>
                                    <p:animEffect transition="in" filter="fade">
                                      <p:cBhvr>
                                        <p:cTn id="26" dur="500"/>
                                        <p:tgtEl>
                                          <p:spTgt spid="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pic>
        <p:nvPicPr>
          <p:cNvPr id="815" name="Google Shape;815;p14" descr="Ứng dụng của công nghệ sinh học - Công ty TNHH An Hòa"/>
          <p:cNvPicPr preferRelativeResize="0"/>
          <p:nvPr/>
        </p:nvPicPr>
        <p:blipFill rotWithShape="1">
          <a:blip r:embed="rId3"/>
          <a:srcRect/>
          <a:stretch>
            <a:fillRect/>
          </a:stretch>
        </p:blipFill>
        <p:spPr>
          <a:xfrm>
            <a:off x="608080" y="1297654"/>
            <a:ext cx="4163947" cy="4165653"/>
          </a:xfrm>
          <a:prstGeom prst="roundRect">
            <a:avLst>
              <a:gd name="adj" fmla="val 32889"/>
            </a:avLst>
          </a:prstGeom>
          <a:noFill/>
          <a:ln>
            <a:noFill/>
          </a:ln>
        </p:spPr>
      </p:pic>
      <p:grpSp>
        <p:nvGrpSpPr>
          <p:cNvPr id="816" name="Google Shape;816;p14"/>
          <p:cNvGrpSpPr/>
          <p:nvPr/>
        </p:nvGrpSpPr>
        <p:grpSpPr>
          <a:xfrm>
            <a:off x="283365" y="846893"/>
            <a:ext cx="1881891" cy="1684071"/>
            <a:chOff x="2497175" y="3692550"/>
            <a:chExt cx="1123025" cy="1004975"/>
          </a:xfrm>
        </p:grpSpPr>
        <p:sp>
          <p:nvSpPr>
            <p:cNvPr id="817" name="Google Shape;817;p14"/>
            <p:cNvSpPr/>
            <p:nvPr/>
          </p:nvSpPr>
          <p:spPr>
            <a:xfrm>
              <a:off x="2497175" y="3755450"/>
              <a:ext cx="1123025" cy="942075"/>
            </a:xfrm>
            <a:custGeom>
              <a:avLst/>
              <a:gdLst/>
              <a:ahLst/>
              <a:cxnLst/>
              <a:rect l="l" t="t" r="r" b="b"/>
              <a:pathLst>
                <a:path w="44921" h="37683" extrusionOk="0">
                  <a:moveTo>
                    <a:pt x="19991" y="0"/>
                  </a:moveTo>
                  <a:cubicBezTo>
                    <a:pt x="19117" y="0"/>
                    <a:pt x="18299" y="412"/>
                    <a:pt x="18299" y="412"/>
                  </a:cubicBezTo>
                  <a:cubicBezTo>
                    <a:pt x="18299" y="412"/>
                    <a:pt x="14954" y="1971"/>
                    <a:pt x="12534" y="3589"/>
                  </a:cubicBezTo>
                  <a:cubicBezTo>
                    <a:pt x="11441" y="4319"/>
                    <a:pt x="10581" y="4519"/>
                    <a:pt x="9966" y="4519"/>
                  </a:cubicBezTo>
                  <a:cubicBezTo>
                    <a:pt x="9219" y="4519"/>
                    <a:pt x="8835" y="4224"/>
                    <a:pt x="8835" y="4224"/>
                  </a:cubicBezTo>
                  <a:lnTo>
                    <a:pt x="7795" y="5140"/>
                  </a:lnTo>
                  <a:cubicBezTo>
                    <a:pt x="7795" y="5140"/>
                    <a:pt x="7449" y="6186"/>
                    <a:pt x="5948" y="8956"/>
                  </a:cubicBezTo>
                  <a:cubicBezTo>
                    <a:pt x="4446" y="11726"/>
                    <a:pt x="0" y="16290"/>
                    <a:pt x="2891" y="23079"/>
                  </a:cubicBezTo>
                  <a:cubicBezTo>
                    <a:pt x="5105" y="28277"/>
                    <a:pt x="8970" y="29321"/>
                    <a:pt x="11408" y="29321"/>
                  </a:cubicBezTo>
                  <a:cubicBezTo>
                    <a:pt x="12154" y="29321"/>
                    <a:pt x="12767" y="29223"/>
                    <a:pt x="13158" y="29116"/>
                  </a:cubicBezTo>
                  <a:cubicBezTo>
                    <a:pt x="13309" y="29075"/>
                    <a:pt x="13469" y="29056"/>
                    <a:pt x="13636" y="29056"/>
                  </a:cubicBezTo>
                  <a:cubicBezTo>
                    <a:pt x="15296" y="29056"/>
                    <a:pt x="17568" y="30972"/>
                    <a:pt x="18299" y="31706"/>
                  </a:cubicBezTo>
                  <a:cubicBezTo>
                    <a:pt x="18674" y="32083"/>
                    <a:pt x="19485" y="32184"/>
                    <a:pt x="20244" y="32184"/>
                  </a:cubicBezTo>
                  <a:cubicBezTo>
                    <a:pt x="21112" y="32184"/>
                    <a:pt x="21912" y="32052"/>
                    <a:pt x="21912" y="32052"/>
                  </a:cubicBezTo>
                  <a:cubicBezTo>
                    <a:pt x="21912" y="32052"/>
                    <a:pt x="22483" y="31984"/>
                    <a:pt x="23192" y="31984"/>
                  </a:cubicBezTo>
                  <a:cubicBezTo>
                    <a:pt x="24207" y="31984"/>
                    <a:pt x="25504" y="32124"/>
                    <a:pt x="25810" y="32803"/>
                  </a:cubicBezTo>
                  <a:cubicBezTo>
                    <a:pt x="26223" y="33722"/>
                    <a:pt x="27730" y="34129"/>
                    <a:pt x="28841" y="34129"/>
                  </a:cubicBezTo>
                  <a:cubicBezTo>
                    <a:pt x="29128" y="34129"/>
                    <a:pt x="29388" y="34102"/>
                    <a:pt x="29597" y="34049"/>
                  </a:cubicBezTo>
                  <a:cubicBezTo>
                    <a:pt x="29875" y="33980"/>
                    <a:pt x="30235" y="33942"/>
                    <a:pt x="30629" y="33942"/>
                  </a:cubicBezTo>
                  <a:cubicBezTo>
                    <a:pt x="31676" y="33942"/>
                    <a:pt x="32959" y="34211"/>
                    <a:pt x="33547" y="34882"/>
                  </a:cubicBezTo>
                  <a:cubicBezTo>
                    <a:pt x="34355" y="35807"/>
                    <a:pt x="36663" y="36152"/>
                    <a:pt x="36663" y="36152"/>
                  </a:cubicBezTo>
                  <a:cubicBezTo>
                    <a:pt x="37049" y="35998"/>
                    <a:pt x="37459" y="35947"/>
                    <a:pt x="37836" y="35947"/>
                  </a:cubicBezTo>
                  <a:cubicBezTo>
                    <a:pt x="38589" y="35947"/>
                    <a:pt x="39204" y="36152"/>
                    <a:pt x="39204" y="36152"/>
                  </a:cubicBezTo>
                  <a:cubicBezTo>
                    <a:pt x="41233" y="37415"/>
                    <a:pt x="42571" y="37683"/>
                    <a:pt x="43342" y="37683"/>
                  </a:cubicBezTo>
                  <a:cubicBezTo>
                    <a:pt x="43910" y="37683"/>
                    <a:pt x="44170" y="37537"/>
                    <a:pt x="44170" y="37537"/>
                  </a:cubicBezTo>
                  <a:cubicBezTo>
                    <a:pt x="44921" y="37306"/>
                    <a:pt x="43824" y="35516"/>
                    <a:pt x="43824" y="35516"/>
                  </a:cubicBezTo>
                  <a:cubicBezTo>
                    <a:pt x="41919" y="34362"/>
                    <a:pt x="42380" y="32629"/>
                    <a:pt x="42380" y="32629"/>
                  </a:cubicBezTo>
                  <a:cubicBezTo>
                    <a:pt x="42785" y="31590"/>
                    <a:pt x="42148" y="30315"/>
                    <a:pt x="42148" y="30315"/>
                  </a:cubicBezTo>
                  <a:cubicBezTo>
                    <a:pt x="41107" y="28578"/>
                    <a:pt x="41919" y="26628"/>
                    <a:pt x="41919" y="26628"/>
                  </a:cubicBezTo>
                  <a:cubicBezTo>
                    <a:pt x="42668" y="24668"/>
                    <a:pt x="41340" y="23541"/>
                    <a:pt x="41340" y="23541"/>
                  </a:cubicBezTo>
                  <a:cubicBezTo>
                    <a:pt x="40129" y="23173"/>
                    <a:pt x="40186" y="19529"/>
                    <a:pt x="40186" y="19529"/>
                  </a:cubicBezTo>
                  <a:cubicBezTo>
                    <a:pt x="40129" y="15435"/>
                    <a:pt x="38453" y="14555"/>
                    <a:pt x="38453" y="14555"/>
                  </a:cubicBezTo>
                  <a:cubicBezTo>
                    <a:pt x="36260" y="13109"/>
                    <a:pt x="36317" y="11094"/>
                    <a:pt x="35914" y="10519"/>
                  </a:cubicBezTo>
                  <a:cubicBezTo>
                    <a:pt x="35509" y="9944"/>
                    <a:pt x="34585" y="7630"/>
                    <a:pt x="31929" y="6312"/>
                  </a:cubicBezTo>
                  <a:cubicBezTo>
                    <a:pt x="29273" y="4997"/>
                    <a:pt x="29216" y="3992"/>
                    <a:pt x="28498" y="3100"/>
                  </a:cubicBezTo>
                  <a:cubicBezTo>
                    <a:pt x="27780" y="2208"/>
                    <a:pt x="24887" y="1856"/>
                    <a:pt x="24887" y="1856"/>
                  </a:cubicBezTo>
                  <a:cubicBezTo>
                    <a:pt x="24887" y="1856"/>
                    <a:pt x="24742" y="1871"/>
                    <a:pt x="24509" y="1871"/>
                  </a:cubicBezTo>
                  <a:cubicBezTo>
                    <a:pt x="23810" y="1871"/>
                    <a:pt x="22314" y="1741"/>
                    <a:pt x="21528" y="703"/>
                  </a:cubicBezTo>
                  <a:cubicBezTo>
                    <a:pt x="21121" y="165"/>
                    <a:pt x="20545" y="0"/>
                    <a:pt x="199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818" name="Google Shape;818;p14"/>
            <p:cNvSpPr/>
            <p:nvPr/>
          </p:nvSpPr>
          <p:spPr>
            <a:xfrm>
              <a:off x="2931675" y="4076100"/>
              <a:ext cx="414125" cy="60525"/>
            </a:xfrm>
            <a:custGeom>
              <a:avLst/>
              <a:gdLst/>
              <a:ahLst/>
              <a:cxnLst/>
              <a:rect l="l" t="t" r="r" b="b"/>
              <a:pathLst>
                <a:path w="16565" h="2421" extrusionOk="0">
                  <a:moveTo>
                    <a:pt x="7824" y="0"/>
                  </a:moveTo>
                  <a:cubicBezTo>
                    <a:pt x="3741" y="0"/>
                    <a:pt x="0" y="815"/>
                    <a:pt x="0" y="815"/>
                  </a:cubicBezTo>
                  <a:lnTo>
                    <a:pt x="753" y="1631"/>
                  </a:lnTo>
                  <a:cubicBezTo>
                    <a:pt x="3858" y="1094"/>
                    <a:pt x="6426" y="897"/>
                    <a:pt x="8526" y="897"/>
                  </a:cubicBezTo>
                  <a:cubicBezTo>
                    <a:pt x="14357" y="897"/>
                    <a:pt x="16564" y="2421"/>
                    <a:pt x="16564" y="2421"/>
                  </a:cubicBezTo>
                  <a:cubicBezTo>
                    <a:pt x="14603" y="526"/>
                    <a:pt x="11103" y="0"/>
                    <a:pt x="78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819" name="Google Shape;819;p14"/>
            <p:cNvSpPr/>
            <p:nvPr/>
          </p:nvSpPr>
          <p:spPr>
            <a:xfrm>
              <a:off x="3027275" y="4176750"/>
              <a:ext cx="378350" cy="65200"/>
            </a:xfrm>
            <a:custGeom>
              <a:avLst/>
              <a:gdLst/>
              <a:ahLst/>
              <a:cxnLst/>
              <a:rect l="l" t="t" r="r" b="b"/>
              <a:pathLst>
                <a:path w="15134" h="2608" extrusionOk="0">
                  <a:moveTo>
                    <a:pt x="6130" y="1"/>
                  </a:moveTo>
                  <a:cubicBezTo>
                    <a:pt x="2681" y="1"/>
                    <a:pt x="0" y="832"/>
                    <a:pt x="0" y="832"/>
                  </a:cubicBezTo>
                  <a:lnTo>
                    <a:pt x="743" y="1617"/>
                  </a:lnTo>
                  <a:cubicBezTo>
                    <a:pt x="2738" y="1049"/>
                    <a:pt x="4657" y="838"/>
                    <a:pt x="6408" y="838"/>
                  </a:cubicBezTo>
                  <a:cubicBezTo>
                    <a:pt x="11476" y="838"/>
                    <a:pt x="15134" y="2608"/>
                    <a:pt x="15134" y="2608"/>
                  </a:cubicBezTo>
                  <a:cubicBezTo>
                    <a:pt x="12321" y="562"/>
                    <a:pt x="8966" y="1"/>
                    <a:pt x="613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820" name="Google Shape;820;p14"/>
            <p:cNvSpPr/>
            <p:nvPr/>
          </p:nvSpPr>
          <p:spPr>
            <a:xfrm>
              <a:off x="2572875" y="3692550"/>
              <a:ext cx="1007800" cy="974950"/>
            </a:xfrm>
            <a:custGeom>
              <a:avLst/>
              <a:gdLst/>
              <a:ahLst/>
              <a:cxnLst/>
              <a:rect l="l" t="t" r="r" b="b"/>
              <a:pathLst>
                <a:path w="40312" h="38998" extrusionOk="0">
                  <a:moveTo>
                    <a:pt x="567" y="0"/>
                  </a:moveTo>
                  <a:lnTo>
                    <a:pt x="0" y="731"/>
                  </a:lnTo>
                  <a:cubicBezTo>
                    <a:pt x="1893" y="3748"/>
                    <a:pt x="4205" y="6742"/>
                    <a:pt x="6539" y="9475"/>
                  </a:cubicBezTo>
                  <a:lnTo>
                    <a:pt x="6537" y="9473"/>
                  </a:lnTo>
                  <a:cubicBezTo>
                    <a:pt x="6537" y="9473"/>
                    <a:pt x="770" y="16742"/>
                    <a:pt x="2361" y="22968"/>
                  </a:cubicBezTo>
                  <a:cubicBezTo>
                    <a:pt x="2341" y="22884"/>
                    <a:pt x="1072" y="17581"/>
                    <a:pt x="7136" y="10169"/>
                  </a:cubicBezTo>
                  <a:cubicBezTo>
                    <a:pt x="7932" y="11085"/>
                    <a:pt x="8728" y="11969"/>
                    <a:pt x="9506" y="12810"/>
                  </a:cubicBezTo>
                  <a:cubicBezTo>
                    <a:pt x="9506" y="12810"/>
                    <a:pt x="4843" y="19044"/>
                    <a:pt x="7983" y="27571"/>
                  </a:cubicBezTo>
                  <a:lnTo>
                    <a:pt x="7983" y="27571"/>
                  </a:lnTo>
                  <a:cubicBezTo>
                    <a:pt x="7983" y="27571"/>
                    <a:pt x="6023" y="19666"/>
                    <a:pt x="10113" y="13465"/>
                  </a:cubicBezTo>
                  <a:cubicBezTo>
                    <a:pt x="11367" y="14801"/>
                    <a:pt x="12562" y="16018"/>
                    <a:pt x="13630" y="17076"/>
                  </a:cubicBezTo>
                  <a:cubicBezTo>
                    <a:pt x="13072" y="18489"/>
                    <a:pt x="10414" y="25900"/>
                    <a:pt x="13728" y="31299"/>
                  </a:cubicBezTo>
                  <a:cubicBezTo>
                    <a:pt x="13728" y="31299"/>
                    <a:pt x="11128" y="24985"/>
                    <a:pt x="14289" y="17722"/>
                  </a:cubicBezTo>
                  <a:cubicBezTo>
                    <a:pt x="15811" y="19209"/>
                    <a:pt x="17014" y="20314"/>
                    <a:pt x="17657" y="20895"/>
                  </a:cubicBezTo>
                  <a:cubicBezTo>
                    <a:pt x="17657" y="20895"/>
                    <a:pt x="16732" y="30215"/>
                    <a:pt x="19021" y="32659"/>
                  </a:cubicBezTo>
                  <a:cubicBezTo>
                    <a:pt x="19021" y="32659"/>
                    <a:pt x="17368" y="30268"/>
                    <a:pt x="18176" y="21358"/>
                  </a:cubicBezTo>
                  <a:lnTo>
                    <a:pt x="18176" y="21358"/>
                  </a:lnTo>
                  <a:cubicBezTo>
                    <a:pt x="19737" y="22935"/>
                    <a:pt x="21292" y="24414"/>
                    <a:pt x="22812" y="25793"/>
                  </a:cubicBezTo>
                  <a:cubicBezTo>
                    <a:pt x="22812" y="25793"/>
                    <a:pt x="21957" y="28226"/>
                    <a:pt x="26170" y="33952"/>
                  </a:cubicBezTo>
                  <a:cubicBezTo>
                    <a:pt x="26170" y="33952"/>
                    <a:pt x="23809" y="30654"/>
                    <a:pt x="23545" y="26452"/>
                  </a:cubicBezTo>
                  <a:lnTo>
                    <a:pt x="23543" y="26450"/>
                  </a:lnTo>
                  <a:lnTo>
                    <a:pt x="23543" y="26450"/>
                  </a:lnTo>
                  <a:cubicBezTo>
                    <a:pt x="25028" y="27776"/>
                    <a:pt x="26475" y="29003"/>
                    <a:pt x="27858" y="30127"/>
                  </a:cubicBezTo>
                  <a:cubicBezTo>
                    <a:pt x="27858" y="30127"/>
                    <a:pt x="27078" y="32801"/>
                    <a:pt x="30051" y="35530"/>
                  </a:cubicBezTo>
                  <a:cubicBezTo>
                    <a:pt x="30051" y="35530"/>
                    <a:pt x="27782" y="32467"/>
                    <a:pt x="28430" y="30593"/>
                  </a:cubicBezTo>
                  <a:lnTo>
                    <a:pt x="28430" y="30593"/>
                  </a:lnTo>
                  <a:cubicBezTo>
                    <a:pt x="30255" y="32060"/>
                    <a:pt x="31956" y="33347"/>
                    <a:pt x="33467" y="34441"/>
                  </a:cubicBezTo>
                  <a:cubicBezTo>
                    <a:pt x="33441" y="34767"/>
                    <a:pt x="33529" y="35698"/>
                    <a:pt x="35112" y="36743"/>
                  </a:cubicBezTo>
                  <a:cubicBezTo>
                    <a:pt x="35112" y="36743"/>
                    <a:pt x="34016" y="35831"/>
                    <a:pt x="34008" y="34830"/>
                  </a:cubicBezTo>
                  <a:lnTo>
                    <a:pt x="34008" y="34830"/>
                  </a:lnTo>
                  <a:cubicBezTo>
                    <a:pt x="37827" y="37566"/>
                    <a:pt x="40311" y="38998"/>
                    <a:pt x="40311" y="38998"/>
                  </a:cubicBezTo>
                  <a:cubicBezTo>
                    <a:pt x="37950" y="37122"/>
                    <a:pt x="35857" y="35444"/>
                    <a:pt x="34010" y="33954"/>
                  </a:cubicBezTo>
                  <a:lnTo>
                    <a:pt x="34010" y="33954"/>
                  </a:lnTo>
                  <a:lnTo>
                    <a:pt x="34386" y="34257"/>
                  </a:lnTo>
                  <a:cubicBezTo>
                    <a:pt x="34459" y="34255"/>
                    <a:pt x="34530" y="34254"/>
                    <a:pt x="34600" y="34254"/>
                  </a:cubicBezTo>
                  <a:cubicBezTo>
                    <a:pt x="36442" y="34254"/>
                    <a:pt x="37203" y="34957"/>
                    <a:pt x="37203" y="34957"/>
                  </a:cubicBezTo>
                  <a:cubicBezTo>
                    <a:pt x="36778" y="33962"/>
                    <a:pt x="34116" y="33952"/>
                    <a:pt x="34011" y="33952"/>
                  </a:cubicBezTo>
                  <a:cubicBezTo>
                    <a:pt x="34009" y="33952"/>
                    <a:pt x="34008" y="33952"/>
                    <a:pt x="34008" y="33952"/>
                  </a:cubicBezTo>
                  <a:cubicBezTo>
                    <a:pt x="32066" y="32387"/>
                    <a:pt x="30392" y="31027"/>
                    <a:pt x="28964" y="29859"/>
                  </a:cubicBezTo>
                  <a:cubicBezTo>
                    <a:pt x="30319" y="29573"/>
                    <a:pt x="31466" y="29484"/>
                    <a:pt x="32369" y="29484"/>
                  </a:cubicBezTo>
                  <a:cubicBezTo>
                    <a:pt x="33868" y="29484"/>
                    <a:pt x="34697" y="29730"/>
                    <a:pt x="34697" y="29730"/>
                  </a:cubicBezTo>
                  <a:cubicBezTo>
                    <a:pt x="33865" y="29286"/>
                    <a:pt x="32794" y="29147"/>
                    <a:pt x="31781" y="29147"/>
                  </a:cubicBezTo>
                  <a:cubicBezTo>
                    <a:pt x="30094" y="29147"/>
                    <a:pt x="28565" y="29531"/>
                    <a:pt x="28565" y="29531"/>
                  </a:cubicBezTo>
                  <a:cubicBezTo>
                    <a:pt x="26720" y="28017"/>
                    <a:pt x="25306" y="26841"/>
                    <a:pt x="24259" y="25961"/>
                  </a:cubicBezTo>
                  <a:cubicBezTo>
                    <a:pt x="26548" y="24999"/>
                    <a:pt x="28612" y="24724"/>
                    <a:pt x="30225" y="24724"/>
                  </a:cubicBezTo>
                  <a:cubicBezTo>
                    <a:pt x="32383" y="24724"/>
                    <a:pt x="33733" y="25216"/>
                    <a:pt x="33733" y="25216"/>
                  </a:cubicBezTo>
                  <a:cubicBezTo>
                    <a:pt x="32760" y="24536"/>
                    <a:pt x="31285" y="24310"/>
                    <a:pt x="29751" y="24310"/>
                  </a:cubicBezTo>
                  <a:cubicBezTo>
                    <a:pt x="26682" y="24310"/>
                    <a:pt x="23377" y="25216"/>
                    <a:pt x="23377" y="25216"/>
                  </a:cubicBezTo>
                  <a:cubicBezTo>
                    <a:pt x="22270" y="24277"/>
                    <a:pt x="21793" y="23856"/>
                    <a:pt x="21793" y="23856"/>
                  </a:cubicBezTo>
                  <a:cubicBezTo>
                    <a:pt x="18088" y="20253"/>
                    <a:pt x="14371" y="16241"/>
                    <a:pt x="11106" y="12552"/>
                  </a:cubicBezTo>
                  <a:cubicBezTo>
                    <a:pt x="14302" y="11355"/>
                    <a:pt x="17893" y="11011"/>
                    <a:pt x="20963" y="11011"/>
                  </a:cubicBezTo>
                  <a:cubicBezTo>
                    <a:pt x="25101" y="11011"/>
                    <a:pt x="28291" y="11635"/>
                    <a:pt x="28291" y="11635"/>
                  </a:cubicBezTo>
                  <a:cubicBezTo>
                    <a:pt x="26310" y="10965"/>
                    <a:pt x="23271" y="10181"/>
                    <a:pt x="19551" y="10181"/>
                  </a:cubicBezTo>
                  <a:cubicBezTo>
                    <a:pt x="18661" y="10181"/>
                    <a:pt x="17733" y="10226"/>
                    <a:pt x="16771" y="10328"/>
                  </a:cubicBezTo>
                  <a:cubicBezTo>
                    <a:pt x="14256" y="10596"/>
                    <a:pt x="12122" y="11187"/>
                    <a:pt x="10443" y="11801"/>
                  </a:cubicBezTo>
                  <a:cubicBezTo>
                    <a:pt x="9700" y="10958"/>
                    <a:pt x="8984" y="10134"/>
                    <a:pt x="8301" y="9338"/>
                  </a:cubicBezTo>
                  <a:cubicBezTo>
                    <a:pt x="12136" y="6987"/>
                    <a:pt x="15778" y="6396"/>
                    <a:pt x="18468" y="6396"/>
                  </a:cubicBezTo>
                  <a:cubicBezTo>
                    <a:pt x="21184" y="6396"/>
                    <a:pt x="22931" y="6997"/>
                    <a:pt x="22931" y="6997"/>
                  </a:cubicBezTo>
                  <a:cubicBezTo>
                    <a:pt x="21571" y="6035"/>
                    <a:pt x="19901" y="5678"/>
                    <a:pt x="18171" y="5678"/>
                  </a:cubicBezTo>
                  <a:cubicBezTo>
                    <a:pt x="13232" y="5678"/>
                    <a:pt x="7806" y="8589"/>
                    <a:pt x="7705" y="8644"/>
                  </a:cubicBezTo>
                  <a:lnTo>
                    <a:pt x="7705" y="8644"/>
                  </a:lnTo>
                  <a:cubicBezTo>
                    <a:pt x="3450" y="3673"/>
                    <a:pt x="567" y="0"/>
                    <a:pt x="56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821" name="Google Shape;821;p14"/>
            <p:cNvSpPr/>
            <p:nvPr/>
          </p:nvSpPr>
          <p:spPr>
            <a:xfrm>
              <a:off x="2631900" y="4266725"/>
              <a:ext cx="25" cy="75"/>
            </a:xfrm>
            <a:custGeom>
              <a:avLst/>
              <a:gdLst/>
              <a:ahLst/>
              <a:cxnLst/>
              <a:rect l="l" t="t" r="r" b="b"/>
              <a:pathLst>
                <a:path w="1" h="3" extrusionOk="0">
                  <a:moveTo>
                    <a:pt x="0" y="1"/>
                  </a:moveTo>
                  <a:cubicBezTo>
                    <a:pt x="0" y="3"/>
                    <a:pt x="0" y="3"/>
                    <a:pt x="0" y="3"/>
                  </a:cubicBezTo>
                  <a:cubicBezTo>
                    <a:pt x="0" y="3"/>
                    <a:pt x="0" y="3"/>
                    <a:pt x="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822" name="Google Shape;822;p14"/>
          <p:cNvSpPr txBox="1"/>
          <p:nvPr/>
        </p:nvSpPr>
        <p:spPr>
          <a:xfrm>
            <a:off x="5364797" y="1318761"/>
            <a:ext cx="6125248" cy="4144222"/>
          </a:xfrm>
          <a:prstGeom prst="rect">
            <a:avLst/>
          </a:prstGeom>
          <a:noFill/>
          <a:ln>
            <a:noFill/>
          </a:ln>
        </p:spPr>
        <p:txBody>
          <a:bodyPr spcFirstLastPara="1" wrap="square" lIns="121900" tIns="60933" rIns="121900" bIns="60933" anchor="t" anchorCtr="0">
            <a:spAutoFit/>
          </a:bodyPr>
          <a:lstStyle/>
          <a:p>
            <a:pPr algn="just"/>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Trong nông nghiệp, người ta đã áp dụng nhiều phương pháp nhân giống vô tính như: </a:t>
            </a:r>
            <a:r>
              <a:rPr lang="en-US" sz="3735" dirty="0" err="1"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giâm</a:t>
            </a:r>
            <a:r>
              <a:rPr lang="vi-VN" sz="3735"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chiết, ghép, nuôi cấy mô tế bào thực vật để nhân nhanh nhiều giống cây trồng có lợi cho con </a:t>
            </a:r>
            <a:r>
              <a:rPr lang="vi-VN" sz="3735"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người</a:t>
            </a:r>
            <a:r>
              <a:rPr lang="en-US" sz="3735"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823" name="Google Shape;823;p14"/>
          <p:cNvSpPr txBox="1"/>
          <p:nvPr/>
        </p:nvSpPr>
        <p:spPr>
          <a:xfrm>
            <a:off x="7597516" y="539115"/>
            <a:ext cx="3892529" cy="779711"/>
          </a:xfrm>
          <a:prstGeom prst="rect">
            <a:avLst/>
          </a:prstGeom>
          <a:noFill/>
          <a:ln>
            <a:noFill/>
          </a:ln>
        </p:spPr>
        <p:txBody>
          <a:bodyPr spcFirstLastPara="1" wrap="square" lIns="121900" tIns="60933" rIns="121900" bIns="60933" anchor="t" anchorCtr="0">
            <a:spAutoFit/>
          </a:bodyPr>
          <a:lstStyle/>
          <a:p>
            <a:r>
              <a:rPr lang="vi-VN" sz="426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KẾT LUẬN </a:t>
            </a:r>
            <a:endParaRPr sz="426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80105823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3"/>
                                        </p:tgtEl>
                                        <p:attrNameLst>
                                          <p:attrName>style.visibility</p:attrName>
                                        </p:attrNameLst>
                                      </p:cBhvr>
                                      <p:to>
                                        <p:strVal val="visible"/>
                                      </p:to>
                                    </p:set>
                                    <p:animEffect transition="in" filter="fade">
                                      <p:cBhvr>
                                        <p:cTn id="7" dur="500"/>
                                        <p:tgtEl>
                                          <p:spTgt spid="8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2"/>
                                        </p:tgtEl>
                                        <p:attrNameLst>
                                          <p:attrName>style.visibility</p:attrName>
                                        </p:attrNameLst>
                                      </p:cBhvr>
                                      <p:to>
                                        <p:strVal val="visible"/>
                                      </p:to>
                                    </p:set>
                                    <p:animEffect transition="in" filter="fade">
                                      <p:cBhvr>
                                        <p:cTn id="12" dur="500"/>
                                        <p:tgtEl>
                                          <p:spTgt spid="822"/>
                                        </p:tgtEl>
                                      </p:cBhvr>
                                    </p:animEffect>
                                  </p:childTnLst>
                                </p:cTn>
                              </p:par>
                              <p:par>
                                <p:cTn id="13" presetID="10" presetClass="entr" presetSubtype="0" fill="hold" nodeType="withEffect">
                                  <p:stCondLst>
                                    <p:cond delay="0"/>
                                  </p:stCondLst>
                                  <p:childTnLst>
                                    <p:set>
                                      <p:cBhvr>
                                        <p:cTn id="14" dur="1" fill="hold">
                                          <p:stCondLst>
                                            <p:cond delay="0"/>
                                          </p:stCondLst>
                                        </p:cTn>
                                        <p:tgtEl>
                                          <p:spTgt spid="815"/>
                                        </p:tgtEl>
                                        <p:attrNameLst>
                                          <p:attrName>style.visibility</p:attrName>
                                        </p:attrNameLst>
                                      </p:cBhvr>
                                      <p:to>
                                        <p:strVal val="visible"/>
                                      </p:to>
                                    </p:set>
                                    <p:animEffect transition="in" filter="fade">
                                      <p:cBhvr>
                                        <p:cTn id="15" dur="500"/>
                                        <p:tgtEl>
                                          <p:spTgt spid="815"/>
                                        </p:tgtEl>
                                      </p:cBhvr>
                                    </p:animEffect>
                                  </p:childTnLst>
                                </p:cTn>
                              </p:par>
                              <p:par>
                                <p:cTn id="16" presetID="10" presetClass="entr" presetSubtype="0" fill="hold" nodeType="withEffect">
                                  <p:stCondLst>
                                    <p:cond delay="0"/>
                                  </p:stCondLst>
                                  <p:childTnLst>
                                    <p:set>
                                      <p:cBhvr>
                                        <p:cTn id="17" dur="1" fill="hold">
                                          <p:stCondLst>
                                            <p:cond delay="0"/>
                                          </p:stCondLst>
                                        </p:cTn>
                                        <p:tgtEl>
                                          <p:spTgt spid="816"/>
                                        </p:tgtEl>
                                        <p:attrNameLst>
                                          <p:attrName>style.visibility</p:attrName>
                                        </p:attrNameLst>
                                      </p:cBhvr>
                                      <p:to>
                                        <p:strVal val="visible"/>
                                      </p:to>
                                    </p:set>
                                    <p:animEffect transition="in" filter="fade">
                                      <p:cBhvr>
                                        <p:cTn id="18" dur="500"/>
                                        <p:tgtEl>
                                          <p:spTgt spid="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5"/>
          <p:cNvSpPr txBox="1"/>
          <p:nvPr/>
        </p:nvSpPr>
        <p:spPr>
          <a:xfrm>
            <a:off x="308503" y="152365"/>
            <a:ext cx="11741724" cy="1476888"/>
          </a:xfrm>
          <a:prstGeom prst="rect">
            <a:avLst/>
          </a:prstGeom>
          <a:noFill/>
          <a:ln>
            <a:noFill/>
          </a:ln>
        </p:spPr>
        <p:txBody>
          <a:bodyPr spcFirstLastPara="1" wrap="square" lIns="121900" tIns="60933" rIns="121900" bIns="60933" anchor="t" anchorCtr="0">
            <a:spAutoFit/>
          </a:bodyPr>
          <a:lstStyle/>
          <a:p>
            <a:pPr algn="ctr">
              <a:lnSpc>
                <a:spcPct val="150000"/>
              </a:lnSpc>
            </a:pPr>
            <a:r>
              <a:rPr lang="en-US" sz="5865" b="1" dirty="0" smtClean="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II. </a:t>
            </a:r>
            <a:r>
              <a:rPr lang="vi-VN" sz="5865" b="1" dirty="0" smtClean="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SINH </a:t>
            </a:r>
            <a:r>
              <a:rPr lang="vi-VN" sz="58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SẢN HỮU TÍNH Ở THỰC VẬT</a:t>
            </a:r>
            <a:endParaRPr sz="5865"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830" name="Google Shape;830;p15"/>
          <p:cNvSpPr/>
          <p:nvPr/>
        </p:nvSpPr>
        <p:spPr>
          <a:xfrm>
            <a:off x="5908431" y="2261251"/>
            <a:ext cx="6141796" cy="3770656"/>
          </a:xfrm>
          <a:custGeom>
            <a:avLst/>
            <a:gdLst/>
            <a:ahLst/>
            <a:cxnLst/>
            <a:rect l="l" t="t" r="r" b="b"/>
            <a:pathLst>
              <a:path w="3068325" h="1837160" extrusionOk="0">
                <a:moveTo>
                  <a:pt x="0" y="0"/>
                </a:moveTo>
                <a:lnTo>
                  <a:pt x="3068325" y="0"/>
                </a:lnTo>
                <a:lnTo>
                  <a:pt x="3068325" y="1837160"/>
                </a:lnTo>
                <a:lnTo>
                  <a:pt x="0" y="1837160"/>
                </a:lnTo>
                <a:lnTo>
                  <a:pt x="0" y="0"/>
                </a:lnTo>
                <a:close/>
              </a:path>
            </a:pathLst>
          </a:custGeom>
          <a:blipFill rotWithShape="1">
            <a:blip r:embed="rId3"/>
            <a:stretch>
              <a:fillRect/>
            </a:stretch>
          </a:blipFill>
          <a:ln>
            <a:noFill/>
          </a:ln>
        </p:spPr>
      </p:sp>
    </p:spTree>
    <p:extLst>
      <p:ext uri="{BB962C8B-B14F-4D97-AF65-F5344CB8AC3E}">
        <p14:creationId xmlns:p14="http://schemas.microsoft.com/office/powerpoint/2010/main" val="389258628"/>
      </p:ext>
    </p:extLst>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64" name="Google Shape;864;p16"/>
          <p:cNvSpPr txBox="1"/>
          <p:nvPr/>
        </p:nvSpPr>
        <p:spPr>
          <a:xfrm>
            <a:off x="471509" y="85777"/>
            <a:ext cx="6273147" cy="1108069"/>
          </a:xfrm>
          <a:prstGeom prst="rect">
            <a:avLst/>
          </a:prstGeom>
          <a:noFill/>
          <a:ln>
            <a:noFill/>
          </a:ln>
        </p:spPr>
        <p:txBody>
          <a:bodyPr spcFirstLastPara="1" wrap="square" lIns="121900" tIns="60933" rIns="121900" bIns="60933" anchor="t" anchorCtr="0">
            <a:spAutoFit/>
          </a:bodyPr>
          <a:lstStyle/>
          <a:p>
            <a:pPr algn="just">
              <a:lnSpc>
                <a:spcPct val="150000"/>
              </a:lnSpc>
            </a:pPr>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1. Cấu tạo chung của hoa</a:t>
            </a:r>
            <a:endParaRPr sz="4265"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865" name="Google Shape;865;p16"/>
          <p:cNvSpPr/>
          <p:nvPr/>
        </p:nvSpPr>
        <p:spPr>
          <a:xfrm>
            <a:off x="263024" y="1012591"/>
            <a:ext cx="4368243" cy="3200816"/>
          </a:xfrm>
          <a:prstGeom prst="roundRect">
            <a:avLst>
              <a:gd name="adj" fmla="val 16667"/>
            </a:avLst>
          </a:prstGeom>
          <a:solidFill>
            <a:srgbClr val="FFFFFF"/>
          </a:solidFill>
          <a:ln w="19050" cap="flat" cmpd="sng">
            <a:solidFill>
              <a:schemeClr val="accent2"/>
            </a:solidFill>
            <a:prstDash val="dash"/>
            <a:round/>
            <a:headEnd type="none" w="sm" len="sm"/>
            <a:tailEnd type="none" w="sm" len="sm"/>
          </a:ln>
        </p:spPr>
        <p:txBody>
          <a:bodyPr spcFirstLastPara="1" wrap="square" lIns="121900" tIns="60933" rIns="121900" bIns="60933" anchor="t" anchorCtr="0">
            <a:spAutoFit/>
          </a:bodyPr>
          <a:lstStyle/>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Quan sát Hình 24.5 và dựa vào kiến thức đã học, hãy mô tả cấu tạo chung của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hoa</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endParaRPr sz="360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866" name="Google Shape;866;p16" descr="A diagram of a flower&#10;&#10;Description automatically generated"/>
          <p:cNvPicPr preferRelativeResize="0"/>
          <p:nvPr/>
        </p:nvPicPr>
        <p:blipFill rotWithShape="1">
          <a:blip r:embed="rId3"/>
          <a:srcRect/>
          <a:stretch>
            <a:fillRect/>
          </a:stretch>
        </p:blipFill>
        <p:spPr>
          <a:xfrm>
            <a:off x="4631267" y="1154773"/>
            <a:ext cx="7493324" cy="4178352"/>
          </a:xfrm>
          <a:prstGeom prst="rect">
            <a:avLst/>
          </a:prstGeom>
          <a:noFill/>
          <a:ln>
            <a:noFill/>
          </a:ln>
        </p:spPr>
      </p:pic>
    </p:spTree>
    <p:extLst>
      <p:ext uri="{BB962C8B-B14F-4D97-AF65-F5344CB8AC3E}">
        <p14:creationId xmlns:p14="http://schemas.microsoft.com/office/powerpoint/2010/main" val="342856184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4"/>
                                        </p:tgtEl>
                                        <p:attrNameLst>
                                          <p:attrName>style.visibility</p:attrName>
                                        </p:attrNameLst>
                                      </p:cBhvr>
                                      <p:to>
                                        <p:strVal val="visible"/>
                                      </p:to>
                                    </p:set>
                                    <p:animEffect transition="in" filter="fade">
                                      <p:cBhvr>
                                        <p:cTn id="7" dur="500"/>
                                        <p:tgtEl>
                                          <p:spTgt spid="8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6"/>
                                        </p:tgtEl>
                                        <p:attrNameLst>
                                          <p:attrName>style.visibility</p:attrName>
                                        </p:attrNameLst>
                                      </p:cBhvr>
                                      <p:to>
                                        <p:strVal val="visible"/>
                                      </p:to>
                                    </p:set>
                                    <p:animEffect transition="in" filter="fade">
                                      <p:cBhvr>
                                        <p:cTn id="12" dur="500"/>
                                        <p:tgtEl>
                                          <p:spTgt spid="866"/>
                                        </p:tgtEl>
                                      </p:cBhvr>
                                    </p:animEffect>
                                  </p:childTnLst>
                                </p:cTn>
                              </p:par>
                              <p:par>
                                <p:cTn id="13" presetID="10" presetClass="entr" presetSubtype="0" fill="hold" nodeType="withEffect">
                                  <p:stCondLst>
                                    <p:cond delay="0"/>
                                  </p:stCondLst>
                                  <p:childTnLst>
                                    <p:set>
                                      <p:cBhvr>
                                        <p:cTn id="14" dur="1" fill="hold">
                                          <p:stCondLst>
                                            <p:cond delay="0"/>
                                          </p:stCondLst>
                                        </p:cTn>
                                        <p:tgtEl>
                                          <p:spTgt spid="865"/>
                                        </p:tgtEl>
                                        <p:attrNameLst>
                                          <p:attrName>style.visibility</p:attrName>
                                        </p:attrNameLst>
                                      </p:cBhvr>
                                      <p:to>
                                        <p:strVal val="visible"/>
                                      </p:to>
                                    </p:set>
                                    <p:animEffect transition="in" filter="fade">
                                      <p:cBhvr>
                                        <p:cTn id="15" dur="500"/>
                                        <p:tgtEl>
                                          <p:spTgt spid="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8"/>
          <p:cNvSpPr txBox="1"/>
          <p:nvPr/>
        </p:nvSpPr>
        <p:spPr>
          <a:xfrm>
            <a:off x="592544" y="384307"/>
            <a:ext cx="6273147" cy="1108069"/>
          </a:xfrm>
          <a:prstGeom prst="rect">
            <a:avLst/>
          </a:prstGeom>
          <a:noFill/>
          <a:ln>
            <a:noFill/>
          </a:ln>
        </p:spPr>
        <p:txBody>
          <a:bodyPr spcFirstLastPara="1" wrap="square" lIns="121900" tIns="60933" rIns="121900" bIns="60933" anchor="t" anchorCtr="0">
            <a:spAutoFit/>
          </a:bodyPr>
          <a:lstStyle/>
          <a:p>
            <a:pPr algn="just">
              <a:lnSpc>
                <a:spcPct val="150000"/>
              </a:lnSpc>
            </a:pPr>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1. Cấu tạo chung của hoa</a:t>
            </a:r>
            <a:endParaRPr sz="4265"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882" name="Google Shape;882;p18"/>
          <p:cNvSpPr txBox="1"/>
          <p:nvPr/>
        </p:nvSpPr>
        <p:spPr>
          <a:xfrm>
            <a:off x="362703" y="1315167"/>
            <a:ext cx="11161795" cy="1861994"/>
          </a:xfrm>
          <a:prstGeom prst="rect">
            <a:avLst/>
          </a:prstGeom>
          <a:noFill/>
          <a:ln>
            <a:noFill/>
          </a:ln>
        </p:spPr>
        <p:txBody>
          <a:bodyPr spcFirstLastPara="1" wrap="square" lIns="121900" tIns="60933" rIns="121900" bIns="60933" anchor="t" anchorCtr="0">
            <a:spAutoFit/>
          </a:bodyPr>
          <a:lstStyle/>
          <a:p>
            <a:pPr algn="just">
              <a:spcAft>
                <a:spcPts val="600"/>
              </a:spcAft>
            </a:pP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Hoa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là cơ quan sinh sản ở thực vật có hoa, gồm các bộ phận: cuống hoa, đế hoa, đài hoa, cánh hoa, nhị hoa, nhụy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hoa</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884" name="Google Shape;884;p18"/>
          <p:cNvSpPr/>
          <p:nvPr/>
        </p:nvSpPr>
        <p:spPr>
          <a:xfrm flipH="1">
            <a:off x="8820150" y="2933700"/>
            <a:ext cx="2934188" cy="3878757"/>
          </a:xfrm>
          <a:custGeom>
            <a:avLst/>
            <a:gdLst/>
            <a:ahLst/>
            <a:cxnLst/>
            <a:rect l="l" t="t" r="r" b="b"/>
            <a:pathLst>
              <a:path w="3554158" h="4114800" extrusionOk="0">
                <a:moveTo>
                  <a:pt x="0" y="0"/>
                </a:moveTo>
                <a:lnTo>
                  <a:pt x="3554159" y="0"/>
                </a:lnTo>
                <a:lnTo>
                  <a:pt x="3554159" y="4114800"/>
                </a:lnTo>
                <a:lnTo>
                  <a:pt x="0" y="4114800"/>
                </a:lnTo>
                <a:lnTo>
                  <a:pt x="0" y="0"/>
                </a:lnTo>
                <a:close/>
              </a:path>
            </a:pathLst>
          </a:custGeom>
          <a:blipFill rotWithShape="1">
            <a:blip r:embed="rId3"/>
            <a:stretch>
              <a:fillRect/>
            </a:stretch>
          </a:blipFill>
          <a:ln>
            <a:noFill/>
          </a:ln>
        </p:spPr>
      </p:sp>
    </p:spTree>
    <p:extLst>
      <p:ext uri="{BB962C8B-B14F-4D97-AF65-F5344CB8AC3E}">
        <p14:creationId xmlns:p14="http://schemas.microsoft.com/office/powerpoint/2010/main" val="173140860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1"/>
                                        </p:tgtEl>
                                        <p:attrNameLst>
                                          <p:attrName>style.visibility</p:attrName>
                                        </p:attrNameLst>
                                      </p:cBhvr>
                                      <p:to>
                                        <p:strVal val="visible"/>
                                      </p:to>
                                    </p:set>
                                    <p:animEffect transition="in" filter="fade">
                                      <p:cBhvr>
                                        <p:cTn id="7" dur="500"/>
                                        <p:tgtEl>
                                          <p:spTgt spid="8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2"/>
                                        </p:tgtEl>
                                        <p:attrNameLst>
                                          <p:attrName>style.visibility</p:attrName>
                                        </p:attrNameLst>
                                      </p:cBhvr>
                                      <p:to>
                                        <p:strVal val="visible"/>
                                      </p:to>
                                    </p:set>
                                    <p:animEffect transition="in" filter="fade">
                                      <p:cBhvr>
                                        <p:cTn id="12" dur="500"/>
                                        <p:tgtEl>
                                          <p:spTgt spid="882"/>
                                        </p:tgtEl>
                                      </p:cBhvr>
                                    </p:animEffect>
                                  </p:childTnLst>
                                </p:cTn>
                              </p:par>
                              <p:par>
                                <p:cTn id="13" presetID="10" presetClass="entr" presetSubtype="0" fill="hold" nodeType="withEffect">
                                  <p:stCondLst>
                                    <p:cond delay="0"/>
                                  </p:stCondLst>
                                  <p:childTnLst>
                                    <p:set>
                                      <p:cBhvr>
                                        <p:cTn id="14" dur="1" fill="hold">
                                          <p:stCondLst>
                                            <p:cond delay="0"/>
                                          </p:stCondLst>
                                        </p:cTn>
                                        <p:tgtEl>
                                          <p:spTgt spid="884"/>
                                        </p:tgtEl>
                                        <p:attrNameLst>
                                          <p:attrName>style.visibility</p:attrName>
                                        </p:attrNameLst>
                                      </p:cBhvr>
                                      <p:to>
                                        <p:strVal val="visible"/>
                                      </p:to>
                                    </p:set>
                                    <p:animEffect transition="in" filter="fade">
                                      <p:cBhvr>
                                        <p:cTn id="15" dur="500"/>
                                        <p:tgtEl>
                                          <p:spTgt spid="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9"/>
          <p:cNvSpPr txBox="1"/>
          <p:nvPr/>
        </p:nvSpPr>
        <p:spPr>
          <a:xfrm>
            <a:off x="304645" y="193067"/>
            <a:ext cx="11723281" cy="1108069"/>
          </a:xfrm>
          <a:prstGeom prst="rect">
            <a:avLst/>
          </a:prstGeom>
          <a:noFill/>
          <a:ln>
            <a:noFill/>
          </a:ln>
        </p:spPr>
        <p:txBody>
          <a:bodyPr spcFirstLastPara="1" wrap="square" lIns="121900" tIns="60933" rIns="121900" bIns="60933" anchor="t" anchorCtr="0">
            <a:spAutoFit/>
          </a:bodyPr>
          <a:lstStyle/>
          <a:p>
            <a:pPr algn="just">
              <a:lnSpc>
                <a:spcPct val="150000"/>
              </a:lnSpc>
            </a:pPr>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2. Quá trình sinh sản hữu tính ở thực vật có hoa</a:t>
            </a:r>
            <a:endParaRPr sz="4265"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nvGrpSpPr>
          <p:cNvPr id="890" name="Google Shape;890;p19"/>
          <p:cNvGrpSpPr/>
          <p:nvPr/>
        </p:nvGrpSpPr>
        <p:grpSpPr>
          <a:xfrm>
            <a:off x="7905861" y="1418794"/>
            <a:ext cx="4122064" cy="5097721"/>
            <a:chOff x="6217351" y="1395849"/>
            <a:chExt cx="2867369" cy="3510312"/>
          </a:xfrm>
        </p:grpSpPr>
        <p:grpSp>
          <p:nvGrpSpPr>
            <p:cNvPr id="891" name="Google Shape;891;p19"/>
            <p:cNvGrpSpPr/>
            <p:nvPr/>
          </p:nvGrpSpPr>
          <p:grpSpPr>
            <a:xfrm>
              <a:off x="6217351" y="1395849"/>
              <a:ext cx="2416784" cy="2859747"/>
              <a:chOff x="514796" y="1005940"/>
              <a:chExt cx="4225239" cy="2116309"/>
            </a:xfrm>
          </p:grpSpPr>
          <p:sp>
            <p:nvSpPr>
              <p:cNvPr id="892" name="Google Shape;892;p19"/>
              <p:cNvSpPr/>
              <p:nvPr/>
            </p:nvSpPr>
            <p:spPr>
              <a:xfrm>
                <a:off x="816712" y="1074618"/>
                <a:ext cx="3923323" cy="2047631"/>
              </a:xfrm>
              <a:prstGeom prst="rect">
                <a:avLst/>
              </a:prstGeom>
              <a:solidFill>
                <a:srgbClr val="FFC000"/>
              </a:solidFill>
              <a:ln>
                <a:noFill/>
              </a:ln>
            </p:spPr>
            <p:txBody>
              <a:bodyPr spcFirstLastPara="1" wrap="square" lIns="121900" tIns="60933" rIns="121900" bIns="60933" anchor="ctr" anchorCtr="0">
                <a:noAutofit/>
              </a:bodyPr>
              <a:lstStyle/>
              <a:p>
                <a:pPr algn="ctr">
                  <a:buClr>
                    <a:srgbClr val="000000"/>
                  </a:buClr>
                  <a:buSzPts val="1800"/>
                </a:pPr>
                <a:endParaRPr sz="2400">
                  <a:solidFill>
                    <a:srgbClr val="B8EEFF"/>
                  </a:solidFill>
                  <a:latin typeface="Arial" panose="020B0604020202020204"/>
                  <a:ea typeface="Arial" panose="020B0604020202020204"/>
                  <a:cs typeface="Arial" panose="020B0604020202020204"/>
                  <a:sym typeface="Arial" panose="020B0604020202020204"/>
                </a:endParaRPr>
              </a:p>
            </p:txBody>
          </p:sp>
          <p:sp>
            <p:nvSpPr>
              <p:cNvPr id="893" name="Google Shape;893;p19"/>
              <p:cNvSpPr/>
              <p:nvPr/>
            </p:nvSpPr>
            <p:spPr>
              <a:xfrm>
                <a:off x="514796" y="1005940"/>
                <a:ext cx="3812132" cy="2047631"/>
              </a:xfrm>
              <a:prstGeom prst="rect">
                <a:avLst/>
              </a:prstGeom>
              <a:solidFill>
                <a:srgbClr val="FAF096"/>
              </a:solidFill>
              <a:ln>
                <a:noFill/>
              </a:ln>
            </p:spPr>
            <p:txBody>
              <a:bodyPr spcFirstLastPara="1" wrap="square" lIns="121900" tIns="60933" rIns="121900" bIns="60933" anchor="ctr" anchorCtr="0">
                <a:noAutofit/>
              </a:bodyPr>
              <a:lstStyle/>
              <a:p>
                <a:pPr algn="ctr">
                  <a:buClr>
                    <a:srgbClr val="000000"/>
                  </a:buClr>
                  <a:buSzPts val="1800"/>
                </a:pPr>
                <a:endParaRPr sz="2400">
                  <a:solidFill>
                    <a:srgbClr val="B8EEFF"/>
                  </a:solidFill>
                  <a:latin typeface="Arial" panose="020B0604020202020204"/>
                  <a:ea typeface="Arial" panose="020B0604020202020204"/>
                  <a:cs typeface="Arial" panose="020B0604020202020204"/>
                  <a:sym typeface="Arial" panose="020B0604020202020204"/>
                </a:endParaRPr>
              </a:p>
            </p:txBody>
          </p:sp>
        </p:grpSp>
        <p:grpSp>
          <p:nvGrpSpPr>
            <p:cNvPr id="894" name="Google Shape;894;p19"/>
            <p:cNvGrpSpPr/>
            <p:nvPr/>
          </p:nvGrpSpPr>
          <p:grpSpPr>
            <a:xfrm rot="-456343">
              <a:off x="7265195" y="3982876"/>
              <a:ext cx="1819525" cy="923285"/>
              <a:chOff x="849800" y="1967300"/>
              <a:chExt cx="1565825" cy="794550"/>
            </a:xfrm>
          </p:grpSpPr>
          <p:sp>
            <p:nvSpPr>
              <p:cNvPr id="895" name="Google Shape;895;p19"/>
              <p:cNvSpPr/>
              <p:nvPr/>
            </p:nvSpPr>
            <p:spPr>
              <a:xfrm>
                <a:off x="880175" y="1967300"/>
                <a:ext cx="1535450" cy="686925"/>
              </a:xfrm>
              <a:custGeom>
                <a:avLst/>
                <a:gdLst/>
                <a:ahLst/>
                <a:cxnLst/>
                <a:rect l="l" t="t" r="r" b="b"/>
                <a:pathLst>
                  <a:path w="61418" h="27477" extrusionOk="0">
                    <a:moveTo>
                      <a:pt x="32191" y="1"/>
                    </a:moveTo>
                    <a:cubicBezTo>
                      <a:pt x="30488" y="1"/>
                      <a:pt x="28708" y="115"/>
                      <a:pt x="26855" y="371"/>
                    </a:cubicBezTo>
                    <a:cubicBezTo>
                      <a:pt x="14772" y="2041"/>
                      <a:pt x="5602" y="5732"/>
                      <a:pt x="2543" y="11775"/>
                    </a:cubicBezTo>
                    <a:cubicBezTo>
                      <a:pt x="2543" y="11775"/>
                      <a:pt x="0" y="16266"/>
                      <a:pt x="1551" y="22823"/>
                    </a:cubicBezTo>
                    <a:lnTo>
                      <a:pt x="3073" y="22826"/>
                    </a:lnTo>
                    <a:cubicBezTo>
                      <a:pt x="5004" y="26403"/>
                      <a:pt x="8143" y="27477"/>
                      <a:pt x="11214" y="27477"/>
                    </a:cubicBezTo>
                    <a:cubicBezTo>
                      <a:pt x="15822" y="27477"/>
                      <a:pt x="20280" y="25060"/>
                      <a:pt x="20280" y="25060"/>
                    </a:cubicBezTo>
                    <a:cubicBezTo>
                      <a:pt x="21865" y="24182"/>
                      <a:pt x="23365" y="23460"/>
                      <a:pt x="24783" y="22871"/>
                    </a:cubicBezTo>
                    <a:lnTo>
                      <a:pt x="44505" y="22911"/>
                    </a:lnTo>
                    <a:cubicBezTo>
                      <a:pt x="46781" y="23920"/>
                      <a:pt x="48925" y="24887"/>
                      <a:pt x="51404" y="24887"/>
                    </a:cubicBezTo>
                    <a:cubicBezTo>
                      <a:pt x="52147" y="24887"/>
                      <a:pt x="52921" y="24800"/>
                      <a:pt x="53737" y="24601"/>
                    </a:cubicBezTo>
                    <a:cubicBezTo>
                      <a:pt x="54475" y="24421"/>
                      <a:pt x="56051" y="23953"/>
                      <a:pt x="57491" y="22938"/>
                    </a:cubicBezTo>
                    <a:lnTo>
                      <a:pt x="59831" y="22942"/>
                    </a:lnTo>
                    <a:cubicBezTo>
                      <a:pt x="59831" y="22942"/>
                      <a:pt x="61417" y="17428"/>
                      <a:pt x="60009" y="14521"/>
                    </a:cubicBezTo>
                    <a:cubicBezTo>
                      <a:pt x="60009" y="14519"/>
                      <a:pt x="60009" y="14519"/>
                      <a:pt x="60009" y="14519"/>
                    </a:cubicBezTo>
                    <a:cubicBezTo>
                      <a:pt x="59267" y="12207"/>
                      <a:pt x="57636" y="9869"/>
                      <a:pt x="55214" y="7972"/>
                    </a:cubicBezTo>
                    <a:cubicBezTo>
                      <a:pt x="55214" y="7972"/>
                      <a:pt x="46404" y="1"/>
                      <a:pt x="32191"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896" name="Google Shape;896;p19"/>
              <p:cNvSpPr/>
              <p:nvPr/>
            </p:nvSpPr>
            <p:spPr>
              <a:xfrm>
                <a:off x="849800" y="2077525"/>
                <a:ext cx="1539525" cy="668850"/>
              </a:xfrm>
              <a:custGeom>
                <a:avLst/>
                <a:gdLst/>
                <a:ahLst/>
                <a:cxnLst/>
                <a:rect l="l" t="t" r="r" b="b"/>
                <a:pathLst>
                  <a:path w="61581" h="26754" extrusionOk="0">
                    <a:moveTo>
                      <a:pt x="33077" y="1"/>
                    </a:moveTo>
                    <a:cubicBezTo>
                      <a:pt x="31420" y="1"/>
                      <a:pt x="29688" y="112"/>
                      <a:pt x="27886" y="361"/>
                    </a:cubicBezTo>
                    <a:cubicBezTo>
                      <a:pt x="11032" y="2692"/>
                      <a:pt x="0" y="9056"/>
                      <a:pt x="3943" y="20415"/>
                    </a:cubicBezTo>
                    <a:cubicBezTo>
                      <a:pt x="5657" y="25358"/>
                      <a:pt x="9199" y="26754"/>
                      <a:pt x="12655" y="26754"/>
                    </a:cubicBezTo>
                    <a:cubicBezTo>
                      <a:pt x="17143" y="26754"/>
                      <a:pt x="21484" y="24399"/>
                      <a:pt x="21484" y="24399"/>
                    </a:cubicBezTo>
                    <a:cubicBezTo>
                      <a:pt x="27494" y="21074"/>
                      <a:pt x="32254" y="20029"/>
                      <a:pt x="35955" y="20029"/>
                    </a:cubicBezTo>
                    <a:cubicBezTo>
                      <a:pt x="37824" y="20029"/>
                      <a:pt x="39422" y="20296"/>
                      <a:pt x="40775" y="20669"/>
                    </a:cubicBezTo>
                    <a:cubicBezTo>
                      <a:pt x="44867" y="21797"/>
                      <a:pt x="47905" y="24231"/>
                      <a:pt x="51787" y="24231"/>
                    </a:cubicBezTo>
                    <a:cubicBezTo>
                      <a:pt x="52511" y="24231"/>
                      <a:pt x="53265" y="24146"/>
                      <a:pt x="54060" y="23953"/>
                    </a:cubicBezTo>
                    <a:cubicBezTo>
                      <a:pt x="55267" y="23658"/>
                      <a:pt x="58759" y="22580"/>
                      <a:pt x="60087" y="19513"/>
                    </a:cubicBezTo>
                    <a:cubicBezTo>
                      <a:pt x="61580" y="16060"/>
                      <a:pt x="59854" y="11172"/>
                      <a:pt x="55498" y="7763"/>
                    </a:cubicBezTo>
                    <a:cubicBezTo>
                      <a:pt x="55498" y="7763"/>
                      <a:pt x="46918" y="1"/>
                      <a:pt x="3307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897" name="Google Shape;897;p19"/>
              <p:cNvSpPr/>
              <p:nvPr/>
            </p:nvSpPr>
            <p:spPr>
              <a:xfrm>
                <a:off x="900950" y="2062225"/>
                <a:ext cx="1485050" cy="699625"/>
              </a:xfrm>
              <a:custGeom>
                <a:avLst/>
                <a:gdLst/>
                <a:ahLst/>
                <a:cxnLst/>
                <a:rect l="l" t="t" r="r" b="b"/>
                <a:pathLst>
                  <a:path w="59402" h="27985" extrusionOk="0">
                    <a:moveTo>
                      <a:pt x="31041" y="1227"/>
                    </a:moveTo>
                    <a:cubicBezTo>
                      <a:pt x="33093" y="1227"/>
                      <a:pt x="35131" y="1399"/>
                      <a:pt x="37136" y="1745"/>
                    </a:cubicBezTo>
                    <a:cubicBezTo>
                      <a:pt x="40069" y="2250"/>
                      <a:pt x="42944" y="3121"/>
                      <a:pt x="45677" y="4339"/>
                    </a:cubicBezTo>
                    <a:cubicBezTo>
                      <a:pt x="50342" y="6413"/>
                      <a:pt x="53018" y="8803"/>
                      <a:pt x="53045" y="8828"/>
                    </a:cubicBezTo>
                    <a:lnTo>
                      <a:pt x="53077" y="8856"/>
                    </a:lnTo>
                    <a:cubicBezTo>
                      <a:pt x="55095" y="10434"/>
                      <a:pt x="56578" y="12367"/>
                      <a:pt x="57368" y="14444"/>
                    </a:cubicBezTo>
                    <a:cubicBezTo>
                      <a:pt x="58108" y="16397"/>
                      <a:pt x="58147" y="18327"/>
                      <a:pt x="57476" y="19876"/>
                    </a:cubicBezTo>
                    <a:cubicBezTo>
                      <a:pt x="56288" y="22625"/>
                      <a:pt x="53153" y="23654"/>
                      <a:pt x="51860" y="23969"/>
                    </a:cubicBezTo>
                    <a:cubicBezTo>
                      <a:pt x="51112" y="24151"/>
                      <a:pt x="50405" y="24232"/>
                      <a:pt x="49725" y="24232"/>
                    </a:cubicBezTo>
                    <a:cubicBezTo>
                      <a:pt x="47489" y="24232"/>
                      <a:pt x="45538" y="23366"/>
                      <a:pt x="43359" y="22400"/>
                    </a:cubicBezTo>
                    <a:cubicBezTo>
                      <a:pt x="41960" y="21780"/>
                      <a:pt x="40513" y="21140"/>
                      <a:pt x="38885" y="20690"/>
                    </a:cubicBezTo>
                    <a:cubicBezTo>
                      <a:pt x="37301" y="20253"/>
                      <a:pt x="35645" y="20035"/>
                      <a:pt x="33923" y="20035"/>
                    </a:cubicBezTo>
                    <a:cubicBezTo>
                      <a:pt x="29428" y="20035"/>
                      <a:pt x="24476" y="21519"/>
                      <a:pt x="19140" y="24473"/>
                    </a:cubicBezTo>
                    <a:cubicBezTo>
                      <a:pt x="19087" y="24502"/>
                      <a:pt x="14866" y="26751"/>
                      <a:pt x="10591" y="26751"/>
                    </a:cubicBezTo>
                    <a:cubicBezTo>
                      <a:pt x="9414" y="26751"/>
                      <a:pt x="8233" y="26580"/>
                      <a:pt x="7134" y="26146"/>
                    </a:cubicBezTo>
                    <a:cubicBezTo>
                      <a:pt x="6207" y="25780"/>
                      <a:pt x="5389" y="25242"/>
                      <a:pt x="4683" y="24536"/>
                    </a:cubicBezTo>
                    <a:cubicBezTo>
                      <a:pt x="3744" y="23597"/>
                      <a:pt x="3003" y="22359"/>
                      <a:pt x="2476" y="20833"/>
                    </a:cubicBezTo>
                    <a:cubicBezTo>
                      <a:pt x="1283" y="17398"/>
                      <a:pt x="1489" y="14321"/>
                      <a:pt x="3091" y="11688"/>
                    </a:cubicBezTo>
                    <a:cubicBezTo>
                      <a:pt x="6105" y="6724"/>
                      <a:pt x="14004" y="3230"/>
                      <a:pt x="25932" y="1581"/>
                    </a:cubicBezTo>
                    <a:cubicBezTo>
                      <a:pt x="27638" y="1345"/>
                      <a:pt x="29344" y="1227"/>
                      <a:pt x="31041" y="1227"/>
                    </a:cubicBezTo>
                    <a:close/>
                    <a:moveTo>
                      <a:pt x="31023" y="0"/>
                    </a:moveTo>
                    <a:cubicBezTo>
                      <a:pt x="29272" y="0"/>
                      <a:pt x="27510" y="122"/>
                      <a:pt x="25748" y="366"/>
                    </a:cubicBezTo>
                    <a:cubicBezTo>
                      <a:pt x="19870" y="1178"/>
                      <a:pt x="14898" y="2448"/>
                      <a:pt x="10968" y="4140"/>
                    </a:cubicBezTo>
                    <a:cubicBezTo>
                      <a:pt x="6711" y="5973"/>
                      <a:pt x="3707" y="8296"/>
                      <a:pt x="2040" y="11041"/>
                    </a:cubicBezTo>
                    <a:cubicBezTo>
                      <a:pt x="243" y="14000"/>
                      <a:pt x="0" y="17424"/>
                      <a:pt x="1318" y="21222"/>
                    </a:cubicBezTo>
                    <a:cubicBezTo>
                      <a:pt x="2369" y="24252"/>
                      <a:pt x="4180" y="26292"/>
                      <a:pt x="6700" y="27288"/>
                    </a:cubicBezTo>
                    <a:cubicBezTo>
                      <a:pt x="7877" y="27752"/>
                      <a:pt x="9187" y="27985"/>
                      <a:pt x="10620" y="27985"/>
                    </a:cubicBezTo>
                    <a:cubicBezTo>
                      <a:pt x="12084" y="27985"/>
                      <a:pt x="13676" y="27742"/>
                      <a:pt x="15387" y="27257"/>
                    </a:cubicBezTo>
                    <a:cubicBezTo>
                      <a:pt x="17875" y="26553"/>
                      <a:pt x="19661" y="25592"/>
                      <a:pt x="19741" y="25549"/>
                    </a:cubicBezTo>
                    <a:cubicBezTo>
                      <a:pt x="24897" y="22695"/>
                      <a:pt x="29652" y="21262"/>
                      <a:pt x="33937" y="21262"/>
                    </a:cubicBezTo>
                    <a:cubicBezTo>
                      <a:pt x="35550" y="21262"/>
                      <a:pt x="37097" y="21465"/>
                      <a:pt x="38574" y="21872"/>
                    </a:cubicBezTo>
                    <a:cubicBezTo>
                      <a:pt x="40114" y="22296"/>
                      <a:pt x="41518" y="22918"/>
                      <a:pt x="42874" y="23521"/>
                    </a:cubicBezTo>
                    <a:cubicBezTo>
                      <a:pt x="45106" y="24511"/>
                      <a:pt x="47244" y="25458"/>
                      <a:pt x="49738" y="25458"/>
                    </a:cubicBezTo>
                    <a:cubicBezTo>
                      <a:pt x="50508" y="25458"/>
                      <a:pt x="51313" y="25368"/>
                      <a:pt x="52165" y="25160"/>
                    </a:cubicBezTo>
                    <a:cubicBezTo>
                      <a:pt x="53634" y="24804"/>
                      <a:pt x="57198" y="23622"/>
                      <a:pt x="58604" y="20377"/>
                    </a:cubicBezTo>
                    <a:cubicBezTo>
                      <a:pt x="59401" y="18533"/>
                      <a:pt x="59369" y="16277"/>
                      <a:pt x="58513" y="14022"/>
                    </a:cubicBezTo>
                    <a:cubicBezTo>
                      <a:pt x="57859" y="12297"/>
                      <a:pt x="56777" y="10669"/>
                      <a:pt x="55342" y="9237"/>
                    </a:cubicBezTo>
                    <a:cubicBezTo>
                      <a:pt x="54880" y="8772"/>
                      <a:pt x="54377" y="8328"/>
                      <a:pt x="53841" y="7907"/>
                    </a:cubicBezTo>
                    <a:cubicBezTo>
                      <a:pt x="53579" y="7674"/>
                      <a:pt x="50894" y="5333"/>
                      <a:pt x="46209" y="3240"/>
                    </a:cubicBezTo>
                    <a:cubicBezTo>
                      <a:pt x="43378" y="1976"/>
                      <a:pt x="40401" y="1067"/>
                      <a:pt x="37361" y="542"/>
                    </a:cubicBezTo>
                    <a:cubicBezTo>
                      <a:pt x="35275" y="181"/>
                      <a:pt x="33157" y="0"/>
                      <a:pt x="3102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898" name="Google Shape;898;p19"/>
              <p:cNvSpPr/>
              <p:nvPr/>
            </p:nvSpPr>
            <p:spPr>
              <a:xfrm>
                <a:off x="1630350" y="2474850"/>
                <a:ext cx="185350" cy="49125"/>
              </a:xfrm>
              <a:custGeom>
                <a:avLst/>
                <a:gdLst/>
                <a:ahLst/>
                <a:cxnLst/>
                <a:rect l="l" t="t" r="r" b="b"/>
                <a:pathLst>
                  <a:path w="7414" h="1965" extrusionOk="0">
                    <a:moveTo>
                      <a:pt x="1" y="1"/>
                    </a:moveTo>
                    <a:lnTo>
                      <a:pt x="1" y="1034"/>
                    </a:lnTo>
                    <a:cubicBezTo>
                      <a:pt x="1" y="1548"/>
                      <a:pt x="1660" y="1965"/>
                      <a:pt x="3708" y="1965"/>
                    </a:cubicBezTo>
                    <a:cubicBezTo>
                      <a:pt x="5754" y="1965"/>
                      <a:pt x="7413" y="1548"/>
                      <a:pt x="7413" y="1034"/>
                    </a:cubicBezTo>
                    <a:lnTo>
                      <a:pt x="7413"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899" name="Google Shape;899;p19"/>
              <p:cNvSpPr/>
              <p:nvPr/>
            </p:nvSpPr>
            <p:spPr>
              <a:xfrm>
                <a:off x="1630350" y="2451575"/>
                <a:ext cx="185350" cy="46525"/>
              </a:xfrm>
              <a:custGeom>
                <a:avLst/>
                <a:gdLst/>
                <a:ahLst/>
                <a:cxnLst/>
                <a:rect l="l" t="t" r="r" b="b"/>
                <a:pathLst>
                  <a:path w="7414" h="1861" extrusionOk="0">
                    <a:moveTo>
                      <a:pt x="3708" y="1"/>
                    </a:moveTo>
                    <a:cubicBezTo>
                      <a:pt x="1660" y="1"/>
                      <a:pt x="1" y="418"/>
                      <a:pt x="1" y="932"/>
                    </a:cubicBezTo>
                    <a:cubicBezTo>
                      <a:pt x="1" y="1445"/>
                      <a:pt x="1660" y="1861"/>
                      <a:pt x="3708" y="1861"/>
                    </a:cubicBezTo>
                    <a:cubicBezTo>
                      <a:pt x="5754" y="1861"/>
                      <a:pt x="7413" y="1445"/>
                      <a:pt x="7413" y="932"/>
                    </a:cubicBezTo>
                    <a:cubicBezTo>
                      <a:pt x="7413" y="418"/>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0" name="Google Shape;900;p19"/>
              <p:cNvSpPr/>
              <p:nvPr/>
            </p:nvSpPr>
            <p:spPr>
              <a:xfrm>
                <a:off x="1630350" y="2434550"/>
                <a:ext cx="185350" cy="49125"/>
              </a:xfrm>
              <a:custGeom>
                <a:avLst/>
                <a:gdLst/>
                <a:ahLst/>
                <a:cxnLst/>
                <a:rect l="l" t="t" r="r" b="b"/>
                <a:pathLst>
                  <a:path w="7414" h="1965" extrusionOk="0">
                    <a:moveTo>
                      <a:pt x="1" y="1"/>
                    </a:moveTo>
                    <a:lnTo>
                      <a:pt x="1" y="1034"/>
                    </a:lnTo>
                    <a:cubicBezTo>
                      <a:pt x="1" y="1547"/>
                      <a:pt x="1660" y="1965"/>
                      <a:pt x="3708" y="1965"/>
                    </a:cubicBezTo>
                    <a:cubicBezTo>
                      <a:pt x="5754" y="1965"/>
                      <a:pt x="7413" y="1547"/>
                      <a:pt x="7413" y="1034"/>
                    </a:cubicBezTo>
                    <a:lnTo>
                      <a:pt x="7413"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1" name="Google Shape;901;p19"/>
              <p:cNvSpPr/>
              <p:nvPr/>
            </p:nvSpPr>
            <p:spPr>
              <a:xfrm>
                <a:off x="1630350" y="2411275"/>
                <a:ext cx="185350" cy="46525"/>
              </a:xfrm>
              <a:custGeom>
                <a:avLst/>
                <a:gdLst/>
                <a:ahLst/>
                <a:cxnLst/>
                <a:rect l="l" t="t" r="r" b="b"/>
                <a:pathLst>
                  <a:path w="7414" h="1861" extrusionOk="0">
                    <a:moveTo>
                      <a:pt x="3708" y="1"/>
                    </a:moveTo>
                    <a:cubicBezTo>
                      <a:pt x="1660" y="1"/>
                      <a:pt x="1" y="418"/>
                      <a:pt x="1" y="932"/>
                    </a:cubicBezTo>
                    <a:cubicBezTo>
                      <a:pt x="1" y="1445"/>
                      <a:pt x="1660" y="1861"/>
                      <a:pt x="3708" y="1861"/>
                    </a:cubicBezTo>
                    <a:cubicBezTo>
                      <a:pt x="5754" y="1861"/>
                      <a:pt x="7413" y="1445"/>
                      <a:pt x="7413" y="932"/>
                    </a:cubicBezTo>
                    <a:cubicBezTo>
                      <a:pt x="7413" y="418"/>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2" name="Google Shape;902;p19"/>
              <p:cNvSpPr/>
              <p:nvPr/>
            </p:nvSpPr>
            <p:spPr>
              <a:xfrm>
                <a:off x="1630350" y="2394250"/>
                <a:ext cx="185350" cy="49125"/>
              </a:xfrm>
              <a:custGeom>
                <a:avLst/>
                <a:gdLst/>
                <a:ahLst/>
                <a:cxnLst/>
                <a:rect l="l" t="t" r="r" b="b"/>
                <a:pathLst>
                  <a:path w="7414" h="1965" extrusionOk="0">
                    <a:moveTo>
                      <a:pt x="1" y="0"/>
                    </a:moveTo>
                    <a:lnTo>
                      <a:pt x="1" y="1034"/>
                    </a:lnTo>
                    <a:cubicBezTo>
                      <a:pt x="1" y="1547"/>
                      <a:pt x="1660" y="1965"/>
                      <a:pt x="3708" y="1965"/>
                    </a:cubicBezTo>
                    <a:cubicBezTo>
                      <a:pt x="5754" y="1965"/>
                      <a:pt x="7413" y="1547"/>
                      <a:pt x="7413" y="1034"/>
                    </a:cubicBezTo>
                    <a:lnTo>
                      <a:pt x="7413"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3" name="Google Shape;903;p19"/>
              <p:cNvSpPr/>
              <p:nvPr/>
            </p:nvSpPr>
            <p:spPr>
              <a:xfrm>
                <a:off x="1630350" y="2370975"/>
                <a:ext cx="185350" cy="46525"/>
              </a:xfrm>
              <a:custGeom>
                <a:avLst/>
                <a:gdLst/>
                <a:ahLst/>
                <a:cxnLst/>
                <a:rect l="l" t="t" r="r" b="b"/>
                <a:pathLst>
                  <a:path w="7414" h="1861" extrusionOk="0">
                    <a:moveTo>
                      <a:pt x="3708" y="1"/>
                    </a:moveTo>
                    <a:cubicBezTo>
                      <a:pt x="1660" y="1"/>
                      <a:pt x="1" y="418"/>
                      <a:pt x="1" y="931"/>
                    </a:cubicBezTo>
                    <a:cubicBezTo>
                      <a:pt x="1" y="1445"/>
                      <a:pt x="1660" y="1860"/>
                      <a:pt x="3708" y="1860"/>
                    </a:cubicBezTo>
                    <a:cubicBezTo>
                      <a:pt x="5754" y="1860"/>
                      <a:pt x="7413" y="1445"/>
                      <a:pt x="7413" y="931"/>
                    </a:cubicBezTo>
                    <a:cubicBezTo>
                      <a:pt x="7413" y="418"/>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4" name="Google Shape;904;p19"/>
              <p:cNvSpPr/>
              <p:nvPr/>
            </p:nvSpPr>
            <p:spPr>
              <a:xfrm>
                <a:off x="1630350" y="2353950"/>
                <a:ext cx="185350" cy="49125"/>
              </a:xfrm>
              <a:custGeom>
                <a:avLst/>
                <a:gdLst/>
                <a:ahLst/>
                <a:cxnLst/>
                <a:rect l="l" t="t" r="r" b="b"/>
                <a:pathLst>
                  <a:path w="7414" h="1965" extrusionOk="0">
                    <a:moveTo>
                      <a:pt x="1" y="0"/>
                    </a:moveTo>
                    <a:lnTo>
                      <a:pt x="1" y="1033"/>
                    </a:lnTo>
                    <a:cubicBezTo>
                      <a:pt x="1" y="1547"/>
                      <a:pt x="1660" y="1964"/>
                      <a:pt x="3708" y="1964"/>
                    </a:cubicBezTo>
                    <a:cubicBezTo>
                      <a:pt x="5754" y="1964"/>
                      <a:pt x="7413" y="1547"/>
                      <a:pt x="7413" y="1033"/>
                    </a:cubicBezTo>
                    <a:lnTo>
                      <a:pt x="7413"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5" name="Google Shape;905;p19"/>
              <p:cNvSpPr/>
              <p:nvPr/>
            </p:nvSpPr>
            <p:spPr>
              <a:xfrm>
                <a:off x="1630350" y="2330675"/>
                <a:ext cx="185350" cy="46525"/>
              </a:xfrm>
              <a:custGeom>
                <a:avLst/>
                <a:gdLst/>
                <a:ahLst/>
                <a:cxnLst/>
                <a:rect l="l" t="t" r="r" b="b"/>
                <a:pathLst>
                  <a:path w="7414" h="1861" extrusionOk="0">
                    <a:moveTo>
                      <a:pt x="3708" y="0"/>
                    </a:moveTo>
                    <a:cubicBezTo>
                      <a:pt x="1660" y="0"/>
                      <a:pt x="1" y="418"/>
                      <a:pt x="1" y="931"/>
                    </a:cubicBezTo>
                    <a:cubicBezTo>
                      <a:pt x="1" y="1445"/>
                      <a:pt x="1660" y="1860"/>
                      <a:pt x="3708" y="1860"/>
                    </a:cubicBezTo>
                    <a:cubicBezTo>
                      <a:pt x="5754" y="1860"/>
                      <a:pt x="7413" y="1445"/>
                      <a:pt x="7413" y="931"/>
                    </a:cubicBezTo>
                    <a:cubicBezTo>
                      <a:pt x="7413" y="418"/>
                      <a:pt x="5754" y="0"/>
                      <a:pt x="37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6" name="Google Shape;906;p19"/>
              <p:cNvSpPr/>
              <p:nvPr/>
            </p:nvSpPr>
            <p:spPr>
              <a:xfrm>
                <a:off x="1630350" y="2310225"/>
                <a:ext cx="185350" cy="49075"/>
              </a:xfrm>
              <a:custGeom>
                <a:avLst/>
                <a:gdLst/>
                <a:ahLst/>
                <a:cxnLst/>
                <a:rect l="l" t="t" r="r" b="b"/>
                <a:pathLst>
                  <a:path w="7414" h="1963" extrusionOk="0">
                    <a:moveTo>
                      <a:pt x="1" y="0"/>
                    </a:moveTo>
                    <a:lnTo>
                      <a:pt x="1" y="1033"/>
                    </a:lnTo>
                    <a:cubicBezTo>
                      <a:pt x="1" y="1547"/>
                      <a:pt x="1660" y="1962"/>
                      <a:pt x="3708" y="1962"/>
                    </a:cubicBezTo>
                    <a:cubicBezTo>
                      <a:pt x="5754" y="1962"/>
                      <a:pt x="7413" y="1547"/>
                      <a:pt x="7413" y="1033"/>
                    </a:cubicBezTo>
                    <a:lnTo>
                      <a:pt x="7413"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7" name="Google Shape;907;p19"/>
              <p:cNvSpPr/>
              <p:nvPr/>
            </p:nvSpPr>
            <p:spPr>
              <a:xfrm>
                <a:off x="1630350" y="2286950"/>
                <a:ext cx="185350" cy="46500"/>
              </a:xfrm>
              <a:custGeom>
                <a:avLst/>
                <a:gdLst/>
                <a:ahLst/>
                <a:cxnLst/>
                <a:rect l="l" t="t" r="r" b="b"/>
                <a:pathLst>
                  <a:path w="7414" h="1860" extrusionOk="0">
                    <a:moveTo>
                      <a:pt x="3708" y="0"/>
                    </a:moveTo>
                    <a:cubicBezTo>
                      <a:pt x="1660" y="0"/>
                      <a:pt x="1" y="415"/>
                      <a:pt x="1" y="931"/>
                    </a:cubicBezTo>
                    <a:cubicBezTo>
                      <a:pt x="1" y="1445"/>
                      <a:pt x="1660" y="1860"/>
                      <a:pt x="3708" y="1860"/>
                    </a:cubicBezTo>
                    <a:cubicBezTo>
                      <a:pt x="5754" y="1860"/>
                      <a:pt x="7413" y="1445"/>
                      <a:pt x="7413" y="931"/>
                    </a:cubicBezTo>
                    <a:cubicBezTo>
                      <a:pt x="7413" y="415"/>
                      <a:pt x="5754" y="0"/>
                      <a:pt x="37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8" name="Google Shape;908;p19"/>
              <p:cNvSpPr/>
              <p:nvPr/>
            </p:nvSpPr>
            <p:spPr>
              <a:xfrm>
                <a:off x="1630350" y="2269900"/>
                <a:ext cx="185350" cy="49075"/>
              </a:xfrm>
              <a:custGeom>
                <a:avLst/>
                <a:gdLst/>
                <a:ahLst/>
                <a:cxnLst/>
                <a:rect l="l" t="t" r="r" b="b"/>
                <a:pathLst>
                  <a:path w="7414" h="1963" extrusionOk="0">
                    <a:moveTo>
                      <a:pt x="1" y="1"/>
                    </a:moveTo>
                    <a:lnTo>
                      <a:pt x="1" y="1034"/>
                    </a:lnTo>
                    <a:cubicBezTo>
                      <a:pt x="1" y="1548"/>
                      <a:pt x="1660" y="1963"/>
                      <a:pt x="3708" y="1963"/>
                    </a:cubicBezTo>
                    <a:cubicBezTo>
                      <a:pt x="5754" y="1963"/>
                      <a:pt x="7413" y="1548"/>
                      <a:pt x="7413" y="1034"/>
                    </a:cubicBezTo>
                    <a:lnTo>
                      <a:pt x="7413"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9" name="Google Shape;909;p19"/>
              <p:cNvSpPr/>
              <p:nvPr/>
            </p:nvSpPr>
            <p:spPr>
              <a:xfrm>
                <a:off x="1630350" y="2246625"/>
                <a:ext cx="185350" cy="46525"/>
              </a:xfrm>
              <a:custGeom>
                <a:avLst/>
                <a:gdLst/>
                <a:ahLst/>
                <a:cxnLst/>
                <a:rect l="l" t="t" r="r" b="b"/>
                <a:pathLst>
                  <a:path w="7414" h="1861" extrusionOk="0">
                    <a:moveTo>
                      <a:pt x="3708" y="1"/>
                    </a:moveTo>
                    <a:cubicBezTo>
                      <a:pt x="1660" y="1"/>
                      <a:pt x="1" y="416"/>
                      <a:pt x="1" y="930"/>
                    </a:cubicBezTo>
                    <a:cubicBezTo>
                      <a:pt x="1" y="1445"/>
                      <a:pt x="1660" y="1861"/>
                      <a:pt x="3708" y="1861"/>
                    </a:cubicBezTo>
                    <a:cubicBezTo>
                      <a:pt x="5754" y="1861"/>
                      <a:pt x="7413" y="1445"/>
                      <a:pt x="7413" y="930"/>
                    </a:cubicBezTo>
                    <a:cubicBezTo>
                      <a:pt x="7413" y="416"/>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0" name="Google Shape;910;p19"/>
              <p:cNvSpPr/>
              <p:nvPr/>
            </p:nvSpPr>
            <p:spPr>
              <a:xfrm>
                <a:off x="1630350" y="2229600"/>
                <a:ext cx="185350" cy="49075"/>
              </a:xfrm>
              <a:custGeom>
                <a:avLst/>
                <a:gdLst/>
                <a:ahLst/>
                <a:cxnLst/>
                <a:rect l="l" t="t" r="r" b="b"/>
                <a:pathLst>
                  <a:path w="7414" h="1963" extrusionOk="0">
                    <a:moveTo>
                      <a:pt x="1" y="1"/>
                    </a:moveTo>
                    <a:lnTo>
                      <a:pt x="1" y="1034"/>
                    </a:lnTo>
                    <a:cubicBezTo>
                      <a:pt x="1" y="1547"/>
                      <a:pt x="1660" y="1963"/>
                      <a:pt x="3708" y="1963"/>
                    </a:cubicBezTo>
                    <a:cubicBezTo>
                      <a:pt x="5754" y="1963"/>
                      <a:pt x="7413" y="1547"/>
                      <a:pt x="7413" y="1034"/>
                    </a:cubicBezTo>
                    <a:lnTo>
                      <a:pt x="7413"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1" name="Google Shape;911;p19"/>
              <p:cNvSpPr/>
              <p:nvPr/>
            </p:nvSpPr>
            <p:spPr>
              <a:xfrm>
                <a:off x="1630350" y="2206325"/>
                <a:ext cx="185350" cy="46525"/>
              </a:xfrm>
              <a:custGeom>
                <a:avLst/>
                <a:gdLst/>
                <a:ahLst/>
                <a:cxnLst/>
                <a:rect l="l" t="t" r="r" b="b"/>
                <a:pathLst>
                  <a:path w="7414" h="1861" extrusionOk="0">
                    <a:moveTo>
                      <a:pt x="3708" y="1"/>
                    </a:moveTo>
                    <a:cubicBezTo>
                      <a:pt x="1660" y="1"/>
                      <a:pt x="1" y="416"/>
                      <a:pt x="1" y="930"/>
                    </a:cubicBezTo>
                    <a:cubicBezTo>
                      <a:pt x="1" y="1445"/>
                      <a:pt x="1660" y="1861"/>
                      <a:pt x="3708" y="1861"/>
                    </a:cubicBezTo>
                    <a:cubicBezTo>
                      <a:pt x="5754" y="1861"/>
                      <a:pt x="7413" y="1445"/>
                      <a:pt x="7413" y="930"/>
                    </a:cubicBezTo>
                    <a:cubicBezTo>
                      <a:pt x="7413" y="416"/>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2" name="Google Shape;912;p19"/>
              <p:cNvSpPr/>
              <p:nvPr/>
            </p:nvSpPr>
            <p:spPr>
              <a:xfrm>
                <a:off x="1630350" y="2189300"/>
                <a:ext cx="185350" cy="49075"/>
              </a:xfrm>
              <a:custGeom>
                <a:avLst/>
                <a:gdLst/>
                <a:ahLst/>
                <a:cxnLst/>
                <a:rect l="l" t="t" r="r" b="b"/>
                <a:pathLst>
                  <a:path w="7414" h="1963" extrusionOk="0">
                    <a:moveTo>
                      <a:pt x="1" y="0"/>
                    </a:moveTo>
                    <a:lnTo>
                      <a:pt x="1" y="1034"/>
                    </a:lnTo>
                    <a:cubicBezTo>
                      <a:pt x="1" y="1547"/>
                      <a:pt x="1660" y="1963"/>
                      <a:pt x="3708" y="1963"/>
                    </a:cubicBezTo>
                    <a:cubicBezTo>
                      <a:pt x="5754" y="1963"/>
                      <a:pt x="7413" y="1547"/>
                      <a:pt x="7413" y="1034"/>
                    </a:cubicBezTo>
                    <a:lnTo>
                      <a:pt x="7413"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3" name="Google Shape;913;p19"/>
              <p:cNvSpPr/>
              <p:nvPr/>
            </p:nvSpPr>
            <p:spPr>
              <a:xfrm>
                <a:off x="1630350" y="2166025"/>
                <a:ext cx="185350" cy="46525"/>
              </a:xfrm>
              <a:custGeom>
                <a:avLst/>
                <a:gdLst/>
                <a:ahLst/>
                <a:cxnLst/>
                <a:rect l="l" t="t" r="r" b="b"/>
                <a:pathLst>
                  <a:path w="7414" h="1861" extrusionOk="0">
                    <a:moveTo>
                      <a:pt x="3708" y="1"/>
                    </a:moveTo>
                    <a:cubicBezTo>
                      <a:pt x="1660" y="1"/>
                      <a:pt x="1" y="416"/>
                      <a:pt x="1" y="929"/>
                    </a:cubicBezTo>
                    <a:cubicBezTo>
                      <a:pt x="1" y="1445"/>
                      <a:pt x="1660" y="1860"/>
                      <a:pt x="3708" y="1860"/>
                    </a:cubicBezTo>
                    <a:cubicBezTo>
                      <a:pt x="5754" y="1860"/>
                      <a:pt x="7413" y="1445"/>
                      <a:pt x="7413" y="929"/>
                    </a:cubicBezTo>
                    <a:cubicBezTo>
                      <a:pt x="7413" y="416"/>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4" name="Google Shape;914;p19"/>
              <p:cNvSpPr/>
              <p:nvPr/>
            </p:nvSpPr>
            <p:spPr>
              <a:xfrm>
                <a:off x="1087475" y="2573225"/>
                <a:ext cx="186200" cy="49375"/>
              </a:xfrm>
              <a:custGeom>
                <a:avLst/>
                <a:gdLst/>
                <a:ahLst/>
                <a:cxnLst/>
                <a:rect l="l" t="t" r="r" b="b"/>
                <a:pathLst>
                  <a:path w="7448" h="1975" extrusionOk="0">
                    <a:moveTo>
                      <a:pt x="1" y="0"/>
                    </a:moveTo>
                    <a:lnTo>
                      <a:pt x="1" y="1040"/>
                    </a:lnTo>
                    <a:cubicBezTo>
                      <a:pt x="1" y="1555"/>
                      <a:pt x="1668" y="1975"/>
                      <a:pt x="3724" y="1975"/>
                    </a:cubicBezTo>
                    <a:cubicBezTo>
                      <a:pt x="5780" y="1975"/>
                      <a:pt x="7448" y="1557"/>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5" name="Google Shape;915;p19"/>
              <p:cNvSpPr/>
              <p:nvPr/>
            </p:nvSpPr>
            <p:spPr>
              <a:xfrm>
                <a:off x="1087475" y="2549900"/>
                <a:ext cx="186200" cy="46725"/>
              </a:xfrm>
              <a:custGeom>
                <a:avLst/>
                <a:gdLst/>
                <a:ahLst/>
                <a:cxnLst/>
                <a:rect l="l" t="t" r="r" b="b"/>
                <a:pathLst>
                  <a:path w="7448" h="1869" extrusionOk="0">
                    <a:moveTo>
                      <a:pt x="3724" y="0"/>
                    </a:moveTo>
                    <a:cubicBezTo>
                      <a:pt x="1668" y="0"/>
                      <a:pt x="1" y="418"/>
                      <a:pt x="1" y="933"/>
                    </a:cubicBezTo>
                    <a:cubicBezTo>
                      <a:pt x="1" y="1451"/>
                      <a:pt x="1668" y="1868"/>
                      <a:pt x="3724" y="1868"/>
                    </a:cubicBezTo>
                    <a:cubicBezTo>
                      <a:pt x="5780" y="1868"/>
                      <a:pt x="7448" y="1451"/>
                      <a:pt x="7448" y="933"/>
                    </a:cubicBezTo>
                    <a:cubicBezTo>
                      <a:pt x="7448" y="418"/>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6" name="Google Shape;916;p19"/>
              <p:cNvSpPr/>
              <p:nvPr/>
            </p:nvSpPr>
            <p:spPr>
              <a:xfrm>
                <a:off x="1087475" y="2455375"/>
                <a:ext cx="346550" cy="127225"/>
              </a:xfrm>
              <a:custGeom>
                <a:avLst/>
                <a:gdLst/>
                <a:ahLst/>
                <a:cxnLst/>
                <a:rect l="l" t="t" r="r" b="b"/>
                <a:pathLst>
                  <a:path w="13862" h="5089" extrusionOk="0">
                    <a:moveTo>
                      <a:pt x="6414" y="0"/>
                    </a:moveTo>
                    <a:cubicBezTo>
                      <a:pt x="6414" y="0"/>
                      <a:pt x="399" y="3020"/>
                      <a:pt x="19" y="3116"/>
                    </a:cubicBezTo>
                    <a:lnTo>
                      <a:pt x="1" y="3116"/>
                    </a:lnTo>
                    <a:lnTo>
                      <a:pt x="1" y="4154"/>
                    </a:lnTo>
                    <a:cubicBezTo>
                      <a:pt x="1" y="4671"/>
                      <a:pt x="1668" y="5089"/>
                      <a:pt x="3724" y="5089"/>
                    </a:cubicBezTo>
                    <a:cubicBezTo>
                      <a:pt x="5218" y="5089"/>
                      <a:pt x="6502" y="4868"/>
                      <a:pt x="7096" y="4548"/>
                    </a:cubicBezTo>
                    <a:lnTo>
                      <a:pt x="7098" y="4551"/>
                    </a:lnTo>
                    <a:lnTo>
                      <a:pt x="13371" y="1500"/>
                    </a:lnTo>
                    <a:cubicBezTo>
                      <a:pt x="13418" y="1482"/>
                      <a:pt x="13459" y="1459"/>
                      <a:pt x="13500" y="1439"/>
                    </a:cubicBezTo>
                    <a:lnTo>
                      <a:pt x="13534" y="1422"/>
                    </a:lnTo>
                    <a:lnTo>
                      <a:pt x="13532" y="1422"/>
                    </a:lnTo>
                    <a:cubicBezTo>
                      <a:pt x="13743" y="1304"/>
                      <a:pt x="13862" y="1175"/>
                      <a:pt x="13862" y="1038"/>
                    </a:cubicBezTo>
                    <a:lnTo>
                      <a:pt x="13862"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7" name="Google Shape;917;p19"/>
              <p:cNvSpPr/>
              <p:nvPr/>
            </p:nvSpPr>
            <p:spPr>
              <a:xfrm>
                <a:off x="1087475" y="2432000"/>
                <a:ext cx="346550" cy="124675"/>
              </a:xfrm>
              <a:custGeom>
                <a:avLst/>
                <a:gdLst/>
                <a:ahLst/>
                <a:cxnLst/>
                <a:rect l="l" t="t" r="r" b="b"/>
                <a:pathLst>
                  <a:path w="13862" h="4987" extrusionOk="0">
                    <a:moveTo>
                      <a:pt x="10138" y="0"/>
                    </a:moveTo>
                    <a:cubicBezTo>
                      <a:pt x="8847" y="0"/>
                      <a:pt x="7710" y="164"/>
                      <a:pt x="7041" y="416"/>
                    </a:cubicBezTo>
                    <a:lnTo>
                      <a:pt x="7039" y="418"/>
                    </a:lnTo>
                    <a:cubicBezTo>
                      <a:pt x="6893" y="471"/>
                      <a:pt x="6770" y="530"/>
                      <a:pt x="6674" y="594"/>
                    </a:cubicBezTo>
                    <a:lnTo>
                      <a:pt x="475" y="3595"/>
                    </a:lnTo>
                    <a:cubicBezTo>
                      <a:pt x="449" y="3607"/>
                      <a:pt x="424" y="3620"/>
                      <a:pt x="399" y="3632"/>
                    </a:cubicBezTo>
                    <a:lnTo>
                      <a:pt x="348" y="3656"/>
                    </a:lnTo>
                    <a:lnTo>
                      <a:pt x="350" y="3656"/>
                    </a:lnTo>
                    <a:cubicBezTo>
                      <a:pt x="127" y="3777"/>
                      <a:pt x="1" y="3910"/>
                      <a:pt x="1" y="4051"/>
                    </a:cubicBezTo>
                    <a:cubicBezTo>
                      <a:pt x="1" y="4567"/>
                      <a:pt x="1668" y="4986"/>
                      <a:pt x="3724" y="4986"/>
                    </a:cubicBezTo>
                    <a:cubicBezTo>
                      <a:pt x="5224" y="4986"/>
                      <a:pt x="6513" y="4763"/>
                      <a:pt x="7102" y="4442"/>
                    </a:cubicBezTo>
                    <a:lnTo>
                      <a:pt x="7106" y="4442"/>
                    </a:lnTo>
                    <a:lnTo>
                      <a:pt x="13389" y="1390"/>
                    </a:lnTo>
                    <a:cubicBezTo>
                      <a:pt x="13416" y="1379"/>
                      <a:pt x="13438" y="1367"/>
                      <a:pt x="13461" y="1355"/>
                    </a:cubicBezTo>
                    <a:lnTo>
                      <a:pt x="13514" y="1330"/>
                    </a:lnTo>
                    <a:lnTo>
                      <a:pt x="13512" y="1328"/>
                    </a:lnTo>
                    <a:cubicBezTo>
                      <a:pt x="13735" y="1210"/>
                      <a:pt x="13862" y="1077"/>
                      <a:pt x="13862" y="935"/>
                    </a:cubicBezTo>
                    <a:cubicBezTo>
                      <a:pt x="13862" y="418"/>
                      <a:pt x="12194" y="0"/>
                      <a:pt x="1013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8" name="Google Shape;918;p19"/>
              <p:cNvSpPr/>
              <p:nvPr/>
            </p:nvSpPr>
            <p:spPr>
              <a:xfrm>
                <a:off x="1247825" y="2418500"/>
                <a:ext cx="186200" cy="49325"/>
              </a:xfrm>
              <a:custGeom>
                <a:avLst/>
                <a:gdLst/>
                <a:ahLst/>
                <a:cxnLst/>
                <a:rect l="l" t="t" r="r" b="b"/>
                <a:pathLst>
                  <a:path w="7448" h="1973" extrusionOk="0">
                    <a:moveTo>
                      <a:pt x="0" y="0"/>
                    </a:moveTo>
                    <a:lnTo>
                      <a:pt x="0" y="1040"/>
                    </a:lnTo>
                    <a:cubicBezTo>
                      <a:pt x="0" y="1555"/>
                      <a:pt x="1668" y="1973"/>
                      <a:pt x="3724" y="1973"/>
                    </a:cubicBezTo>
                    <a:cubicBezTo>
                      <a:pt x="5780" y="1973"/>
                      <a:pt x="7448" y="1555"/>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9" name="Google Shape;919;p19"/>
              <p:cNvSpPr/>
              <p:nvPr/>
            </p:nvSpPr>
            <p:spPr>
              <a:xfrm>
                <a:off x="1247825" y="2395125"/>
                <a:ext cx="186200" cy="46775"/>
              </a:xfrm>
              <a:custGeom>
                <a:avLst/>
                <a:gdLst/>
                <a:ahLst/>
                <a:cxnLst/>
                <a:rect l="l" t="t" r="r" b="b"/>
                <a:pathLst>
                  <a:path w="7448" h="1871" extrusionOk="0">
                    <a:moveTo>
                      <a:pt x="3724" y="0"/>
                    </a:moveTo>
                    <a:cubicBezTo>
                      <a:pt x="1668" y="0"/>
                      <a:pt x="0" y="418"/>
                      <a:pt x="0" y="935"/>
                    </a:cubicBezTo>
                    <a:cubicBezTo>
                      <a:pt x="0" y="1451"/>
                      <a:pt x="1668" y="1870"/>
                      <a:pt x="3724" y="1870"/>
                    </a:cubicBezTo>
                    <a:cubicBezTo>
                      <a:pt x="5780" y="1870"/>
                      <a:pt x="7448" y="1451"/>
                      <a:pt x="7448" y="935"/>
                    </a:cubicBezTo>
                    <a:cubicBezTo>
                      <a:pt x="7448" y="418"/>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0" name="Google Shape;920;p19"/>
              <p:cNvSpPr/>
              <p:nvPr/>
            </p:nvSpPr>
            <p:spPr>
              <a:xfrm>
                <a:off x="1247825" y="237797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1" name="Google Shape;921;p19"/>
              <p:cNvSpPr/>
              <p:nvPr/>
            </p:nvSpPr>
            <p:spPr>
              <a:xfrm>
                <a:off x="1247825" y="2354600"/>
                <a:ext cx="186200" cy="46775"/>
              </a:xfrm>
              <a:custGeom>
                <a:avLst/>
                <a:gdLst/>
                <a:ahLst/>
                <a:cxnLst/>
                <a:rect l="l" t="t" r="r" b="b"/>
                <a:pathLst>
                  <a:path w="7448" h="1871" extrusionOk="0">
                    <a:moveTo>
                      <a:pt x="3724" y="1"/>
                    </a:moveTo>
                    <a:cubicBezTo>
                      <a:pt x="1668" y="1"/>
                      <a:pt x="0" y="418"/>
                      <a:pt x="0" y="936"/>
                    </a:cubicBezTo>
                    <a:cubicBezTo>
                      <a:pt x="0" y="1451"/>
                      <a:pt x="1668"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2" name="Google Shape;922;p19"/>
              <p:cNvSpPr/>
              <p:nvPr/>
            </p:nvSpPr>
            <p:spPr>
              <a:xfrm>
                <a:off x="1247825" y="2337475"/>
                <a:ext cx="186200" cy="49325"/>
              </a:xfrm>
              <a:custGeom>
                <a:avLst/>
                <a:gdLst/>
                <a:ahLst/>
                <a:cxnLst/>
                <a:rect l="l" t="t" r="r" b="b"/>
                <a:pathLst>
                  <a:path w="7448" h="1973" extrusionOk="0">
                    <a:moveTo>
                      <a:pt x="0" y="1"/>
                    </a:moveTo>
                    <a:lnTo>
                      <a:pt x="0" y="1040"/>
                    </a:lnTo>
                    <a:cubicBezTo>
                      <a:pt x="0" y="1555"/>
                      <a:pt x="1668" y="1973"/>
                      <a:pt x="3724" y="1973"/>
                    </a:cubicBezTo>
                    <a:cubicBezTo>
                      <a:pt x="5780" y="1973"/>
                      <a:pt x="7448" y="1555"/>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3" name="Google Shape;923;p19"/>
              <p:cNvSpPr/>
              <p:nvPr/>
            </p:nvSpPr>
            <p:spPr>
              <a:xfrm>
                <a:off x="1247825" y="2314100"/>
                <a:ext cx="186200" cy="46775"/>
              </a:xfrm>
              <a:custGeom>
                <a:avLst/>
                <a:gdLst/>
                <a:ahLst/>
                <a:cxnLst/>
                <a:rect l="l" t="t" r="r" b="b"/>
                <a:pathLst>
                  <a:path w="7448" h="1871" extrusionOk="0">
                    <a:moveTo>
                      <a:pt x="3724" y="1"/>
                    </a:moveTo>
                    <a:cubicBezTo>
                      <a:pt x="1668" y="1"/>
                      <a:pt x="0" y="420"/>
                      <a:pt x="0" y="936"/>
                    </a:cubicBezTo>
                    <a:cubicBezTo>
                      <a:pt x="0" y="1451"/>
                      <a:pt x="1668" y="1871"/>
                      <a:pt x="3724" y="1871"/>
                    </a:cubicBezTo>
                    <a:cubicBezTo>
                      <a:pt x="5780" y="1871"/>
                      <a:pt x="7448" y="1451"/>
                      <a:pt x="7448" y="936"/>
                    </a:cubicBezTo>
                    <a:cubicBezTo>
                      <a:pt x="7448" y="420"/>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4" name="Google Shape;924;p19"/>
              <p:cNvSpPr/>
              <p:nvPr/>
            </p:nvSpPr>
            <p:spPr>
              <a:xfrm>
                <a:off x="1408175" y="2496400"/>
                <a:ext cx="186200" cy="49325"/>
              </a:xfrm>
              <a:custGeom>
                <a:avLst/>
                <a:gdLst/>
                <a:ahLst/>
                <a:cxnLst/>
                <a:rect l="l" t="t" r="r" b="b"/>
                <a:pathLst>
                  <a:path w="7448" h="1973" extrusionOk="0">
                    <a:moveTo>
                      <a:pt x="0" y="0"/>
                    </a:moveTo>
                    <a:lnTo>
                      <a:pt x="0" y="1037"/>
                    </a:lnTo>
                    <a:cubicBezTo>
                      <a:pt x="0" y="1555"/>
                      <a:pt x="1668" y="1972"/>
                      <a:pt x="3724" y="1972"/>
                    </a:cubicBezTo>
                    <a:cubicBezTo>
                      <a:pt x="5780" y="1972"/>
                      <a:pt x="7448" y="1555"/>
                      <a:pt x="7448" y="1037"/>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5" name="Google Shape;925;p19"/>
              <p:cNvSpPr/>
              <p:nvPr/>
            </p:nvSpPr>
            <p:spPr>
              <a:xfrm>
                <a:off x="1408175" y="2473025"/>
                <a:ext cx="186200" cy="46775"/>
              </a:xfrm>
              <a:custGeom>
                <a:avLst/>
                <a:gdLst/>
                <a:ahLst/>
                <a:cxnLst/>
                <a:rect l="l" t="t" r="r" b="b"/>
                <a:pathLst>
                  <a:path w="7448" h="1871" extrusionOk="0">
                    <a:moveTo>
                      <a:pt x="3724" y="0"/>
                    </a:moveTo>
                    <a:cubicBezTo>
                      <a:pt x="1666" y="0"/>
                      <a:pt x="0" y="418"/>
                      <a:pt x="0" y="935"/>
                    </a:cubicBezTo>
                    <a:cubicBezTo>
                      <a:pt x="0" y="1451"/>
                      <a:pt x="1666" y="1870"/>
                      <a:pt x="3724" y="1870"/>
                    </a:cubicBezTo>
                    <a:cubicBezTo>
                      <a:pt x="5780" y="1870"/>
                      <a:pt x="7448" y="1451"/>
                      <a:pt x="7448" y="935"/>
                    </a:cubicBezTo>
                    <a:cubicBezTo>
                      <a:pt x="7448" y="418"/>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6" name="Google Shape;926;p19"/>
              <p:cNvSpPr/>
              <p:nvPr/>
            </p:nvSpPr>
            <p:spPr>
              <a:xfrm>
                <a:off x="1408175" y="245587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7" name="Google Shape;927;p19"/>
              <p:cNvSpPr/>
              <p:nvPr/>
            </p:nvSpPr>
            <p:spPr>
              <a:xfrm>
                <a:off x="1408175" y="2432500"/>
                <a:ext cx="186200" cy="46775"/>
              </a:xfrm>
              <a:custGeom>
                <a:avLst/>
                <a:gdLst/>
                <a:ahLst/>
                <a:cxnLst/>
                <a:rect l="l" t="t" r="r" b="b"/>
                <a:pathLst>
                  <a:path w="7448" h="1871" extrusionOk="0">
                    <a:moveTo>
                      <a:pt x="3724" y="1"/>
                    </a:moveTo>
                    <a:cubicBezTo>
                      <a:pt x="1666" y="1"/>
                      <a:pt x="0" y="418"/>
                      <a:pt x="0" y="936"/>
                    </a:cubicBezTo>
                    <a:cubicBezTo>
                      <a:pt x="0" y="1451"/>
                      <a:pt x="1666"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8" name="Google Shape;928;p19"/>
              <p:cNvSpPr/>
              <p:nvPr/>
            </p:nvSpPr>
            <p:spPr>
              <a:xfrm>
                <a:off x="1408175" y="2414300"/>
                <a:ext cx="186200" cy="49375"/>
              </a:xfrm>
              <a:custGeom>
                <a:avLst/>
                <a:gdLst/>
                <a:ahLst/>
                <a:cxnLst/>
                <a:rect l="l" t="t" r="r" b="b"/>
                <a:pathLst>
                  <a:path w="7448" h="1975" extrusionOk="0">
                    <a:moveTo>
                      <a:pt x="0" y="0"/>
                    </a:moveTo>
                    <a:lnTo>
                      <a:pt x="0" y="3"/>
                    </a:lnTo>
                    <a:lnTo>
                      <a:pt x="0" y="1040"/>
                    </a:lnTo>
                    <a:cubicBezTo>
                      <a:pt x="0" y="1555"/>
                      <a:pt x="1668" y="1975"/>
                      <a:pt x="3724" y="1975"/>
                    </a:cubicBezTo>
                    <a:cubicBezTo>
                      <a:pt x="5780" y="1975"/>
                      <a:pt x="7448" y="1557"/>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9" name="Google Shape;929;p19"/>
              <p:cNvSpPr/>
              <p:nvPr/>
            </p:nvSpPr>
            <p:spPr>
              <a:xfrm>
                <a:off x="1408175" y="2390975"/>
                <a:ext cx="186200" cy="46725"/>
              </a:xfrm>
              <a:custGeom>
                <a:avLst/>
                <a:gdLst/>
                <a:ahLst/>
                <a:cxnLst/>
                <a:rect l="l" t="t" r="r" b="b"/>
                <a:pathLst>
                  <a:path w="7448" h="1869" extrusionOk="0">
                    <a:moveTo>
                      <a:pt x="3724" y="1"/>
                    </a:moveTo>
                    <a:cubicBezTo>
                      <a:pt x="1666" y="1"/>
                      <a:pt x="0" y="418"/>
                      <a:pt x="0" y="933"/>
                    </a:cubicBezTo>
                    <a:cubicBezTo>
                      <a:pt x="0" y="1451"/>
                      <a:pt x="1666" y="1868"/>
                      <a:pt x="3724" y="1868"/>
                    </a:cubicBezTo>
                    <a:cubicBezTo>
                      <a:pt x="5780" y="1868"/>
                      <a:pt x="7448" y="1451"/>
                      <a:pt x="7448" y="933"/>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0" name="Google Shape;930;p19"/>
              <p:cNvSpPr/>
              <p:nvPr/>
            </p:nvSpPr>
            <p:spPr>
              <a:xfrm>
                <a:off x="1247825" y="2296975"/>
                <a:ext cx="346550" cy="127225"/>
              </a:xfrm>
              <a:custGeom>
                <a:avLst/>
                <a:gdLst/>
                <a:ahLst/>
                <a:cxnLst/>
                <a:rect l="l" t="t" r="r" b="b"/>
                <a:pathLst>
                  <a:path w="13862" h="5089" extrusionOk="0">
                    <a:moveTo>
                      <a:pt x="0" y="0"/>
                    </a:moveTo>
                    <a:lnTo>
                      <a:pt x="0" y="1039"/>
                    </a:lnTo>
                    <a:cubicBezTo>
                      <a:pt x="0" y="1175"/>
                      <a:pt x="119" y="1305"/>
                      <a:pt x="330" y="1422"/>
                    </a:cubicBezTo>
                    <a:lnTo>
                      <a:pt x="328" y="1422"/>
                    </a:lnTo>
                    <a:lnTo>
                      <a:pt x="363" y="1438"/>
                    </a:lnTo>
                    <a:cubicBezTo>
                      <a:pt x="404" y="1461"/>
                      <a:pt x="444" y="1481"/>
                      <a:pt x="492" y="1502"/>
                    </a:cubicBezTo>
                    <a:lnTo>
                      <a:pt x="6762" y="4550"/>
                    </a:lnTo>
                    <a:lnTo>
                      <a:pt x="6766" y="4550"/>
                    </a:lnTo>
                    <a:cubicBezTo>
                      <a:pt x="7360" y="4867"/>
                      <a:pt x="8645" y="5088"/>
                      <a:pt x="10138" y="5088"/>
                    </a:cubicBezTo>
                    <a:cubicBezTo>
                      <a:pt x="12194" y="5088"/>
                      <a:pt x="13862" y="4671"/>
                      <a:pt x="13862" y="4155"/>
                    </a:cubicBezTo>
                    <a:lnTo>
                      <a:pt x="13862" y="3116"/>
                    </a:lnTo>
                    <a:lnTo>
                      <a:pt x="13843" y="3116"/>
                    </a:lnTo>
                    <a:cubicBezTo>
                      <a:pt x="13463" y="3020"/>
                      <a:pt x="7448" y="0"/>
                      <a:pt x="7448"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1" name="Google Shape;931;p19"/>
              <p:cNvSpPr/>
              <p:nvPr/>
            </p:nvSpPr>
            <p:spPr>
              <a:xfrm>
                <a:off x="1247825" y="2273600"/>
                <a:ext cx="346550" cy="124675"/>
              </a:xfrm>
              <a:custGeom>
                <a:avLst/>
                <a:gdLst/>
                <a:ahLst/>
                <a:cxnLst/>
                <a:rect l="l" t="t" r="r" b="b"/>
                <a:pathLst>
                  <a:path w="13862" h="4987" extrusionOk="0">
                    <a:moveTo>
                      <a:pt x="3724" y="0"/>
                    </a:moveTo>
                    <a:cubicBezTo>
                      <a:pt x="1668" y="0"/>
                      <a:pt x="0" y="420"/>
                      <a:pt x="0" y="935"/>
                    </a:cubicBezTo>
                    <a:cubicBezTo>
                      <a:pt x="0" y="1076"/>
                      <a:pt x="127" y="1209"/>
                      <a:pt x="350" y="1330"/>
                    </a:cubicBezTo>
                    <a:lnTo>
                      <a:pt x="348" y="1330"/>
                    </a:lnTo>
                    <a:lnTo>
                      <a:pt x="401" y="1357"/>
                    </a:lnTo>
                    <a:cubicBezTo>
                      <a:pt x="424" y="1367"/>
                      <a:pt x="447" y="1379"/>
                      <a:pt x="473" y="1391"/>
                    </a:cubicBezTo>
                    <a:lnTo>
                      <a:pt x="6756" y="4444"/>
                    </a:lnTo>
                    <a:lnTo>
                      <a:pt x="6760" y="4442"/>
                    </a:lnTo>
                    <a:cubicBezTo>
                      <a:pt x="7349" y="4763"/>
                      <a:pt x="8638" y="4986"/>
                      <a:pt x="10138" y="4986"/>
                    </a:cubicBezTo>
                    <a:cubicBezTo>
                      <a:pt x="12194" y="4986"/>
                      <a:pt x="13862" y="4567"/>
                      <a:pt x="13862" y="4051"/>
                    </a:cubicBezTo>
                    <a:cubicBezTo>
                      <a:pt x="13862" y="3910"/>
                      <a:pt x="13733" y="3777"/>
                      <a:pt x="13510" y="3656"/>
                    </a:cubicBezTo>
                    <a:lnTo>
                      <a:pt x="13514" y="3656"/>
                    </a:lnTo>
                    <a:lnTo>
                      <a:pt x="13463" y="3632"/>
                    </a:lnTo>
                    <a:cubicBezTo>
                      <a:pt x="13438" y="3619"/>
                      <a:pt x="13414" y="3607"/>
                      <a:pt x="13387" y="3595"/>
                    </a:cubicBezTo>
                    <a:lnTo>
                      <a:pt x="7188" y="593"/>
                    </a:lnTo>
                    <a:cubicBezTo>
                      <a:pt x="7090" y="532"/>
                      <a:pt x="6969" y="473"/>
                      <a:pt x="6824" y="418"/>
                    </a:cubicBezTo>
                    <a:lnTo>
                      <a:pt x="6820" y="415"/>
                    </a:lnTo>
                    <a:cubicBezTo>
                      <a:pt x="6153" y="166"/>
                      <a:pt x="5015"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2" name="Google Shape;932;p19"/>
              <p:cNvSpPr/>
              <p:nvPr/>
            </p:nvSpPr>
            <p:spPr>
              <a:xfrm>
                <a:off x="1087475" y="2491175"/>
                <a:ext cx="186200" cy="49375"/>
              </a:xfrm>
              <a:custGeom>
                <a:avLst/>
                <a:gdLst/>
                <a:ahLst/>
                <a:cxnLst/>
                <a:rect l="l" t="t" r="r" b="b"/>
                <a:pathLst>
                  <a:path w="7448" h="1975" extrusionOk="0">
                    <a:moveTo>
                      <a:pt x="1" y="1"/>
                    </a:moveTo>
                    <a:lnTo>
                      <a:pt x="1" y="1040"/>
                    </a:lnTo>
                    <a:cubicBezTo>
                      <a:pt x="1" y="1555"/>
                      <a:pt x="1668" y="1975"/>
                      <a:pt x="3724" y="1975"/>
                    </a:cubicBezTo>
                    <a:cubicBezTo>
                      <a:pt x="5780" y="1975"/>
                      <a:pt x="7448" y="1555"/>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3" name="Google Shape;933;p19"/>
              <p:cNvSpPr/>
              <p:nvPr/>
            </p:nvSpPr>
            <p:spPr>
              <a:xfrm>
                <a:off x="1087475" y="2467800"/>
                <a:ext cx="186200" cy="46775"/>
              </a:xfrm>
              <a:custGeom>
                <a:avLst/>
                <a:gdLst/>
                <a:ahLst/>
                <a:cxnLst/>
                <a:rect l="l" t="t" r="r" b="b"/>
                <a:pathLst>
                  <a:path w="7448" h="1871" extrusionOk="0">
                    <a:moveTo>
                      <a:pt x="3724" y="1"/>
                    </a:moveTo>
                    <a:cubicBezTo>
                      <a:pt x="1668" y="1"/>
                      <a:pt x="1" y="420"/>
                      <a:pt x="1" y="936"/>
                    </a:cubicBezTo>
                    <a:cubicBezTo>
                      <a:pt x="1" y="1453"/>
                      <a:pt x="1668" y="1871"/>
                      <a:pt x="3724" y="1871"/>
                    </a:cubicBezTo>
                    <a:cubicBezTo>
                      <a:pt x="5780" y="1871"/>
                      <a:pt x="7448" y="1453"/>
                      <a:pt x="7448" y="936"/>
                    </a:cubicBezTo>
                    <a:cubicBezTo>
                      <a:pt x="7448" y="420"/>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4" name="Google Shape;934;p19"/>
              <p:cNvSpPr/>
              <p:nvPr/>
            </p:nvSpPr>
            <p:spPr>
              <a:xfrm>
                <a:off x="1087475" y="2450675"/>
                <a:ext cx="186200" cy="49375"/>
              </a:xfrm>
              <a:custGeom>
                <a:avLst/>
                <a:gdLst/>
                <a:ahLst/>
                <a:cxnLst/>
                <a:rect l="l" t="t" r="r" b="b"/>
                <a:pathLst>
                  <a:path w="7448" h="1975" extrusionOk="0">
                    <a:moveTo>
                      <a:pt x="1" y="0"/>
                    </a:moveTo>
                    <a:lnTo>
                      <a:pt x="1" y="1039"/>
                    </a:lnTo>
                    <a:cubicBezTo>
                      <a:pt x="1" y="1555"/>
                      <a:pt x="1668" y="1974"/>
                      <a:pt x="3724" y="1974"/>
                    </a:cubicBezTo>
                    <a:cubicBezTo>
                      <a:pt x="5780" y="1974"/>
                      <a:pt x="7448" y="1555"/>
                      <a:pt x="7448" y="1039"/>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5" name="Google Shape;935;p19"/>
              <p:cNvSpPr/>
              <p:nvPr/>
            </p:nvSpPr>
            <p:spPr>
              <a:xfrm>
                <a:off x="1087475" y="2427300"/>
                <a:ext cx="186200" cy="46775"/>
              </a:xfrm>
              <a:custGeom>
                <a:avLst/>
                <a:gdLst/>
                <a:ahLst/>
                <a:cxnLst/>
                <a:rect l="l" t="t" r="r" b="b"/>
                <a:pathLst>
                  <a:path w="7448" h="1871" extrusionOk="0">
                    <a:moveTo>
                      <a:pt x="3724" y="0"/>
                    </a:moveTo>
                    <a:cubicBezTo>
                      <a:pt x="1668" y="0"/>
                      <a:pt x="1" y="420"/>
                      <a:pt x="1" y="935"/>
                    </a:cubicBezTo>
                    <a:cubicBezTo>
                      <a:pt x="1" y="1453"/>
                      <a:pt x="1668" y="1870"/>
                      <a:pt x="3724" y="1870"/>
                    </a:cubicBezTo>
                    <a:cubicBezTo>
                      <a:pt x="5780" y="1870"/>
                      <a:pt x="7448" y="1453"/>
                      <a:pt x="7448" y="935"/>
                    </a:cubicBezTo>
                    <a:cubicBezTo>
                      <a:pt x="7448" y="420"/>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6" name="Google Shape;936;p19"/>
              <p:cNvSpPr/>
              <p:nvPr/>
            </p:nvSpPr>
            <p:spPr>
              <a:xfrm>
                <a:off x="1087475" y="2410150"/>
                <a:ext cx="186200" cy="49400"/>
              </a:xfrm>
              <a:custGeom>
                <a:avLst/>
                <a:gdLst/>
                <a:ahLst/>
                <a:cxnLst/>
                <a:rect l="l" t="t" r="r" b="b"/>
                <a:pathLst>
                  <a:path w="7448" h="1976" extrusionOk="0">
                    <a:moveTo>
                      <a:pt x="1" y="1"/>
                    </a:moveTo>
                    <a:lnTo>
                      <a:pt x="1" y="1040"/>
                    </a:lnTo>
                    <a:cubicBezTo>
                      <a:pt x="1" y="1556"/>
                      <a:pt x="1668" y="1975"/>
                      <a:pt x="3724" y="1975"/>
                    </a:cubicBezTo>
                    <a:cubicBezTo>
                      <a:pt x="5780" y="1975"/>
                      <a:pt x="7448" y="1556"/>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7" name="Google Shape;937;p19"/>
              <p:cNvSpPr/>
              <p:nvPr/>
            </p:nvSpPr>
            <p:spPr>
              <a:xfrm>
                <a:off x="1087475" y="2386775"/>
                <a:ext cx="186200" cy="46775"/>
              </a:xfrm>
              <a:custGeom>
                <a:avLst/>
                <a:gdLst/>
                <a:ahLst/>
                <a:cxnLst/>
                <a:rect l="l" t="t" r="r" b="b"/>
                <a:pathLst>
                  <a:path w="7448" h="1871" extrusionOk="0">
                    <a:moveTo>
                      <a:pt x="3724" y="1"/>
                    </a:moveTo>
                    <a:cubicBezTo>
                      <a:pt x="1668" y="1"/>
                      <a:pt x="1" y="420"/>
                      <a:pt x="1" y="936"/>
                    </a:cubicBezTo>
                    <a:cubicBezTo>
                      <a:pt x="1" y="1453"/>
                      <a:pt x="1668" y="1871"/>
                      <a:pt x="3724" y="1871"/>
                    </a:cubicBezTo>
                    <a:cubicBezTo>
                      <a:pt x="5780" y="1871"/>
                      <a:pt x="7448" y="1453"/>
                      <a:pt x="7448" y="936"/>
                    </a:cubicBezTo>
                    <a:cubicBezTo>
                      <a:pt x="7448" y="420"/>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8" name="Google Shape;938;p19"/>
              <p:cNvSpPr/>
              <p:nvPr/>
            </p:nvSpPr>
            <p:spPr>
              <a:xfrm>
                <a:off x="1087475" y="2369650"/>
                <a:ext cx="186200" cy="49375"/>
              </a:xfrm>
              <a:custGeom>
                <a:avLst/>
                <a:gdLst/>
                <a:ahLst/>
                <a:cxnLst/>
                <a:rect l="l" t="t" r="r" b="b"/>
                <a:pathLst>
                  <a:path w="7448" h="1975" extrusionOk="0">
                    <a:moveTo>
                      <a:pt x="1" y="0"/>
                    </a:moveTo>
                    <a:lnTo>
                      <a:pt x="1" y="1040"/>
                    </a:lnTo>
                    <a:cubicBezTo>
                      <a:pt x="1" y="1555"/>
                      <a:pt x="1668" y="1975"/>
                      <a:pt x="3724" y="1975"/>
                    </a:cubicBezTo>
                    <a:cubicBezTo>
                      <a:pt x="5780" y="1975"/>
                      <a:pt x="7448" y="1555"/>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9" name="Google Shape;939;p19"/>
              <p:cNvSpPr/>
              <p:nvPr/>
            </p:nvSpPr>
            <p:spPr>
              <a:xfrm>
                <a:off x="1087475" y="2346325"/>
                <a:ext cx="186200" cy="46725"/>
              </a:xfrm>
              <a:custGeom>
                <a:avLst/>
                <a:gdLst/>
                <a:ahLst/>
                <a:cxnLst/>
                <a:rect l="l" t="t" r="r" b="b"/>
                <a:pathLst>
                  <a:path w="7448" h="1869" extrusionOk="0">
                    <a:moveTo>
                      <a:pt x="3724" y="0"/>
                    </a:moveTo>
                    <a:cubicBezTo>
                      <a:pt x="1668" y="0"/>
                      <a:pt x="1" y="418"/>
                      <a:pt x="1" y="933"/>
                    </a:cubicBezTo>
                    <a:cubicBezTo>
                      <a:pt x="1" y="1451"/>
                      <a:pt x="1668" y="1868"/>
                      <a:pt x="3724" y="1868"/>
                    </a:cubicBezTo>
                    <a:cubicBezTo>
                      <a:pt x="5780" y="1868"/>
                      <a:pt x="7448" y="1451"/>
                      <a:pt x="7448" y="933"/>
                    </a:cubicBezTo>
                    <a:cubicBezTo>
                      <a:pt x="7448" y="418"/>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0" name="Google Shape;940;p19"/>
              <p:cNvSpPr/>
              <p:nvPr/>
            </p:nvSpPr>
            <p:spPr>
              <a:xfrm>
                <a:off x="1247825" y="225542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1" name="Google Shape;941;p19"/>
              <p:cNvSpPr/>
              <p:nvPr/>
            </p:nvSpPr>
            <p:spPr>
              <a:xfrm>
                <a:off x="1247825" y="2232050"/>
                <a:ext cx="186200" cy="46775"/>
              </a:xfrm>
              <a:custGeom>
                <a:avLst/>
                <a:gdLst/>
                <a:ahLst/>
                <a:cxnLst/>
                <a:rect l="l" t="t" r="r" b="b"/>
                <a:pathLst>
                  <a:path w="7448" h="1871" extrusionOk="0">
                    <a:moveTo>
                      <a:pt x="3724" y="1"/>
                    </a:moveTo>
                    <a:cubicBezTo>
                      <a:pt x="1668" y="1"/>
                      <a:pt x="0" y="418"/>
                      <a:pt x="0" y="936"/>
                    </a:cubicBezTo>
                    <a:cubicBezTo>
                      <a:pt x="0" y="1451"/>
                      <a:pt x="1668"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2" name="Google Shape;942;p19"/>
              <p:cNvSpPr/>
              <p:nvPr/>
            </p:nvSpPr>
            <p:spPr>
              <a:xfrm>
                <a:off x="1408175" y="2336450"/>
                <a:ext cx="186200" cy="49325"/>
              </a:xfrm>
              <a:custGeom>
                <a:avLst/>
                <a:gdLst/>
                <a:ahLst/>
                <a:cxnLst/>
                <a:rect l="l" t="t" r="r" b="b"/>
                <a:pathLst>
                  <a:path w="7448" h="1973" extrusionOk="0">
                    <a:moveTo>
                      <a:pt x="0" y="1"/>
                    </a:moveTo>
                    <a:lnTo>
                      <a:pt x="0" y="1038"/>
                    </a:lnTo>
                    <a:cubicBezTo>
                      <a:pt x="0" y="1555"/>
                      <a:pt x="1668" y="1973"/>
                      <a:pt x="3724" y="1973"/>
                    </a:cubicBezTo>
                    <a:cubicBezTo>
                      <a:pt x="5780" y="1973"/>
                      <a:pt x="7448" y="1555"/>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3" name="Google Shape;943;p19"/>
              <p:cNvSpPr/>
              <p:nvPr/>
            </p:nvSpPr>
            <p:spPr>
              <a:xfrm>
                <a:off x="1408175" y="2313075"/>
                <a:ext cx="186200" cy="46725"/>
              </a:xfrm>
              <a:custGeom>
                <a:avLst/>
                <a:gdLst/>
                <a:ahLst/>
                <a:cxnLst/>
                <a:rect l="l" t="t" r="r" b="b"/>
                <a:pathLst>
                  <a:path w="7448" h="1869" extrusionOk="0">
                    <a:moveTo>
                      <a:pt x="3724" y="1"/>
                    </a:moveTo>
                    <a:cubicBezTo>
                      <a:pt x="1666" y="1"/>
                      <a:pt x="0" y="418"/>
                      <a:pt x="0" y="936"/>
                    </a:cubicBezTo>
                    <a:cubicBezTo>
                      <a:pt x="0" y="1451"/>
                      <a:pt x="1666" y="1869"/>
                      <a:pt x="3724" y="1869"/>
                    </a:cubicBezTo>
                    <a:cubicBezTo>
                      <a:pt x="5780" y="1869"/>
                      <a:pt x="7448" y="1451"/>
                      <a:pt x="7448" y="936"/>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4" name="Google Shape;944;p19"/>
              <p:cNvSpPr/>
              <p:nvPr/>
            </p:nvSpPr>
            <p:spPr>
              <a:xfrm>
                <a:off x="2053550" y="2472400"/>
                <a:ext cx="186225" cy="49375"/>
              </a:xfrm>
              <a:custGeom>
                <a:avLst/>
                <a:gdLst/>
                <a:ahLst/>
                <a:cxnLst/>
                <a:rect l="l" t="t" r="r" b="b"/>
                <a:pathLst>
                  <a:path w="7449" h="1975" extrusionOk="0">
                    <a:moveTo>
                      <a:pt x="1" y="1"/>
                    </a:moveTo>
                    <a:lnTo>
                      <a:pt x="1" y="1040"/>
                    </a:lnTo>
                    <a:cubicBezTo>
                      <a:pt x="1" y="1556"/>
                      <a:pt x="1668" y="1975"/>
                      <a:pt x="3725" y="1975"/>
                    </a:cubicBezTo>
                    <a:cubicBezTo>
                      <a:pt x="5781" y="1975"/>
                      <a:pt x="7448" y="1556"/>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5" name="Google Shape;945;p19"/>
              <p:cNvSpPr/>
              <p:nvPr/>
            </p:nvSpPr>
            <p:spPr>
              <a:xfrm>
                <a:off x="2053550" y="2449025"/>
                <a:ext cx="186225" cy="46775"/>
              </a:xfrm>
              <a:custGeom>
                <a:avLst/>
                <a:gdLst/>
                <a:ahLst/>
                <a:cxnLst/>
                <a:rect l="l" t="t" r="r" b="b"/>
                <a:pathLst>
                  <a:path w="7449" h="1871" extrusionOk="0">
                    <a:moveTo>
                      <a:pt x="3725" y="1"/>
                    </a:moveTo>
                    <a:cubicBezTo>
                      <a:pt x="1668" y="1"/>
                      <a:pt x="1" y="420"/>
                      <a:pt x="1" y="936"/>
                    </a:cubicBezTo>
                    <a:cubicBezTo>
                      <a:pt x="1" y="1451"/>
                      <a:pt x="1668" y="1871"/>
                      <a:pt x="3725" y="1871"/>
                    </a:cubicBezTo>
                    <a:cubicBezTo>
                      <a:pt x="5781" y="1871"/>
                      <a:pt x="7448" y="1451"/>
                      <a:pt x="7448" y="936"/>
                    </a:cubicBezTo>
                    <a:cubicBezTo>
                      <a:pt x="7448" y="420"/>
                      <a:pt x="5781" y="1"/>
                      <a:pt x="3725"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6" name="Google Shape;946;p19"/>
              <p:cNvSpPr/>
              <p:nvPr/>
            </p:nvSpPr>
            <p:spPr>
              <a:xfrm>
                <a:off x="2053550" y="2433475"/>
                <a:ext cx="186225" cy="49325"/>
              </a:xfrm>
              <a:custGeom>
                <a:avLst/>
                <a:gdLst/>
                <a:ahLst/>
                <a:cxnLst/>
                <a:rect l="l" t="t" r="r" b="b"/>
                <a:pathLst>
                  <a:path w="7449" h="1973" extrusionOk="0">
                    <a:moveTo>
                      <a:pt x="1" y="1"/>
                    </a:moveTo>
                    <a:lnTo>
                      <a:pt x="1" y="1038"/>
                    </a:lnTo>
                    <a:cubicBezTo>
                      <a:pt x="1" y="1556"/>
                      <a:pt x="1668" y="1973"/>
                      <a:pt x="3725" y="1973"/>
                    </a:cubicBezTo>
                    <a:cubicBezTo>
                      <a:pt x="5781" y="1973"/>
                      <a:pt x="7448" y="1556"/>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7" name="Google Shape;947;p19"/>
              <p:cNvSpPr/>
              <p:nvPr/>
            </p:nvSpPr>
            <p:spPr>
              <a:xfrm>
                <a:off x="2053550" y="2410100"/>
                <a:ext cx="186225" cy="46775"/>
              </a:xfrm>
              <a:custGeom>
                <a:avLst/>
                <a:gdLst/>
                <a:ahLst/>
                <a:cxnLst/>
                <a:rect l="l" t="t" r="r" b="b"/>
                <a:pathLst>
                  <a:path w="7449" h="1871" extrusionOk="0">
                    <a:moveTo>
                      <a:pt x="3725" y="1"/>
                    </a:moveTo>
                    <a:cubicBezTo>
                      <a:pt x="1668" y="1"/>
                      <a:pt x="1" y="418"/>
                      <a:pt x="1" y="936"/>
                    </a:cubicBezTo>
                    <a:cubicBezTo>
                      <a:pt x="1" y="1451"/>
                      <a:pt x="1668" y="1871"/>
                      <a:pt x="3725" y="1871"/>
                    </a:cubicBezTo>
                    <a:cubicBezTo>
                      <a:pt x="5781" y="1871"/>
                      <a:pt x="7448" y="1451"/>
                      <a:pt x="7448" y="936"/>
                    </a:cubicBezTo>
                    <a:cubicBezTo>
                      <a:pt x="7448" y="418"/>
                      <a:pt x="5781" y="1"/>
                      <a:pt x="3725"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8" name="Google Shape;948;p19"/>
              <p:cNvSpPr/>
              <p:nvPr/>
            </p:nvSpPr>
            <p:spPr>
              <a:xfrm>
                <a:off x="1893200" y="2507750"/>
                <a:ext cx="186225" cy="49325"/>
              </a:xfrm>
              <a:custGeom>
                <a:avLst/>
                <a:gdLst/>
                <a:ahLst/>
                <a:cxnLst/>
                <a:rect l="l" t="t" r="r" b="b"/>
                <a:pathLst>
                  <a:path w="7449" h="1973" extrusionOk="0">
                    <a:moveTo>
                      <a:pt x="1" y="0"/>
                    </a:moveTo>
                    <a:lnTo>
                      <a:pt x="1" y="1038"/>
                    </a:lnTo>
                    <a:cubicBezTo>
                      <a:pt x="1" y="1555"/>
                      <a:pt x="1668" y="1973"/>
                      <a:pt x="3725" y="1973"/>
                    </a:cubicBezTo>
                    <a:cubicBezTo>
                      <a:pt x="5781" y="1973"/>
                      <a:pt x="7448" y="1555"/>
                      <a:pt x="7448" y="1038"/>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9" name="Google Shape;949;p19"/>
              <p:cNvSpPr/>
              <p:nvPr/>
            </p:nvSpPr>
            <p:spPr>
              <a:xfrm>
                <a:off x="1893200" y="2484375"/>
                <a:ext cx="186225" cy="46775"/>
              </a:xfrm>
              <a:custGeom>
                <a:avLst/>
                <a:gdLst/>
                <a:ahLst/>
                <a:cxnLst/>
                <a:rect l="l" t="t" r="r" b="b"/>
                <a:pathLst>
                  <a:path w="7449" h="1871" extrusionOk="0">
                    <a:moveTo>
                      <a:pt x="3725" y="0"/>
                    </a:moveTo>
                    <a:cubicBezTo>
                      <a:pt x="1668" y="0"/>
                      <a:pt x="1" y="418"/>
                      <a:pt x="1" y="935"/>
                    </a:cubicBezTo>
                    <a:cubicBezTo>
                      <a:pt x="1" y="1451"/>
                      <a:pt x="1668" y="1870"/>
                      <a:pt x="3725" y="1870"/>
                    </a:cubicBezTo>
                    <a:cubicBezTo>
                      <a:pt x="5781" y="1870"/>
                      <a:pt x="7448" y="1451"/>
                      <a:pt x="7448" y="935"/>
                    </a:cubicBezTo>
                    <a:cubicBezTo>
                      <a:pt x="7448" y="418"/>
                      <a:pt x="5781" y="0"/>
                      <a:pt x="3725"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50" name="Google Shape;950;p19"/>
              <p:cNvSpPr/>
              <p:nvPr/>
            </p:nvSpPr>
            <p:spPr>
              <a:xfrm>
                <a:off x="1893200" y="2389850"/>
                <a:ext cx="346575" cy="127225"/>
              </a:xfrm>
              <a:custGeom>
                <a:avLst/>
                <a:gdLst/>
                <a:ahLst/>
                <a:cxnLst/>
                <a:rect l="l" t="t" r="r" b="b"/>
                <a:pathLst>
                  <a:path w="13863" h="5089" extrusionOk="0">
                    <a:moveTo>
                      <a:pt x="6415" y="1"/>
                    </a:moveTo>
                    <a:cubicBezTo>
                      <a:pt x="6415" y="1"/>
                      <a:pt x="400" y="3020"/>
                      <a:pt x="19" y="3116"/>
                    </a:cubicBezTo>
                    <a:lnTo>
                      <a:pt x="1" y="3116"/>
                    </a:lnTo>
                    <a:lnTo>
                      <a:pt x="1" y="4154"/>
                    </a:lnTo>
                    <a:cubicBezTo>
                      <a:pt x="1" y="4671"/>
                      <a:pt x="1668" y="5089"/>
                      <a:pt x="3725" y="5089"/>
                    </a:cubicBezTo>
                    <a:cubicBezTo>
                      <a:pt x="5218" y="5089"/>
                      <a:pt x="6503" y="4868"/>
                      <a:pt x="7096" y="4549"/>
                    </a:cubicBezTo>
                    <a:lnTo>
                      <a:pt x="7098" y="4551"/>
                    </a:lnTo>
                    <a:lnTo>
                      <a:pt x="13371" y="1502"/>
                    </a:lnTo>
                    <a:cubicBezTo>
                      <a:pt x="13418" y="1482"/>
                      <a:pt x="13459" y="1459"/>
                      <a:pt x="13500" y="1439"/>
                    </a:cubicBezTo>
                    <a:lnTo>
                      <a:pt x="13535" y="1422"/>
                    </a:lnTo>
                    <a:lnTo>
                      <a:pt x="13533" y="1422"/>
                    </a:lnTo>
                    <a:cubicBezTo>
                      <a:pt x="13741" y="1304"/>
                      <a:pt x="13862" y="1175"/>
                      <a:pt x="13862" y="1038"/>
                    </a:cubicBezTo>
                    <a:lnTo>
                      <a:pt x="13862"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51" name="Google Shape;951;p19"/>
              <p:cNvSpPr/>
              <p:nvPr/>
            </p:nvSpPr>
            <p:spPr>
              <a:xfrm>
                <a:off x="1893200" y="2366475"/>
                <a:ext cx="346575" cy="124675"/>
              </a:xfrm>
              <a:custGeom>
                <a:avLst/>
                <a:gdLst/>
                <a:ahLst/>
                <a:cxnLst/>
                <a:rect l="l" t="t" r="r" b="b"/>
                <a:pathLst>
                  <a:path w="13863" h="4987" extrusionOk="0">
                    <a:moveTo>
                      <a:pt x="10139" y="1"/>
                    </a:moveTo>
                    <a:cubicBezTo>
                      <a:pt x="8848" y="1"/>
                      <a:pt x="7710" y="164"/>
                      <a:pt x="7043" y="416"/>
                    </a:cubicBezTo>
                    <a:lnTo>
                      <a:pt x="7041" y="416"/>
                    </a:lnTo>
                    <a:lnTo>
                      <a:pt x="7039" y="418"/>
                    </a:lnTo>
                    <a:cubicBezTo>
                      <a:pt x="6894" y="473"/>
                      <a:pt x="6771" y="532"/>
                      <a:pt x="6675" y="594"/>
                    </a:cubicBezTo>
                    <a:lnTo>
                      <a:pt x="476" y="3595"/>
                    </a:lnTo>
                    <a:cubicBezTo>
                      <a:pt x="449" y="3608"/>
                      <a:pt x="424" y="3620"/>
                      <a:pt x="400" y="3632"/>
                    </a:cubicBezTo>
                    <a:lnTo>
                      <a:pt x="349" y="3657"/>
                    </a:lnTo>
                    <a:lnTo>
                      <a:pt x="351" y="3657"/>
                    </a:lnTo>
                    <a:cubicBezTo>
                      <a:pt x="128" y="3777"/>
                      <a:pt x="1" y="3910"/>
                      <a:pt x="1" y="4051"/>
                    </a:cubicBezTo>
                    <a:cubicBezTo>
                      <a:pt x="1" y="4567"/>
                      <a:pt x="1668" y="4986"/>
                      <a:pt x="3725" y="4986"/>
                    </a:cubicBezTo>
                    <a:cubicBezTo>
                      <a:pt x="5224" y="4986"/>
                      <a:pt x="6511" y="4763"/>
                      <a:pt x="7102" y="4442"/>
                    </a:cubicBezTo>
                    <a:lnTo>
                      <a:pt x="7106" y="4442"/>
                    </a:lnTo>
                    <a:lnTo>
                      <a:pt x="13390" y="1390"/>
                    </a:lnTo>
                    <a:cubicBezTo>
                      <a:pt x="13416" y="1380"/>
                      <a:pt x="13439" y="1367"/>
                      <a:pt x="13461" y="1357"/>
                    </a:cubicBezTo>
                    <a:lnTo>
                      <a:pt x="13514" y="1330"/>
                    </a:lnTo>
                    <a:lnTo>
                      <a:pt x="13512" y="1330"/>
                    </a:lnTo>
                    <a:cubicBezTo>
                      <a:pt x="13735" y="1210"/>
                      <a:pt x="13862" y="1077"/>
                      <a:pt x="13862" y="936"/>
                    </a:cubicBezTo>
                    <a:cubicBezTo>
                      <a:pt x="13862" y="418"/>
                      <a:pt x="12195" y="1"/>
                      <a:pt x="10139"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52" name="Google Shape;952;p19"/>
              <p:cNvSpPr/>
              <p:nvPr/>
            </p:nvSpPr>
            <p:spPr>
              <a:xfrm>
                <a:off x="2053550" y="2352975"/>
                <a:ext cx="186225" cy="49325"/>
              </a:xfrm>
              <a:custGeom>
                <a:avLst/>
                <a:gdLst/>
                <a:ahLst/>
                <a:cxnLst/>
                <a:rect l="l" t="t" r="r" b="b"/>
                <a:pathLst>
                  <a:path w="7449" h="1973" extrusionOk="0">
                    <a:moveTo>
                      <a:pt x="1" y="0"/>
                    </a:moveTo>
                    <a:lnTo>
                      <a:pt x="1" y="1040"/>
                    </a:lnTo>
                    <a:cubicBezTo>
                      <a:pt x="1" y="1555"/>
                      <a:pt x="1668" y="1973"/>
                      <a:pt x="3725" y="1973"/>
                    </a:cubicBezTo>
                    <a:cubicBezTo>
                      <a:pt x="5781" y="1973"/>
                      <a:pt x="7448" y="1555"/>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53" name="Google Shape;953;p19"/>
              <p:cNvSpPr/>
              <p:nvPr/>
            </p:nvSpPr>
            <p:spPr>
              <a:xfrm>
                <a:off x="2053550" y="2329600"/>
                <a:ext cx="186225" cy="46775"/>
              </a:xfrm>
              <a:custGeom>
                <a:avLst/>
                <a:gdLst/>
                <a:ahLst/>
                <a:cxnLst/>
                <a:rect l="l" t="t" r="r" b="b"/>
                <a:pathLst>
                  <a:path w="7449" h="1871" extrusionOk="0">
                    <a:moveTo>
                      <a:pt x="3725" y="0"/>
                    </a:moveTo>
                    <a:cubicBezTo>
                      <a:pt x="1668" y="0"/>
                      <a:pt x="1" y="420"/>
                      <a:pt x="1" y="935"/>
                    </a:cubicBezTo>
                    <a:cubicBezTo>
                      <a:pt x="1" y="1451"/>
                      <a:pt x="1668" y="1870"/>
                      <a:pt x="3725" y="1870"/>
                    </a:cubicBezTo>
                    <a:cubicBezTo>
                      <a:pt x="5781" y="1870"/>
                      <a:pt x="7448" y="1451"/>
                      <a:pt x="7448" y="935"/>
                    </a:cubicBezTo>
                    <a:cubicBezTo>
                      <a:pt x="7448" y="420"/>
                      <a:pt x="5781" y="0"/>
                      <a:pt x="3725"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54" name="Google Shape;954;p19"/>
              <p:cNvSpPr/>
              <p:nvPr/>
            </p:nvSpPr>
            <p:spPr>
              <a:xfrm>
                <a:off x="1893200" y="2425650"/>
                <a:ext cx="186225" cy="49400"/>
              </a:xfrm>
              <a:custGeom>
                <a:avLst/>
                <a:gdLst/>
                <a:ahLst/>
                <a:cxnLst/>
                <a:rect l="l" t="t" r="r" b="b"/>
                <a:pathLst>
                  <a:path w="7449" h="1976" extrusionOk="0">
                    <a:moveTo>
                      <a:pt x="1" y="1"/>
                    </a:moveTo>
                    <a:lnTo>
                      <a:pt x="1" y="1040"/>
                    </a:lnTo>
                    <a:cubicBezTo>
                      <a:pt x="1" y="1556"/>
                      <a:pt x="1668" y="1975"/>
                      <a:pt x="3725" y="1975"/>
                    </a:cubicBezTo>
                    <a:cubicBezTo>
                      <a:pt x="5781" y="1975"/>
                      <a:pt x="7448" y="1556"/>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55" name="Google Shape;955;p19"/>
              <p:cNvSpPr/>
              <p:nvPr/>
            </p:nvSpPr>
            <p:spPr>
              <a:xfrm>
                <a:off x="1893200" y="2402275"/>
                <a:ext cx="186225" cy="46775"/>
              </a:xfrm>
              <a:custGeom>
                <a:avLst/>
                <a:gdLst/>
                <a:ahLst/>
                <a:cxnLst/>
                <a:rect l="l" t="t" r="r" b="b"/>
                <a:pathLst>
                  <a:path w="7449" h="1871" extrusionOk="0">
                    <a:moveTo>
                      <a:pt x="3725" y="1"/>
                    </a:moveTo>
                    <a:cubicBezTo>
                      <a:pt x="1668" y="1"/>
                      <a:pt x="1" y="420"/>
                      <a:pt x="1" y="936"/>
                    </a:cubicBezTo>
                    <a:cubicBezTo>
                      <a:pt x="1" y="1453"/>
                      <a:pt x="1668" y="1871"/>
                      <a:pt x="3725" y="1871"/>
                    </a:cubicBezTo>
                    <a:cubicBezTo>
                      <a:pt x="5781" y="1871"/>
                      <a:pt x="7448" y="1453"/>
                      <a:pt x="7448" y="936"/>
                    </a:cubicBezTo>
                    <a:cubicBezTo>
                      <a:pt x="7448" y="420"/>
                      <a:pt x="5781" y="1"/>
                      <a:pt x="3725"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56" name="Google Shape;956;p19"/>
              <p:cNvSpPr/>
              <p:nvPr/>
            </p:nvSpPr>
            <p:spPr>
              <a:xfrm>
                <a:off x="1893200" y="2385150"/>
                <a:ext cx="186225" cy="49375"/>
              </a:xfrm>
              <a:custGeom>
                <a:avLst/>
                <a:gdLst/>
                <a:ahLst/>
                <a:cxnLst/>
                <a:rect l="l" t="t" r="r" b="b"/>
                <a:pathLst>
                  <a:path w="7449" h="1975" extrusionOk="0">
                    <a:moveTo>
                      <a:pt x="1" y="0"/>
                    </a:moveTo>
                    <a:lnTo>
                      <a:pt x="1" y="1040"/>
                    </a:lnTo>
                    <a:cubicBezTo>
                      <a:pt x="1" y="1555"/>
                      <a:pt x="1668" y="1975"/>
                      <a:pt x="3725" y="1975"/>
                    </a:cubicBezTo>
                    <a:cubicBezTo>
                      <a:pt x="5781" y="1975"/>
                      <a:pt x="7448" y="1555"/>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57" name="Google Shape;957;p19"/>
              <p:cNvSpPr/>
              <p:nvPr/>
            </p:nvSpPr>
            <p:spPr>
              <a:xfrm>
                <a:off x="1893200" y="2361825"/>
                <a:ext cx="186225" cy="46725"/>
              </a:xfrm>
              <a:custGeom>
                <a:avLst/>
                <a:gdLst/>
                <a:ahLst/>
                <a:cxnLst/>
                <a:rect l="l" t="t" r="r" b="b"/>
                <a:pathLst>
                  <a:path w="7449" h="1869" extrusionOk="0">
                    <a:moveTo>
                      <a:pt x="3725" y="0"/>
                    </a:moveTo>
                    <a:cubicBezTo>
                      <a:pt x="1668" y="0"/>
                      <a:pt x="1" y="418"/>
                      <a:pt x="1" y="933"/>
                    </a:cubicBezTo>
                    <a:cubicBezTo>
                      <a:pt x="1" y="1451"/>
                      <a:pt x="1668" y="1868"/>
                      <a:pt x="3725" y="1868"/>
                    </a:cubicBezTo>
                    <a:cubicBezTo>
                      <a:pt x="5781" y="1868"/>
                      <a:pt x="7448" y="1451"/>
                      <a:pt x="7448" y="933"/>
                    </a:cubicBezTo>
                    <a:cubicBezTo>
                      <a:pt x="7448" y="418"/>
                      <a:pt x="5781" y="0"/>
                      <a:pt x="3725"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958" name="Google Shape;958;p19"/>
            <p:cNvSpPr txBox="1"/>
            <p:nvPr/>
          </p:nvSpPr>
          <p:spPr>
            <a:xfrm>
              <a:off x="6390044" y="1716289"/>
              <a:ext cx="2016424" cy="2062588"/>
            </a:xfrm>
            <a:prstGeom prst="rect">
              <a:avLst/>
            </a:prstGeom>
            <a:noFill/>
            <a:ln>
              <a:noFill/>
            </a:ln>
          </p:spPr>
          <p:txBody>
            <a:bodyPr spcFirstLastPara="1" wrap="square" lIns="121900" tIns="60933" rIns="121900" bIns="60933" anchor="t" anchorCtr="0">
              <a:spAutoFit/>
            </a:bodyPr>
            <a:lstStyle/>
            <a:p>
              <a:pPr algn="ctr"/>
              <a:r>
                <a:rPr lang="vi-VN" sz="37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NHÓM 3</a:t>
              </a:r>
              <a:endParaRPr sz="3735" dirty="0">
                <a:latin typeface="Calibri" panose="020F0502020204030204" pitchFamily="34" charset="0"/>
                <a:ea typeface="Calibri" panose="020F0502020204030204" pitchFamily="34" charset="0"/>
                <a:cs typeface="Calibri" panose="020F0502020204030204" pitchFamily="34" charset="0"/>
              </a:endParaRPr>
            </a:p>
            <a:p>
              <a:pPr algn="ct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Tìm hiểu quá trình hình thành hạt và quả.</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grpSp>
        <p:nvGrpSpPr>
          <p:cNvPr id="959" name="Google Shape;959;p19"/>
          <p:cNvGrpSpPr/>
          <p:nvPr/>
        </p:nvGrpSpPr>
        <p:grpSpPr>
          <a:xfrm>
            <a:off x="462981" y="1536149"/>
            <a:ext cx="3968713" cy="5007686"/>
            <a:chOff x="468870" y="1138112"/>
            <a:chExt cx="2976535" cy="3755765"/>
          </a:xfrm>
        </p:grpSpPr>
        <p:grpSp>
          <p:nvGrpSpPr>
            <p:cNvPr id="960" name="Google Shape;960;p19"/>
            <p:cNvGrpSpPr/>
            <p:nvPr/>
          </p:nvGrpSpPr>
          <p:grpSpPr>
            <a:xfrm>
              <a:off x="577294" y="1138112"/>
              <a:ext cx="2282092" cy="2867276"/>
              <a:chOff x="750277" y="1000368"/>
              <a:chExt cx="3989758" cy="2121881"/>
            </a:xfrm>
          </p:grpSpPr>
          <p:sp>
            <p:nvSpPr>
              <p:cNvPr id="961" name="Google Shape;961;p19"/>
              <p:cNvSpPr/>
              <p:nvPr/>
            </p:nvSpPr>
            <p:spPr>
              <a:xfrm>
                <a:off x="816712" y="1074618"/>
                <a:ext cx="3923323" cy="2047631"/>
              </a:xfrm>
              <a:prstGeom prst="rect">
                <a:avLst/>
              </a:prstGeom>
              <a:solidFill>
                <a:srgbClr val="FFC000"/>
              </a:solidFill>
              <a:ln>
                <a:noFill/>
              </a:ln>
            </p:spPr>
            <p:txBody>
              <a:bodyPr spcFirstLastPara="1" wrap="square" lIns="121900" tIns="60933" rIns="121900" bIns="60933" anchor="ctr" anchorCtr="0">
                <a:noAutofit/>
              </a:bodyPr>
              <a:lstStyle/>
              <a:p>
                <a:pPr algn="ctr">
                  <a:buClr>
                    <a:srgbClr val="000000"/>
                  </a:buClr>
                  <a:buSzPts val="1800"/>
                </a:pPr>
                <a:endParaRPr sz="2400">
                  <a:solidFill>
                    <a:srgbClr val="B8EEFF"/>
                  </a:solidFill>
                  <a:latin typeface="Arial" panose="020B0604020202020204"/>
                  <a:ea typeface="Arial" panose="020B0604020202020204"/>
                  <a:cs typeface="Arial" panose="020B0604020202020204"/>
                  <a:sym typeface="Arial" panose="020B0604020202020204"/>
                </a:endParaRPr>
              </a:p>
            </p:txBody>
          </p:sp>
          <p:sp>
            <p:nvSpPr>
              <p:cNvPr id="962" name="Google Shape;962;p19"/>
              <p:cNvSpPr/>
              <p:nvPr/>
            </p:nvSpPr>
            <p:spPr>
              <a:xfrm>
                <a:off x="750277" y="1000368"/>
                <a:ext cx="3812132" cy="2047631"/>
              </a:xfrm>
              <a:prstGeom prst="rect">
                <a:avLst/>
              </a:prstGeom>
              <a:solidFill>
                <a:srgbClr val="FAF096"/>
              </a:solidFill>
              <a:ln>
                <a:noFill/>
              </a:ln>
            </p:spPr>
            <p:txBody>
              <a:bodyPr spcFirstLastPara="1" wrap="square" lIns="121900" tIns="60933" rIns="121900" bIns="60933" anchor="ctr" anchorCtr="0">
                <a:noAutofit/>
              </a:bodyPr>
              <a:lstStyle/>
              <a:p>
                <a:pPr algn="ctr">
                  <a:buClr>
                    <a:srgbClr val="000000"/>
                  </a:buClr>
                  <a:buSzPts val="1800"/>
                </a:pPr>
                <a:endParaRPr sz="2400">
                  <a:solidFill>
                    <a:srgbClr val="B8EEFF"/>
                  </a:solidFill>
                  <a:latin typeface="Arial" panose="020B0604020202020204"/>
                  <a:ea typeface="Arial" panose="020B0604020202020204"/>
                  <a:cs typeface="Arial" panose="020B0604020202020204"/>
                  <a:sym typeface="Arial" panose="020B0604020202020204"/>
                </a:endParaRPr>
              </a:p>
            </p:txBody>
          </p:sp>
        </p:grpSp>
        <p:sp>
          <p:nvSpPr>
            <p:cNvPr id="963" name="Google Shape;963;p19"/>
            <p:cNvSpPr txBox="1"/>
            <p:nvPr/>
          </p:nvSpPr>
          <p:spPr>
            <a:xfrm>
              <a:off x="468870" y="1398218"/>
              <a:ext cx="2425844" cy="2246488"/>
            </a:xfrm>
            <a:prstGeom prst="rect">
              <a:avLst/>
            </a:prstGeom>
            <a:noFill/>
            <a:ln>
              <a:noFill/>
            </a:ln>
          </p:spPr>
          <p:txBody>
            <a:bodyPr spcFirstLastPara="1" wrap="square" lIns="121900" tIns="60933" rIns="121900" bIns="60933" anchor="t" anchorCtr="0">
              <a:spAutoFit/>
            </a:bodyPr>
            <a:lstStyle/>
            <a:p>
              <a:pPr algn="ctr"/>
              <a:r>
                <a:rPr lang="vi-VN" sz="37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NHÓM 1</a:t>
              </a:r>
              <a:endParaRPr sz="3735" dirty="0">
                <a:latin typeface="Calibri" panose="020F0502020204030204" pitchFamily="34" charset="0"/>
                <a:ea typeface="Calibri" panose="020F0502020204030204" pitchFamily="34" charset="0"/>
                <a:cs typeface="Calibri" panose="020F0502020204030204" pitchFamily="34" charset="0"/>
              </a:endParaRPr>
            </a:p>
            <a:p>
              <a:pPr algn="ct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Tìm hiểu quá trình hình thành hạt phấn và túi phôi </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964" name="Google Shape;964;p19"/>
            <p:cNvSpPr/>
            <p:nvPr/>
          </p:nvSpPr>
          <p:spPr>
            <a:xfrm>
              <a:off x="1980371" y="3359233"/>
              <a:ext cx="1465034" cy="1534644"/>
            </a:xfrm>
            <a:custGeom>
              <a:avLst/>
              <a:gdLst/>
              <a:ahLst/>
              <a:cxnLst/>
              <a:rect l="l" t="t" r="r" b="b"/>
              <a:pathLst>
                <a:path w="1913382" h="2057400" extrusionOk="0">
                  <a:moveTo>
                    <a:pt x="0" y="0"/>
                  </a:moveTo>
                  <a:lnTo>
                    <a:pt x="1913382" y="0"/>
                  </a:lnTo>
                  <a:lnTo>
                    <a:pt x="1913382" y="2057400"/>
                  </a:lnTo>
                  <a:lnTo>
                    <a:pt x="0" y="2057400"/>
                  </a:lnTo>
                  <a:lnTo>
                    <a:pt x="0" y="0"/>
                  </a:lnTo>
                  <a:close/>
                </a:path>
              </a:pathLst>
            </a:custGeom>
            <a:blipFill rotWithShape="1">
              <a:blip r:embed="rId3"/>
              <a:stretch>
                <a:fillRect/>
              </a:stretch>
            </a:blipFill>
            <a:ln>
              <a:noFill/>
            </a:ln>
          </p:spPr>
        </p:sp>
      </p:grpSp>
      <p:grpSp>
        <p:nvGrpSpPr>
          <p:cNvPr id="965" name="Google Shape;965;p19"/>
          <p:cNvGrpSpPr/>
          <p:nvPr/>
        </p:nvGrpSpPr>
        <p:grpSpPr>
          <a:xfrm>
            <a:off x="4198424" y="1418794"/>
            <a:ext cx="3718621" cy="4672857"/>
            <a:chOff x="3426148" y="1009156"/>
            <a:chExt cx="2788966" cy="3504643"/>
          </a:xfrm>
        </p:grpSpPr>
        <p:grpSp>
          <p:nvGrpSpPr>
            <p:cNvPr id="966" name="Google Shape;966;p19"/>
            <p:cNvGrpSpPr/>
            <p:nvPr/>
          </p:nvGrpSpPr>
          <p:grpSpPr>
            <a:xfrm>
              <a:off x="3464668" y="1646523"/>
              <a:ext cx="2282092" cy="2867276"/>
              <a:chOff x="750277" y="1000368"/>
              <a:chExt cx="3989758" cy="2121881"/>
            </a:xfrm>
          </p:grpSpPr>
          <p:sp>
            <p:nvSpPr>
              <p:cNvPr id="967" name="Google Shape;967;p19"/>
              <p:cNvSpPr/>
              <p:nvPr/>
            </p:nvSpPr>
            <p:spPr>
              <a:xfrm>
                <a:off x="816712" y="1074618"/>
                <a:ext cx="3923323" cy="2047631"/>
              </a:xfrm>
              <a:prstGeom prst="rect">
                <a:avLst/>
              </a:prstGeom>
              <a:solidFill>
                <a:srgbClr val="FFC000"/>
              </a:solidFill>
              <a:ln>
                <a:noFill/>
              </a:ln>
            </p:spPr>
            <p:txBody>
              <a:bodyPr spcFirstLastPara="1" wrap="square" lIns="121900" tIns="60933" rIns="121900" bIns="60933" anchor="ctr" anchorCtr="0">
                <a:noAutofit/>
              </a:bodyPr>
              <a:lstStyle/>
              <a:p>
                <a:pPr algn="ctr">
                  <a:buClr>
                    <a:srgbClr val="000000"/>
                  </a:buClr>
                  <a:buSzPts val="1800"/>
                </a:pPr>
                <a:endParaRPr sz="2400">
                  <a:solidFill>
                    <a:srgbClr val="B8EEFF"/>
                  </a:solidFill>
                  <a:latin typeface="Arial" panose="020B0604020202020204"/>
                  <a:ea typeface="Arial" panose="020B0604020202020204"/>
                  <a:cs typeface="Arial" panose="020B0604020202020204"/>
                  <a:sym typeface="Arial" panose="020B0604020202020204"/>
                </a:endParaRPr>
              </a:p>
            </p:txBody>
          </p:sp>
          <p:sp>
            <p:nvSpPr>
              <p:cNvPr id="968" name="Google Shape;968;p19"/>
              <p:cNvSpPr/>
              <p:nvPr/>
            </p:nvSpPr>
            <p:spPr>
              <a:xfrm>
                <a:off x="750277" y="1000368"/>
                <a:ext cx="3812132" cy="2047631"/>
              </a:xfrm>
              <a:prstGeom prst="rect">
                <a:avLst/>
              </a:prstGeom>
              <a:solidFill>
                <a:srgbClr val="FAF096"/>
              </a:solidFill>
              <a:ln>
                <a:noFill/>
              </a:ln>
            </p:spPr>
            <p:txBody>
              <a:bodyPr spcFirstLastPara="1" wrap="square" lIns="121900" tIns="60933" rIns="121900" bIns="60933" anchor="ctr" anchorCtr="0">
                <a:noAutofit/>
              </a:bodyPr>
              <a:lstStyle/>
              <a:p>
                <a:pPr algn="ctr">
                  <a:buClr>
                    <a:srgbClr val="000000"/>
                  </a:buClr>
                  <a:buSzPts val="1800"/>
                </a:pPr>
                <a:endParaRPr sz="2400">
                  <a:solidFill>
                    <a:srgbClr val="B8EEFF"/>
                  </a:solidFill>
                  <a:latin typeface="Arial" panose="020B0604020202020204"/>
                  <a:ea typeface="Arial" panose="020B0604020202020204"/>
                  <a:cs typeface="Arial" panose="020B0604020202020204"/>
                  <a:sym typeface="Arial" panose="020B0604020202020204"/>
                </a:endParaRPr>
              </a:p>
            </p:txBody>
          </p:sp>
        </p:grpSp>
        <p:sp>
          <p:nvSpPr>
            <p:cNvPr id="969" name="Google Shape;969;p19"/>
            <p:cNvSpPr txBox="1"/>
            <p:nvPr/>
          </p:nvSpPr>
          <p:spPr>
            <a:xfrm>
              <a:off x="3426148" y="1953927"/>
              <a:ext cx="2335527" cy="2246488"/>
            </a:xfrm>
            <a:prstGeom prst="rect">
              <a:avLst/>
            </a:prstGeom>
            <a:noFill/>
            <a:ln>
              <a:noFill/>
            </a:ln>
          </p:spPr>
          <p:txBody>
            <a:bodyPr spcFirstLastPara="1" wrap="square" lIns="121900" tIns="60933" rIns="121900" bIns="60933" anchor="t" anchorCtr="0">
              <a:spAutoFit/>
            </a:bodyPr>
            <a:lstStyle/>
            <a:p>
              <a:pPr algn="ctr"/>
              <a:r>
                <a:rPr lang="vi-VN" sz="37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NHÓM 2</a:t>
              </a:r>
              <a:endParaRPr sz="37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ct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Tìm hiểu </a:t>
              </a:r>
              <a:endParaRPr lang="en-US"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ct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quá trình </a:t>
              </a:r>
              <a:endParaRPr lang="en-US"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ct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thụ phấn và thụ tinh </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970" name="Google Shape;970;p19"/>
            <p:cNvSpPr/>
            <p:nvPr/>
          </p:nvSpPr>
          <p:spPr>
            <a:xfrm>
              <a:off x="4914866" y="1009156"/>
              <a:ext cx="1300248" cy="1278910"/>
            </a:xfrm>
            <a:custGeom>
              <a:avLst/>
              <a:gdLst/>
              <a:ahLst/>
              <a:cxnLst/>
              <a:rect l="l" t="t" r="r" b="b"/>
              <a:pathLst>
                <a:path w="1669638" h="1575721" extrusionOk="0">
                  <a:moveTo>
                    <a:pt x="0" y="0"/>
                  </a:moveTo>
                  <a:lnTo>
                    <a:pt x="1669638" y="0"/>
                  </a:lnTo>
                  <a:lnTo>
                    <a:pt x="1669638" y="1575721"/>
                  </a:lnTo>
                  <a:lnTo>
                    <a:pt x="0" y="1575721"/>
                  </a:lnTo>
                  <a:lnTo>
                    <a:pt x="0" y="0"/>
                  </a:lnTo>
                  <a:close/>
                </a:path>
              </a:pathLst>
            </a:custGeom>
            <a:blipFill rotWithShape="1">
              <a:blip r:embed="rId4"/>
              <a:stretch>
                <a:fillRect/>
              </a:stretch>
            </a:blipFill>
            <a:ln>
              <a:noFill/>
            </a:ln>
          </p:spPr>
        </p:sp>
      </p:grpSp>
    </p:spTree>
    <p:extLst>
      <p:ext uri="{BB962C8B-B14F-4D97-AF65-F5344CB8AC3E}">
        <p14:creationId xmlns:p14="http://schemas.microsoft.com/office/powerpoint/2010/main" val="5406991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9"/>
                                        </p:tgtEl>
                                        <p:attrNameLst>
                                          <p:attrName>style.visibility</p:attrName>
                                        </p:attrNameLst>
                                      </p:cBhvr>
                                      <p:to>
                                        <p:strVal val="visible"/>
                                      </p:to>
                                    </p:set>
                                    <p:animEffect transition="in" filter="fade">
                                      <p:cBhvr>
                                        <p:cTn id="7" dur="500"/>
                                        <p:tgtEl>
                                          <p:spTgt spid="8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9"/>
                                        </p:tgtEl>
                                        <p:attrNameLst>
                                          <p:attrName>style.visibility</p:attrName>
                                        </p:attrNameLst>
                                      </p:cBhvr>
                                      <p:to>
                                        <p:strVal val="visible"/>
                                      </p:to>
                                    </p:set>
                                    <p:animEffect transition="in" filter="fade">
                                      <p:cBhvr>
                                        <p:cTn id="12" dur="500"/>
                                        <p:tgtEl>
                                          <p:spTgt spid="9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5"/>
                                        </p:tgtEl>
                                        <p:attrNameLst>
                                          <p:attrName>style.visibility</p:attrName>
                                        </p:attrNameLst>
                                      </p:cBhvr>
                                      <p:to>
                                        <p:strVal val="visible"/>
                                      </p:to>
                                    </p:set>
                                    <p:animEffect transition="in" filter="fade">
                                      <p:cBhvr>
                                        <p:cTn id="17" dur="500"/>
                                        <p:tgtEl>
                                          <p:spTgt spid="9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0"/>
                                        </p:tgtEl>
                                        <p:attrNameLst>
                                          <p:attrName>style.visibility</p:attrName>
                                        </p:attrNameLst>
                                      </p:cBhvr>
                                      <p:to>
                                        <p:strVal val="visible"/>
                                      </p:to>
                                    </p:set>
                                    <p:animEffect transition="in" filter="fade">
                                      <p:cBhvr>
                                        <p:cTn id="22" dur="500"/>
                                        <p:tgtEl>
                                          <p:spTgt spid="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20"/>
          <p:cNvSpPr/>
          <p:nvPr/>
        </p:nvSpPr>
        <p:spPr>
          <a:xfrm>
            <a:off x="729437" y="518993"/>
            <a:ext cx="10532409" cy="5754156"/>
          </a:xfrm>
          <a:prstGeom prst="roundRect">
            <a:avLst>
              <a:gd name="adj" fmla="val 6707"/>
            </a:avLst>
          </a:prstGeom>
          <a:solidFill>
            <a:srgbClr val="DDEFD8"/>
          </a:solidFill>
          <a:ln w="38100" cap="flat" cmpd="sng">
            <a:solidFill>
              <a:srgbClr val="FFFFF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grpSp>
        <p:nvGrpSpPr>
          <p:cNvPr id="976" name="Google Shape;976;p20"/>
          <p:cNvGrpSpPr/>
          <p:nvPr/>
        </p:nvGrpSpPr>
        <p:grpSpPr>
          <a:xfrm flipH="1">
            <a:off x="10631579" y="-364432"/>
            <a:ext cx="1966287" cy="1898568"/>
            <a:chOff x="6410159" y="1450965"/>
            <a:chExt cx="389208" cy="375525"/>
          </a:xfrm>
        </p:grpSpPr>
        <p:sp>
          <p:nvSpPr>
            <p:cNvPr id="977" name="Google Shape;977;p20"/>
            <p:cNvSpPr/>
            <p:nvPr/>
          </p:nvSpPr>
          <p:spPr>
            <a:xfrm>
              <a:off x="6477909" y="1737258"/>
              <a:ext cx="141273" cy="23508"/>
            </a:xfrm>
            <a:custGeom>
              <a:avLst/>
              <a:gdLst/>
              <a:ahLst/>
              <a:cxnLst/>
              <a:rect l="l" t="t" r="r" b="b"/>
              <a:pathLst>
                <a:path w="5090" h="847" extrusionOk="0">
                  <a:moveTo>
                    <a:pt x="4685" y="0"/>
                  </a:moveTo>
                  <a:lnTo>
                    <a:pt x="395" y="54"/>
                  </a:lnTo>
                  <a:cubicBezTo>
                    <a:pt x="175" y="57"/>
                    <a:pt x="1" y="236"/>
                    <a:pt x="3" y="455"/>
                  </a:cubicBezTo>
                  <a:cubicBezTo>
                    <a:pt x="6" y="672"/>
                    <a:pt x="183" y="847"/>
                    <a:pt x="400" y="847"/>
                  </a:cubicBezTo>
                  <a:lnTo>
                    <a:pt x="404" y="847"/>
                  </a:lnTo>
                  <a:lnTo>
                    <a:pt x="4695" y="793"/>
                  </a:lnTo>
                  <a:cubicBezTo>
                    <a:pt x="4914" y="790"/>
                    <a:pt x="5090" y="611"/>
                    <a:pt x="5087" y="392"/>
                  </a:cubicBezTo>
                  <a:cubicBezTo>
                    <a:pt x="5084" y="175"/>
                    <a:pt x="4906" y="0"/>
                    <a:pt x="4691"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78" name="Google Shape;978;p20"/>
            <p:cNvSpPr/>
            <p:nvPr/>
          </p:nvSpPr>
          <p:spPr>
            <a:xfrm>
              <a:off x="6568668" y="1710002"/>
              <a:ext cx="91203" cy="77881"/>
            </a:xfrm>
            <a:custGeom>
              <a:avLst/>
              <a:gdLst/>
              <a:ahLst/>
              <a:cxnLst/>
              <a:rect l="l" t="t" r="r" b="b"/>
              <a:pathLst>
                <a:path w="3286" h="2806" extrusionOk="0">
                  <a:moveTo>
                    <a:pt x="1432" y="1"/>
                  </a:moveTo>
                  <a:cubicBezTo>
                    <a:pt x="710" y="1"/>
                    <a:pt x="16" y="560"/>
                    <a:pt x="15" y="1403"/>
                  </a:cubicBezTo>
                  <a:cubicBezTo>
                    <a:pt x="0" y="2148"/>
                    <a:pt x="649" y="2805"/>
                    <a:pt x="1391" y="2805"/>
                  </a:cubicBezTo>
                  <a:cubicBezTo>
                    <a:pt x="1400" y="2805"/>
                    <a:pt x="1409" y="2805"/>
                    <a:pt x="1418" y="2805"/>
                  </a:cubicBezTo>
                  <a:cubicBezTo>
                    <a:pt x="1420" y="2805"/>
                    <a:pt x="1423" y="2805"/>
                    <a:pt x="1425" y="2805"/>
                  </a:cubicBezTo>
                  <a:cubicBezTo>
                    <a:pt x="2659" y="2805"/>
                    <a:pt x="3286" y="1285"/>
                    <a:pt x="2409" y="411"/>
                  </a:cubicBezTo>
                  <a:cubicBezTo>
                    <a:pt x="2125" y="128"/>
                    <a:pt x="1775" y="1"/>
                    <a:pt x="1432"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79" name="Google Shape;979;p20"/>
            <p:cNvSpPr/>
            <p:nvPr/>
          </p:nvSpPr>
          <p:spPr>
            <a:xfrm>
              <a:off x="6556206" y="1658156"/>
              <a:ext cx="141245" cy="23508"/>
            </a:xfrm>
            <a:custGeom>
              <a:avLst/>
              <a:gdLst/>
              <a:ahLst/>
              <a:cxnLst/>
              <a:rect l="l" t="t" r="r" b="b"/>
              <a:pathLst>
                <a:path w="5089" h="847" extrusionOk="0">
                  <a:moveTo>
                    <a:pt x="4685" y="0"/>
                  </a:moveTo>
                  <a:lnTo>
                    <a:pt x="394" y="54"/>
                  </a:lnTo>
                  <a:cubicBezTo>
                    <a:pt x="175" y="57"/>
                    <a:pt x="0" y="236"/>
                    <a:pt x="3" y="455"/>
                  </a:cubicBezTo>
                  <a:cubicBezTo>
                    <a:pt x="5" y="672"/>
                    <a:pt x="183" y="847"/>
                    <a:pt x="400" y="847"/>
                  </a:cubicBezTo>
                  <a:lnTo>
                    <a:pt x="404" y="847"/>
                  </a:lnTo>
                  <a:lnTo>
                    <a:pt x="4695" y="793"/>
                  </a:lnTo>
                  <a:cubicBezTo>
                    <a:pt x="4914" y="790"/>
                    <a:pt x="5088" y="611"/>
                    <a:pt x="5085" y="391"/>
                  </a:cubicBezTo>
                  <a:cubicBezTo>
                    <a:pt x="5083" y="174"/>
                    <a:pt x="4906" y="0"/>
                    <a:pt x="4689"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80" name="Google Shape;980;p20"/>
            <p:cNvSpPr/>
            <p:nvPr/>
          </p:nvSpPr>
          <p:spPr>
            <a:xfrm>
              <a:off x="6634336" y="1631039"/>
              <a:ext cx="103915" cy="77797"/>
            </a:xfrm>
            <a:custGeom>
              <a:avLst/>
              <a:gdLst/>
              <a:ahLst/>
              <a:cxnLst/>
              <a:rect l="l" t="t" r="r" b="b"/>
              <a:pathLst>
                <a:path w="3744" h="2803" extrusionOk="0">
                  <a:moveTo>
                    <a:pt x="1872" y="1"/>
                  </a:moveTo>
                  <a:cubicBezTo>
                    <a:pt x="1513" y="1"/>
                    <a:pt x="1154" y="137"/>
                    <a:pt x="880" y="410"/>
                  </a:cubicBezTo>
                  <a:cubicBezTo>
                    <a:pt x="0" y="1286"/>
                    <a:pt x="636" y="2803"/>
                    <a:pt x="1861" y="2803"/>
                  </a:cubicBezTo>
                  <a:cubicBezTo>
                    <a:pt x="1864" y="2803"/>
                    <a:pt x="1868" y="2803"/>
                    <a:pt x="1871" y="2803"/>
                  </a:cubicBezTo>
                  <a:cubicBezTo>
                    <a:pt x="1875" y="2803"/>
                    <a:pt x="1878" y="2803"/>
                    <a:pt x="1882" y="2803"/>
                  </a:cubicBezTo>
                  <a:cubicBezTo>
                    <a:pt x="3108" y="2803"/>
                    <a:pt x="3744" y="1286"/>
                    <a:pt x="2864" y="410"/>
                  </a:cubicBezTo>
                  <a:cubicBezTo>
                    <a:pt x="2590" y="137"/>
                    <a:pt x="2231" y="1"/>
                    <a:pt x="1872"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81" name="Google Shape;981;p20"/>
            <p:cNvSpPr/>
            <p:nvPr/>
          </p:nvSpPr>
          <p:spPr>
            <a:xfrm>
              <a:off x="6634697" y="1579054"/>
              <a:ext cx="123454" cy="23508"/>
            </a:xfrm>
            <a:custGeom>
              <a:avLst/>
              <a:gdLst/>
              <a:ahLst/>
              <a:cxnLst/>
              <a:rect l="l" t="t" r="r" b="b"/>
              <a:pathLst>
                <a:path w="4448" h="847" extrusionOk="0">
                  <a:moveTo>
                    <a:pt x="4042" y="0"/>
                  </a:moveTo>
                  <a:lnTo>
                    <a:pt x="394" y="53"/>
                  </a:lnTo>
                  <a:cubicBezTo>
                    <a:pt x="175" y="57"/>
                    <a:pt x="1" y="236"/>
                    <a:pt x="3" y="456"/>
                  </a:cubicBezTo>
                  <a:cubicBezTo>
                    <a:pt x="6" y="672"/>
                    <a:pt x="184" y="847"/>
                    <a:pt x="400" y="847"/>
                  </a:cubicBezTo>
                  <a:lnTo>
                    <a:pt x="406" y="847"/>
                  </a:lnTo>
                  <a:lnTo>
                    <a:pt x="4054" y="793"/>
                  </a:lnTo>
                  <a:cubicBezTo>
                    <a:pt x="4273" y="790"/>
                    <a:pt x="4447" y="609"/>
                    <a:pt x="4445" y="391"/>
                  </a:cubicBezTo>
                  <a:cubicBezTo>
                    <a:pt x="4442" y="174"/>
                    <a:pt x="4264" y="0"/>
                    <a:pt x="404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82" name="Google Shape;982;p20"/>
            <p:cNvSpPr/>
            <p:nvPr/>
          </p:nvSpPr>
          <p:spPr>
            <a:xfrm>
              <a:off x="6695425" y="1552021"/>
              <a:ext cx="103942" cy="77853"/>
            </a:xfrm>
            <a:custGeom>
              <a:avLst/>
              <a:gdLst/>
              <a:ahLst/>
              <a:cxnLst/>
              <a:rect l="l" t="t" r="r" b="b"/>
              <a:pathLst>
                <a:path w="3745" h="2805" extrusionOk="0">
                  <a:moveTo>
                    <a:pt x="1873" y="0"/>
                  </a:moveTo>
                  <a:cubicBezTo>
                    <a:pt x="1513" y="0"/>
                    <a:pt x="1154" y="137"/>
                    <a:pt x="881" y="410"/>
                  </a:cubicBezTo>
                  <a:cubicBezTo>
                    <a:pt x="0" y="1287"/>
                    <a:pt x="638" y="2804"/>
                    <a:pt x="1863" y="2804"/>
                  </a:cubicBezTo>
                  <a:cubicBezTo>
                    <a:pt x="1866" y="2804"/>
                    <a:pt x="1869" y="2804"/>
                    <a:pt x="1872" y="2804"/>
                  </a:cubicBezTo>
                  <a:cubicBezTo>
                    <a:pt x="1875" y="2804"/>
                    <a:pt x="1878" y="2804"/>
                    <a:pt x="1881" y="2804"/>
                  </a:cubicBezTo>
                  <a:cubicBezTo>
                    <a:pt x="3108" y="2804"/>
                    <a:pt x="3745" y="1287"/>
                    <a:pt x="2864" y="410"/>
                  </a:cubicBezTo>
                  <a:cubicBezTo>
                    <a:pt x="2591" y="137"/>
                    <a:pt x="2232" y="0"/>
                    <a:pt x="1873"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83" name="Google Shape;983;p20"/>
            <p:cNvSpPr/>
            <p:nvPr/>
          </p:nvSpPr>
          <p:spPr>
            <a:xfrm>
              <a:off x="6410159" y="1450965"/>
              <a:ext cx="376663" cy="375525"/>
            </a:xfrm>
            <a:custGeom>
              <a:avLst/>
              <a:gdLst/>
              <a:ahLst/>
              <a:cxnLst/>
              <a:rect l="l" t="t" r="r" b="b"/>
              <a:pathLst>
                <a:path w="13571" h="13530" extrusionOk="0">
                  <a:moveTo>
                    <a:pt x="12746" y="0"/>
                  </a:moveTo>
                  <a:cubicBezTo>
                    <a:pt x="12053" y="0"/>
                    <a:pt x="10561" y="34"/>
                    <a:pt x="8844" y="278"/>
                  </a:cubicBezTo>
                  <a:cubicBezTo>
                    <a:pt x="7474" y="471"/>
                    <a:pt x="6247" y="760"/>
                    <a:pt x="5197" y="1134"/>
                  </a:cubicBezTo>
                  <a:cubicBezTo>
                    <a:pt x="3861" y="1609"/>
                    <a:pt x="2806" y="2230"/>
                    <a:pt x="2058" y="2976"/>
                  </a:cubicBezTo>
                  <a:cubicBezTo>
                    <a:pt x="961" y="4075"/>
                    <a:pt x="355" y="5535"/>
                    <a:pt x="355" y="7088"/>
                  </a:cubicBezTo>
                  <a:cubicBezTo>
                    <a:pt x="355" y="8581"/>
                    <a:pt x="915" y="9989"/>
                    <a:pt x="1934" y="11071"/>
                  </a:cubicBezTo>
                  <a:lnTo>
                    <a:pt x="155" y="12853"/>
                  </a:lnTo>
                  <a:cubicBezTo>
                    <a:pt x="1" y="13008"/>
                    <a:pt x="1" y="13258"/>
                    <a:pt x="155" y="13413"/>
                  </a:cubicBezTo>
                  <a:cubicBezTo>
                    <a:pt x="233" y="13490"/>
                    <a:pt x="335" y="13529"/>
                    <a:pt x="435" y="13529"/>
                  </a:cubicBezTo>
                  <a:cubicBezTo>
                    <a:pt x="537" y="13529"/>
                    <a:pt x="638" y="13490"/>
                    <a:pt x="715" y="13413"/>
                  </a:cubicBezTo>
                  <a:lnTo>
                    <a:pt x="4072" y="10050"/>
                  </a:lnTo>
                  <a:lnTo>
                    <a:pt x="4444" y="9415"/>
                  </a:lnTo>
                  <a:lnTo>
                    <a:pt x="4868" y="9253"/>
                  </a:lnTo>
                  <a:lnTo>
                    <a:pt x="6444" y="7674"/>
                  </a:lnTo>
                  <a:lnTo>
                    <a:pt x="6851" y="7002"/>
                  </a:lnTo>
                  <a:lnTo>
                    <a:pt x="7241" y="6875"/>
                  </a:lnTo>
                  <a:lnTo>
                    <a:pt x="13425" y="680"/>
                  </a:lnTo>
                  <a:cubicBezTo>
                    <a:pt x="13536" y="567"/>
                    <a:pt x="13570" y="401"/>
                    <a:pt x="13512" y="254"/>
                  </a:cubicBezTo>
                  <a:cubicBezTo>
                    <a:pt x="13454" y="107"/>
                    <a:pt x="13314" y="9"/>
                    <a:pt x="13157" y="5"/>
                  </a:cubicBezTo>
                  <a:cubicBezTo>
                    <a:pt x="13136" y="4"/>
                    <a:pt x="12991" y="0"/>
                    <a:pt x="12746"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84" name="Google Shape;984;p20"/>
            <p:cNvSpPr/>
            <p:nvPr/>
          </p:nvSpPr>
          <p:spPr>
            <a:xfrm>
              <a:off x="6522844" y="1575696"/>
              <a:ext cx="22010" cy="153929"/>
            </a:xfrm>
            <a:custGeom>
              <a:avLst/>
              <a:gdLst/>
              <a:ahLst/>
              <a:cxnLst/>
              <a:rect l="l" t="t" r="r" b="b"/>
              <a:pathLst>
                <a:path w="793" h="5546" extrusionOk="0">
                  <a:moveTo>
                    <a:pt x="395" y="0"/>
                  </a:moveTo>
                  <a:cubicBezTo>
                    <a:pt x="180" y="0"/>
                    <a:pt x="3" y="174"/>
                    <a:pt x="0" y="389"/>
                  </a:cubicBezTo>
                  <a:lnTo>
                    <a:pt x="0" y="5546"/>
                  </a:lnTo>
                  <a:lnTo>
                    <a:pt x="793" y="4752"/>
                  </a:lnTo>
                  <a:lnTo>
                    <a:pt x="790" y="398"/>
                  </a:lnTo>
                  <a:cubicBezTo>
                    <a:pt x="791" y="181"/>
                    <a:pt x="617" y="2"/>
                    <a:pt x="40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85" name="Google Shape;985;p20"/>
            <p:cNvSpPr/>
            <p:nvPr/>
          </p:nvSpPr>
          <p:spPr>
            <a:xfrm>
              <a:off x="6588762" y="1552437"/>
              <a:ext cx="22010" cy="111159"/>
            </a:xfrm>
            <a:custGeom>
              <a:avLst/>
              <a:gdLst/>
              <a:ahLst/>
              <a:cxnLst/>
              <a:rect l="l" t="t" r="r" b="b"/>
              <a:pathLst>
                <a:path w="793" h="4005" extrusionOk="0">
                  <a:moveTo>
                    <a:pt x="398" y="0"/>
                  </a:moveTo>
                  <a:cubicBezTo>
                    <a:pt x="401" y="0"/>
                    <a:pt x="403" y="0"/>
                    <a:pt x="406" y="1"/>
                  </a:cubicBezTo>
                  <a:lnTo>
                    <a:pt x="406" y="1"/>
                  </a:lnTo>
                  <a:cubicBezTo>
                    <a:pt x="409" y="0"/>
                    <a:pt x="412" y="0"/>
                    <a:pt x="416" y="0"/>
                  </a:cubicBezTo>
                  <a:close/>
                  <a:moveTo>
                    <a:pt x="406" y="1"/>
                  </a:moveTo>
                  <a:cubicBezTo>
                    <a:pt x="195" y="6"/>
                    <a:pt x="3" y="177"/>
                    <a:pt x="0" y="389"/>
                  </a:cubicBezTo>
                  <a:lnTo>
                    <a:pt x="0" y="4004"/>
                  </a:lnTo>
                  <a:lnTo>
                    <a:pt x="793" y="3212"/>
                  </a:lnTo>
                  <a:lnTo>
                    <a:pt x="789" y="397"/>
                  </a:lnTo>
                  <a:cubicBezTo>
                    <a:pt x="790" y="182"/>
                    <a:pt x="619" y="6"/>
                    <a:pt x="406"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86" name="Google Shape;986;p20"/>
          <p:cNvGrpSpPr/>
          <p:nvPr/>
        </p:nvGrpSpPr>
        <p:grpSpPr>
          <a:xfrm>
            <a:off x="250461" y="5474255"/>
            <a:ext cx="1406584" cy="1231680"/>
            <a:chOff x="1490289" y="-2981149"/>
            <a:chExt cx="1764111" cy="1544749"/>
          </a:xfrm>
        </p:grpSpPr>
        <p:sp>
          <p:nvSpPr>
            <p:cNvPr id="987" name="Google Shape;987;p20"/>
            <p:cNvSpPr/>
            <p:nvPr/>
          </p:nvSpPr>
          <p:spPr>
            <a:xfrm>
              <a:off x="1648438" y="-2884200"/>
              <a:ext cx="1447800" cy="1447800"/>
            </a:xfrm>
            <a:prstGeom prst="ellipse">
              <a:avLst/>
            </a:prstGeom>
            <a:solidFill>
              <a:schemeClr val="lt2"/>
            </a:solidFill>
            <a:ln>
              <a:noFill/>
            </a:ln>
          </p:spPr>
          <p:txBody>
            <a:bodyPr spcFirstLastPara="1" wrap="square" lIns="121900" tIns="121900" rIns="121900" bIns="121900" anchor="ctr" anchorCtr="0">
              <a:noAutofit/>
            </a:bodyPr>
            <a:lstStyle/>
            <a:p>
              <a:pPr algn="ctr">
                <a:buClr>
                  <a:srgbClr val="000000"/>
                </a:buClr>
                <a:buSzPts val="1400"/>
              </a:pPr>
              <a:endParaRPr sz="1865">
                <a:solidFill>
                  <a:srgbClr val="000000"/>
                </a:solidFill>
                <a:latin typeface="Pontano Sans"/>
                <a:ea typeface="Pontano Sans"/>
                <a:cs typeface="Pontano Sans"/>
                <a:sym typeface="Pontano Sans"/>
              </a:endParaRPr>
            </a:p>
          </p:txBody>
        </p:sp>
        <p:sp>
          <p:nvSpPr>
            <p:cNvPr id="988" name="Google Shape;988;p20"/>
            <p:cNvSpPr/>
            <p:nvPr/>
          </p:nvSpPr>
          <p:spPr>
            <a:xfrm>
              <a:off x="1490289" y="-2981149"/>
              <a:ext cx="1764111" cy="1447788"/>
            </a:xfrm>
            <a:custGeom>
              <a:avLst/>
              <a:gdLst/>
              <a:ahLst/>
              <a:cxnLst/>
              <a:rect l="l" t="t" r="r" b="b"/>
              <a:pathLst>
                <a:path w="55245" h="45339" extrusionOk="0">
                  <a:moveTo>
                    <a:pt x="0" y="45339"/>
                  </a:moveTo>
                  <a:lnTo>
                    <a:pt x="20574" y="12573"/>
                  </a:lnTo>
                  <a:lnTo>
                    <a:pt x="31623" y="23622"/>
                  </a:lnTo>
                  <a:lnTo>
                    <a:pt x="55245" y="0"/>
                  </a:lnTo>
                  <a:lnTo>
                    <a:pt x="30741" y="42442"/>
                  </a:lnTo>
                  <a:lnTo>
                    <a:pt x="19105" y="30806"/>
                  </a:lnTo>
                  <a:close/>
                </a:path>
              </a:pathLst>
            </a:custGeom>
            <a:solidFill>
              <a:schemeClr val="dk2"/>
            </a:solidFill>
            <a:ln>
              <a:noFill/>
            </a:ln>
          </p:spPr>
        </p:sp>
      </p:grpSp>
      <p:sp>
        <p:nvSpPr>
          <p:cNvPr id="989" name="Google Shape;989;p20"/>
          <p:cNvSpPr txBox="1"/>
          <p:nvPr/>
        </p:nvSpPr>
        <p:spPr>
          <a:xfrm>
            <a:off x="1458510" y="691440"/>
            <a:ext cx="9378767" cy="2031464"/>
          </a:xfrm>
          <a:prstGeom prst="rect">
            <a:avLst/>
          </a:prstGeom>
          <a:noFill/>
          <a:ln>
            <a:noFill/>
          </a:ln>
        </p:spPr>
        <p:txBody>
          <a:bodyPr spcFirstLastPara="1" wrap="square" lIns="121900" tIns="60933" rIns="121900" bIns="60933" anchor="t" anchorCtr="0">
            <a:spAutoFit/>
          </a:bodyPr>
          <a:lstStyle/>
          <a:p>
            <a:pPr algn="ctr">
              <a:lnSpc>
                <a:spcPct val="150000"/>
              </a:lnSpc>
            </a:pPr>
            <a:r>
              <a:rPr lang="vi-VN" sz="29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PHIẾU HỌC TẬP</a:t>
            </a:r>
            <a:endParaRPr sz="29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lnSpc>
                <a:spcPct val="150000"/>
              </a:lnSpc>
            </a:pPr>
            <a:r>
              <a:rPr lang="vi-VN" sz="266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Lớp: ……….				Nhóm:....................</a:t>
            </a:r>
            <a:endParaRPr sz="266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lnSpc>
                <a:spcPct val="150000"/>
              </a:lnSpc>
            </a:pPr>
            <a:r>
              <a:rPr lang="vi-VN" sz="266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Họ tên thành viên:...................................................................</a:t>
            </a:r>
            <a:endParaRPr sz="266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aphicFrame>
        <p:nvGraphicFramePr>
          <p:cNvPr id="990" name="Google Shape;990;p20"/>
          <p:cNvGraphicFramePr/>
          <p:nvPr/>
        </p:nvGraphicFramePr>
        <p:xfrm>
          <a:off x="1608265" y="2888348"/>
          <a:ext cx="9023300" cy="3146216"/>
        </p:xfrm>
        <a:graphic>
          <a:graphicData uri="http://schemas.openxmlformats.org/drawingml/2006/table">
            <a:tbl>
              <a:tblPr>
                <a:noFill/>
              </a:tblPr>
              <a:tblGrid>
                <a:gridCol w="1811900">
                  <a:extLst>
                    <a:ext uri="{9D8B030D-6E8A-4147-A177-3AD203B41FA5}">
                      <a16:colId xmlns:a16="http://schemas.microsoft.com/office/drawing/2014/main" val="20000"/>
                    </a:ext>
                  </a:extLst>
                </a:gridCol>
                <a:gridCol w="3587567">
                  <a:extLst>
                    <a:ext uri="{9D8B030D-6E8A-4147-A177-3AD203B41FA5}">
                      <a16:colId xmlns:a16="http://schemas.microsoft.com/office/drawing/2014/main" val="20001"/>
                    </a:ext>
                  </a:extLst>
                </a:gridCol>
                <a:gridCol w="3623833">
                  <a:extLst>
                    <a:ext uri="{9D8B030D-6E8A-4147-A177-3AD203B41FA5}">
                      <a16:colId xmlns:a16="http://schemas.microsoft.com/office/drawing/2014/main" val="20002"/>
                    </a:ext>
                  </a:extLst>
                </a:gridCol>
              </a:tblGrid>
              <a:tr h="778933">
                <a:tc>
                  <a:txBody>
                    <a:bodyPr/>
                    <a:lstStyle/>
                    <a:p>
                      <a:pPr marL="0" marR="0" lvl="0" indent="0" algn="ctr" rtl="0">
                        <a:lnSpc>
                          <a:spcPct val="150000"/>
                        </a:lnSpc>
                        <a:spcBef>
                          <a:spcPts val="0"/>
                        </a:spcBef>
                        <a:spcAft>
                          <a:spcPts val="0"/>
                        </a:spcAft>
                        <a:buNone/>
                      </a:pPr>
                      <a:r>
                        <a:rPr lang="vi-VN" sz="2700" b="1" u="none" strike="noStrike" cap="none" dirty="0">
                          <a:latin typeface="Calibri" panose="020F0502020204030204" pitchFamily="34" charset="0"/>
                          <a:ea typeface="Calibri" panose="020F0502020204030204" pitchFamily="34" charset="0"/>
                          <a:cs typeface="Calibri" panose="020F0502020204030204" pitchFamily="34" charset="0"/>
                        </a:rPr>
                        <a:t>STT</a:t>
                      </a:r>
                      <a:endParaRPr sz="2700" b="1" u="none" strike="noStrike" cap="none" dirty="0">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nchor="ctr">
                    <a:solidFill>
                      <a:srgbClr val="FDF3A2"/>
                    </a:solidFill>
                  </a:tcPr>
                </a:tc>
                <a:tc>
                  <a:txBody>
                    <a:bodyPr/>
                    <a:lstStyle/>
                    <a:p>
                      <a:pPr marL="0" marR="0" lvl="0" indent="0" algn="ctr" rtl="0">
                        <a:lnSpc>
                          <a:spcPct val="150000"/>
                        </a:lnSpc>
                        <a:spcBef>
                          <a:spcPts val="0"/>
                        </a:spcBef>
                        <a:spcAft>
                          <a:spcPts val="0"/>
                        </a:spcAft>
                        <a:buNone/>
                      </a:pPr>
                      <a:r>
                        <a:rPr lang="vi-VN" sz="2700" b="1" u="none" strike="noStrike" cap="none" dirty="0">
                          <a:latin typeface="Calibri" panose="020F0502020204030204" pitchFamily="34" charset="0"/>
                          <a:ea typeface="Calibri" panose="020F0502020204030204" pitchFamily="34" charset="0"/>
                          <a:cs typeface="Calibri" panose="020F0502020204030204" pitchFamily="34" charset="0"/>
                        </a:rPr>
                        <a:t>Quá trình</a:t>
                      </a:r>
                      <a:endParaRPr sz="2700" b="1" u="none" strike="noStrike" cap="none" dirty="0">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nchor="ctr">
                    <a:solidFill>
                      <a:srgbClr val="FDF3A2"/>
                    </a:solidFill>
                  </a:tcPr>
                </a:tc>
                <a:tc>
                  <a:txBody>
                    <a:bodyPr/>
                    <a:lstStyle/>
                    <a:p>
                      <a:pPr marL="0" marR="0" lvl="0" indent="0" algn="ctr" rtl="0">
                        <a:lnSpc>
                          <a:spcPct val="150000"/>
                        </a:lnSpc>
                        <a:spcBef>
                          <a:spcPts val="0"/>
                        </a:spcBef>
                        <a:spcAft>
                          <a:spcPts val="0"/>
                        </a:spcAft>
                        <a:buNone/>
                      </a:pPr>
                      <a:r>
                        <a:rPr lang="vi-VN" sz="2700" b="1" u="none" strike="noStrike" cap="none">
                          <a:latin typeface="Calibri" panose="020F0502020204030204" pitchFamily="34" charset="0"/>
                          <a:ea typeface="Calibri" panose="020F0502020204030204" pitchFamily="34" charset="0"/>
                          <a:cs typeface="Calibri" panose="020F0502020204030204" pitchFamily="34" charset="0"/>
                        </a:rPr>
                        <a:t>Diễn biến</a:t>
                      </a:r>
                      <a:endParaRPr sz="2700" b="1" u="none" strike="noStrike" cap="none">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nchor="ctr">
                    <a:solidFill>
                      <a:srgbClr val="FDF3A2"/>
                    </a:solidFill>
                  </a:tcPr>
                </a:tc>
                <a:extLst>
                  <a:ext uri="{0D108BD9-81ED-4DB2-BD59-A6C34878D82A}">
                    <a16:rowId xmlns:a16="http://schemas.microsoft.com/office/drawing/2014/main" val="10000"/>
                  </a:ext>
                </a:extLst>
              </a:tr>
              <a:tr h="778933">
                <a:tc>
                  <a:txBody>
                    <a:bodyPr/>
                    <a:lstStyle/>
                    <a:p>
                      <a:pPr marL="0" marR="0" lvl="0" indent="0" algn="ctr" rtl="0">
                        <a:lnSpc>
                          <a:spcPct val="150000"/>
                        </a:lnSpc>
                        <a:spcBef>
                          <a:spcPts val="0"/>
                        </a:spcBef>
                        <a:spcAft>
                          <a:spcPts val="0"/>
                        </a:spcAft>
                        <a:buNone/>
                      </a:pPr>
                      <a:r>
                        <a:rPr lang="vi-VN" sz="2700" u="none" strike="noStrike" cap="none">
                          <a:latin typeface="Calibri" panose="020F0502020204030204" pitchFamily="34" charset="0"/>
                          <a:ea typeface="Calibri" panose="020F0502020204030204" pitchFamily="34" charset="0"/>
                          <a:cs typeface="Calibri" panose="020F0502020204030204" pitchFamily="34" charset="0"/>
                        </a:rPr>
                        <a:t>1</a:t>
                      </a:r>
                      <a:endParaRPr sz="2700" u="none" strike="noStrike" cap="none">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solidFill>
                      <a:srgbClr val="FFFFFF"/>
                    </a:solidFill>
                  </a:tcPr>
                </a:tc>
                <a:tc>
                  <a:txBody>
                    <a:bodyPr/>
                    <a:lstStyle/>
                    <a:p>
                      <a:pPr marL="0" marR="0" lvl="0" indent="0" algn="l" rtl="0">
                        <a:lnSpc>
                          <a:spcPct val="150000"/>
                        </a:lnSpc>
                        <a:spcBef>
                          <a:spcPts val="0"/>
                        </a:spcBef>
                        <a:spcAft>
                          <a:spcPts val="0"/>
                        </a:spcAft>
                        <a:buNone/>
                      </a:pPr>
                      <a:r>
                        <a:rPr lang="vi-VN" sz="2700" u="none" strike="noStrike" cap="none">
                          <a:latin typeface="Calibri" panose="020F0502020204030204" pitchFamily="34" charset="0"/>
                          <a:ea typeface="Calibri" panose="020F0502020204030204" pitchFamily="34" charset="0"/>
                          <a:cs typeface="Calibri" panose="020F0502020204030204" pitchFamily="34" charset="0"/>
                        </a:rPr>
                        <a:t> </a:t>
                      </a:r>
                      <a:endParaRPr sz="2700" u="none" strike="noStrike" cap="none">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solidFill>
                      <a:srgbClr val="FFFFFF"/>
                    </a:solidFill>
                  </a:tcPr>
                </a:tc>
                <a:tc>
                  <a:txBody>
                    <a:bodyPr/>
                    <a:lstStyle/>
                    <a:p>
                      <a:pPr marL="0" marR="0" lvl="0" indent="0" algn="l" rtl="0">
                        <a:lnSpc>
                          <a:spcPct val="150000"/>
                        </a:lnSpc>
                        <a:spcBef>
                          <a:spcPts val="0"/>
                        </a:spcBef>
                        <a:spcAft>
                          <a:spcPts val="0"/>
                        </a:spcAft>
                        <a:buNone/>
                      </a:pPr>
                      <a:r>
                        <a:rPr lang="vi-VN" sz="2700" u="none" strike="noStrike" cap="none">
                          <a:latin typeface="Calibri" panose="020F0502020204030204" pitchFamily="34" charset="0"/>
                          <a:ea typeface="Calibri" panose="020F0502020204030204" pitchFamily="34" charset="0"/>
                          <a:cs typeface="Calibri" panose="020F0502020204030204" pitchFamily="34" charset="0"/>
                        </a:rPr>
                        <a:t> </a:t>
                      </a:r>
                      <a:endParaRPr sz="2700" u="none" strike="noStrike" cap="none">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solidFill>
                      <a:srgbClr val="FFFFFF"/>
                    </a:solidFill>
                  </a:tcPr>
                </a:tc>
                <a:extLst>
                  <a:ext uri="{0D108BD9-81ED-4DB2-BD59-A6C34878D82A}">
                    <a16:rowId xmlns:a16="http://schemas.microsoft.com/office/drawing/2014/main" val="10001"/>
                  </a:ext>
                </a:extLst>
              </a:tr>
              <a:tr h="778933">
                <a:tc>
                  <a:txBody>
                    <a:bodyPr/>
                    <a:lstStyle/>
                    <a:p>
                      <a:pPr marL="0" marR="0" lvl="0" indent="0" algn="ctr" rtl="0">
                        <a:lnSpc>
                          <a:spcPct val="150000"/>
                        </a:lnSpc>
                        <a:spcBef>
                          <a:spcPts val="0"/>
                        </a:spcBef>
                        <a:spcAft>
                          <a:spcPts val="0"/>
                        </a:spcAft>
                        <a:buNone/>
                      </a:pPr>
                      <a:r>
                        <a:rPr lang="vi-VN" sz="2700" u="none" strike="noStrike" cap="none">
                          <a:latin typeface="Calibri" panose="020F0502020204030204" pitchFamily="34" charset="0"/>
                          <a:ea typeface="Calibri" panose="020F0502020204030204" pitchFamily="34" charset="0"/>
                          <a:cs typeface="Calibri" panose="020F0502020204030204" pitchFamily="34" charset="0"/>
                        </a:rPr>
                        <a:t>2</a:t>
                      </a:r>
                      <a:endParaRPr sz="2700" u="none" strike="noStrike" cap="none">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solidFill>
                      <a:srgbClr val="FFFFFF"/>
                    </a:solidFill>
                  </a:tcPr>
                </a:tc>
                <a:tc>
                  <a:txBody>
                    <a:bodyPr/>
                    <a:lstStyle/>
                    <a:p>
                      <a:pPr marL="0" marR="0" lvl="0" indent="0" algn="l" rtl="0">
                        <a:lnSpc>
                          <a:spcPct val="150000"/>
                        </a:lnSpc>
                        <a:spcBef>
                          <a:spcPts val="0"/>
                        </a:spcBef>
                        <a:spcAft>
                          <a:spcPts val="0"/>
                        </a:spcAft>
                        <a:buNone/>
                      </a:pPr>
                      <a:r>
                        <a:rPr lang="vi-VN" sz="2700" u="none" strike="noStrike" cap="none">
                          <a:latin typeface="Calibri" panose="020F0502020204030204" pitchFamily="34" charset="0"/>
                          <a:ea typeface="Calibri" panose="020F0502020204030204" pitchFamily="34" charset="0"/>
                          <a:cs typeface="Calibri" panose="020F0502020204030204" pitchFamily="34" charset="0"/>
                        </a:rPr>
                        <a:t> </a:t>
                      </a:r>
                      <a:endParaRPr sz="2700" u="none" strike="noStrike" cap="none">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solidFill>
                      <a:srgbClr val="FFFFFF"/>
                    </a:solidFill>
                  </a:tcPr>
                </a:tc>
                <a:tc>
                  <a:txBody>
                    <a:bodyPr/>
                    <a:lstStyle/>
                    <a:p>
                      <a:pPr marL="0" marR="0" lvl="0" indent="0" algn="l" rtl="0">
                        <a:lnSpc>
                          <a:spcPct val="150000"/>
                        </a:lnSpc>
                        <a:spcBef>
                          <a:spcPts val="0"/>
                        </a:spcBef>
                        <a:spcAft>
                          <a:spcPts val="0"/>
                        </a:spcAft>
                        <a:buNone/>
                      </a:pPr>
                      <a:r>
                        <a:rPr lang="vi-VN" sz="2700" u="none" strike="noStrike" cap="none">
                          <a:latin typeface="Calibri" panose="020F0502020204030204" pitchFamily="34" charset="0"/>
                          <a:ea typeface="Calibri" panose="020F0502020204030204" pitchFamily="34" charset="0"/>
                          <a:cs typeface="Calibri" panose="020F0502020204030204" pitchFamily="34" charset="0"/>
                        </a:rPr>
                        <a:t> </a:t>
                      </a:r>
                      <a:endParaRPr sz="2700" u="none" strike="noStrike" cap="none">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solidFill>
                      <a:srgbClr val="FFFFFF"/>
                    </a:solidFill>
                  </a:tcPr>
                </a:tc>
                <a:extLst>
                  <a:ext uri="{0D108BD9-81ED-4DB2-BD59-A6C34878D82A}">
                    <a16:rowId xmlns:a16="http://schemas.microsoft.com/office/drawing/2014/main" val="10002"/>
                  </a:ext>
                </a:extLst>
              </a:tr>
              <a:tr h="778933">
                <a:tc>
                  <a:txBody>
                    <a:bodyPr/>
                    <a:lstStyle/>
                    <a:p>
                      <a:pPr marL="0" marR="0" lvl="0" indent="0" algn="ctr" rtl="0">
                        <a:lnSpc>
                          <a:spcPct val="150000"/>
                        </a:lnSpc>
                        <a:spcBef>
                          <a:spcPts val="0"/>
                        </a:spcBef>
                        <a:spcAft>
                          <a:spcPts val="0"/>
                        </a:spcAft>
                        <a:buNone/>
                      </a:pPr>
                      <a:r>
                        <a:rPr lang="vi-VN" sz="2700" u="none" strike="noStrike" cap="none" dirty="0">
                          <a:latin typeface="Calibri" panose="020F0502020204030204" pitchFamily="34" charset="0"/>
                          <a:ea typeface="Calibri" panose="020F0502020204030204" pitchFamily="34" charset="0"/>
                          <a:cs typeface="Calibri" panose="020F0502020204030204" pitchFamily="34" charset="0"/>
                        </a:rPr>
                        <a:t>… </a:t>
                      </a:r>
                      <a:endParaRPr sz="2700" u="none" strike="noStrike" cap="none" dirty="0">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solidFill>
                      <a:srgbClr val="FFFFFF"/>
                    </a:solidFill>
                  </a:tcPr>
                </a:tc>
                <a:tc>
                  <a:txBody>
                    <a:bodyPr/>
                    <a:lstStyle/>
                    <a:p>
                      <a:pPr marL="0" marR="0" lvl="0" indent="0" algn="l" rtl="0">
                        <a:lnSpc>
                          <a:spcPct val="150000"/>
                        </a:lnSpc>
                        <a:spcBef>
                          <a:spcPts val="0"/>
                        </a:spcBef>
                        <a:spcAft>
                          <a:spcPts val="0"/>
                        </a:spcAft>
                        <a:buNone/>
                      </a:pPr>
                      <a:r>
                        <a:rPr lang="vi-VN" sz="2700" u="none" strike="noStrike" cap="none">
                          <a:latin typeface="Calibri" panose="020F0502020204030204" pitchFamily="34" charset="0"/>
                          <a:ea typeface="Calibri" panose="020F0502020204030204" pitchFamily="34" charset="0"/>
                          <a:cs typeface="Calibri" panose="020F0502020204030204" pitchFamily="34" charset="0"/>
                        </a:rPr>
                        <a:t> </a:t>
                      </a:r>
                      <a:endParaRPr sz="2700" u="none" strike="noStrike" cap="none">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solidFill>
                      <a:srgbClr val="FFFFFF"/>
                    </a:solidFill>
                  </a:tcPr>
                </a:tc>
                <a:tc>
                  <a:txBody>
                    <a:bodyPr/>
                    <a:lstStyle/>
                    <a:p>
                      <a:pPr marL="0" marR="0" lvl="0" indent="0" algn="l" rtl="0">
                        <a:lnSpc>
                          <a:spcPct val="150000"/>
                        </a:lnSpc>
                        <a:spcBef>
                          <a:spcPts val="0"/>
                        </a:spcBef>
                        <a:spcAft>
                          <a:spcPts val="0"/>
                        </a:spcAft>
                        <a:buNone/>
                      </a:pPr>
                      <a:r>
                        <a:rPr lang="vi-VN" sz="2700" u="none" strike="noStrike" cap="none" dirty="0">
                          <a:latin typeface="Calibri" panose="020F0502020204030204" pitchFamily="34" charset="0"/>
                          <a:ea typeface="Calibri" panose="020F0502020204030204" pitchFamily="34" charset="0"/>
                          <a:cs typeface="Calibri" panose="020F0502020204030204" pitchFamily="34" charset="0"/>
                        </a:rPr>
                        <a:t> </a:t>
                      </a:r>
                      <a:endParaRPr sz="2700" u="none" strike="noStrike" cap="none" dirty="0">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374192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9"/>
                                        </p:tgtEl>
                                        <p:attrNameLst>
                                          <p:attrName>style.visibility</p:attrName>
                                        </p:attrNameLst>
                                      </p:cBhvr>
                                      <p:to>
                                        <p:strVal val="visible"/>
                                      </p:to>
                                    </p:set>
                                    <p:animEffect transition="in" filter="fade">
                                      <p:cBhvr>
                                        <p:cTn id="7" dur="500"/>
                                        <p:tgtEl>
                                          <p:spTgt spid="989"/>
                                        </p:tgtEl>
                                      </p:cBhvr>
                                    </p:animEffect>
                                  </p:childTnLst>
                                </p:cTn>
                              </p:par>
                              <p:par>
                                <p:cTn id="8" presetID="10" presetClass="entr" presetSubtype="0" fill="hold" nodeType="withEffect">
                                  <p:stCondLst>
                                    <p:cond delay="0"/>
                                  </p:stCondLst>
                                  <p:childTnLst>
                                    <p:set>
                                      <p:cBhvr>
                                        <p:cTn id="9" dur="1" fill="hold">
                                          <p:stCondLst>
                                            <p:cond delay="0"/>
                                          </p:stCondLst>
                                        </p:cTn>
                                        <p:tgtEl>
                                          <p:spTgt spid="990"/>
                                        </p:tgtEl>
                                        <p:attrNameLst>
                                          <p:attrName>style.visibility</p:attrName>
                                        </p:attrNameLst>
                                      </p:cBhvr>
                                      <p:to>
                                        <p:strVal val="visible"/>
                                      </p:to>
                                    </p:set>
                                    <p:animEffect transition="in" filter="fade">
                                      <p:cBhvr>
                                        <p:cTn id="10" dur="500"/>
                                        <p:tgtEl>
                                          <p:spTgt spid="990"/>
                                        </p:tgtEl>
                                      </p:cBhvr>
                                    </p:animEffect>
                                  </p:childTnLst>
                                </p:cTn>
                              </p:par>
                              <p:par>
                                <p:cTn id="11" presetID="10" presetClass="entr" presetSubtype="0" fill="hold" nodeType="withEffect">
                                  <p:stCondLst>
                                    <p:cond delay="0"/>
                                  </p:stCondLst>
                                  <p:childTnLst>
                                    <p:set>
                                      <p:cBhvr>
                                        <p:cTn id="12" dur="1" fill="hold">
                                          <p:stCondLst>
                                            <p:cond delay="0"/>
                                          </p:stCondLst>
                                        </p:cTn>
                                        <p:tgtEl>
                                          <p:spTgt spid="975"/>
                                        </p:tgtEl>
                                        <p:attrNameLst>
                                          <p:attrName>style.visibility</p:attrName>
                                        </p:attrNameLst>
                                      </p:cBhvr>
                                      <p:to>
                                        <p:strVal val="visible"/>
                                      </p:to>
                                    </p:set>
                                    <p:animEffect transition="in" filter="fade">
                                      <p:cBhvr>
                                        <p:cTn id="13" dur="500"/>
                                        <p:tgtEl>
                                          <p:spTgt spid="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
          <p:cNvSpPr txBox="1"/>
          <p:nvPr/>
        </p:nvSpPr>
        <p:spPr>
          <a:xfrm>
            <a:off x="1690404" y="349918"/>
            <a:ext cx="3178256" cy="779711"/>
          </a:xfrm>
          <a:prstGeom prst="rect">
            <a:avLst/>
          </a:prstGeom>
          <a:noFill/>
          <a:ln>
            <a:noFill/>
          </a:ln>
        </p:spPr>
        <p:txBody>
          <a:bodyPr spcFirstLastPara="1" wrap="square" lIns="121900" tIns="60933" rIns="121900" bIns="60933" anchor="t" anchorCtr="0">
            <a:spAutoFit/>
          </a:bodyPr>
          <a:lstStyle/>
          <a:p>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KHỞI ĐỘNG</a:t>
            </a:r>
            <a:endParaRPr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307" name="Google Shape;307;p2"/>
          <p:cNvSpPr txBox="1"/>
          <p:nvPr/>
        </p:nvSpPr>
        <p:spPr>
          <a:xfrm>
            <a:off x="321036" y="1319189"/>
            <a:ext cx="6862359" cy="2893045"/>
          </a:xfrm>
          <a:prstGeom prst="rect">
            <a:avLst/>
          </a:prstGeom>
          <a:noFill/>
          <a:ln>
            <a:noFill/>
          </a:ln>
        </p:spPr>
        <p:txBody>
          <a:bodyPr spcFirstLastPara="1" wrap="square" lIns="121900" tIns="60933" rIns="121900" bIns="60933" anchor="t" anchorCtr="0">
            <a:spAutoFit/>
          </a:bodyPr>
          <a:lstStyle/>
          <a:p>
            <a:pPr algn="just"/>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Hiện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nay, để sản xuất một lượng lớn hoa lan nhằm cung ứng cho thị trường vào các dịp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lễ,</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t</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ết</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những nhà làm vườn đã thực hiện bằng cách nào?</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nvGrpSpPr>
          <p:cNvPr id="308" name="Google Shape;308;p2"/>
          <p:cNvGrpSpPr/>
          <p:nvPr/>
        </p:nvGrpSpPr>
        <p:grpSpPr>
          <a:xfrm>
            <a:off x="7125730" y="1002631"/>
            <a:ext cx="5066270" cy="4536180"/>
            <a:chOff x="4626707" y="1057451"/>
            <a:chExt cx="4228123" cy="3006969"/>
          </a:xfrm>
        </p:grpSpPr>
        <p:pic>
          <p:nvPicPr>
            <p:cNvPr id="309" name="Google Shape;309;p2" descr="Giới Thiệu Hoa Lan Hồ điệp Đà Lạt Chính Hãng Tại LanHoDiep.vn"/>
            <p:cNvPicPr preferRelativeResize="0"/>
            <p:nvPr/>
          </p:nvPicPr>
          <p:blipFill rotWithShape="1">
            <a:blip r:embed="rId3"/>
            <a:srcRect/>
            <a:stretch>
              <a:fillRect/>
            </a:stretch>
          </p:blipFill>
          <p:spPr>
            <a:xfrm rot="-364378">
              <a:off x="5039690" y="1232046"/>
              <a:ext cx="3010086" cy="2230859"/>
            </a:xfrm>
            <a:prstGeom prst="rect">
              <a:avLst/>
            </a:prstGeom>
            <a:noFill/>
            <a:ln>
              <a:noFill/>
            </a:ln>
          </p:spPr>
        </p:pic>
        <p:sp>
          <p:nvSpPr>
            <p:cNvPr id="310" name="Google Shape;310;p2"/>
            <p:cNvSpPr/>
            <p:nvPr/>
          </p:nvSpPr>
          <p:spPr>
            <a:xfrm>
              <a:off x="4626707" y="1057451"/>
              <a:ext cx="4228123" cy="3006969"/>
            </a:xfrm>
            <a:custGeom>
              <a:avLst/>
              <a:gdLst/>
              <a:ahLst/>
              <a:cxnLst/>
              <a:rect l="l" t="t" r="r" b="b"/>
              <a:pathLst>
                <a:path w="2455778" h="2658488" extrusionOk="0">
                  <a:moveTo>
                    <a:pt x="0" y="0"/>
                  </a:moveTo>
                  <a:lnTo>
                    <a:pt x="2455778" y="0"/>
                  </a:lnTo>
                  <a:lnTo>
                    <a:pt x="2455778" y="2658488"/>
                  </a:lnTo>
                  <a:lnTo>
                    <a:pt x="0" y="2658488"/>
                  </a:lnTo>
                  <a:lnTo>
                    <a:pt x="0" y="0"/>
                  </a:lnTo>
                  <a:close/>
                </a:path>
              </a:pathLst>
            </a:custGeom>
            <a:blipFill rotWithShape="1">
              <a:blip r:embed="rId4"/>
              <a:stretch>
                <a:fillRect/>
              </a:stretch>
            </a:blipFill>
            <a:ln>
              <a:noFill/>
            </a:ln>
          </p:spPr>
          <p:txBody>
            <a:bodyPr spcFirstLastPara="1" wrap="square" lIns="121900" tIns="60933" rIns="121900" bIns="60933" anchor="t" anchorCtr="0">
              <a:noAutofit/>
            </a:bodyPr>
            <a:lstStyle/>
            <a:p>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spTree>
    <p:extLst>
      <p:ext uri="{BB962C8B-B14F-4D97-AF65-F5344CB8AC3E}">
        <p14:creationId xmlns:p14="http://schemas.microsoft.com/office/powerpoint/2010/main" val="118725842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500"/>
                                        <p:tgtEl>
                                          <p:spTgt spid="3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
                                        </p:tgtEl>
                                        <p:attrNameLst>
                                          <p:attrName>style.visibility</p:attrName>
                                        </p:attrNameLst>
                                      </p:cBhvr>
                                      <p:to>
                                        <p:strVal val="visible"/>
                                      </p:to>
                                    </p:set>
                                    <p:animEffect transition="in" filter="fade">
                                      <p:cBhvr>
                                        <p:cTn id="12" dur="500"/>
                                        <p:tgtEl>
                                          <p:spTgt spid="307"/>
                                        </p:tgtEl>
                                      </p:cBhvr>
                                    </p:animEffect>
                                  </p:childTnLst>
                                </p:cTn>
                              </p:par>
                              <p:par>
                                <p:cTn id="13" presetID="10" presetClass="entr" presetSubtype="0" fill="hold" nodeType="withEffect">
                                  <p:stCondLst>
                                    <p:cond delay="0"/>
                                  </p:stCondLst>
                                  <p:childTnLst>
                                    <p:set>
                                      <p:cBhvr>
                                        <p:cTn id="14" dur="1" fill="hold">
                                          <p:stCondLst>
                                            <p:cond delay="0"/>
                                          </p:stCondLst>
                                        </p:cTn>
                                        <p:tgtEl>
                                          <p:spTgt spid="308"/>
                                        </p:tgtEl>
                                        <p:attrNameLst>
                                          <p:attrName>style.visibility</p:attrName>
                                        </p:attrNameLst>
                                      </p:cBhvr>
                                      <p:to>
                                        <p:strVal val="visible"/>
                                      </p:to>
                                    </p:set>
                                    <p:animEffect transition="in" filter="fade">
                                      <p:cBhvr>
                                        <p:cTn id="15"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1000" name="Google Shape;1000;p21"/>
          <p:cNvSpPr/>
          <p:nvPr/>
        </p:nvSpPr>
        <p:spPr>
          <a:xfrm>
            <a:off x="303182" y="296443"/>
            <a:ext cx="5158365" cy="862659"/>
          </a:xfrm>
          <a:prstGeom prst="roundRect">
            <a:avLst>
              <a:gd name="adj" fmla="val 16667"/>
            </a:avLst>
          </a:prstGeom>
          <a:solidFill>
            <a:srgbClr val="FDF3A2"/>
          </a:solidFill>
          <a:ln w="28575" cap="flat" cmpd="sng">
            <a:solidFill>
              <a:srgbClr val="FFFFF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21900" tIns="60933" rIns="121900" bIns="60933" anchor="t" anchorCtr="0">
            <a:spAutoFit/>
          </a:bodyPr>
          <a:lstStyle/>
          <a:p>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NHÓM</a:t>
            </a:r>
            <a:endParaRPr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001" name="Google Shape;1001;p21"/>
          <p:cNvSpPr txBox="1"/>
          <p:nvPr/>
        </p:nvSpPr>
        <p:spPr>
          <a:xfrm>
            <a:off x="203115" y="1581532"/>
            <a:ext cx="5158365" cy="2339047"/>
          </a:xfrm>
          <a:prstGeom prst="rect">
            <a:avLst/>
          </a:prstGeom>
          <a:noFill/>
          <a:ln>
            <a:noFill/>
          </a:ln>
        </p:spPr>
        <p:txBody>
          <a:bodyPr spcFirstLastPara="1" wrap="square" lIns="121900" tIns="60933" rIns="121900" bIns="60933" anchor="t" anchorCtr="0">
            <a:spAutoFit/>
          </a:bodyPr>
          <a:lstStyle/>
          <a:p>
            <a:pPr algn="jus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luận 5: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Quan sát Hình 24.6, hãy mô tả quá trình hình thành hạt phấn và túi phôi. </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nvGrpSpPr>
          <p:cNvPr id="1002" name="Google Shape;1002;p21"/>
          <p:cNvGrpSpPr/>
          <p:nvPr/>
        </p:nvGrpSpPr>
        <p:grpSpPr>
          <a:xfrm>
            <a:off x="5543050" y="345624"/>
            <a:ext cx="6315495" cy="6166753"/>
            <a:chOff x="4118210" y="330115"/>
            <a:chExt cx="4931229" cy="4625065"/>
          </a:xfrm>
        </p:grpSpPr>
        <p:sp>
          <p:nvSpPr>
            <p:cNvPr id="1003" name="Google Shape;1003;p21"/>
            <p:cNvSpPr/>
            <p:nvPr/>
          </p:nvSpPr>
          <p:spPr>
            <a:xfrm>
              <a:off x="4118210" y="330115"/>
              <a:ext cx="4931229" cy="4625065"/>
            </a:xfrm>
            <a:prstGeom prst="roundRect">
              <a:avLst>
                <a:gd name="adj" fmla="val 4383"/>
              </a:avLst>
            </a:prstGeom>
            <a:solidFill>
              <a:srgbClr val="E6F6CF"/>
            </a:solidFill>
            <a:ln w="25400" cap="flat" cmpd="sng">
              <a:solidFill>
                <a:srgbClr val="FFFFFF"/>
              </a:solidFill>
              <a:prstDash val="solid"/>
              <a:round/>
              <a:headEnd type="none" w="sm" len="sm"/>
              <a:tailEnd type="none" w="sm" len="sm"/>
            </a:ln>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pic>
          <p:nvPicPr>
            <p:cNvPr id="1004" name="Google Shape;1004;p21"/>
            <p:cNvPicPr preferRelativeResize="0"/>
            <p:nvPr/>
          </p:nvPicPr>
          <p:blipFill rotWithShape="1">
            <a:blip r:embed="rId3"/>
            <a:srcRect/>
            <a:stretch>
              <a:fillRect/>
            </a:stretch>
          </p:blipFill>
          <p:spPr>
            <a:xfrm>
              <a:off x="4181847" y="330115"/>
              <a:ext cx="4803953" cy="4483270"/>
            </a:xfrm>
            <a:prstGeom prst="rect">
              <a:avLst/>
            </a:prstGeom>
            <a:noFill/>
            <a:ln>
              <a:noFill/>
            </a:ln>
          </p:spPr>
        </p:pic>
      </p:grpSp>
    </p:spTree>
    <p:extLst>
      <p:ext uri="{BB962C8B-B14F-4D97-AF65-F5344CB8AC3E}">
        <p14:creationId xmlns:p14="http://schemas.microsoft.com/office/powerpoint/2010/main" val="236899968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0"/>
                                        </p:tgtEl>
                                        <p:attrNameLst>
                                          <p:attrName>style.visibility</p:attrName>
                                        </p:attrNameLst>
                                      </p:cBhvr>
                                      <p:to>
                                        <p:strVal val="visible"/>
                                      </p:to>
                                    </p:set>
                                    <p:animEffect transition="in" filter="fade">
                                      <p:cBhvr>
                                        <p:cTn id="7" dur="500"/>
                                        <p:tgtEl>
                                          <p:spTgt spid="10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1"/>
                                        </p:tgtEl>
                                        <p:attrNameLst>
                                          <p:attrName>style.visibility</p:attrName>
                                        </p:attrNameLst>
                                      </p:cBhvr>
                                      <p:to>
                                        <p:strVal val="visible"/>
                                      </p:to>
                                    </p:set>
                                    <p:animEffect transition="in" filter="fade">
                                      <p:cBhvr>
                                        <p:cTn id="12" dur="500"/>
                                        <p:tgtEl>
                                          <p:spTgt spid="1001"/>
                                        </p:tgtEl>
                                      </p:cBhvr>
                                    </p:animEffect>
                                  </p:childTnLst>
                                </p:cTn>
                              </p:par>
                              <p:par>
                                <p:cTn id="13" presetID="10" presetClass="entr" presetSubtype="0" fill="hold" nodeType="withEffect">
                                  <p:stCondLst>
                                    <p:cond delay="0"/>
                                  </p:stCondLst>
                                  <p:childTnLst>
                                    <p:set>
                                      <p:cBhvr>
                                        <p:cTn id="14" dur="1" fill="hold">
                                          <p:stCondLst>
                                            <p:cond delay="0"/>
                                          </p:stCondLst>
                                        </p:cTn>
                                        <p:tgtEl>
                                          <p:spTgt spid="1002"/>
                                        </p:tgtEl>
                                        <p:attrNameLst>
                                          <p:attrName>style.visibility</p:attrName>
                                        </p:attrNameLst>
                                      </p:cBhvr>
                                      <p:to>
                                        <p:strVal val="visible"/>
                                      </p:to>
                                    </p:set>
                                    <p:animEffect transition="in" filter="fade">
                                      <p:cBhvr>
                                        <p:cTn id="15" dur="500"/>
                                        <p:tgtEl>
                                          <p:spTgt spid="1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15" name="Google Shape;1015;p22"/>
          <p:cNvSpPr/>
          <p:nvPr/>
        </p:nvSpPr>
        <p:spPr>
          <a:xfrm>
            <a:off x="2797907" y="504701"/>
            <a:ext cx="4812568" cy="862659"/>
          </a:xfrm>
          <a:prstGeom prst="roundRect">
            <a:avLst>
              <a:gd name="adj" fmla="val 16667"/>
            </a:avLst>
          </a:prstGeom>
          <a:solidFill>
            <a:srgbClr val="FDF3A2"/>
          </a:solidFill>
          <a:ln w="28575" cap="flat" cmpd="sng">
            <a:solidFill>
              <a:srgbClr val="FFFFF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21900" tIns="60933" rIns="121900" bIns="60933" anchor="t" anchorCtr="0">
            <a:spAutoFit/>
          </a:bodyPr>
          <a:lstStyle/>
          <a:p>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NHÓM</a:t>
            </a:r>
            <a:endParaRPr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016" name="Google Shape;1016;p22"/>
          <p:cNvSpPr/>
          <p:nvPr/>
        </p:nvSpPr>
        <p:spPr>
          <a:xfrm>
            <a:off x="8043954" y="1140336"/>
            <a:ext cx="3949375" cy="3311687"/>
          </a:xfrm>
          <a:prstGeom prst="roundRect">
            <a:avLst>
              <a:gd name="adj" fmla="val 13289"/>
            </a:avLst>
          </a:prstGeom>
          <a:solidFill>
            <a:srgbClr val="FFFFFF"/>
          </a:solidFill>
          <a:ln w="19050" cap="flat" cmpd="sng">
            <a:solidFill>
              <a:schemeClr val="accent2"/>
            </a:solidFill>
            <a:prstDash val="dash"/>
            <a:round/>
            <a:headEnd type="none" w="sm" len="sm"/>
            <a:tailEnd type="none" w="sm" len="sm"/>
          </a:ln>
        </p:spPr>
        <p:txBody>
          <a:bodyPr spcFirstLastPara="1" wrap="square" lIns="121900" tIns="60933" rIns="121900" bIns="60933" anchor="t" anchorCtr="0">
            <a:spAutoFit/>
          </a:bodyPr>
          <a:lstStyle/>
          <a:p>
            <a:pPr algn="just">
              <a:spcAft>
                <a:spcPts val="600"/>
              </a:spcAft>
            </a:pP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6.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Tại sao quá trình thụ tinh ở thực vật có hoa được gọi là thụ tinh kép?</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1017" name="Google Shape;1017;p22"/>
          <p:cNvPicPr preferRelativeResize="0"/>
          <p:nvPr/>
        </p:nvPicPr>
        <p:blipFill rotWithShape="1">
          <a:blip r:embed="rId3"/>
          <a:srcRect/>
          <a:stretch>
            <a:fillRect/>
          </a:stretch>
        </p:blipFill>
        <p:spPr>
          <a:xfrm>
            <a:off x="198672" y="1409624"/>
            <a:ext cx="7552667" cy="4613405"/>
          </a:xfrm>
          <a:prstGeom prst="rect">
            <a:avLst/>
          </a:prstGeom>
          <a:noFill/>
          <a:ln>
            <a:noFill/>
          </a:ln>
        </p:spPr>
      </p:pic>
    </p:spTree>
    <p:extLst>
      <p:ext uri="{BB962C8B-B14F-4D97-AF65-F5344CB8AC3E}">
        <p14:creationId xmlns:p14="http://schemas.microsoft.com/office/powerpoint/2010/main" val="426940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7"/>
                                        </p:tgtEl>
                                        <p:attrNameLst>
                                          <p:attrName>style.visibility</p:attrName>
                                        </p:attrNameLst>
                                      </p:cBhvr>
                                      <p:to>
                                        <p:strVal val="visible"/>
                                      </p:to>
                                    </p:set>
                                    <p:animEffect transition="in" filter="fade">
                                      <p:cBhvr>
                                        <p:cTn id="7" dur="500"/>
                                        <p:tgtEl>
                                          <p:spTgt spid="1017"/>
                                        </p:tgtEl>
                                      </p:cBhvr>
                                    </p:animEffect>
                                  </p:childTnLst>
                                </p:cTn>
                              </p:par>
                              <p:par>
                                <p:cTn id="8" presetID="10" presetClass="entr" presetSubtype="0" fill="hold" nodeType="withEffect">
                                  <p:stCondLst>
                                    <p:cond delay="0"/>
                                  </p:stCondLst>
                                  <p:childTnLst>
                                    <p:set>
                                      <p:cBhvr>
                                        <p:cTn id="9" dur="1" fill="hold">
                                          <p:stCondLst>
                                            <p:cond delay="0"/>
                                          </p:stCondLst>
                                        </p:cTn>
                                        <p:tgtEl>
                                          <p:spTgt spid="1016"/>
                                        </p:tgtEl>
                                        <p:attrNameLst>
                                          <p:attrName>style.visibility</p:attrName>
                                        </p:attrNameLst>
                                      </p:cBhvr>
                                      <p:to>
                                        <p:strVal val="visible"/>
                                      </p:to>
                                    </p:set>
                                    <p:animEffect transition="in" filter="fade">
                                      <p:cBhvr>
                                        <p:cTn id="10" dur="500"/>
                                        <p:tgtEl>
                                          <p:spTgt spid="1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86" name="Google Shape;1086;p23"/>
          <p:cNvSpPr/>
          <p:nvPr/>
        </p:nvSpPr>
        <p:spPr>
          <a:xfrm>
            <a:off x="2990851" y="535899"/>
            <a:ext cx="4892267" cy="862659"/>
          </a:xfrm>
          <a:prstGeom prst="roundRect">
            <a:avLst>
              <a:gd name="adj" fmla="val 16667"/>
            </a:avLst>
          </a:prstGeom>
          <a:solidFill>
            <a:srgbClr val="FDF3A2"/>
          </a:solidFill>
          <a:ln w="28575" cap="flat" cmpd="sng">
            <a:solidFill>
              <a:srgbClr val="FFFFF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21900" tIns="60933" rIns="121900" bIns="60933" anchor="t" anchorCtr="0">
            <a:spAutoFit/>
          </a:bodyPr>
          <a:lstStyle/>
          <a:p>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NHÓM</a:t>
            </a:r>
            <a:endParaRPr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1087" name="Google Shape;1087;p23"/>
          <p:cNvPicPr preferRelativeResize="0"/>
          <p:nvPr/>
        </p:nvPicPr>
        <p:blipFill rotWithShape="1">
          <a:blip r:embed="rId3"/>
          <a:srcRect/>
          <a:stretch>
            <a:fillRect/>
          </a:stretch>
        </p:blipFill>
        <p:spPr>
          <a:xfrm>
            <a:off x="991085" y="3241627"/>
            <a:ext cx="10061883" cy="3616373"/>
          </a:xfrm>
          <a:prstGeom prst="rect">
            <a:avLst/>
          </a:prstGeom>
          <a:noFill/>
          <a:ln>
            <a:noFill/>
          </a:ln>
        </p:spPr>
      </p:pic>
      <p:sp>
        <p:nvSpPr>
          <p:cNvPr id="1088" name="Google Shape;1088;p23"/>
          <p:cNvSpPr txBox="1"/>
          <p:nvPr/>
        </p:nvSpPr>
        <p:spPr>
          <a:xfrm>
            <a:off x="320740" y="1472469"/>
            <a:ext cx="11396023" cy="1846413"/>
          </a:xfrm>
          <a:prstGeom prst="rect">
            <a:avLst/>
          </a:prstGeom>
          <a:noFill/>
          <a:ln>
            <a:noFill/>
          </a:ln>
        </p:spPr>
        <p:txBody>
          <a:bodyPr spcFirstLastPara="1" wrap="square" lIns="121900" tIns="60933" rIns="121900" bIns="60933" anchor="t" anchorCtr="0">
            <a:spAutoFit/>
          </a:bodyPr>
          <a:lstStyle/>
          <a:p>
            <a:pPr algn="jus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luận 7.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Hạt và quả được hình thành như thế nào? Trong quá trình chín, quả đã có những biến đổi sinh lí như thế nào?</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87582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8"/>
                                        </p:tgtEl>
                                        <p:attrNameLst>
                                          <p:attrName>style.visibility</p:attrName>
                                        </p:attrNameLst>
                                      </p:cBhvr>
                                      <p:to>
                                        <p:strVal val="visible"/>
                                      </p:to>
                                    </p:set>
                                    <p:animEffect transition="in" filter="fade">
                                      <p:cBhvr>
                                        <p:cTn id="7" dur="500"/>
                                        <p:tgtEl>
                                          <p:spTgt spid="1088"/>
                                        </p:tgtEl>
                                      </p:cBhvr>
                                    </p:animEffect>
                                  </p:childTnLst>
                                </p:cTn>
                              </p:par>
                              <p:par>
                                <p:cTn id="8" presetID="10" presetClass="entr" presetSubtype="0" fill="hold" nodeType="withEffect">
                                  <p:stCondLst>
                                    <p:cond delay="0"/>
                                  </p:stCondLst>
                                  <p:childTnLst>
                                    <p:set>
                                      <p:cBhvr>
                                        <p:cTn id="9" dur="1" fill="hold">
                                          <p:stCondLst>
                                            <p:cond delay="0"/>
                                          </p:stCondLst>
                                        </p:cTn>
                                        <p:tgtEl>
                                          <p:spTgt spid="1087"/>
                                        </p:tgtEl>
                                        <p:attrNameLst>
                                          <p:attrName>style.visibility</p:attrName>
                                        </p:attrNameLst>
                                      </p:cBhvr>
                                      <p:to>
                                        <p:strVal val="visible"/>
                                      </p:to>
                                    </p:set>
                                    <p:animEffect transition="in" filter="fade">
                                      <p:cBhvr>
                                        <p:cTn id="10" dur="500"/>
                                        <p:tgtEl>
                                          <p:spTgt spid="1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grpSp>
        <p:nvGrpSpPr>
          <p:cNvPr id="1093" name="Google Shape;1093;p24"/>
          <p:cNvGrpSpPr/>
          <p:nvPr/>
        </p:nvGrpSpPr>
        <p:grpSpPr>
          <a:xfrm>
            <a:off x="7243097" y="628652"/>
            <a:ext cx="4705723" cy="6062777"/>
            <a:chOff x="4118210" y="330115"/>
            <a:chExt cx="4931229" cy="4625065"/>
          </a:xfrm>
        </p:grpSpPr>
        <p:sp>
          <p:nvSpPr>
            <p:cNvPr id="1094" name="Google Shape;1094;p24"/>
            <p:cNvSpPr/>
            <p:nvPr/>
          </p:nvSpPr>
          <p:spPr>
            <a:xfrm>
              <a:off x="4118210" y="330115"/>
              <a:ext cx="4931229" cy="4625065"/>
            </a:xfrm>
            <a:prstGeom prst="roundRect">
              <a:avLst>
                <a:gd name="adj" fmla="val 4383"/>
              </a:avLst>
            </a:prstGeom>
            <a:solidFill>
              <a:srgbClr val="E6F6CF"/>
            </a:solidFill>
            <a:ln w="25400" cap="flat" cmpd="sng">
              <a:solidFill>
                <a:srgbClr val="FFFFFF"/>
              </a:solidFill>
              <a:prstDash val="solid"/>
              <a:round/>
              <a:headEnd type="none" w="sm" len="sm"/>
              <a:tailEnd type="none" w="sm" len="sm"/>
            </a:ln>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pic>
          <p:nvPicPr>
            <p:cNvPr id="1095" name="Google Shape;1095;p24"/>
            <p:cNvPicPr preferRelativeResize="0"/>
            <p:nvPr/>
          </p:nvPicPr>
          <p:blipFill rotWithShape="1">
            <a:blip r:embed="rId3"/>
            <a:srcRect/>
            <a:stretch>
              <a:fillRect/>
            </a:stretch>
          </p:blipFill>
          <p:spPr>
            <a:xfrm>
              <a:off x="4181847" y="330115"/>
              <a:ext cx="4803953" cy="4483270"/>
            </a:xfrm>
            <a:prstGeom prst="rect">
              <a:avLst/>
            </a:prstGeom>
            <a:noFill/>
            <a:ln>
              <a:noFill/>
            </a:ln>
          </p:spPr>
        </p:pic>
      </p:grpSp>
      <p:sp>
        <p:nvSpPr>
          <p:cNvPr id="1119" name="Google Shape;1119;p24"/>
          <p:cNvSpPr/>
          <p:nvPr/>
        </p:nvSpPr>
        <p:spPr>
          <a:xfrm>
            <a:off x="1" y="0"/>
            <a:ext cx="2271252" cy="791939"/>
          </a:xfrm>
          <a:prstGeom prst="homePlate">
            <a:avLst>
              <a:gd name="adj" fmla="val 50000"/>
            </a:avLst>
          </a:prstGeom>
          <a:solidFill>
            <a:srgbClr val="9CCF8F"/>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r>
              <a:rPr lang="vi-VN" sz="4265" b="1">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4265" b="1">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120" name="Google Shape;1120;p24"/>
          <p:cNvSpPr txBox="1"/>
          <p:nvPr/>
        </p:nvSpPr>
        <p:spPr>
          <a:xfrm>
            <a:off x="123187" y="791939"/>
            <a:ext cx="6839285" cy="5867577"/>
          </a:xfrm>
          <a:prstGeom prst="rect">
            <a:avLst/>
          </a:prstGeom>
          <a:noFill/>
          <a:ln>
            <a:noFill/>
          </a:ln>
        </p:spPr>
        <p:txBody>
          <a:bodyPr spcFirstLastPara="1" wrap="square" lIns="121900" tIns="60933" rIns="121900" bIns="60933" anchor="t" anchorCtr="0">
            <a:spAutoFit/>
          </a:bodyPr>
          <a:lstStyle/>
          <a:p>
            <a:pPr algn="jus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luận 5.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Quá trình hình thành hạt phấn: Hạt phấn thể giao tử đực) được hình thành từ các tế bào mẹ (2n) trong bao phấn. Qua giảm phân, mỗi tế bào mẹ tạo bốn bào tử đơn bội (n) → mỗi bào tử đơn bội nguyên phân một lần cho hai tế bào còn được bao bọc bởi một thành dày chung tạo thành hạt phấn.</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156450731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9"/>
                                        </p:tgtEl>
                                        <p:attrNameLst>
                                          <p:attrName>style.visibility</p:attrName>
                                        </p:attrNameLst>
                                      </p:cBhvr>
                                      <p:to>
                                        <p:strVal val="visible"/>
                                      </p:to>
                                    </p:set>
                                    <p:animEffect transition="in" filter="fade">
                                      <p:cBhvr>
                                        <p:cTn id="7" dur="500"/>
                                        <p:tgtEl>
                                          <p:spTgt spid="1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0"/>
                                        </p:tgtEl>
                                        <p:attrNameLst>
                                          <p:attrName>style.visibility</p:attrName>
                                        </p:attrNameLst>
                                      </p:cBhvr>
                                      <p:to>
                                        <p:strVal val="visible"/>
                                      </p:to>
                                    </p:set>
                                    <p:animEffect transition="in" filter="fade">
                                      <p:cBhvr>
                                        <p:cTn id="12" dur="500"/>
                                        <p:tgtEl>
                                          <p:spTgt spid="1120"/>
                                        </p:tgtEl>
                                      </p:cBhvr>
                                    </p:animEffect>
                                  </p:childTnLst>
                                </p:cTn>
                              </p:par>
                              <p:par>
                                <p:cTn id="13" presetID="10" presetClass="entr" presetSubtype="0" fill="hold" nodeType="withEffect">
                                  <p:stCondLst>
                                    <p:cond delay="0"/>
                                  </p:stCondLst>
                                  <p:childTnLst>
                                    <p:set>
                                      <p:cBhvr>
                                        <p:cTn id="14" dur="1" fill="hold">
                                          <p:stCondLst>
                                            <p:cond delay="0"/>
                                          </p:stCondLst>
                                        </p:cTn>
                                        <p:tgtEl>
                                          <p:spTgt spid="1093"/>
                                        </p:tgtEl>
                                        <p:attrNameLst>
                                          <p:attrName>style.visibility</p:attrName>
                                        </p:attrNameLst>
                                      </p:cBhvr>
                                      <p:to>
                                        <p:strVal val="visible"/>
                                      </p:to>
                                    </p:set>
                                    <p:animEffect transition="in" filter="fade">
                                      <p:cBhvr>
                                        <p:cTn id="15" dur="500"/>
                                        <p:tgtEl>
                                          <p:spTgt spid="1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grpSp>
        <p:nvGrpSpPr>
          <p:cNvPr id="1125" name="Google Shape;1125;p25"/>
          <p:cNvGrpSpPr/>
          <p:nvPr/>
        </p:nvGrpSpPr>
        <p:grpSpPr>
          <a:xfrm>
            <a:off x="7801234" y="864969"/>
            <a:ext cx="4402961" cy="5513417"/>
            <a:chOff x="4118210" y="330115"/>
            <a:chExt cx="4931229" cy="4625065"/>
          </a:xfrm>
        </p:grpSpPr>
        <p:sp>
          <p:nvSpPr>
            <p:cNvPr id="1126" name="Google Shape;1126;p25"/>
            <p:cNvSpPr/>
            <p:nvPr/>
          </p:nvSpPr>
          <p:spPr>
            <a:xfrm>
              <a:off x="4118210" y="330115"/>
              <a:ext cx="4931229" cy="4625065"/>
            </a:xfrm>
            <a:prstGeom prst="roundRect">
              <a:avLst>
                <a:gd name="adj" fmla="val 4383"/>
              </a:avLst>
            </a:prstGeom>
            <a:solidFill>
              <a:srgbClr val="E6F6CF"/>
            </a:solidFill>
            <a:ln w="25400" cap="flat" cmpd="sng">
              <a:solidFill>
                <a:srgbClr val="FFFFFF"/>
              </a:solidFill>
              <a:prstDash val="solid"/>
              <a:round/>
              <a:headEnd type="none" w="sm" len="sm"/>
              <a:tailEnd type="none" w="sm" len="sm"/>
            </a:ln>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pic>
          <p:nvPicPr>
            <p:cNvPr id="1127" name="Google Shape;1127;p25"/>
            <p:cNvPicPr preferRelativeResize="0"/>
            <p:nvPr/>
          </p:nvPicPr>
          <p:blipFill rotWithShape="1">
            <a:blip r:embed="rId3"/>
            <a:srcRect/>
            <a:stretch>
              <a:fillRect/>
            </a:stretch>
          </p:blipFill>
          <p:spPr>
            <a:xfrm>
              <a:off x="4181847" y="330115"/>
              <a:ext cx="4803953" cy="4483270"/>
            </a:xfrm>
            <a:prstGeom prst="rect">
              <a:avLst/>
            </a:prstGeom>
            <a:noFill/>
            <a:ln>
              <a:noFill/>
            </a:ln>
          </p:spPr>
        </p:pic>
      </p:grpSp>
      <p:sp>
        <p:nvSpPr>
          <p:cNvPr id="1151" name="Google Shape;1151;p25"/>
          <p:cNvSpPr/>
          <p:nvPr/>
        </p:nvSpPr>
        <p:spPr>
          <a:xfrm>
            <a:off x="1" y="84549"/>
            <a:ext cx="2271252" cy="791939"/>
          </a:xfrm>
          <a:prstGeom prst="homePlate">
            <a:avLst>
              <a:gd name="adj" fmla="val 50000"/>
            </a:avLst>
          </a:prstGeom>
          <a:solidFill>
            <a:srgbClr val="9CCF8F"/>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r>
              <a:rPr lang="vi-VN" sz="4265" b="1"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4265" b="1"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152" name="Google Shape;1152;p25"/>
          <p:cNvSpPr txBox="1"/>
          <p:nvPr/>
        </p:nvSpPr>
        <p:spPr>
          <a:xfrm>
            <a:off x="1" y="989781"/>
            <a:ext cx="7801232" cy="4555039"/>
          </a:xfrm>
          <a:prstGeom prst="rect">
            <a:avLst/>
          </a:prstGeom>
          <a:noFill/>
          <a:ln>
            <a:noFill/>
          </a:ln>
        </p:spPr>
        <p:txBody>
          <a:bodyPr spcFirstLastPara="1" wrap="square" lIns="121900" tIns="60933" rIns="121900" bIns="60933" anchor="t" anchorCtr="0">
            <a:spAutoFit/>
          </a:bodyPr>
          <a:lstStyle/>
          <a:p>
            <a:pPr algn="jus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luận 5.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Quá trình hình thành túi phôi: Túi phôi (thể giao tử cái) được hình thành từ tế bào mẹ (2n) của noãn. Qua giảm phân, hình thành bốn bào tử đơn bào (n) trong đó, có </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1</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bào tử có sống sót </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3 </a:t>
            </a:r>
            <a:r>
              <a:rPr lang="en-US" sz="3600" dirty="0" err="1"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bào</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tử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còn lại bị tiêu </a:t>
            </a:r>
            <a:r>
              <a:rPr lang="en-US" sz="36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biến</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bào tử cái sống sót nguyên phân liên tiếp </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3</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lần hình thành nên túi phôi.</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354258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2"/>
                                        </p:tgtEl>
                                        <p:attrNameLst>
                                          <p:attrName>style.visibility</p:attrName>
                                        </p:attrNameLst>
                                      </p:cBhvr>
                                      <p:to>
                                        <p:strVal val="visible"/>
                                      </p:to>
                                    </p:set>
                                    <p:animEffect transition="in" filter="fade">
                                      <p:cBhvr>
                                        <p:cTn id="7" dur="500"/>
                                        <p:tgtEl>
                                          <p:spTgt spid="1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27"/>
          <p:cNvSpPr/>
          <p:nvPr/>
        </p:nvSpPr>
        <p:spPr>
          <a:xfrm>
            <a:off x="5950" y="92691"/>
            <a:ext cx="2271252" cy="791939"/>
          </a:xfrm>
          <a:prstGeom prst="homePlate">
            <a:avLst>
              <a:gd name="adj" fmla="val 50000"/>
            </a:avLst>
          </a:prstGeom>
          <a:solidFill>
            <a:srgbClr val="9CCF8F"/>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r>
              <a:rPr lang="vi-VN" sz="4265" b="1">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4265" b="1">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1188" name="Google Shape;1188;p27"/>
          <p:cNvPicPr preferRelativeResize="0"/>
          <p:nvPr/>
        </p:nvPicPr>
        <p:blipFill rotWithShape="1">
          <a:blip r:embed="rId3"/>
          <a:srcRect/>
          <a:stretch>
            <a:fillRect/>
          </a:stretch>
        </p:blipFill>
        <p:spPr>
          <a:xfrm>
            <a:off x="289907" y="2079875"/>
            <a:ext cx="8006367" cy="4778120"/>
          </a:xfrm>
          <a:prstGeom prst="rect">
            <a:avLst/>
          </a:prstGeom>
          <a:noFill/>
          <a:ln>
            <a:noFill/>
          </a:ln>
        </p:spPr>
      </p:pic>
      <p:sp>
        <p:nvSpPr>
          <p:cNvPr id="1189" name="Google Shape;1189;p27"/>
          <p:cNvSpPr txBox="1"/>
          <p:nvPr/>
        </p:nvSpPr>
        <p:spPr>
          <a:xfrm>
            <a:off x="2277201" y="164720"/>
            <a:ext cx="9773704" cy="3569769"/>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6.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Quá trình thụ tinh ở thực vật có hoa được gọi là thụ tinh kép do có cả hai giao tử đực cùng tham gia thụ tinh. Trong đó, tinh tử thứ nhất kết hợp với trứng hình thành hợp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tử</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(2n)</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tinh tử thứ hai kết hợp với nhân cực hình thành nhân tam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bội</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(3n)</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10268322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9"/>
                                        </p:tgtEl>
                                        <p:attrNameLst>
                                          <p:attrName>style.visibility</p:attrName>
                                        </p:attrNameLst>
                                      </p:cBhvr>
                                      <p:to>
                                        <p:strVal val="visible"/>
                                      </p:to>
                                    </p:set>
                                    <p:animEffect transition="in" filter="fade">
                                      <p:cBhvr>
                                        <p:cTn id="7" dur="500"/>
                                        <p:tgtEl>
                                          <p:spTgt spid="1189"/>
                                        </p:tgtEl>
                                      </p:cBhvr>
                                    </p:animEffect>
                                  </p:childTnLst>
                                </p:cTn>
                              </p:par>
                              <p:par>
                                <p:cTn id="8" presetID="10" presetClass="entr" presetSubtype="0" fill="hold" nodeType="withEffect">
                                  <p:stCondLst>
                                    <p:cond delay="0"/>
                                  </p:stCondLst>
                                  <p:childTnLst>
                                    <p:set>
                                      <p:cBhvr>
                                        <p:cTn id="9" dur="1" fill="hold">
                                          <p:stCondLst>
                                            <p:cond delay="0"/>
                                          </p:stCondLst>
                                        </p:cTn>
                                        <p:tgtEl>
                                          <p:spTgt spid="1188"/>
                                        </p:tgtEl>
                                        <p:attrNameLst>
                                          <p:attrName>style.visibility</p:attrName>
                                        </p:attrNameLst>
                                      </p:cBhvr>
                                      <p:to>
                                        <p:strVal val="visible"/>
                                      </p:to>
                                    </p:set>
                                    <p:animEffect transition="in" filter="fade">
                                      <p:cBhvr>
                                        <p:cTn id="10" dur="500"/>
                                        <p:tgtEl>
                                          <p:spTgt spid="1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28"/>
          <p:cNvSpPr/>
          <p:nvPr/>
        </p:nvSpPr>
        <p:spPr>
          <a:xfrm>
            <a:off x="-108350" y="108743"/>
            <a:ext cx="2271252" cy="791939"/>
          </a:xfrm>
          <a:prstGeom prst="homePlate">
            <a:avLst>
              <a:gd name="adj" fmla="val 50000"/>
            </a:avLst>
          </a:prstGeom>
          <a:solidFill>
            <a:srgbClr val="9CCF8F"/>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r>
              <a:rPr lang="vi-VN" sz="4265" b="1">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4265" b="1">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1208" name="Google Shape;1208;p28"/>
          <p:cNvPicPr preferRelativeResize="0"/>
          <p:nvPr/>
        </p:nvPicPr>
        <p:blipFill rotWithShape="1">
          <a:blip r:embed="rId3"/>
          <a:srcRect/>
          <a:stretch>
            <a:fillRect/>
          </a:stretch>
        </p:blipFill>
        <p:spPr>
          <a:xfrm>
            <a:off x="2246364" y="3188301"/>
            <a:ext cx="7275872" cy="3202220"/>
          </a:xfrm>
          <a:prstGeom prst="rect">
            <a:avLst/>
          </a:prstGeom>
          <a:noFill/>
          <a:ln>
            <a:noFill/>
          </a:ln>
        </p:spPr>
      </p:pic>
      <p:sp>
        <p:nvSpPr>
          <p:cNvPr id="1209" name="Google Shape;1209;p28"/>
          <p:cNvSpPr txBox="1"/>
          <p:nvPr/>
        </p:nvSpPr>
        <p:spPr>
          <a:xfrm>
            <a:off x="0" y="834274"/>
            <a:ext cx="11434917" cy="2420865"/>
          </a:xfrm>
          <a:prstGeom prst="rect">
            <a:avLst/>
          </a:prstGeom>
          <a:noFill/>
          <a:ln>
            <a:noFill/>
          </a:ln>
        </p:spPr>
        <p:txBody>
          <a:bodyPr spcFirstLastPara="1" wrap="square" lIns="121900" tIns="60933" rIns="121900" bIns="60933" anchor="t" anchorCtr="0">
            <a:spAutoFit/>
          </a:bodyPr>
          <a:lstStyle/>
          <a:p>
            <a:pPr algn="jus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luận 7.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Sau khi thụ tinh, noãn phát triển thành hạt chứa phôi và nội nhũ (nội nhũ chứa chất dinh dưỡng dự trữ nuôi phôi phát triển cho đến </a:t>
            </a:r>
            <a:r>
              <a:rPr lang="vi-VN"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kh</a:t>
            </a:r>
            <a:r>
              <a:rPr lang="en-US" sz="3600" dirty="0" err="1"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i</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hình thành cây con, bầu nhụy phát triển dày lên tạo thành quả. </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403201171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fade">
                                      <p:cBhvr>
                                        <p:cTn id="7" dur="500"/>
                                        <p:tgtEl>
                                          <p:spTgt spid="1209"/>
                                        </p:tgtEl>
                                      </p:cBhvr>
                                    </p:animEffect>
                                  </p:childTnLst>
                                </p:cTn>
                              </p:par>
                              <p:par>
                                <p:cTn id="8" presetID="10" presetClass="entr" presetSubtype="0" fill="hold" nodeType="withEffect">
                                  <p:stCondLst>
                                    <p:cond delay="0"/>
                                  </p:stCondLst>
                                  <p:childTnLst>
                                    <p:set>
                                      <p:cBhvr>
                                        <p:cTn id="9" dur="1" fill="hold">
                                          <p:stCondLst>
                                            <p:cond delay="0"/>
                                          </p:stCondLst>
                                        </p:cTn>
                                        <p:tgtEl>
                                          <p:spTgt spid="1208"/>
                                        </p:tgtEl>
                                        <p:attrNameLst>
                                          <p:attrName>style.visibility</p:attrName>
                                        </p:attrNameLst>
                                      </p:cBhvr>
                                      <p:to>
                                        <p:strVal val="visible"/>
                                      </p:to>
                                    </p:set>
                                    <p:animEffect transition="in" filter="fade">
                                      <p:cBhvr>
                                        <p:cTn id="10" dur="500"/>
                                        <p:tgtEl>
                                          <p:spTgt spid="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28"/>
          <p:cNvSpPr/>
          <p:nvPr/>
        </p:nvSpPr>
        <p:spPr>
          <a:xfrm>
            <a:off x="-108350" y="108743"/>
            <a:ext cx="2271252" cy="791939"/>
          </a:xfrm>
          <a:prstGeom prst="homePlate">
            <a:avLst>
              <a:gd name="adj" fmla="val 50000"/>
            </a:avLst>
          </a:prstGeom>
          <a:solidFill>
            <a:srgbClr val="9CCF8F"/>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r>
              <a:rPr lang="vi-VN" sz="4265" b="1">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4265" b="1">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1208" name="Google Shape;1208;p28"/>
          <p:cNvPicPr preferRelativeResize="0"/>
          <p:nvPr/>
        </p:nvPicPr>
        <p:blipFill rotWithShape="1">
          <a:blip r:embed="rId3"/>
          <a:srcRect/>
          <a:stretch>
            <a:fillRect/>
          </a:stretch>
        </p:blipFill>
        <p:spPr>
          <a:xfrm>
            <a:off x="2246364" y="3211458"/>
            <a:ext cx="8459736" cy="3551293"/>
          </a:xfrm>
          <a:prstGeom prst="rect">
            <a:avLst/>
          </a:prstGeom>
          <a:noFill/>
          <a:ln>
            <a:noFill/>
          </a:ln>
        </p:spPr>
      </p:pic>
      <p:sp>
        <p:nvSpPr>
          <p:cNvPr id="1209" name="Google Shape;1209;p28"/>
          <p:cNvSpPr txBox="1"/>
          <p:nvPr/>
        </p:nvSpPr>
        <p:spPr>
          <a:xfrm>
            <a:off x="0" y="834274"/>
            <a:ext cx="11434917" cy="697509"/>
          </a:xfrm>
          <a:prstGeom prst="rect">
            <a:avLst/>
          </a:prstGeom>
          <a:noFill/>
          <a:ln>
            <a:noFill/>
          </a:ln>
        </p:spPr>
        <p:txBody>
          <a:bodyPr spcFirstLastPara="1" wrap="square" lIns="121900" tIns="60933" rIns="121900" bIns="60933" anchor="t" anchorCtr="0">
            <a:spAutoFit/>
          </a:bodyPr>
          <a:lstStyle/>
          <a:p>
            <a:pPr algn="just"/>
            <a:r>
              <a:rPr lang="vi-VN" sz="37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7. </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10" name="Google Shape;1210;p28"/>
          <p:cNvSpPr txBox="1"/>
          <p:nvPr/>
        </p:nvSpPr>
        <p:spPr>
          <a:xfrm>
            <a:off x="365942" y="1364853"/>
            <a:ext cx="11826057" cy="1846413"/>
          </a:xfrm>
          <a:prstGeom prst="rect">
            <a:avLst/>
          </a:prstGeom>
          <a:noFill/>
          <a:ln>
            <a:noFill/>
          </a:ln>
        </p:spPr>
        <p:txBody>
          <a:bodyPr spcFirstLastPara="1" wrap="square" lIns="121900" tIns="60933" rIns="121900" bIns="60933" anchor="t" anchorCtr="0">
            <a:spAutoFit/>
          </a:bodyPr>
          <a:lstStyle/>
          <a:p>
            <a:pPr algn="just"/>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Khi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quả chín, có sự biến đổi về màu sắc (chuyển từ màu xanh sang màu sắc đặc trưng), thay đổi độ cứng (quả mềm hơn), xuất hiện mùi vị và hương thơm đặc trưng. </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232709177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fade">
                                      <p:cBhvr>
                                        <p:cTn id="7" dur="500"/>
                                        <p:tgtEl>
                                          <p:spTgt spid="1209"/>
                                        </p:tgtEl>
                                      </p:cBhvr>
                                    </p:animEffect>
                                  </p:childTnLst>
                                </p:cTn>
                              </p:par>
                              <p:par>
                                <p:cTn id="8" presetID="10" presetClass="entr" presetSubtype="0" fill="hold" nodeType="withEffect">
                                  <p:stCondLst>
                                    <p:cond delay="0"/>
                                  </p:stCondLst>
                                  <p:childTnLst>
                                    <p:set>
                                      <p:cBhvr>
                                        <p:cTn id="9" dur="1" fill="hold">
                                          <p:stCondLst>
                                            <p:cond delay="0"/>
                                          </p:stCondLst>
                                        </p:cTn>
                                        <p:tgtEl>
                                          <p:spTgt spid="1208"/>
                                        </p:tgtEl>
                                        <p:attrNameLst>
                                          <p:attrName>style.visibility</p:attrName>
                                        </p:attrNameLst>
                                      </p:cBhvr>
                                      <p:to>
                                        <p:strVal val="visible"/>
                                      </p:to>
                                    </p:set>
                                    <p:animEffect transition="in" filter="fade">
                                      <p:cBhvr>
                                        <p:cTn id="10" dur="500"/>
                                        <p:tgtEl>
                                          <p:spTgt spid="12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10"/>
                                        </p:tgtEl>
                                        <p:attrNameLst>
                                          <p:attrName>style.visibility</p:attrName>
                                        </p:attrNameLst>
                                      </p:cBhvr>
                                      <p:to>
                                        <p:strVal val="visible"/>
                                      </p:to>
                                    </p:set>
                                    <p:animEffect transition="in" filter="fade">
                                      <p:cBhvr>
                                        <p:cTn id="15" dur="500"/>
                                        <p:tgtEl>
                                          <p:spTgt spid="1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29"/>
          <p:cNvSpPr/>
          <p:nvPr/>
        </p:nvSpPr>
        <p:spPr>
          <a:xfrm>
            <a:off x="4296695" y="123017"/>
            <a:ext cx="2871019" cy="648928"/>
          </a:xfrm>
          <a:prstGeom prst="roundRect">
            <a:avLst>
              <a:gd name="adj" fmla="val 16667"/>
            </a:avLst>
          </a:prstGeom>
          <a:solidFill>
            <a:srgbClr val="FFBE14"/>
          </a:solidFill>
          <a:ln w="25400" cap="flat" cmpd="sng">
            <a:solidFill>
              <a:srgbClr val="FFFFF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21900" tIns="60933" rIns="121900" bIns="60933" anchor="ctr" anchorCtr="0">
            <a:noAutofit/>
          </a:bodyPr>
          <a:lstStyle/>
          <a:p>
            <a:pPr algn="ctr"/>
            <a:r>
              <a:rPr lang="vi-VN" sz="3735" b="1">
                <a:solidFill>
                  <a:srgbClr val="FFFFFF"/>
                </a:solidFill>
                <a:latin typeface="Calibri" panose="020F0502020204030204" pitchFamily="34" charset="0"/>
                <a:ea typeface="Calibri" panose="020F0502020204030204" pitchFamily="34" charset="0"/>
                <a:cs typeface="Calibri" panose="020F0502020204030204" pitchFamily="34" charset="0"/>
                <a:sym typeface="Arial" panose="020B0604020202020204"/>
              </a:rPr>
              <a:t>KẾT LUẬN</a:t>
            </a:r>
            <a:endParaRPr sz="3735" b="1">
              <a:solidFill>
                <a:srgbClr val="FFFFFF"/>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16" name="Google Shape;1216;p29"/>
          <p:cNvSpPr txBox="1"/>
          <p:nvPr/>
        </p:nvSpPr>
        <p:spPr>
          <a:xfrm>
            <a:off x="120902" y="908013"/>
            <a:ext cx="11222604" cy="1785050"/>
          </a:xfrm>
          <a:prstGeom prst="rect">
            <a:avLst/>
          </a:prstGeom>
          <a:noFill/>
          <a:ln>
            <a:noFill/>
          </a:ln>
        </p:spPr>
        <p:txBody>
          <a:bodyPr spcFirstLastPara="1" wrap="square" lIns="121900" tIns="60933" rIns="121900" bIns="60933" anchor="t" anchorCtr="0">
            <a:spAutoFit/>
          </a:bodyPr>
          <a:lstStyle/>
          <a:p>
            <a:pPr algn="just"/>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Sinh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sản ở thực vật có hoa gồm các giai đoạn nối tiếp nhau: quá trình hình thành hạt phấn và túi phôi, </a:t>
            </a:r>
            <a:r>
              <a:rPr lang="en-US" sz="36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thụ</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en-US" sz="36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phấn</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thụ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tinh, sự hình thành hạt và quả, quá trình chín của quả.</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17" name="Google Shape;1217;p29"/>
          <p:cNvSpPr txBox="1"/>
          <p:nvPr/>
        </p:nvSpPr>
        <p:spPr>
          <a:xfrm>
            <a:off x="120901" y="2754617"/>
            <a:ext cx="11495365" cy="2339047"/>
          </a:xfrm>
          <a:prstGeom prst="rect">
            <a:avLst/>
          </a:prstGeom>
          <a:noFill/>
          <a:ln>
            <a:noFill/>
          </a:ln>
        </p:spPr>
        <p:txBody>
          <a:bodyPr spcFirstLastPara="1" wrap="square" lIns="121900" tIns="60933" rIns="121900" bIns="60933" anchor="t" anchorCtr="0">
            <a:spAutoFit/>
          </a:bodyPr>
          <a:lstStyle/>
          <a:p>
            <a:pPr algn="jus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Thụ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phấn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là hiện tượng hạt phấn từ nhị tiếp xúc với đầu nhụy, gồm tự thụ phấn và thụ phấn chéo. </a:t>
            </a:r>
            <a:endPar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Sau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khi thụ phấn, hạt phấn nảy mầm và diễn ra quá trình thụ tinh.</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33024893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5"/>
                                        </p:tgtEl>
                                        <p:attrNameLst>
                                          <p:attrName>style.visibility</p:attrName>
                                        </p:attrNameLst>
                                      </p:cBhvr>
                                      <p:to>
                                        <p:strVal val="visible"/>
                                      </p:to>
                                    </p:set>
                                    <p:animEffect transition="in" filter="fade">
                                      <p:cBhvr>
                                        <p:cTn id="7" dur="500"/>
                                        <p:tgtEl>
                                          <p:spTgt spid="1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6"/>
                                        </p:tgtEl>
                                        <p:attrNameLst>
                                          <p:attrName>style.visibility</p:attrName>
                                        </p:attrNameLst>
                                      </p:cBhvr>
                                      <p:to>
                                        <p:strVal val="visible"/>
                                      </p:to>
                                    </p:set>
                                    <p:animEffect transition="in" filter="fade">
                                      <p:cBhvr>
                                        <p:cTn id="12" dur="500"/>
                                        <p:tgtEl>
                                          <p:spTgt spid="12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7"/>
                                        </p:tgtEl>
                                        <p:attrNameLst>
                                          <p:attrName>style.visibility</p:attrName>
                                        </p:attrNameLst>
                                      </p:cBhvr>
                                      <p:to>
                                        <p:strVal val="visible"/>
                                      </p:to>
                                    </p:set>
                                    <p:animEffect transition="in" filter="fade">
                                      <p:cBhvr>
                                        <p:cTn id="17" dur="500"/>
                                        <p:tgtEl>
                                          <p:spTgt spid="1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30"/>
          <p:cNvSpPr/>
          <p:nvPr/>
        </p:nvSpPr>
        <p:spPr>
          <a:xfrm>
            <a:off x="4532672" y="412956"/>
            <a:ext cx="2871019" cy="648928"/>
          </a:xfrm>
          <a:prstGeom prst="roundRect">
            <a:avLst>
              <a:gd name="adj" fmla="val 16667"/>
            </a:avLst>
          </a:prstGeom>
          <a:solidFill>
            <a:srgbClr val="FFBE14"/>
          </a:solidFill>
          <a:ln w="25400" cap="flat" cmpd="sng">
            <a:solidFill>
              <a:srgbClr val="FFFFF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21900" tIns="60933" rIns="121900" bIns="60933" anchor="ctr" anchorCtr="0">
            <a:noAutofit/>
          </a:bodyPr>
          <a:lstStyle/>
          <a:p>
            <a:pPr algn="ctr"/>
            <a:r>
              <a:rPr lang="vi-VN" sz="4265" b="1"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panose="020B0604020202020204"/>
              </a:rPr>
              <a:t>KẾT LUẬN</a:t>
            </a:r>
            <a:endParaRPr sz="4265" b="1"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24" name="Google Shape;1224;p30"/>
          <p:cNvSpPr txBox="1"/>
          <p:nvPr/>
        </p:nvSpPr>
        <p:spPr>
          <a:xfrm>
            <a:off x="84189" y="1084258"/>
            <a:ext cx="11911167" cy="2995317"/>
          </a:xfrm>
          <a:prstGeom prst="rect">
            <a:avLst/>
          </a:prstGeom>
          <a:noFill/>
          <a:ln>
            <a:noFill/>
          </a:ln>
        </p:spPr>
        <p:txBody>
          <a:bodyPr spcFirstLastPara="1" wrap="square" lIns="121900" tIns="60933" rIns="121900" bIns="60933" anchor="t" anchorCtr="0">
            <a:spAutoFit/>
          </a:bodyPr>
          <a:lstStyle/>
          <a:p>
            <a:pPr algn="jus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Thụ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tinh kép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là hiện tượng cả hai giao tử đực cùng tham gia thụ tinh. Trong đó, tinh tử thứ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nhất</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kết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hợp với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trứng</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hình thành hợp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tử</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(2n)</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Tinh tử thứ hai kết hợp với nhân cực hình thành nhân tam bội. Thụ tinh kép chỉ có ở thực vật có hoa.</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2" name="Google Shape;1188;p27"/>
          <p:cNvPicPr preferRelativeResize="0"/>
          <p:nvPr/>
        </p:nvPicPr>
        <p:blipFill rotWithShape="1">
          <a:blip r:embed="rId3"/>
          <a:srcRect/>
          <a:stretch>
            <a:fillRect/>
          </a:stretch>
        </p:blipFill>
        <p:spPr>
          <a:xfrm>
            <a:off x="2876551" y="3522312"/>
            <a:ext cx="6029323" cy="3330243"/>
          </a:xfrm>
          <a:prstGeom prst="rect">
            <a:avLst/>
          </a:prstGeom>
          <a:noFill/>
          <a:ln>
            <a:noFill/>
          </a:ln>
        </p:spPr>
      </p:pic>
    </p:spTree>
    <p:extLst>
      <p:ext uri="{BB962C8B-B14F-4D97-AF65-F5344CB8AC3E}">
        <p14:creationId xmlns:p14="http://schemas.microsoft.com/office/powerpoint/2010/main" val="8242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4"/>
                                        </p:tgtEl>
                                        <p:attrNameLst>
                                          <p:attrName>style.visibility</p:attrName>
                                        </p:attrNameLst>
                                      </p:cBhvr>
                                      <p:to>
                                        <p:strVal val="visible"/>
                                      </p:to>
                                    </p:set>
                                    <p:animEffect transition="in" filter="fade">
                                      <p:cBhvr>
                                        <p:cTn id="7" dur="500"/>
                                        <p:tgtEl>
                                          <p:spTgt spid="122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grpSp>
        <p:nvGrpSpPr>
          <p:cNvPr id="328" name="Google Shape;328;p3"/>
          <p:cNvGrpSpPr/>
          <p:nvPr/>
        </p:nvGrpSpPr>
        <p:grpSpPr>
          <a:xfrm>
            <a:off x="3300104" y="428022"/>
            <a:ext cx="1881891" cy="1684071"/>
            <a:chOff x="2497175" y="3692550"/>
            <a:chExt cx="1123025" cy="1004975"/>
          </a:xfrm>
        </p:grpSpPr>
        <p:sp>
          <p:nvSpPr>
            <p:cNvPr id="329" name="Google Shape;329;p3"/>
            <p:cNvSpPr/>
            <p:nvPr/>
          </p:nvSpPr>
          <p:spPr>
            <a:xfrm>
              <a:off x="2497175" y="3755450"/>
              <a:ext cx="1123025" cy="942075"/>
            </a:xfrm>
            <a:custGeom>
              <a:avLst/>
              <a:gdLst/>
              <a:ahLst/>
              <a:cxnLst/>
              <a:rect l="l" t="t" r="r" b="b"/>
              <a:pathLst>
                <a:path w="44921" h="37683" extrusionOk="0">
                  <a:moveTo>
                    <a:pt x="19991" y="0"/>
                  </a:moveTo>
                  <a:cubicBezTo>
                    <a:pt x="19117" y="0"/>
                    <a:pt x="18299" y="412"/>
                    <a:pt x="18299" y="412"/>
                  </a:cubicBezTo>
                  <a:cubicBezTo>
                    <a:pt x="18299" y="412"/>
                    <a:pt x="14954" y="1971"/>
                    <a:pt x="12534" y="3589"/>
                  </a:cubicBezTo>
                  <a:cubicBezTo>
                    <a:pt x="11441" y="4319"/>
                    <a:pt x="10581" y="4519"/>
                    <a:pt x="9966" y="4519"/>
                  </a:cubicBezTo>
                  <a:cubicBezTo>
                    <a:pt x="9219" y="4519"/>
                    <a:pt x="8835" y="4224"/>
                    <a:pt x="8835" y="4224"/>
                  </a:cubicBezTo>
                  <a:lnTo>
                    <a:pt x="7795" y="5140"/>
                  </a:lnTo>
                  <a:cubicBezTo>
                    <a:pt x="7795" y="5140"/>
                    <a:pt x="7449" y="6186"/>
                    <a:pt x="5948" y="8956"/>
                  </a:cubicBezTo>
                  <a:cubicBezTo>
                    <a:pt x="4446" y="11726"/>
                    <a:pt x="0" y="16290"/>
                    <a:pt x="2891" y="23079"/>
                  </a:cubicBezTo>
                  <a:cubicBezTo>
                    <a:pt x="5105" y="28277"/>
                    <a:pt x="8970" y="29321"/>
                    <a:pt x="11408" y="29321"/>
                  </a:cubicBezTo>
                  <a:cubicBezTo>
                    <a:pt x="12154" y="29321"/>
                    <a:pt x="12767" y="29223"/>
                    <a:pt x="13158" y="29116"/>
                  </a:cubicBezTo>
                  <a:cubicBezTo>
                    <a:pt x="13309" y="29075"/>
                    <a:pt x="13469" y="29056"/>
                    <a:pt x="13636" y="29056"/>
                  </a:cubicBezTo>
                  <a:cubicBezTo>
                    <a:pt x="15296" y="29056"/>
                    <a:pt x="17568" y="30972"/>
                    <a:pt x="18299" y="31706"/>
                  </a:cubicBezTo>
                  <a:cubicBezTo>
                    <a:pt x="18674" y="32083"/>
                    <a:pt x="19485" y="32184"/>
                    <a:pt x="20244" y="32184"/>
                  </a:cubicBezTo>
                  <a:cubicBezTo>
                    <a:pt x="21112" y="32184"/>
                    <a:pt x="21912" y="32052"/>
                    <a:pt x="21912" y="32052"/>
                  </a:cubicBezTo>
                  <a:cubicBezTo>
                    <a:pt x="21912" y="32052"/>
                    <a:pt x="22483" y="31984"/>
                    <a:pt x="23192" y="31984"/>
                  </a:cubicBezTo>
                  <a:cubicBezTo>
                    <a:pt x="24207" y="31984"/>
                    <a:pt x="25504" y="32124"/>
                    <a:pt x="25810" y="32803"/>
                  </a:cubicBezTo>
                  <a:cubicBezTo>
                    <a:pt x="26223" y="33722"/>
                    <a:pt x="27730" y="34129"/>
                    <a:pt x="28841" y="34129"/>
                  </a:cubicBezTo>
                  <a:cubicBezTo>
                    <a:pt x="29128" y="34129"/>
                    <a:pt x="29388" y="34102"/>
                    <a:pt x="29597" y="34049"/>
                  </a:cubicBezTo>
                  <a:cubicBezTo>
                    <a:pt x="29875" y="33980"/>
                    <a:pt x="30235" y="33942"/>
                    <a:pt x="30629" y="33942"/>
                  </a:cubicBezTo>
                  <a:cubicBezTo>
                    <a:pt x="31676" y="33942"/>
                    <a:pt x="32959" y="34211"/>
                    <a:pt x="33547" y="34882"/>
                  </a:cubicBezTo>
                  <a:cubicBezTo>
                    <a:pt x="34355" y="35807"/>
                    <a:pt x="36663" y="36152"/>
                    <a:pt x="36663" y="36152"/>
                  </a:cubicBezTo>
                  <a:cubicBezTo>
                    <a:pt x="37049" y="35998"/>
                    <a:pt x="37459" y="35947"/>
                    <a:pt x="37836" y="35947"/>
                  </a:cubicBezTo>
                  <a:cubicBezTo>
                    <a:pt x="38589" y="35947"/>
                    <a:pt x="39204" y="36152"/>
                    <a:pt x="39204" y="36152"/>
                  </a:cubicBezTo>
                  <a:cubicBezTo>
                    <a:pt x="41233" y="37415"/>
                    <a:pt x="42571" y="37683"/>
                    <a:pt x="43342" y="37683"/>
                  </a:cubicBezTo>
                  <a:cubicBezTo>
                    <a:pt x="43910" y="37683"/>
                    <a:pt x="44170" y="37537"/>
                    <a:pt x="44170" y="37537"/>
                  </a:cubicBezTo>
                  <a:cubicBezTo>
                    <a:pt x="44921" y="37306"/>
                    <a:pt x="43824" y="35516"/>
                    <a:pt x="43824" y="35516"/>
                  </a:cubicBezTo>
                  <a:cubicBezTo>
                    <a:pt x="41919" y="34362"/>
                    <a:pt x="42380" y="32629"/>
                    <a:pt x="42380" y="32629"/>
                  </a:cubicBezTo>
                  <a:cubicBezTo>
                    <a:pt x="42785" y="31590"/>
                    <a:pt x="42148" y="30315"/>
                    <a:pt x="42148" y="30315"/>
                  </a:cubicBezTo>
                  <a:cubicBezTo>
                    <a:pt x="41107" y="28578"/>
                    <a:pt x="41919" y="26628"/>
                    <a:pt x="41919" y="26628"/>
                  </a:cubicBezTo>
                  <a:cubicBezTo>
                    <a:pt x="42668" y="24668"/>
                    <a:pt x="41340" y="23541"/>
                    <a:pt x="41340" y="23541"/>
                  </a:cubicBezTo>
                  <a:cubicBezTo>
                    <a:pt x="40129" y="23173"/>
                    <a:pt x="40186" y="19529"/>
                    <a:pt x="40186" y="19529"/>
                  </a:cubicBezTo>
                  <a:cubicBezTo>
                    <a:pt x="40129" y="15435"/>
                    <a:pt x="38453" y="14555"/>
                    <a:pt x="38453" y="14555"/>
                  </a:cubicBezTo>
                  <a:cubicBezTo>
                    <a:pt x="36260" y="13109"/>
                    <a:pt x="36317" y="11094"/>
                    <a:pt x="35914" y="10519"/>
                  </a:cubicBezTo>
                  <a:cubicBezTo>
                    <a:pt x="35509" y="9944"/>
                    <a:pt x="34585" y="7630"/>
                    <a:pt x="31929" y="6312"/>
                  </a:cubicBezTo>
                  <a:cubicBezTo>
                    <a:pt x="29273" y="4997"/>
                    <a:pt x="29216" y="3992"/>
                    <a:pt x="28498" y="3100"/>
                  </a:cubicBezTo>
                  <a:cubicBezTo>
                    <a:pt x="27780" y="2208"/>
                    <a:pt x="24887" y="1856"/>
                    <a:pt x="24887" y="1856"/>
                  </a:cubicBezTo>
                  <a:cubicBezTo>
                    <a:pt x="24887" y="1856"/>
                    <a:pt x="24742" y="1871"/>
                    <a:pt x="24509" y="1871"/>
                  </a:cubicBezTo>
                  <a:cubicBezTo>
                    <a:pt x="23810" y="1871"/>
                    <a:pt x="22314" y="1741"/>
                    <a:pt x="21528" y="703"/>
                  </a:cubicBezTo>
                  <a:cubicBezTo>
                    <a:pt x="21121" y="165"/>
                    <a:pt x="20545" y="0"/>
                    <a:pt x="199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30" name="Google Shape;330;p3"/>
            <p:cNvSpPr/>
            <p:nvPr/>
          </p:nvSpPr>
          <p:spPr>
            <a:xfrm>
              <a:off x="2931675" y="4076100"/>
              <a:ext cx="414125" cy="60525"/>
            </a:xfrm>
            <a:custGeom>
              <a:avLst/>
              <a:gdLst/>
              <a:ahLst/>
              <a:cxnLst/>
              <a:rect l="l" t="t" r="r" b="b"/>
              <a:pathLst>
                <a:path w="16565" h="2421" extrusionOk="0">
                  <a:moveTo>
                    <a:pt x="7824" y="0"/>
                  </a:moveTo>
                  <a:cubicBezTo>
                    <a:pt x="3741" y="0"/>
                    <a:pt x="0" y="815"/>
                    <a:pt x="0" y="815"/>
                  </a:cubicBezTo>
                  <a:lnTo>
                    <a:pt x="753" y="1631"/>
                  </a:lnTo>
                  <a:cubicBezTo>
                    <a:pt x="3858" y="1094"/>
                    <a:pt x="6426" y="897"/>
                    <a:pt x="8526" y="897"/>
                  </a:cubicBezTo>
                  <a:cubicBezTo>
                    <a:pt x="14357" y="897"/>
                    <a:pt x="16564" y="2421"/>
                    <a:pt x="16564" y="2421"/>
                  </a:cubicBezTo>
                  <a:cubicBezTo>
                    <a:pt x="14603" y="526"/>
                    <a:pt x="11103" y="0"/>
                    <a:pt x="78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31" name="Google Shape;331;p3"/>
            <p:cNvSpPr/>
            <p:nvPr/>
          </p:nvSpPr>
          <p:spPr>
            <a:xfrm>
              <a:off x="3027275" y="4176750"/>
              <a:ext cx="378350" cy="65200"/>
            </a:xfrm>
            <a:custGeom>
              <a:avLst/>
              <a:gdLst/>
              <a:ahLst/>
              <a:cxnLst/>
              <a:rect l="l" t="t" r="r" b="b"/>
              <a:pathLst>
                <a:path w="15134" h="2608" extrusionOk="0">
                  <a:moveTo>
                    <a:pt x="6130" y="1"/>
                  </a:moveTo>
                  <a:cubicBezTo>
                    <a:pt x="2681" y="1"/>
                    <a:pt x="0" y="832"/>
                    <a:pt x="0" y="832"/>
                  </a:cubicBezTo>
                  <a:lnTo>
                    <a:pt x="743" y="1617"/>
                  </a:lnTo>
                  <a:cubicBezTo>
                    <a:pt x="2738" y="1049"/>
                    <a:pt x="4657" y="838"/>
                    <a:pt x="6408" y="838"/>
                  </a:cubicBezTo>
                  <a:cubicBezTo>
                    <a:pt x="11476" y="838"/>
                    <a:pt x="15134" y="2608"/>
                    <a:pt x="15134" y="2608"/>
                  </a:cubicBezTo>
                  <a:cubicBezTo>
                    <a:pt x="12321" y="562"/>
                    <a:pt x="8966" y="1"/>
                    <a:pt x="613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32" name="Google Shape;332;p3"/>
            <p:cNvSpPr/>
            <p:nvPr/>
          </p:nvSpPr>
          <p:spPr>
            <a:xfrm>
              <a:off x="2572875" y="3692550"/>
              <a:ext cx="1007800" cy="974950"/>
            </a:xfrm>
            <a:custGeom>
              <a:avLst/>
              <a:gdLst/>
              <a:ahLst/>
              <a:cxnLst/>
              <a:rect l="l" t="t" r="r" b="b"/>
              <a:pathLst>
                <a:path w="40312" h="38998" extrusionOk="0">
                  <a:moveTo>
                    <a:pt x="567" y="0"/>
                  </a:moveTo>
                  <a:lnTo>
                    <a:pt x="0" y="731"/>
                  </a:lnTo>
                  <a:cubicBezTo>
                    <a:pt x="1893" y="3748"/>
                    <a:pt x="4205" y="6742"/>
                    <a:pt x="6539" y="9475"/>
                  </a:cubicBezTo>
                  <a:lnTo>
                    <a:pt x="6537" y="9473"/>
                  </a:lnTo>
                  <a:cubicBezTo>
                    <a:pt x="6537" y="9473"/>
                    <a:pt x="770" y="16742"/>
                    <a:pt x="2361" y="22968"/>
                  </a:cubicBezTo>
                  <a:cubicBezTo>
                    <a:pt x="2341" y="22884"/>
                    <a:pt x="1072" y="17581"/>
                    <a:pt x="7136" y="10169"/>
                  </a:cubicBezTo>
                  <a:cubicBezTo>
                    <a:pt x="7932" y="11085"/>
                    <a:pt x="8728" y="11969"/>
                    <a:pt x="9506" y="12810"/>
                  </a:cubicBezTo>
                  <a:cubicBezTo>
                    <a:pt x="9506" y="12810"/>
                    <a:pt x="4843" y="19044"/>
                    <a:pt x="7983" y="27571"/>
                  </a:cubicBezTo>
                  <a:lnTo>
                    <a:pt x="7983" y="27571"/>
                  </a:lnTo>
                  <a:cubicBezTo>
                    <a:pt x="7983" y="27571"/>
                    <a:pt x="6023" y="19666"/>
                    <a:pt x="10113" y="13465"/>
                  </a:cubicBezTo>
                  <a:cubicBezTo>
                    <a:pt x="11367" y="14801"/>
                    <a:pt x="12562" y="16018"/>
                    <a:pt x="13630" y="17076"/>
                  </a:cubicBezTo>
                  <a:cubicBezTo>
                    <a:pt x="13072" y="18489"/>
                    <a:pt x="10414" y="25900"/>
                    <a:pt x="13728" y="31299"/>
                  </a:cubicBezTo>
                  <a:cubicBezTo>
                    <a:pt x="13728" y="31299"/>
                    <a:pt x="11128" y="24985"/>
                    <a:pt x="14289" y="17722"/>
                  </a:cubicBezTo>
                  <a:cubicBezTo>
                    <a:pt x="15811" y="19209"/>
                    <a:pt x="17014" y="20314"/>
                    <a:pt x="17657" y="20895"/>
                  </a:cubicBezTo>
                  <a:cubicBezTo>
                    <a:pt x="17657" y="20895"/>
                    <a:pt x="16732" y="30215"/>
                    <a:pt x="19021" y="32659"/>
                  </a:cubicBezTo>
                  <a:cubicBezTo>
                    <a:pt x="19021" y="32659"/>
                    <a:pt x="17368" y="30268"/>
                    <a:pt x="18176" y="21358"/>
                  </a:cubicBezTo>
                  <a:lnTo>
                    <a:pt x="18176" y="21358"/>
                  </a:lnTo>
                  <a:cubicBezTo>
                    <a:pt x="19737" y="22935"/>
                    <a:pt x="21292" y="24414"/>
                    <a:pt x="22812" y="25793"/>
                  </a:cubicBezTo>
                  <a:cubicBezTo>
                    <a:pt x="22812" y="25793"/>
                    <a:pt x="21957" y="28226"/>
                    <a:pt x="26170" y="33952"/>
                  </a:cubicBezTo>
                  <a:cubicBezTo>
                    <a:pt x="26170" y="33952"/>
                    <a:pt x="23809" y="30654"/>
                    <a:pt x="23545" y="26452"/>
                  </a:cubicBezTo>
                  <a:lnTo>
                    <a:pt x="23543" y="26450"/>
                  </a:lnTo>
                  <a:lnTo>
                    <a:pt x="23543" y="26450"/>
                  </a:lnTo>
                  <a:cubicBezTo>
                    <a:pt x="25028" y="27776"/>
                    <a:pt x="26475" y="29003"/>
                    <a:pt x="27858" y="30127"/>
                  </a:cubicBezTo>
                  <a:cubicBezTo>
                    <a:pt x="27858" y="30127"/>
                    <a:pt x="27078" y="32801"/>
                    <a:pt x="30051" y="35530"/>
                  </a:cubicBezTo>
                  <a:cubicBezTo>
                    <a:pt x="30051" y="35530"/>
                    <a:pt x="27782" y="32467"/>
                    <a:pt x="28430" y="30593"/>
                  </a:cubicBezTo>
                  <a:lnTo>
                    <a:pt x="28430" y="30593"/>
                  </a:lnTo>
                  <a:cubicBezTo>
                    <a:pt x="30255" y="32060"/>
                    <a:pt x="31956" y="33347"/>
                    <a:pt x="33467" y="34441"/>
                  </a:cubicBezTo>
                  <a:cubicBezTo>
                    <a:pt x="33441" y="34767"/>
                    <a:pt x="33529" y="35698"/>
                    <a:pt x="35112" y="36743"/>
                  </a:cubicBezTo>
                  <a:cubicBezTo>
                    <a:pt x="35112" y="36743"/>
                    <a:pt x="34016" y="35831"/>
                    <a:pt x="34008" y="34830"/>
                  </a:cubicBezTo>
                  <a:lnTo>
                    <a:pt x="34008" y="34830"/>
                  </a:lnTo>
                  <a:cubicBezTo>
                    <a:pt x="37827" y="37566"/>
                    <a:pt x="40311" y="38998"/>
                    <a:pt x="40311" y="38998"/>
                  </a:cubicBezTo>
                  <a:cubicBezTo>
                    <a:pt x="37950" y="37122"/>
                    <a:pt x="35857" y="35444"/>
                    <a:pt x="34010" y="33954"/>
                  </a:cubicBezTo>
                  <a:lnTo>
                    <a:pt x="34010" y="33954"/>
                  </a:lnTo>
                  <a:lnTo>
                    <a:pt x="34386" y="34257"/>
                  </a:lnTo>
                  <a:cubicBezTo>
                    <a:pt x="34459" y="34255"/>
                    <a:pt x="34530" y="34254"/>
                    <a:pt x="34600" y="34254"/>
                  </a:cubicBezTo>
                  <a:cubicBezTo>
                    <a:pt x="36442" y="34254"/>
                    <a:pt x="37203" y="34957"/>
                    <a:pt x="37203" y="34957"/>
                  </a:cubicBezTo>
                  <a:cubicBezTo>
                    <a:pt x="36778" y="33962"/>
                    <a:pt x="34116" y="33952"/>
                    <a:pt x="34011" y="33952"/>
                  </a:cubicBezTo>
                  <a:cubicBezTo>
                    <a:pt x="34009" y="33952"/>
                    <a:pt x="34008" y="33952"/>
                    <a:pt x="34008" y="33952"/>
                  </a:cubicBezTo>
                  <a:cubicBezTo>
                    <a:pt x="32066" y="32387"/>
                    <a:pt x="30392" y="31027"/>
                    <a:pt x="28964" y="29859"/>
                  </a:cubicBezTo>
                  <a:cubicBezTo>
                    <a:pt x="30319" y="29573"/>
                    <a:pt x="31466" y="29484"/>
                    <a:pt x="32369" y="29484"/>
                  </a:cubicBezTo>
                  <a:cubicBezTo>
                    <a:pt x="33868" y="29484"/>
                    <a:pt x="34697" y="29730"/>
                    <a:pt x="34697" y="29730"/>
                  </a:cubicBezTo>
                  <a:cubicBezTo>
                    <a:pt x="33865" y="29286"/>
                    <a:pt x="32794" y="29147"/>
                    <a:pt x="31781" y="29147"/>
                  </a:cubicBezTo>
                  <a:cubicBezTo>
                    <a:pt x="30094" y="29147"/>
                    <a:pt x="28565" y="29531"/>
                    <a:pt x="28565" y="29531"/>
                  </a:cubicBezTo>
                  <a:cubicBezTo>
                    <a:pt x="26720" y="28017"/>
                    <a:pt x="25306" y="26841"/>
                    <a:pt x="24259" y="25961"/>
                  </a:cubicBezTo>
                  <a:cubicBezTo>
                    <a:pt x="26548" y="24999"/>
                    <a:pt x="28612" y="24724"/>
                    <a:pt x="30225" y="24724"/>
                  </a:cubicBezTo>
                  <a:cubicBezTo>
                    <a:pt x="32383" y="24724"/>
                    <a:pt x="33733" y="25216"/>
                    <a:pt x="33733" y="25216"/>
                  </a:cubicBezTo>
                  <a:cubicBezTo>
                    <a:pt x="32760" y="24536"/>
                    <a:pt x="31285" y="24310"/>
                    <a:pt x="29751" y="24310"/>
                  </a:cubicBezTo>
                  <a:cubicBezTo>
                    <a:pt x="26682" y="24310"/>
                    <a:pt x="23377" y="25216"/>
                    <a:pt x="23377" y="25216"/>
                  </a:cubicBezTo>
                  <a:cubicBezTo>
                    <a:pt x="22270" y="24277"/>
                    <a:pt x="21793" y="23856"/>
                    <a:pt x="21793" y="23856"/>
                  </a:cubicBezTo>
                  <a:cubicBezTo>
                    <a:pt x="18088" y="20253"/>
                    <a:pt x="14371" y="16241"/>
                    <a:pt x="11106" y="12552"/>
                  </a:cubicBezTo>
                  <a:cubicBezTo>
                    <a:pt x="14302" y="11355"/>
                    <a:pt x="17893" y="11011"/>
                    <a:pt x="20963" y="11011"/>
                  </a:cubicBezTo>
                  <a:cubicBezTo>
                    <a:pt x="25101" y="11011"/>
                    <a:pt x="28291" y="11635"/>
                    <a:pt x="28291" y="11635"/>
                  </a:cubicBezTo>
                  <a:cubicBezTo>
                    <a:pt x="26310" y="10965"/>
                    <a:pt x="23271" y="10181"/>
                    <a:pt x="19551" y="10181"/>
                  </a:cubicBezTo>
                  <a:cubicBezTo>
                    <a:pt x="18661" y="10181"/>
                    <a:pt x="17733" y="10226"/>
                    <a:pt x="16771" y="10328"/>
                  </a:cubicBezTo>
                  <a:cubicBezTo>
                    <a:pt x="14256" y="10596"/>
                    <a:pt x="12122" y="11187"/>
                    <a:pt x="10443" y="11801"/>
                  </a:cubicBezTo>
                  <a:cubicBezTo>
                    <a:pt x="9700" y="10958"/>
                    <a:pt x="8984" y="10134"/>
                    <a:pt x="8301" y="9338"/>
                  </a:cubicBezTo>
                  <a:cubicBezTo>
                    <a:pt x="12136" y="6987"/>
                    <a:pt x="15778" y="6396"/>
                    <a:pt x="18468" y="6396"/>
                  </a:cubicBezTo>
                  <a:cubicBezTo>
                    <a:pt x="21184" y="6396"/>
                    <a:pt x="22931" y="6997"/>
                    <a:pt x="22931" y="6997"/>
                  </a:cubicBezTo>
                  <a:cubicBezTo>
                    <a:pt x="21571" y="6035"/>
                    <a:pt x="19901" y="5678"/>
                    <a:pt x="18171" y="5678"/>
                  </a:cubicBezTo>
                  <a:cubicBezTo>
                    <a:pt x="13232" y="5678"/>
                    <a:pt x="7806" y="8589"/>
                    <a:pt x="7705" y="8644"/>
                  </a:cubicBezTo>
                  <a:lnTo>
                    <a:pt x="7705" y="8644"/>
                  </a:lnTo>
                  <a:cubicBezTo>
                    <a:pt x="3450" y="3673"/>
                    <a:pt x="567" y="0"/>
                    <a:pt x="56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33" name="Google Shape;333;p3"/>
            <p:cNvSpPr/>
            <p:nvPr/>
          </p:nvSpPr>
          <p:spPr>
            <a:xfrm>
              <a:off x="2631900" y="4266725"/>
              <a:ext cx="25" cy="75"/>
            </a:xfrm>
            <a:custGeom>
              <a:avLst/>
              <a:gdLst/>
              <a:ahLst/>
              <a:cxnLst/>
              <a:rect l="l" t="t" r="r" b="b"/>
              <a:pathLst>
                <a:path w="1" h="3" extrusionOk="0">
                  <a:moveTo>
                    <a:pt x="0" y="1"/>
                  </a:moveTo>
                  <a:cubicBezTo>
                    <a:pt x="0" y="3"/>
                    <a:pt x="0" y="3"/>
                    <a:pt x="0" y="3"/>
                  </a:cubicBezTo>
                  <a:cubicBezTo>
                    <a:pt x="0" y="3"/>
                    <a:pt x="0" y="3"/>
                    <a:pt x="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34" name="Google Shape;334;p3"/>
          <p:cNvGrpSpPr/>
          <p:nvPr/>
        </p:nvGrpSpPr>
        <p:grpSpPr>
          <a:xfrm>
            <a:off x="1073934" y="2743317"/>
            <a:ext cx="3110641" cy="3077987"/>
            <a:chOff x="301538" y="2057488"/>
            <a:chExt cx="2332981" cy="2308490"/>
          </a:xfrm>
        </p:grpSpPr>
        <p:sp>
          <p:nvSpPr>
            <p:cNvPr id="335" name="Google Shape;335;p3"/>
            <p:cNvSpPr/>
            <p:nvPr/>
          </p:nvSpPr>
          <p:spPr>
            <a:xfrm>
              <a:off x="363135" y="2057488"/>
              <a:ext cx="2232068" cy="2015875"/>
            </a:xfrm>
            <a:custGeom>
              <a:avLst/>
              <a:gdLst/>
              <a:ahLst/>
              <a:cxnLst/>
              <a:rect l="l" t="t" r="r" b="b"/>
              <a:pathLst>
                <a:path w="60119" h="54296" extrusionOk="0">
                  <a:moveTo>
                    <a:pt x="26760" y="0"/>
                  </a:moveTo>
                  <a:cubicBezTo>
                    <a:pt x="23386" y="0"/>
                    <a:pt x="20338" y="19"/>
                    <a:pt x="18786" y="74"/>
                  </a:cubicBezTo>
                  <a:cubicBezTo>
                    <a:pt x="14132" y="242"/>
                    <a:pt x="12221" y="3982"/>
                    <a:pt x="12221" y="3982"/>
                  </a:cubicBezTo>
                  <a:cubicBezTo>
                    <a:pt x="12221" y="3982"/>
                    <a:pt x="4324" y="17530"/>
                    <a:pt x="1332" y="22657"/>
                  </a:cubicBezTo>
                  <a:cubicBezTo>
                    <a:pt x="686" y="23764"/>
                    <a:pt x="320" y="24815"/>
                    <a:pt x="142" y="25785"/>
                  </a:cubicBezTo>
                  <a:lnTo>
                    <a:pt x="3" y="25783"/>
                  </a:lnTo>
                  <a:lnTo>
                    <a:pt x="9" y="26998"/>
                  </a:lnTo>
                  <a:cubicBezTo>
                    <a:pt x="1" y="27223"/>
                    <a:pt x="1" y="27444"/>
                    <a:pt x="11" y="27657"/>
                  </a:cubicBezTo>
                  <a:lnTo>
                    <a:pt x="48" y="36035"/>
                  </a:lnTo>
                  <a:lnTo>
                    <a:pt x="3853" y="36035"/>
                  </a:lnTo>
                  <a:cubicBezTo>
                    <a:pt x="6550" y="40634"/>
                    <a:pt x="10623" y="47603"/>
                    <a:pt x="11971" y="50029"/>
                  </a:cubicBezTo>
                  <a:cubicBezTo>
                    <a:pt x="14048" y="53769"/>
                    <a:pt x="17706" y="54185"/>
                    <a:pt x="17706" y="54185"/>
                  </a:cubicBezTo>
                  <a:cubicBezTo>
                    <a:pt x="17706" y="54185"/>
                    <a:pt x="26831" y="54296"/>
                    <a:pt x="33972" y="54296"/>
                  </a:cubicBezTo>
                  <a:cubicBezTo>
                    <a:pt x="37543" y="54296"/>
                    <a:pt x="40618" y="54268"/>
                    <a:pt x="41809" y="54185"/>
                  </a:cubicBezTo>
                  <a:cubicBezTo>
                    <a:pt x="45383" y="53935"/>
                    <a:pt x="47462" y="51110"/>
                    <a:pt x="47462" y="51110"/>
                  </a:cubicBezTo>
                  <a:cubicBezTo>
                    <a:pt x="47462" y="51110"/>
                    <a:pt x="52489" y="42382"/>
                    <a:pt x="56108" y="36035"/>
                  </a:cubicBezTo>
                  <a:lnTo>
                    <a:pt x="59858" y="36035"/>
                  </a:lnTo>
                  <a:lnTo>
                    <a:pt x="60089" y="27984"/>
                  </a:lnTo>
                  <a:cubicBezTo>
                    <a:pt x="60112" y="27737"/>
                    <a:pt x="60118" y="27489"/>
                    <a:pt x="60112" y="27244"/>
                  </a:cubicBezTo>
                  <a:lnTo>
                    <a:pt x="60114" y="27148"/>
                  </a:lnTo>
                  <a:lnTo>
                    <a:pt x="60108" y="27148"/>
                  </a:lnTo>
                  <a:cubicBezTo>
                    <a:pt x="60020" y="24803"/>
                    <a:pt x="58850" y="22657"/>
                    <a:pt x="58850" y="22657"/>
                  </a:cubicBezTo>
                  <a:lnTo>
                    <a:pt x="48376" y="4978"/>
                  </a:lnTo>
                  <a:cubicBezTo>
                    <a:pt x="46300" y="242"/>
                    <a:pt x="41562" y="74"/>
                    <a:pt x="41562" y="74"/>
                  </a:cubicBezTo>
                  <a:cubicBezTo>
                    <a:pt x="41562" y="74"/>
                    <a:pt x="33508" y="0"/>
                    <a:pt x="2676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36" name="Google Shape;336;p3"/>
            <p:cNvSpPr/>
            <p:nvPr/>
          </p:nvSpPr>
          <p:spPr>
            <a:xfrm>
              <a:off x="301538" y="2350178"/>
              <a:ext cx="2332981" cy="2015800"/>
            </a:xfrm>
            <a:custGeom>
              <a:avLst/>
              <a:gdLst/>
              <a:ahLst/>
              <a:cxnLst/>
              <a:rect l="l" t="t" r="r" b="b"/>
              <a:pathLst>
                <a:path w="62837" h="54294" extrusionOk="0">
                  <a:moveTo>
                    <a:pt x="28420" y="0"/>
                  </a:moveTo>
                  <a:cubicBezTo>
                    <a:pt x="25046" y="0"/>
                    <a:pt x="21999" y="19"/>
                    <a:pt x="20447" y="74"/>
                  </a:cubicBezTo>
                  <a:cubicBezTo>
                    <a:pt x="15791" y="240"/>
                    <a:pt x="13880" y="3980"/>
                    <a:pt x="13880" y="3980"/>
                  </a:cubicBezTo>
                  <a:cubicBezTo>
                    <a:pt x="13880" y="3980"/>
                    <a:pt x="5985" y="17528"/>
                    <a:pt x="2991" y="22655"/>
                  </a:cubicBezTo>
                  <a:cubicBezTo>
                    <a:pt x="0" y="27782"/>
                    <a:pt x="2991" y="31741"/>
                    <a:pt x="2991" y="31741"/>
                  </a:cubicBezTo>
                  <a:cubicBezTo>
                    <a:pt x="2991" y="31741"/>
                    <a:pt x="11554" y="46287"/>
                    <a:pt x="13630" y="50027"/>
                  </a:cubicBezTo>
                  <a:cubicBezTo>
                    <a:pt x="15709" y="53767"/>
                    <a:pt x="19367" y="54183"/>
                    <a:pt x="19367" y="54183"/>
                  </a:cubicBezTo>
                  <a:cubicBezTo>
                    <a:pt x="19367" y="54183"/>
                    <a:pt x="28491" y="54293"/>
                    <a:pt x="35633" y="54293"/>
                  </a:cubicBezTo>
                  <a:cubicBezTo>
                    <a:pt x="39203" y="54293"/>
                    <a:pt x="42279" y="54266"/>
                    <a:pt x="43470" y="54183"/>
                  </a:cubicBezTo>
                  <a:cubicBezTo>
                    <a:pt x="47044" y="53933"/>
                    <a:pt x="49123" y="51108"/>
                    <a:pt x="49123" y="51108"/>
                  </a:cubicBezTo>
                  <a:cubicBezTo>
                    <a:pt x="49123" y="51108"/>
                    <a:pt x="59512" y="33071"/>
                    <a:pt x="61174" y="29996"/>
                  </a:cubicBezTo>
                  <a:cubicBezTo>
                    <a:pt x="62837" y="26921"/>
                    <a:pt x="60509" y="22655"/>
                    <a:pt x="60509" y="22655"/>
                  </a:cubicBezTo>
                  <a:lnTo>
                    <a:pt x="50035" y="4978"/>
                  </a:lnTo>
                  <a:cubicBezTo>
                    <a:pt x="47959" y="240"/>
                    <a:pt x="43221" y="74"/>
                    <a:pt x="43221" y="74"/>
                  </a:cubicBezTo>
                  <a:cubicBezTo>
                    <a:pt x="43221" y="74"/>
                    <a:pt x="35168" y="0"/>
                    <a:pt x="2842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37" name="Google Shape;337;p3"/>
            <p:cNvSpPr/>
            <p:nvPr/>
          </p:nvSpPr>
          <p:spPr>
            <a:xfrm>
              <a:off x="366922" y="2406132"/>
              <a:ext cx="2203443" cy="1903861"/>
            </a:xfrm>
            <a:custGeom>
              <a:avLst/>
              <a:gdLst/>
              <a:ahLst/>
              <a:cxnLst/>
              <a:rect l="l" t="t" r="r" b="b"/>
              <a:pathLst>
                <a:path w="59348" h="51279" extrusionOk="0">
                  <a:moveTo>
                    <a:pt x="26841" y="1"/>
                  </a:moveTo>
                  <a:cubicBezTo>
                    <a:pt x="23655" y="1"/>
                    <a:pt x="20776" y="18"/>
                    <a:pt x="19310" y="71"/>
                  </a:cubicBezTo>
                  <a:cubicBezTo>
                    <a:pt x="14916" y="228"/>
                    <a:pt x="13109" y="3759"/>
                    <a:pt x="13109" y="3759"/>
                  </a:cubicBezTo>
                  <a:cubicBezTo>
                    <a:pt x="13109" y="3759"/>
                    <a:pt x="5652" y="16557"/>
                    <a:pt x="2826" y="21399"/>
                  </a:cubicBezTo>
                  <a:cubicBezTo>
                    <a:pt x="1" y="26240"/>
                    <a:pt x="2826" y="29980"/>
                    <a:pt x="2826" y="29980"/>
                  </a:cubicBezTo>
                  <a:cubicBezTo>
                    <a:pt x="2826" y="29980"/>
                    <a:pt x="10912" y="43716"/>
                    <a:pt x="12874" y="47250"/>
                  </a:cubicBezTo>
                  <a:cubicBezTo>
                    <a:pt x="14836" y="50781"/>
                    <a:pt x="18291" y="51174"/>
                    <a:pt x="18291" y="51174"/>
                  </a:cubicBezTo>
                  <a:cubicBezTo>
                    <a:pt x="18291" y="51174"/>
                    <a:pt x="26909" y="51278"/>
                    <a:pt x="33654" y="51278"/>
                  </a:cubicBezTo>
                  <a:cubicBezTo>
                    <a:pt x="37027" y="51278"/>
                    <a:pt x="39931" y="51252"/>
                    <a:pt x="41056" y="51174"/>
                  </a:cubicBezTo>
                  <a:cubicBezTo>
                    <a:pt x="44432" y="50939"/>
                    <a:pt x="46394" y="48271"/>
                    <a:pt x="46394" y="48271"/>
                  </a:cubicBezTo>
                  <a:cubicBezTo>
                    <a:pt x="46394" y="48271"/>
                    <a:pt x="56207" y="31236"/>
                    <a:pt x="57776" y="28331"/>
                  </a:cubicBezTo>
                  <a:cubicBezTo>
                    <a:pt x="59347" y="25426"/>
                    <a:pt x="57148" y="21399"/>
                    <a:pt x="57148" y="21399"/>
                  </a:cubicBezTo>
                  <a:lnTo>
                    <a:pt x="47258" y="4703"/>
                  </a:lnTo>
                  <a:cubicBezTo>
                    <a:pt x="45296" y="228"/>
                    <a:pt x="40821" y="71"/>
                    <a:pt x="40821" y="71"/>
                  </a:cubicBezTo>
                  <a:cubicBezTo>
                    <a:pt x="40821" y="71"/>
                    <a:pt x="33215" y="1"/>
                    <a:pt x="26841"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38" name="Google Shape;338;p3"/>
            <p:cNvSpPr/>
            <p:nvPr/>
          </p:nvSpPr>
          <p:spPr>
            <a:xfrm>
              <a:off x="618917" y="2877748"/>
              <a:ext cx="641600" cy="644162"/>
            </a:xfrm>
            <a:custGeom>
              <a:avLst/>
              <a:gdLst/>
              <a:ahLst/>
              <a:cxnLst/>
              <a:rect l="l" t="t" r="r" b="b"/>
              <a:pathLst>
                <a:path w="17281" h="17350" extrusionOk="0">
                  <a:moveTo>
                    <a:pt x="8640" y="0"/>
                  </a:moveTo>
                  <a:cubicBezTo>
                    <a:pt x="3869" y="0"/>
                    <a:pt x="0" y="3883"/>
                    <a:pt x="0" y="8675"/>
                  </a:cubicBezTo>
                  <a:cubicBezTo>
                    <a:pt x="0" y="13464"/>
                    <a:pt x="3869" y="17350"/>
                    <a:pt x="8640" y="17350"/>
                  </a:cubicBezTo>
                  <a:cubicBezTo>
                    <a:pt x="13411" y="17350"/>
                    <a:pt x="17280" y="13464"/>
                    <a:pt x="17280" y="8675"/>
                  </a:cubicBezTo>
                  <a:cubicBezTo>
                    <a:pt x="17280" y="3883"/>
                    <a:pt x="13411" y="0"/>
                    <a:pt x="864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39" name="Google Shape;339;p3"/>
            <p:cNvSpPr/>
            <p:nvPr/>
          </p:nvSpPr>
          <p:spPr>
            <a:xfrm>
              <a:off x="887954" y="3189411"/>
              <a:ext cx="227703" cy="228594"/>
            </a:xfrm>
            <a:custGeom>
              <a:avLst/>
              <a:gdLst/>
              <a:ahLst/>
              <a:cxnLst/>
              <a:rect l="l" t="t" r="r" b="b"/>
              <a:pathLst>
                <a:path w="6133" h="6157" extrusionOk="0">
                  <a:moveTo>
                    <a:pt x="3066" y="1"/>
                  </a:moveTo>
                  <a:cubicBezTo>
                    <a:pt x="1374" y="1"/>
                    <a:pt x="1" y="1378"/>
                    <a:pt x="1" y="3078"/>
                  </a:cubicBezTo>
                  <a:cubicBezTo>
                    <a:pt x="1" y="4778"/>
                    <a:pt x="1374" y="6157"/>
                    <a:pt x="3066" y="6157"/>
                  </a:cubicBezTo>
                  <a:cubicBezTo>
                    <a:pt x="4760" y="6157"/>
                    <a:pt x="6133" y="4778"/>
                    <a:pt x="6133" y="3078"/>
                  </a:cubicBezTo>
                  <a:cubicBezTo>
                    <a:pt x="6133" y="1378"/>
                    <a:pt x="4760" y="1"/>
                    <a:pt x="306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0" name="Google Shape;340;p3"/>
            <p:cNvSpPr/>
            <p:nvPr/>
          </p:nvSpPr>
          <p:spPr>
            <a:xfrm>
              <a:off x="702606" y="3455813"/>
              <a:ext cx="708838" cy="472336"/>
            </a:xfrm>
            <a:custGeom>
              <a:avLst/>
              <a:gdLst/>
              <a:ahLst/>
              <a:cxnLst/>
              <a:rect l="l" t="t" r="r" b="b"/>
              <a:pathLst>
                <a:path w="19092" h="12722" extrusionOk="0">
                  <a:moveTo>
                    <a:pt x="18262" y="0"/>
                  </a:moveTo>
                  <a:cubicBezTo>
                    <a:pt x="18039" y="0"/>
                    <a:pt x="17832" y="132"/>
                    <a:pt x="17741" y="344"/>
                  </a:cubicBezTo>
                  <a:cubicBezTo>
                    <a:pt x="17725" y="383"/>
                    <a:pt x="15971" y="4314"/>
                    <a:pt x="11675" y="6668"/>
                  </a:cubicBezTo>
                  <a:cubicBezTo>
                    <a:pt x="9885" y="7650"/>
                    <a:pt x="8150" y="7994"/>
                    <a:pt x="6742" y="8064"/>
                  </a:cubicBezTo>
                  <a:cubicBezTo>
                    <a:pt x="8827" y="7597"/>
                    <a:pt x="11268" y="6648"/>
                    <a:pt x="12911" y="4725"/>
                  </a:cubicBezTo>
                  <a:cubicBezTo>
                    <a:pt x="13189" y="4412"/>
                    <a:pt x="14075" y="3327"/>
                    <a:pt x="13737" y="2468"/>
                  </a:cubicBezTo>
                  <a:cubicBezTo>
                    <a:pt x="13676" y="2315"/>
                    <a:pt x="13553" y="2194"/>
                    <a:pt x="13395" y="2139"/>
                  </a:cubicBezTo>
                  <a:cubicBezTo>
                    <a:pt x="13334" y="2117"/>
                    <a:pt x="13271" y="2106"/>
                    <a:pt x="13208" y="2106"/>
                  </a:cubicBezTo>
                  <a:cubicBezTo>
                    <a:pt x="13110" y="2106"/>
                    <a:pt x="13012" y="2132"/>
                    <a:pt x="12925" y="2182"/>
                  </a:cubicBezTo>
                  <a:lnTo>
                    <a:pt x="9001" y="4424"/>
                  </a:lnTo>
                  <a:cubicBezTo>
                    <a:pt x="8727" y="4580"/>
                    <a:pt x="8631" y="4929"/>
                    <a:pt x="8786" y="5206"/>
                  </a:cubicBezTo>
                  <a:cubicBezTo>
                    <a:pt x="8891" y="5391"/>
                    <a:pt x="9084" y="5495"/>
                    <a:pt x="9283" y="5495"/>
                  </a:cubicBezTo>
                  <a:cubicBezTo>
                    <a:pt x="9378" y="5495"/>
                    <a:pt x="9475" y="5471"/>
                    <a:pt x="9563" y="5420"/>
                  </a:cubicBezTo>
                  <a:lnTo>
                    <a:pt x="12002" y="4025"/>
                  </a:lnTo>
                  <a:lnTo>
                    <a:pt x="12002" y="4025"/>
                  </a:lnTo>
                  <a:cubicBezTo>
                    <a:pt x="9184" y="7251"/>
                    <a:pt x="3525" y="7363"/>
                    <a:pt x="2800" y="7363"/>
                  </a:cubicBezTo>
                  <a:cubicBezTo>
                    <a:pt x="2754" y="7363"/>
                    <a:pt x="2728" y="7362"/>
                    <a:pt x="2724" y="7362"/>
                  </a:cubicBezTo>
                  <a:cubicBezTo>
                    <a:pt x="2721" y="7362"/>
                    <a:pt x="2718" y="7362"/>
                    <a:pt x="2715" y="7362"/>
                  </a:cubicBezTo>
                  <a:cubicBezTo>
                    <a:pt x="2457" y="7362"/>
                    <a:pt x="2228" y="7533"/>
                    <a:pt x="2159" y="7783"/>
                  </a:cubicBezTo>
                  <a:cubicBezTo>
                    <a:pt x="2090" y="8037"/>
                    <a:pt x="2202" y="8305"/>
                    <a:pt x="2429" y="8434"/>
                  </a:cubicBezTo>
                  <a:lnTo>
                    <a:pt x="3031" y="8776"/>
                  </a:lnTo>
                  <a:cubicBezTo>
                    <a:pt x="3062" y="8794"/>
                    <a:pt x="3096" y="8808"/>
                    <a:pt x="3131" y="8821"/>
                  </a:cubicBezTo>
                  <a:cubicBezTo>
                    <a:pt x="3224" y="8852"/>
                    <a:pt x="4411" y="9235"/>
                    <a:pt x="6188" y="9235"/>
                  </a:cubicBezTo>
                  <a:cubicBezTo>
                    <a:pt x="7830" y="9235"/>
                    <a:pt x="9974" y="8908"/>
                    <a:pt x="12221" y="7675"/>
                  </a:cubicBezTo>
                  <a:cubicBezTo>
                    <a:pt x="13643" y="6896"/>
                    <a:pt x="14803" y="5965"/>
                    <a:pt x="15732" y="5042"/>
                  </a:cubicBezTo>
                  <a:lnTo>
                    <a:pt x="15732" y="5042"/>
                  </a:lnTo>
                  <a:cubicBezTo>
                    <a:pt x="14793" y="6220"/>
                    <a:pt x="13428" y="7540"/>
                    <a:pt x="11485" y="8673"/>
                  </a:cubicBezTo>
                  <a:cubicBezTo>
                    <a:pt x="9192" y="10012"/>
                    <a:pt x="6691" y="10366"/>
                    <a:pt x="4684" y="10366"/>
                  </a:cubicBezTo>
                  <a:cubicBezTo>
                    <a:pt x="2438" y="10366"/>
                    <a:pt x="809" y="9922"/>
                    <a:pt x="778" y="9913"/>
                  </a:cubicBezTo>
                  <a:cubicBezTo>
                    <a:pt x="727" y="9899"/>
                    <a:pt x="676" y="9892"/>
                    <a:pt x="625" y="9892"/>
                  </a:cubicBezTo>
                  <a:cubicBezTo>
                    <a:pt x="425" y="9892"/>
                    <a:pt x="236" y="9998"/>
                    <a:pt x="132" y="10177"/>
                  </a:cubicBezTo>
                  <a:cubicBezTo>
                    <a:pt x="1" y="10402"/>
                    <a:pt x="36" y="10687"/>
                    <a:pt x="220" y="10871"/>
                  </a:cubicBezTo>
                  <a:cubicBezTo>
                    <a:pt x="1237" y="11896"/>
                    <a:pt x="4516" y="12518"/>
                    <a:pt x="4915" y="12589"/>
                  </a:cubicBezTo>
                  <a:cubicBezTo>
                    <a:pt x="5595" y="12680"/>
                    <a:pt x="6247" y="12721"/>
                    <a:pt x="6871" y="12721"/>
                  </a:cubicBezTo>
                  <a:cubicBezTo>
                    <a:pt x="12198" y="12721"/>
                    <a:pt x="15447" y="9747"/>
                    <a:pt x="15599" y="9606"/>
                  </a:cubicBezTo>
                  <a:cubicBezTo>
                    <a:pt x="15828" y="9389"/>
                    <a:pt x="15840" y="9027"/>
                    <a:pt x="15626" y="8796"/>
                  </a:cubicBezTo>
                  <a:cubicBezTo>
                    <a:pt x="15513" y="8675"/>
                    <a:pt x="15361" y="8613"/>
                    <a:pt x="15208" y="8613"/>
                  </a:cubicBezTo>
                  <a:cubicBezTo>
                    <a:pt x="15069" y="8613"/>
                    <a:pt x="14930" y="8664"/>
                    <a:pt x="14819" y="8768"/>
                  </a:cubicBezTo>
                  <a:cubicBezTo>
                    <a:pt x="14785" y="8800"/>
                    <a:pt x="11759" y="11577"/>
                    <a:pt x="6861" y="11577"/>
                  </a:cubicBezTo>
                  <a:cubicBezTo>
                    <a:pt x="6485" y="11577"/>
                    <a:pt x="6097" y="11561"/>
                    <a:pt x="5699" y="11525"/>
                  </a:cubicBezTo>
                  <a:cubicBezTo>
                    <a:pt x="5637" y="11519"/>
                    <a:pt x="5578" y="11515"/>
                    <a:pt x="5519" y="11509"/>
                  </a:cubicBezTo>
                  <a:cubicBezTo>
                    <a:pt x="7513" y="11413"/>
                    <a:pt x="9852" y="10953"/>
                    <a:pt x="12057" y="9666"/>
                  </a:cubicBezTo>
                  <a:cubicBezTo>
                    <a:pt x="17332" y="6589"/>
                    <a:pt x="18635" y="2309"/>
                    <a:pt x="18686" y="2133"/>
                  </a:cubicBezTo>
                  <a:cubicBezTo>
                    <a:pt x="19091" y="799"/>
                    <a:pt x="18893" y="459"/>
                    <a:pt x="18817" y="330"/>
                  </a:cubicBezTo>
                  <a:cubicBezTo>
                    <a:pt x="18721" y="164"/>
                    <a:pt x="18566" y="52"/>
                    <a:pt x="18383" y="13"/>
                  </a:cubicBezTo>
                  <a:cubicBezTo>
                    <a:pt x="18361" y="7"/>
                    <a:pt x="18336" y="5"/>
                    <a:pt x="18314" y="3"/>
                  </a:cubicBezTo>
                  <a:cubicBezTo>
                    <a:pt x="18296" y="1"/>
                    <a:pt x="18279" y="0"/>
                    <a:pt x="1826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1" name="Google Shape;341;p3"/>
            <p:cNvSpPr/>
            <p:nvPr/>
          </p:nvSpPr>
          <p:spPr>
            <a:xfrm>
              <a:off x="690985" y="3445120"/>
              <a:ext cx="730112" cy="493684"/>
            </a:xfrm>
            <a:custGeom>
              <a:avLst/>
              <a:gdLst/>
              <a:ahLst/>
              <a:cxnLst/>
              <a:rect l="l" t="t" r="r" b="b"/>
              <a:pathLst>
                <a:path w="19665" h="13297" extrusionOk="0">
                  <a:moveTo>
                    <a:pt x="18589" y="575"/>
                  </a:moveTo>
                  <a:cubicBezTo>
                    <a:pt x="18605" y="575"/>
                    <a:pt x="18621" y="576"/>
                    <a:pt x="18637" y="579"/>
                  </a:cubicBezTo>
                  <a:cubicBezTo>
                    <a:pt x="18741" y="602"/>
                    <a:pt x="18827" y="665"/>
                    <a:pt x="18885" y="763"/>
                  </a:cubicBezTo>
                  <a:cubicBezTo>
                    <a:pt x="19059" y="1060"/>
                    <a:pt x="18895" y="1782"/>
                    <a:pt x="18725" y="2341"/>
                  </a:cubicBezTo>
                  <a:cubicBezTo>
                    <a:pt x="18674" y="2517"/>
                    <a:pt x="17403" y="6684"/>
                    <a:pt x="12227" y="9704"/>
                  </a:cubicBezTo>
                  <a:cubicBezTo>
                    <a:pt x="10372" y="10788"/>
                    <a:pt x="8215" y="11396"/>
                    <a:pt x="5817" y="11511"/>
                  </a:cubicBezTo>
                  <a:cubicBezTo>
                    <a:pt x="5668" y="11517"/>
                    <a:pt x="5549" y="11640"/>
                    <a:pt x="5547" y="11789"/>
                  </a:cubicBezTo>
                  <a:cubicBezTo>
                    <a:pt x="5543" y="11938"/>
                    <a:pt x="5656" y="12067"/>
                    <a:pt x="5805" y="12081"/>
                  </a:cubicBezTo>
                  <a:lnTo>
                    <a:pt x="5987" y="12100"/>
                  </a:lnTo>
                  <a:cubicBezTo>
                    <a:pt x="6393" y="12136"/>
                    <a:pt x="6788" y="12152"/>
                    <a:pt x="7172" y="12152"/>
                  </a:cubicBezTo>
                  <a:cubicBezTo>
                    <a:pt x="12195" y="12152"/>
                    <a:pt x="15295" y="9297"/>
                    <a:pt x="15327" y="9264"/>
                  </a:cubicBezTo>
                  <a:cubicBezTo>
                    <a:pt x="15382" y="9212"/>
                    <a:pt x="15452" y="9187"/>
                    <a:pt x="15521" y="9187"/>
                  </a:cubicBezTo>
                  <a:cubicBezTo>
                    <a:pt x="15598" y="9187"/>
                    <a:pt x="15674" y="9218"/>
                    <a:pt x="15730" y="9279"/>
                  </a:cubicBezTo>
                  <a:cubicBezTo>
                    <a:pt x="15838" y="9393"/>
                    <a:pt x="15832" y="9575"/>
                    <a:pt x="15716" y="9684"/>
                  </a:cubicBezTo>
                  <a:cubicBezTo>
                    <a:pt x="15569" y="9821"/>
                    <a:pt x="12409" y="12725"/>
                    <a:pt x="7199" y="12725"/>
                  </a:cubicBezTo>
                  <a:cubicBezTo>
                    <a:pt x="6586" y="12725"/>
                    <a:pt x="5945" y="12685"/>
                    <a:pt x="5277" y="12595"/>
                  </a:cubicBezTo>
                  <a:cubicBezTo>
                    <a:pt x="3958" y="12356"/>
                    <a:pt x="1515" y="11742"/>
                    <a:pt x="735" y="10956"/>
                  </a:cubicBezTo>
                  <a:cubicBezTo>
                    <a:pt x="643" y="10864"/>
                    <a:pt x="625" y="10721"/>
                    <a:pt x="690" y="10608"/>
                  </a:cubicBezTo>
                  <a:cubicBezTo>
                    <a:pt x="742" y="10519"/>
                    <a:pt x="837" y="10467"/>
                    <a:pt x="937" y="10467"/>
                  </a:cubicBezTo>
                  <a:cubicBezTo>
                    <a:pt x="962" y="10467"/>
                    <a:pt x="988" y="10470"/>
                    <a:pt x="1014" y="10477"/>
                  </a:cubicBezTo>
                  <a:cubicBezTo>
                    <a:pt x="1045" y="10486"/>
                    <a:pt x="2704" y="10943"/>
                    <a:pt x="4997" y="10943"/>
                  </a:cubicBezTo>
                  <a:cubicBezTo>
                    <a:pt x="7043" y="10943"/>
                    <a:pt x="9593" y="10579"/>
                    <a:pt x="11941" y="9209"/>
                  </a:cubicBezTo>
                  <a:cubicBezTo>
                    <a:pt x="13649" y="8213"/>
                    <a:pt x="15106" y="6967"/>
                    <a:pt x="16268" y="5508"/>
                  </a:cubicBezTo>
                  <a:cubicBezTo>
                    <a:pt x="16362" y="5389"/>
                    <a:pt x="16348" y="5217"/>
                    <a:pt x="16235" y="5115"/>
                  </a:cubicBezTo>
                  <a:cubicBezTo>
                    <a:pt x="16181" y="5066"/>
                    <a:pt x="16113" y="5041"/>
                    <a:pt x="16045" y="5041"/>
                  </a:cubicBezTo>
                  <a:cubicBezTo>
                    <a:pt x="15972" y="5041"/>
                    <a:pt x="15899" y="5069"/>
                    <a:pt x="15844" y="5125"/>
                  </a:cubicBezTo>
                  <a:cubicBezTo>
                    <a:pt x="14807" y="6154"/>
                    <a:pt x="13649" y="7024"/>
                    <a:pt x="12399" y="7709"/>
                  </a:cubicBezTo>
                  <a:cubicBezTo>
                    <a:pt x="10195" y="8919"/>
                    <a:pt x="8100" y="9239"/>
                    <a:pt x="6500" y="9239"/>
                  </a:cubicBezTo>
                  <a:cubicBezTo>
                    <a:pt x="4775" y="9239"/>
                    <a:pt x="3625" y="8866"/>
                    <a:pt x="3536" y="8837"/>
                  </a:cubicBezTo>
                  <a:cubicBezTo>
                    <a:pt x="3518" y="8830"/>
                    <a:pt x="3499" y="8822"/>
                    <a:pt x="3483" y="8814"/>
                  </a:cubicBezTo>
                  <a:lnTo>
                    <a:pt x="2884" y="8472"/>
                  </a:lnTo>
                  <a:cubicBezTo>
                    <a:pt x="2769" y="8407"/>
                    <a:pt x="2714" y="8274"/>
                    <a:pt x="2748" y="8147"/>
                  </a:cubicBezTo>
                  <a:cubicBezTo>
                    <a:pt x="2783" y="8022"/>
                    <a:pt x="2897" y="7936"/>
                    <a:pt x="3026" y="7936"/>
                  </a:cubicBezTo>
                  <a:cubicBezTo>
                    <a:pt x="3028" y="7936"/>
                    <a:pt x="3029" y="7936"/>
                    <a:pt x="3031" y="7936"/>
                  </a:cubicBezTo>
                  <a:cubicBezTo>
                    <a:pt x="3035" y="7937"/>
                    <a:pt x="3060" y="7937"/>
                    <a:pt x="3105" y="7937"/>
                  </a:cubicBezTo>
                  <a:cubicBezTo>
                    <a:pt x="3831" y="7937"/>
                    <a:pt x="9626" y="7825"/>
                    <a:pt x="12530" y="4501"/>
                  </a:cubicBezTo>
                  <a:cubicBezTo>
                    <a:pt x="12622" y="4397"/>
                    <a:pt x="12624" y="4239"/>
                    <a:pt x="12536" y="4131"/>
                  </a:cubicBezTo>
                  <a:cubicBezTo>
                    <a:pt x="12480" y="4062"/>
                    <a:pt x="12399" y="4026"/>
                    <a:pt x="12316" y="4026"/>
                  </a:cubicBezTo>
                  <a:cubicBezTo>
                    <a:pt x="12268" y="4026"/>
                    <a:pt x="12219" y="4038"/>
                    <a:pt x="12174" y="4063"/>
                  </a:cubicBezTo>
                  <a:lnTo>
                    <a:pt x="9735" y="5457"/>
                  </a:lnTo>
                  <a:cubicBezTo>
                    <a:pt x="9691" y="5482"/>
                    <a:pt x="9642" y="5494"/>
                    <a:pt x="9594" y="5494"/>
                  </a:cubicBezTo>
                  <a:cubicBezTo>
                    <a:pt x="9495" y="5494"/>
                    <a:pt x="9399" y="5443"/>
                    <a:pt x="9347" y="5350"/>
                  </a:cubicBezTo>
                  <a:cubicBezTo>
                    <a:pt x="9269" y="5213"/>
                    <a:pt x="9316" y="5037"/>
                    <a:pt x="9453" y="4960"/>
                  </a:cubicBezTo>
                  <a:lnTo>
                    <a:pt x="13377" y="2717"/>
                  </a:lnTo>
                  <a:cubicBezTo>
                    <a:pt x="13420" y="2693"/>
                    <a:pt x="13469" y="2680"/>
                    <a:pt x="13518" y="2680"/>
                  </a:cubicBezTo>
                  <a:cubicBezTo>
                    <a:pt x="13551" y="2680"/>
                    <a:pt x="13583" y="2685"/>
                    <a:pt x="13614" y="2697"/>
                  </a:cubicBezTo>
                  <a:cubicBezTo>
                    <a:pt x="13692" y="2723"/>
                    <a:pt x="13754" y="2785"/>
                    <a:pt x="13784" y="2860"/>
                  </a:cubicBezTo>
                  <a:cubicBezTo>
                    <a:pt x="14069" y="3585"/>
                    <a:pt x="13189" y="4620"/>
                    <a:pt x="13007" y="4827"/>
                  </a:cubicBezTo>
                  <a:cubicBezTo>
                    <a:pt x="11677" y="6384"/>
                    <a:pt x="9653" y="7474"/>
                    <a:pt x="6992" y="8069"/>
                  </a:cubicBezTo>
                  <a:cubicBezTo>
                    <a:pt x="6846" y="8102"/>
                    <a:pt x="6750" y="8241"/>
                    <a:pt x="6771" y="8389"/>
                  </a:cubicBezTo>
                  <a:cubicBezTo>
                    <a:pt x="6790" y="8531"/>
                    <a:pt x="6909" y="8637"/>
                    <a:pt x="7052" y="8637"/>
                  </a:cubicBezTo>
                  <a:cubicBezTo>
                    <a:pt x="7057" y="8637"/>
                    <a:pt x="7062" y="8636"/>
                    <a:pt x="7067" y="8636"/>
                  </a:cubicBezTo>
                  <a:cubicBezTo>
                    <a:pt x="8851" y="8548"/>
                    <a:pt x="10554" y="8069"/>
                    <a:pt x="12125" y="7208"/>
                  </a:cubicBezTo>
                  <a:cubicBezTo>
                    <a:pt x="16495" y="4810"/>
                    <a:pt x="18298" y="786"/>
                    <a:pt x="18316" y="745"/>
                  </a:cubicBezTo>
                  <a:cubicBezTo>
                    <a:pt x="18362" y="638"/>
                    <a:pt x="18479" y="575"/>
                    <a:pt x="18589" y="575"/>
                  </a:cubicBezTo>
                  <a:close/>
                  <a:moveTo>
                    <a:pt x="18575" y="1"/>
                  </a:moveTo>
                  <a:cubicBezTo>
                    <a:pt x="18238" y="1"/>
                    <a:pt x="17929" y="202"/>
                    <a:pt x="17792" y="516"/>
                  </a:cubicBezTo>
                  <a:cubicBezTo>
                    <a:pt x="17774" y="555"/>
                    <a:pt x="16037" y="4409"/>
                    <a:pt x="11851" y="6705"/>
                  </a:cubicBezTo>
                  <a:cubicBezTo>
                    <a:pt x="11716" y="6778"/>
                    <a:pt x="11583" y="6848"/>
                    <a:pt x="11446" y="6915"/>
                  </a:cubicBezTo>
                  <a:cubicBezTo>
                    <a:pt x="12217" y="6422"/>
                    <a:pt x="12882" y="5852"/>
                    <a:pt x="13434" y="5203"/>
                  </a:cubicBezTo>
                  <a:cubicBezTo>
                    <a:pt x="13827" y="4765"/>
                    <a:pt x="14701" y="3636"/>
                    <a:pt x="14314" y="2652"/>
                  </a:cubicBezTo>
                  <a:cubicBezTo>
                    <a:pt x="14224" y="2421"/>
                    <a:pt x="14038" y="2239"/>
                    <a:pt x="13803" y="2157"/>
                  </a:cubicBezTo>
                  <a:cubicBezTo>
                    <a:pt x="13711" y="2124"/>
                    <a:pt x="13615" y="2107"/>
                    <a:pt x="13519" y="2107"/>
                  </a:cubicBezTo>
                  <a:cubicBezTo>
                    <a:pt x="13373" y="2107"/>
                    <a:pt x="13226" y="2146"/>
                    <a:pt x="13095" y="2220"/>
                  </a:cubicBezTo>
                  <a:lnTo>
                    <a:pt x="9171" y="4462"/>
                  </a:lnTo>
                  <a:cubicBezTo>
                    <a:pt x="8759" y="4696"/>
                    <a:pt x="8616" y="5224"/>
                    <a:pt x="8849" y="5635"/>
                  </a:cubicBezTo>
                  <a:cubicBezTo>
                    <a:pt x="8978" y="5860"/>
                    <a:pt x="9193" y="6005"/>
                    <a:pt x="9428" y="6052"/>
                  </a:cubicBezTo>
                  <a:cubicBezTo>
                    <a:pt x="6722" y="7305"/>
                    <a:pt x="3614" y="7364"/>
                    <a:pt x="3111" y="7364"/>
                  </a:cubicBezTo>
                  <a:cubicBezTo>
                    <a:pt x="3069" y="7364"/>
                    <a:pt x="3045" y="7364"/>
                    <a:pt x="3041" y="7364"/>
                  </a:cubicBezTo>
                  <a:cubicBezTo>
                    <a:pt x="3035" y="7363"/>
                    <a:pt x="3029" y="7363"/>
                    <a:pt x="3023" y="7363"/>
                  </a:cubicBezTo>
                  <a:cubicBezTo>
                    <a:pt x="2638" y="7363"/>
                    <a:pt x="2301" y="7621"/>
                    <a:pt x="2196" y="7996"/>
                  </a:cubicBezTo>
                  <a:cubicBezTo>
                    <a:pt x="2094" y="8376"/>
                    <a:pt x="2259" y="8777"/>
                    <a:pt x="2601" y="8972"/>
                  </a:cubicBezTo>
                  <a:lnTo>
                    <a:pt x="3201" y="9313"/>
                  </a:lnTo>
                  <a:cubicBezTo>
                    <a:pt x="3250" y="9340"/>
                    <a:pt x="3301" y="9362"/>
                    <a:pt x="3352" y="9381"/>
                  </a:cubicBezTo>
                  <a:cubicBezTo>
                    <a:pt x="3447" y="9413"/>
                    <a:pt x="4671" y="9809"/>
                    <a:pt x="6500" y="9809"/>
                  </a:cubicBezTo>
                  <a:cubicBezTo>
                    <a:pt x="7927" y="9809"/>
                    <a:pt x="9723" y="9568"/>
                    <a:pt x="11638" y="8724"/>
                  </a:cubicBezTo>
                  <a:lnTo>
                    <a:pt x="11638" y="8724"/>
                  </a:lnTo>
                  <a:cubicBezTo>
                    <a:pt x="9404" y="10023"/>
                    <a:pt x="6962" y="10368"/>
                    <a:pt x="4999" y="10368"/>
                  </a:cubicBezTo>
                  <a:cubicBezTo>
                    <a:pt x="2797" y="10368"/>
                    <a:pt x="1197" y="9935"/>
                    <a:pt x="1167" y="9927"/>
                  </a:cubicBezTo>
                  <a:cubicBezTo>
                    <a:pt x="1091" y="9906"/>
                    <a:pt x="1014" y="9896"/>
                    <a:pt x="937" y="9896"/>
                  </a:cubicBezTo>
                  <a:cubicBezTo>
                    <a:pt x="639" y="9896"/>
                    <a:pt x="354" y="10053"/>
                    <a:pt x="197" y="10320"/>
                  </a:cubicBezTo>
                  <a:cubicBezTo>
                    <a:pt x="1" y="10657"/>
                    <a:pt x="56" y="11085"/>
                    <a:pt x="330" y="11361"/>
                  </a:cubicBezTo>
                  <a:cubicBezTo>
                    <a:pt x="1392" y="12429"/>
                    <a:pt x="4553" y="13047"/>
                    <a:pt x="5189" y="13162"/>
                  </a:cubicBezTo>
                  <a:cubicBezTo>
                    <a:pt x="5883" y="13255"/>
                    <a:pt x="6549" y="13296"/>
                    <a:pt x="7186" y="13296"/>
                  </a:cubicBezTo>
                  <a:cubicBezTo>
                    <a:pt x="12632" y="13296"/>
                    <a:pt x="15951" y="10248"/>
                    <a:pt x="16106" y="10103"/>
                  </a:cubicBezTo>
                  <a:cubicBezTo>
                    <a:pt x="16450" y="9780"/>
                    <a:pt x="16470" y="9234"/>
                    <a:pt x="16147" y="8888"/>
                  </a:cubicBezTo>
                  <a:cubicBezTo>
                    <a:pt x="15980" y="8707"/>
                    <a:pt x="15751" y="8616"/>
                    <a:pt x="15522" y="8616"/>
                  </a:cubicBezTo>
                  <a:cubicBezTo>
                    <a:pt x="15312" y="8616"/>
                    <a:pt x="15102" y="8692"/>
                    <a:pt x="14938" y="8847"/>
                  </a:cubicBezTo>
                  <a:cubicBezTo>
                    <a:pt x="14916" y="8867"/>
                    <a:pt x="13406" y="10240"/>
                    <a:pt x="10822" y="11030"/>
                  </a:cubicBezTo>
                  <a:cubicBezTo>
                    <a:pt x="11409" y="10793"/>
                    <a:pt x="11974" y="10516"/>
                    <a:pt x="12514" y="10201"/>
                  </a:cubicBezTo>
                  <a:cubicBezTo>
                    <a:pt x="17884" y="7067"/>
                    <a:pt x="19220" y="2687"/>
                    <a:pt x="19273" y="2504"/>
                  </a:cubicBezTo>
                  <a:cubicBezTo>
                    <a:pt x="19664" y="1213"/>
                    <a:pt x="19533" y="741"/>
                    <a:pt x="19378" y="473"/>
                  </a:cubicBezTo>
                  <a:cubicBezTo>
                    <a:pt x="19239" y="238"/>
                    <a:pt x="19018" y="76"/>
                    <a:pt x="18756" y="21"/>
                  </a:cubicBezTo>
                  <a:cubicBezTo>
                    <a:pt x="18721" y="13"/>
                    <a:pt x="18686" y="8"/>
                    <a:pt x="18651" y="4"/>
                  </a:cubicBezTo>
                  <a:cubicBezTo>
                    <a:pt x="18626" y="2"/>
                    <a:pt x="18601" y="1"/>
                    <a:pt x="18575"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2" name="Google Shape;342;p3"/>
            <p:cNvSpPr/>
            <p:nvPr/>
          </p:nvSpPr>
          <p:spPr>
            <a:xfrm>
              <a:off x="1064949" y="2536121"/>
              <a:ext cx="500404" cy="701004"/>
            </a:xfrm>
            <a:custGeom>
              <a:avLst/>
              <a:gdLst/>
              <a:ahLst/>
              <a:cxnLst/>
              <a:rect l="l" t="t" r="r" b="b"/>
              <a:pathLst>
                <a:path w="13478" h="18881" extrusionOk="0">
                  <a:moveTo>
                    <a:pt x="856" y="1"/>
                  </a:moveTo>
                  <a:cubicBezTo>
                    <a:pt x="548" y="1"/>
                    <a:pt x="419" y="76"/>
                    <a:pt x="351" y="115"/>
                  </a:cubicBezTo>
                  <a:cubicBezTo>
                    <a:pt x="185" y="213"/>
                    <a:pt x="72" y="367"/>
                    <a:pt x="34" y="551"/>
                  </a:cubicBezTo>
                  <a:cubicBezTo>
                    <a:pt x="27" y="574"/>
                    <a:pt x="25" y="596"/>
                    <a:pt x="23" y="621"/>
                  </a:cubicBezTo>
                  <a:cubicBezTo>
                    <a:pt x="1" y="862"/>
                    <a:pt x="136" y="1093"/>
                    <a:pt x="365" y="1193"/>
                  </a:cubicBezTo>
                  <a:cubicBezTo>
                    <a:pt x="404" y="1210"/>
                    <a:pt x="4334" y="2961"/>
                    <a:pt x="6689" y="7260"/>
                  </a:cubicBezTo>
                  <a:cubicBezTo>
                    <a:pt x="7671" y="9050"/>
                    <a:pt x="8015" y="10785"/>
                    <a:pt x="8082" y="12192"/>
                  </a:cubicBezTo>
                  <a:cubicBezTo>
                    <a:pt x="7618" y="10108"/>
                    <a:pt x="6669" y="7667"/>
                    <a:pt x="4745" y="6024"/>
                  </a:cubicBezTo>
                  <a:cubicBezTo>
                    <a:pt x="4481" y="5789"/>
                    <a:pt x="3668" y="5122"/>
                    <a:pt x="2904" y="5122"/>
                  </a:cubicBezTo>
                  <a:cubicBezTo>
                    <a:pt x="2763" y="5122"/>
                    <a:pt x="2623" y="5145"/>
                    <a:pt x="2489" y="5197"/>
                  </a:cubicBezTo>
                  <a:cubicBezTo>
                    <a:pt x="2335" y="5257"/>
                    <a:pt x="2215" y="5381"/>
                    <a:pt x="2159" y="5537"/>
                  </a:cubicBezTo>
                  <a:cubicBezTo>
                    <a:pt x="2104" y="5695"/>
                    <a:pt x="2120" y="5866"/>
                    <a:pt x="2202" y="6010"/>
                  </a:cubicBezTo>
                  <a:lnTo>
                    <a:pt x="4443" y="9934"/>
                  </a:lnTo>
                  <a:cubicBezTo>
                    <a:pt x="4549" y="10119"/>
                    <a:pt x="4743" y="10223"/>
                    <a:pt x="4943" y="10223"/>
                  </a:cubicBezTo>
                  <a:cubicBezTo>
                    <a:pt x="5039" y="10223"/>
                    <a:pt x="5137" y="10199"/>
                    <a:pt x="5226" y="10148"/>
                  </a:cubicBezTo>
                  <a:cubicBezTo>
                    <a:pt x="5500" y="9993"/>
                    <a:pt x="5596" y="9643"/>
                    <a:pt x="5439" y="9369"/>
                  </a:cubicBezTo>
                  <a:lnTo>
                    <a:pt x="4046" y="6930"/>
                  </a:lnTo>
                  <a:lnTo>
                    <a:pt x="4046" y="6930"/>
                  </a:lnTo>
                  <a:cubicBezTo>
                    <a:pt x="7479" y="9932"/>
                    <a:pt x="7385" y="16147"/>
                    <a:pt x="7383" y="16211"/>
                  </a:cubicBezTo>
                  <a:cubicBezTo>
                    <a:pt x="7378" y="16472"/>
                    <a:pt x="7550" y="16704"/>
                    <a:pt x="7804" y="16773"/>
                  </a:cubicBezTo>
                  <a:cubicBezTo>
                    <a:pt x="7855" y="16787"/>
                    <a:pt x="7906" y="16794"/>
                    <a:pt x="7957" y="16794"/>
                  </a:cubicBezTo>
                  <a:cubicBezTo>
                    <a:pt x="8160" y="16794"/>
                    <a:pt x="8352" y="16687"/>
                    <a:pt x="8455" y="16505"/>
                  </a:cubicBezTo>
                  <a:lnTo>
                    <a:pt x="8796" y="15904"/>
                  </a:lnTo>
                  <a:cubicBezTo>
                    <a:pt x="8815" y="15871"/>
                    <a:pt x="8829" y="15838"/>
                    <a:pt x="8841" y="15803"/>
                  </a:cubicBezTo>
                  <a:cubicBezTo>
                    <a:pt x="8901" y="15625"/>
                    <a:pt x="10263" y="11394"/>
                    <a:pt x="7696" y="6711"/>
                  </a:cubicBezTo>
                  <a:cubicBezTo>
                    <a:pt x="6916" y="5289"/>
                    <a:pt x="5985" y="4129"/>
                    <a:pt x="5063" y="3203"/>
                  </a:cubicBezTo>
                  <a:lnTo>
                    <a:pt x="5063" y="3203"/>
                  </a:lnTo>
                  <a:cubicBezTo>
                    <a:pt x="6241" y="4142"/>
                    <a:pt x="7561" y="5506"/>
                    <a:pt x="8694" y="7450"/>
                  </a:cubicBezTo>
                  <a:cubicBezTo>
                    <a:pt x="11530" y="12309"/>
                    <a:pt x="9950" y="18099"/>
                    <a:pt x="9934" y="18156"/>
                  </a:cubicBezTo>
                  <a:cubicBezTo>
                    <a:pt x="9864" y="18406"/>
                    <a:pt x="9971" y="18672"/>
                    <a:pt x="10198" y="18803"/>
                  </a:cubicBezTo>
                  <a:cubicBezTo>
                    <a:pt x="10288" y="18855"/>
                    <a:pt x="10388" y="18881"/>
                    <a:pt x="10487" y="18881"/>
                  </a:cubicBezTo>
                  <a:cubicBezTo>
                    <a:pt x="10635" y="18881"/>
                    <a:pt x="10781" y="18824"/>
                    <a:pt x="10891" y="18715"/>
                  </a:cubicBezTo>
                  <a:cubicBezTo>
                    <a:pt x="11916" y="17698"/>
                    <a:pt x="12538" y="14416"/>
                    <a:pt x="12610" y="14019"/>
                  </a:cubicBezTo>
                  <a:cubicBezTo>
                    <a:pt x="13477" y="7540"/>
                    <a:pt x="9785" y="3503"/>
                    <a:pt x="9627" y="3336"/>
                  </a:cubicBezTo>
                  <a:cubicBezTo>
                    <a:pt x="9514" y="3215"/>
                    <a:pt x="9360" y="3154"/>
                    <a:pt x="9206" y="3154"/>
                  </a:cubicBezTo>
                  <a:cubicBezTo>
                    <a:pt x="9066" y="3154"/>
                    <a:pt x="8926" y="3204"/>
                    <a:pt x="8817" y="3307"/>
                  </a:cubicBezTo>
                  <a:cubicBezTo>
                    <a:pt x="8586" y="3524"/>
                    <a:pt x="8571" y="3884"/>
                    <a:pt x="8788" y="4115"/>
                  </a:cubicBezTo>
                  <a:cubicBezTo>
                    <a:pt x="8821" y="4152"/>
                    <a:pt x="12039" y="7657"/>
                    <a:pt x="11546" y="13236"/>
                  </a:cubicBezTo>
                  <a:cubicBezTo>
                    <a:pt x="11540" y="13295"/>
                    <a:pt x="11534" y="13357"/>
                    <a:pt x="11530" y="13416"/>
                  </a:cubicBezTo>
                  <a:cubicBezTo>
                    <a:pt x="11434" y="11421"/>
                    <a:pt x="10973" y="9083"/>
                    <a:pt x="9686" y="6877"/>
                  </a:cubicBezTo>
                  <a:cubicBezTo>
                    <a:pt x="6609" y="1603"/>
                    <a:pt x="2329" y="299"/>
                    <a:pt x="2153" y="248"/>
                  </a:cubicBezTo>
                  <a:cubicBezTo>
                    <a:pt x="1531" y="58"/>
                    <a:pt x="1125" y="1"/>
                    <a:pt x="856"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3" name="Google Shape;343;p3"/>
            <p:cNvSpPr/>
            <p:nvPr/>
          </p:nvSpPr>
          <p:spPr>
            <a:xfrm>
              <a:off x="1053959" y="2525577"/>
              <a:ext cx="522718" cy="722204"/>
            </a:xfrm>
            <a:custGeom>
              <a:avLst/>
              <a:gdLst/>
              <a:ahLst/>
              <a:cxnLst/>
              <a:rect l="l" t="t" r="r" b="b"/>
              <a:pathLst>
                <a:path w="14079" h="19452" extrusionOk="0">
                  <a:moveTo>
                    <a:pt x="1162" y="572"/>
                  </a:moveTo>
                  <a:cubicBezTo>
                    <a:pt x="1511" y="572"/>
                    <a:pt x="1979" y="687"/>
                    <a:pt x="2367" y="804"/>
                  </a:cubicBezTo>
                  <a:cubicBezTo>
                    <a:pt x="2543" y="858"/>
                    <a:pt x="6713" y="2128"/>
                    <a:pt x="9733" y="7304"/>
                  </a:cubicBezTo>
                  <a:cubicBezTo>
                    <a:pt x="10817" y="9160"/>
                    <a:pt x="11425" y="11316"/>
                    <a:pt x="11537" y="13712"/>
                  </a:cubicBezTo>
                  <a:cubicBezTo>
                    <a:pt x="11545" y="13864"/>
                    <a:pt x="11668" y="13980"/>
                    <a:pt x="11817" y="13984"/>
                  </a:cubicBezTo>
                  <a:cubicBezTo>
                    <a:pt x="11820" y="13984"/>
                    <a:pt x="11823" y="13984"/>
                    <a:pt x="11825" y="13984"/>
                  </a:cubicBezTo>
                  <a:cubicBezTo>
                    <a:pt x="11971" y="13984"/>
                    <a:pt x="12096" y="13873"/>
                    <a:pt x="12110" y="13726"/>
                  </a:cubicBezTo>
                  <a:lnTo>
                    <a:pt x="12126" y="13544"/>
                  </a:lnTo>
                  <a:cubicBezTo>
                    <a:pt x="12634" y="7826"/>
                    <a:pt x="9328" y="4239"/>
                    <a:pt x="9293" y="4205"/>
                  </a:cubicBezTo>
                  <a:cubicBezTo>
                    <a:pt x="9184" y="4090"/>
                    <a:pt x="9191" y="3908"/>
                    <a:pt x="9305" y="3802"/>
                  </a:cubicBezTo>
                  <a:cubicBezTo>
                    <a:pt x="9361" y="3750"/>
                    <a:pt x="9432" y="3724"/>
                    <a:pt x="9502" y="3724"/>
                  </a:cubicBezTo>
                  <a:cubicBezTo>
                    <a:pt x="9579" y="3724"/>
                    <a:pt x="9655" y="3754"/>
                    <a:pt x="9710" y="3814"/>
                  </a:cubicBezTo>
                  <a:cubicBezTo>
                    <a:pt x="9866" y="3980"/>
                    <a:pt x="13475" y="7908"/>
                    <a:pt x="12624" y="14252"/>
                  </a:cubicBezTo>
                  <a:cubicBezTo>
                    <a:pt x="12384" y="15574"/>
                    <a:pt x="11768" y="18017"/>
                    <a:pt x="10985" y="18796"/>
                  </a:cubicBezTo>
                  <a:cubicBezTo>
                    <a:pt x="10930" y="18851"/>
                    <a:pt x="10856" y="18880"/>
                    <a:pt x="10782" y="18880"/>
                  </a:cubicBezTo>
                  <a:cubicBezTo>
                    <a:pt x="10732" y="18880"/>
                    <a:pt x="10682" y="18867"/>
                    <a:pt x="10637" y="18841"/>
                  </a:cubicBezTo>
                  <a:cubicBezTo>
                    <a:pt x="10524" y="18776"/>
                    <a:pt x="10471" y="18643"/>
                    <a:pt x="10506" y="18518"/>
                  </a:cubicBezTo>
                  <a:cubicBezTo>
                    <a:pt x="10520" y="18459"/>
                    <a:pt x="12143" y="12568"/>
                    <a:pt x="9238" y="7591"/>
                  </a:cubicBezTo>
                  <a:cubicBezTo>
                    <a:pt x="8239" y="5880"/>
                    <a:pt x="6995" y="4426"/>
                    <a:pt x="5537" y="3264"/>
                  </a:cubicBezTo>
                  <a:cubicBezTo>
                    <a:pt x="5484" y="3222"/>
                    <a:pt x="5421" y="3201"/>
                    <a:pt x="5358" y="3201"/>
                  </a:cubicBezTo>
                  <a:cubicBezTo>
                    <a:pt x="5279" y="3201"/>
                    <a:pt x="5201" y="3234"/>
                    <a:pt x="5144" y="3296"/>
                  </a:cubicBezTo>
                  <a:cubicBezTo>
                    <a:pt x="5041" y="3409"/>
                    <a:pt x="5045" y="3579"/>
                    <a:pt x="5154" y="3687"/>
                  </a:cubicBezTo>
                  <a:cubicBezTo>
                    <a:pt x="6183" y="4722"/>
                    <a:pt x="7053" y="5882"/>
                    <a:pt x="7738" y="7132"/>
                  </a:cubicBezTo>
                  <a:cubicBezTo>
                    <a:pt x="10250" y="11715"/>
                    <a:pt x="8923" y="15824"/>
                    <a:pt x="8863" y="15995"/>
                  </a:cubicBezTo>
                  <a:cubicBezTo>
                    <a:pt x="8859" y="16014"/>
                    <a:pt x="8851" y="16030"/>
                    <a:pt x="8841" y="16047"/>
                  </a:cubicBezTo>
                  <a:lnTo>
                    <a:pt x="8501" y="16648"/>
                  </a:lnTo>
                  <a:cubicBezTo>
                    <a:pt x="8449" y="16740"/>
                    <a:pt x="8353" y="16793"/>
                    <a:pt x="8252" y="16793"/>
                  </a:cubicBezTo>
                  <a:cubicBezTo>
                    <a:pt x="8227" y="16793"/>
                    <a:pt x="8201" y="16790"/>
                    <a:pt x="8176" y="16783"/>
                  </a:cubicBezTo>
                  <a:cubicBezTo>
                    <a:pt x="8049" y="16748"/>
                    <a:pt x="7961" y="16632"/>
                    <a:pt x="7965" y="16501"/>
                  </a:cubicBezTo>
                  <a:cubicBezTo>
                    <a:pt x="7965" y="16437"/>
                    <a:pt x="8061" y="10087"/>
                    <a:pt x="4530" y="6999"/>
                  </a:cubicBezTo>
                  <a:cubicBezTo>
                    <a:pt x="4476" y="6953"/>
                    <a:pt x="4408" y="6930"/>
                    <a:pt x="4341" y="6930"/>
                  </a:cubicBezTo>
                  <a:cubicBezTo>
                    <a:pt x="4276" y="6930"/>
                    <a:pt x="4212" y="6951"/>
                    <a:pt x="4160" y="6993"/>
                  </a:cubicBezTo>
                  <a:cubicBezTo>
                    <a:pt x="4051" y="7081"/>
                    <a:pt x="4023" y="7235"/>
                    <a:pt x="4092" y="7355"/>
                  </a:cubicBezTo>
                  <a:lnTo>
                    <a:pt x="5485" y="9794"/>
                  </a:lnTo>
                  <a:cubicBezTo>
                    <a:pt x="5563" y="9931"/>
                    <a:pt x="5516" y="10107"/>
                    <a:pt x="5379" y="10185"/>
                  </a:cubicBezTo>
                  <a:cubicBezTo>
                    <a:pt x="5335" y="10210"/>
                    <a:pt x="5287" y="10222"/>
                    <a:pt x="5239" y="10222"/>
                  </a:cubicBezTo>
                  <a:cubicBezTo>
                    <a:pt x="5139" y="10222"/>
                    <a:pt x="5041" y="10169"/>
                    <a:pt x="4988" y="10076"/>
                  </a:cubicBezTo>
                  <a:lnTo>
                    <a:pt x="2746" y="6152"/>
                  </a:lnTo>
                  <a:cubicBezTo>
                    <a:pt x="2705" y="6081"/>
                    <a:pt x="2697" y="5995"/>
                    <a:pt x="2723" y="5917"/>
                  </a:cubicBezTo>
                  <a:cubicBezTo>
                    <a:pt x="2752" y="5839"/>
                    <a:pt x="2811" y="5778"/>
                    <a:pt x="2889" y="5747"/>
                  </a:cubicBezTo>
                  <a:cubicBezTo>
                    <a:pt x="2989" y="5708"/>
                    <a:pt x="3094" y="5691"/>
                    <a:pt x="3202" y="5691"/>
                  </a:cubicBezTo>
                  <a:cubicBezTo>
                    <a:pt x="3882" y="5691"/>
                    <a:pt x="4677" y="6366"/>
                    <a:pt x="4853" y="6525"/>
                  </a:cubicBezTo>
                  <a:cubicBezTo>
                    <a:pt x="6412" y="7855"/>
                    <a:pt x="7503" y="9878"/>
                    <a:pt x="8098" y="12540"/>
                  </a:cubicBezTo>
                  <a:cubicBezTo>
                    <a:pt x="8128" y="12671"/>
                    <a:pt x="8248" y="12763"/>
                    <a:pt x="8381" y="12763"/>
                  </a:cubicBezTo>
                  <a:cubicBezTo>
                    <a:pt x="8393" y="12763"/>
                    <a:pt x="8405" y="12762"/>
                    <a:pt x="8417" y="12761"/>
                  </a:cubicBezTo>
                  <a:cubicBezTo>
                    <a:pt x="8564" y="12740"/>
                    <a:pt x="8673" y="12613"/>
                    <a:pt x="8665" y="12464"/>
                  </a:cubicBezTo>
                  <a:cubicBezTo>
                    <a:pt x="8577" y="10678"/>
                    <a:pt x="8096" y="8978"/>
                    <a:pt x="7237" y="7407"/>
                  </a:cubicBezTo>
                  <a:cubicBezTo>
                    <a:pt x="4839" y="3034"/>
                    <a:pt x="815" y="1234"/>
                    <a:pt x="774" y="1216"/>
                  </a:cubicBezTo>
                  <a:cubicBezTo>
                    <a:pt x="651" y="1162"/>
                    <a:pt x="585" y="1015"/>
                    <a:pt x="608" y="894"/>
                  </a:cubicBezTo>
                  <a:cubicBezTo>
                    <a:pt x="630" y="790"/>
                    <a:pt x="694" y="704"/>
                    <a:pt x="792" y="647"/>
                  </a:cubicBezTo>
                  <a:cubicBezTo>
                    <a:pt x="882" y="594"/>
                    <a:pt x="1011" y="572"/>
                    <a:pt x="1162" y="572"/>
                  </a:cubicBezTo>
                  <a:close/>
                  <a:moveTo>
                    <a:pt x="1155" y="0"/>
                  </a:moveTo>
                  <a:cubicBezTo>
                    <a:pt x="829" y="0"/>
                    <a:pt x="638" y="73"/>
                    <a:pt x="501" y="154"/>
                  </a:cubicBezTo>
                  <a:cubicBezTo>
                    <a:pt x="266" y="293"/>
                    <a:pt x="105" y="514"/>
                    <a:pt x="47" y="776"/>
                  </a:cubicBezTo>
                  <a:cubicBezTo>
                    <a:pt x="41" y="810"/>
                    <a:pt x="35" y="845"/>
                    <a:pt x="33" y="878"/>
                  </a:cubicBezTo>
                  <a:cubicBezTo>
                    <a:pt x="0" y="1246"/>
                    <a:pt x="207" y="1590"/>
                    <a:pt x="544" y="1739"/>
                  </a:cubicBezTo>
                  <a:cubicBezTo>
                    <a:pt x="583" y="1756"/>
                    <a:pt x="4438" y="3495"/>
                    <a:pt x="6733" y="7681"/>
                  </a:cubicBezTo>
                  <a:cubicBezTo>
                    <a:pt x="6807" y="7814"/>
                    <a:pt x="6877" y="7949"/>
                    <a:pt x="6944" y="8084"/>
                  </a:cubicBezTo>
                  <a:cubicBezTo>
                    <a:pt x="6451" y="7312"/>
                    <a:pt x="5880" y="6650"/>
                    <a:pt x="5232" y="6097"/>
                  </a:cubicBezTo>
                  <a:cubicBezTo>
                    <a:pt x="4868" y="5773"/>
                    <a:pt x="4035" y="5120"/>
                    <a:pt x="3202" y="5120"/>
                  </a:cubicBezTo>
                  <a:cubicBezTo>
                    <a:pt x="3027" y="5120"/>
                    <a:pt x="2851" y="5149"/>
                    <a:pt x="2680" y="5215"/>
                  </a:cubicBezTo>
                  <a:cubicBezTo>
                    <a:pt x="2449" y="5307"/>
                    <a:pt x="2267" y="5494"/>
                    <a:pt x="2185" y="5727"/>
                  </a:cubicBezTo>
                  <a:cubicBezTo>
                    <a:pt x="2101" y="5960"/>
                    <a:pt x="2126" y="6220"/>
                    <a:pt x="2249" y="6437"/>
                  </a:cubicBezTo>
                  <a:lnTo>
                    <a:pt x="4491" y="10361"/>
                  </a:lnTo>
                  <a:cubicBezTo>
                    <a:pt x="4649" y="10637"/>
                    <a:pt x="4941" y="10793"/>
                    <a:pt x="5241" y="10793"/>
                  </a:cubicBezTo>
                  <a:cubicBezTo>
                    <a:pt x="5385" y="10793"/>
                    <a:pt x="5530" y="10758"/>
                    <a:pt x="5663" y="10682"/>
                  </a:cubicBezTo>
                  <a:cubicBezTo>
                    <a:pt x="5888" y="10553"/>
                    <a:pt x="6034" y="10338"/>
                    <a:pt x="6081" y="10103"/>
                  </a:cubicBezTo>
                  <a:cubicBezTo>
                    <a:pt x="7439" y="13035"/>
                    <a:pt x="7394" y="16443"/>
                    <a:pt x="7392" y="16488"/>
                  </a:cubicBezTo>
                  <a:cubicBezTo>
                    <a:pt x="7384" y="16881"/>
                    <a:pt x="7644" y="17229"/>
                    <a:pt x="8024" y="17333"/>
                  </a:cubicBezTo>
                  <a:cubicBezTo>
                    <a:pt x="8101" y="17354"/>
                    <a:pt x="8178" y="17364"/>
                    <a:pt x="8253" y="17364"/>
                  </a:cubicBezTo>
                  <a:cubicBezTo>
                    <a:pt x="8557" y="17364"/>
                    <a:pt x="8845" y="17204"/>
                    <a:pt x="9000" y="16930"/>
                  </a:cubicBezTo>
                  <a:lnTo>
                    <a:pt x="9342" y="16329"/>
                  </a:lnTo>
                  <a:cubicBezTo>
                    <a:pt x="9369" y="16282"/>
                    <a:pt x="9391" y="16231"/>
                    <a:pt x="9409" y="16177"/>
                  </a:cubicBezTo>
                  <a:cubicBezTo>
                    <a:pt x="9467" y="16010"/>
                    <a:pt x="10678" y="12264"/>
                    <a:pt x="8753" y="7891"/>
                  </a:cubicBezTo>
                  <a:lnTo>
                    <a:pt x="8753" y="7891"/>
                  </a:lnTo>
                  <a:cubicBezTo>
                    <a:pt x="11507" y="12632"/>
                    <a:pt x="9970" y="18305"/>
                    <a:pt x="9956" y="18365"/>
                  </a:cubicBezTo>
                  <a:cubicBezTo>
                    <a:pt x="9851" y="18739"/>
                    <a:pt x="10013" y="19138"/>
                    <a:pt x="10349" y="19334"/>
                  </a:cubicBezTo>
                  <a:cubicBezTo>
                    <a:pt x="10484" y="19413"/>
                    <a:pt x="10633" y="19451"/>
                    <a:pt x="10782" y="19451"/>
                  </a:cubicBezTo>
                  <a:cubicBezTo>
                    <a:pt x="11004" y="19451"/>
                    <a:pt x="11224" y="19366"/>
                    <a:pt x="11390" y="19201"/>
                  </a:cubicBezTo>
                  <a:cubicBezTo>
                    <a:pt x="12458" y="18139"/>
                    <a:pt x="13076" y="14979"/>
                    <a:pt x="13190" y="14342"/>
                  </a:cubicBezTo>
                  <a:cubicBezTo>
                    <a:pt x="14078" y="7718"/>
                    <a:pt x="10293" y="3597"/>
                    <a:pt x="10132" y="3425"/>
                  </a:cubicBezTo>
                  <a:cubicBezTo>
                    <a:pt x="9963" y="3245"/>
                    <a:pt x="9733" y="3153"/>
                    <a:pt x="9503" y="3153"/>
                  </a:cubicBezTo>
                  <a:cubicBezTo>
                    <a:pt x="9293" y="3153"/>
                    <a:pt x="9082" y="3230"/>
                    <a:pt x="8916" y="3384"/>
                  </a:cubicBezTo>
                  <a:cubicBezTo>
                    <a:pt x="8571" y="3705"/>
                    <a:pt x="8552" y="4250"/>
                    <a:pt x="8875" y="4593"/>
                  </a:cubicBezTo>
                  <a:cubicBezTo>
                    <a:pt x="8896" y="4616"/>
                    <a:pt x="10267" y="6126"/>
                    <a:pt x="11058" y="8710"/>
                  </a:cubicBezTo>
                  <a:cubicBezTo>
                    <a:pt x="10821" y="8123"/>
                    <a:pt x="10545" y="7558"/>
                    <a:pt x="10230" y="7018"/>
                  </a:cubicBezTo>
                  <a:cubicBezTo>
                    <a:pt x="7095" y="1645"/>
                    <a:pt x="2715" y="311"/>
                    <a:pt x="2533" y="258"/>
                  </a:cubicBezTo>
                  <a:cubicBezTo>
                    <a:pt x="1902" y="67"/>
                    <a:pt x="1466" y="0"/>
                    <a:pt x="1155"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4" name="Google Shape;344;p3"/>
            <p:cNvSpPr/>
            <p:nvPr/>
          </p:nvSpPr>
          <p:spPr>
            <a:xfrm>
              <a:off x="1685339" y="3489527"/>
              <a:ext cx="487930" cy="523943"/>
            </a:xfrm>
            <a:custGeom>
              <a:avLst/>
              <a:gdLst/>
              <a:ahLst/>
              <a:cxnLst/>
              <a:rect l="l" t="t" r="r" b="b"/>
              <a:pathLst>
                <a:path w="13142" h="14112" extrusionOk="0">
                  <a:moveTo>
                    <a:pt x="4437" y="0"/>
                  </a:moveTo>
                  <a:cubicBezTo>
                    <a:pt x="3580" y="0"/>
                    <a:pt x="2788" y="370"/>
                    <a:pt x="2100" y="1188"/>
                  </a:cubicBezTo>
                  <a:cubicBezTo>
                    <a:pt x="1" y="3684"/>
                    <a:pt x="3661" y="5816"/>
                    <a:pt x="3661" y="5816"/>
                  </a:cubicBezTo>
                  <a:cubicBezTo>
                    <a:pt x="6120" y="7219"/>
                    <a:pt x="6965" y="8684"/>
                    <a:pt x="7278" y="9777"/>
                  </a:cubicBezTo>
                  <a:cubicBezTo>
                    <a:pt x="7655" y="11088"/>
                    <a:pt x="7391" y="12314"/>
                    <a:pt x="8399" y="13316"/>
                  </a:cubicBezTo>
                  <a:cubicBezTo>
                    <a:pt x="8619" y="13536"/>
                    <a:pt x="9271" y="14112"/>
                    <a:pt x="10079" y="14112"/>
                  </a:cubicBezTo>
                  <a:cubicBezTo>
                    <a:pt x="10150" y="14112"/>
                    <a:pt x="10222" y="14107"/>
                    <a:pt x="10296" y="14098"/>
                  </a:cubicBezTo>
                  <a:cubicBezTo>
                    <a:pt x="11317" y="13965"/>
                    <a:pt x="12215" y="12884"/>
                    <a:pt x="12393" y="11399"/>
                  </a:cubicBezTo>
                  <a:cubicBezTo>
                    <a:pt x="12393" y="11399"/>
                    <a:pt x="13142" y="7549"/>
                    <a:pt x="10200" y="3960"/>
                  </a:cubicBezTo>
                  <a:cubicBezTo>
                    <a:pt x="8223" y="1549"/>
                    <a:pt x="6193" y="0"/>
                    <a:pt x="443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5" name="Google Shape;345;p3"/>
            <p:cNvSpPr/>
            <p:nvPr/>
          </p:nvSpPr>
          <p:spPr>
            <a:xfrm>
              <a:off x="1729559" y="3483326"/>
              <a:ext cx="428897" cy="536344"/>
            </a:xfrm>
            <a:custGeom>
              <a:avLst/>
              <a:gdLst/>
              <a:ahLst/>
              <a:cxnLst/>
              <a:rect l="l" t="t" r="r" b="b"/>
              <a:pathLst>
                <a:path w="11552" h="14446" extrusionOk="0">
                  <a:moveTo>
                    <a:pt x="3252" y="334"/>
                  </a:moveTo>
                  <a:cubicBezTo>
                    <a:pt x="3257" y="334"/>
                    <a:pt x="3261" y="334"/>
                    <a:pt x="3266" y="334"/>
                  </a:cubicBezTo>
                  <a:cubicBezTo>
                    <a:pt x="4856" y="344"/>
                    <a:pt x="6797" y="1692"/>
                    <a:pt x="8880" y="4233"/>
                  </a:cubicBezTo>
                  <a:cubicBezTo>
                    <a:pt x="9539" y="5035"/>
                    <a:pt x="10063" y="5919"/>
                    <a:pt x="10435" y="6856"/>
                  </a:cubicBezTo>
                  <a:cubicBezTo>
                    <a:pt x="10734" y="7609"/>
                    <a:pt x="10938" y="8397"/>
                    <a:pt x="11043" y="9201"/>
                  </a:cubicBezTo>
                  <a:cubicBezTo>
                    <a:pt x="11221" y="10572"/>
                    <a:pt x="11041" y="11525"/>
                    <a:pt x="11038" y="11535"/>
                  </a:cubicBezTo>
                  <a:lnTo>
                    <a:pt x="11038" y="11548"/>
                  </a:lnTo>
                  <a:cubicBezTo>
                    <a:pt x="10955" y="12235"/>
                    <a:pt x="10713" y="12847"/>
                    <a:pt x="10339" y="13319"/>
                  </a:cubicBezTo>
                  <a:cubicBezTo>
                    <a:pt x="9987" y="13763"/>
                    <a:pt x="9541" y="14040"/>
                    <a:pt x="9083" y="14099"/>
                  </a:cubicBezTo>
                  <a:cubicBezTo>
                    <a:pt x="9016" y="14108"/>
                    <a:pt x="8950" y="14112"/>
                    <a:pt x="8886" y="14112"/>
                  </a:cubicBezTo>
                  <a:cubicBezTo>
                    <a:pt x="8161" y="14112"/>
                    <a:pt x="7562" y="13599"/>
                    <a:pt x="7325" y="13364"/>
                  </a:cubicBezTo>
                  <a:cubicBezTo>
                    <a:pt x="6687" y="12730"/>
                    <a:pt x="6593" y="12008"/>
                    <a:pt x="6484" y="11173"/>
                  </a:cubicBezTo>
                  <a:cubicBezTo>
                    <a:pt x="6431" y="10762"/>
                    <a:pt x="6376" y="10336"/>
                    <a:pt x="6249" y="9897"/>
                  </a:cubicBezTo>
                  <a:cubicBezTo>
                    <a:pt x="5805" y="8350"/>
                    <a:pt x="4561" y="6985"/>
                    <a:pt x="2554" y="5837"/>
                  </a:cubicBezTo>
                  <a:cubicBezTo>
                    <a:pt x="2536" y="5827"/>
                    <a:pt x="709" y="4745"/>
                    <a:pt x="455" y="3284"/>
                  </a:cubicBezTo>
                  <a:cubicBezTo>
                    <a:pt x="408" y="3016"/>
                    <a:pt x="418" y="2752"/>
                    <a:pt x="484" y="2490"/>
                  </a:cubicBezTo>
                  <a:cubicBezTo>
                    <a:pt x="569" y="2142"/>
                    <a:pt x="754" y="1799"/>
                    <a:pt x="1036" y="1463"/>
                  </a:cubicBezTo>
                  <a:cubicBezTo>
                    <a:pt x="1667" y="712"/>
                    <a:pt x="2413" y="334"/>
                    <a:pt x="3252" y="334"/>
                  </a:cubicBezTo>
                  <a:close/>
                  <a:moveTo>
                    <a:pt x="3248" y="0"/>
                  </a:moveTo>
                  <a:cubicBezTo>
                    <a:pt x="2307" y="0"/>
                    <a:pt x="1477" y="420"/>
                    <a:pt x="780" y="1248"/>
                  </a:cubicBezTo>
                  <a:cubicBezTo>
                    <a:pt x="222" y="1913"/>
                    <a:pt x="1" y="2617"/>
                    <a:pt x="125" y="3341"/>
                  </a:cubicBezTo>
                  <a:cubicBezTo>
                    <a:pt x="244" y="4025"/>
                    <a:pt x="664" y="4702"/>
                    <a:pt x="1369" y="5355"/>
                  </a:cubicBezTo>
                  <a:cubicBezTo>
                    <a:pt x="1887" y="5833"/>
                    <a:pt x="2366" y="6114"/>
                    <a:pt x="2388" y="6128"/>
                  </a:cubicBezTo>
                  <a:cubicBezTo>
                    <a:pt x="4318" y="7229"/>
                    <a:pt x="5508" y="8528"/>
                    <a:pt x="5928" y="9989"/>
                  </a:cubicBezTo>
                  <a:cubicBezTo>
                    <a:pt x="6046" y="10404"/>
                    <a:pt x="6102" y="10817"/>
                    <a:pt x="6153" y="11216"/>
                  </a:cubicBezTo>
                  <a:cubicBezTo>
                    <a:pt x="6265" y="12075"/>
                    <a:pt x="6372" y="12886"/>
                    <a:pt x="7090" y="13602"/>
                  </a:cubicBezTo>
                  <a:cubicBezTo>
                    <a:pt x="7358" y="13868"/>
                    <a:pt x="8037" y="14446"/>
                    <a:pt x="8886" y="14446"/>
                  </a:cubicBezTo>
                  <a:cubicBezTo>
                    <a:pt x="8965" y="14446"/>
                    <a:pt x="9044" y="14441"/>
                    <a:pt x="9126" y="14430"/>
                  </a:cubicBezTo>
                  <a:cubicBezTo>
                    <a:pt x="9672" y="14359"/>
                    <a:pt x="10196" y="14037"/>
                    <a:pt x="10601" y="13526"/>
                  </a:cubicBezTo>
                  <a:cubicBezTo>
                    <a:pt x="10912" y="13135"/>
                    <a:pt x="11139" y="12656"/>
                    <a:pt x="11270" y="12125"/>
                  </a:cubicBezTo>
                  <a:cubicBezTo>
                    <a:pt x="11313" y="11953"/>
                    <a:pt x="11345" y="11775"/>
                    <a:pt x="11368" y="11593"/>
                  </a:cubicBezTo>
                  <a:cubicBezTo>
                    <a:pt x="11386" y="11498"/>
                    <a:pt x="11552" y="10549"/>
                    <a:pt x="11376" y="9170"/>
                  </a:cubicBezTo>
                  <a:cubicBezTo>
                    <a:pt x="11268" y="8338"/>
                    <a:pt x="11057" y="7521"/>
                    <a:pt x="10748" y="6742"/>
                  </a:cubicBezTo>
                  <a:cubicBezTo>
                    <a:pt x="10361" y="5768"/>
                    <a:pt x="9819" y="4853"/>
                    <a:pt x="9138" y="4021"/>
                  </a:cubicBezTo>
                  <a:cubicBezTo>
                    <a:pt x="8111" y="2768"/>
                    <a:pt x="7106" y="1791"/>
                    <a:pt x="6153" y="1113"/>
                  </a:cubicBezTo>
                  <a:cubicBezTo>
                    <a:pt x="5118" y="381"/>
                    <a:pt x="4148" y="6"/>
                    <a:pt x="3268" y="0"/>
                  </a:cubicBezTo>
                  <a:cubicBezTo>
                    <a:pt x="3261" y="0"/>
                    <a:pt x="3254" y="0"/>
                    <a:pt x="324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6" name="Google Shape;346;p3"/>
            <p:cNvSpPr/>
            <p:nvPr/>
          </p:nvSpPr>
          <p:spPr>
            <a:xfrm>
              <a:off x="1768768" y="3520195"/>
              <a:ext cx="362699" cy="457374"/>
            </a:xfrm>
            <a:custGeom>
              <a:avLst/>
              <a:gdLst/>
              <a:ahLst/>
              <a:cxnLst/>
              <a:rect l="l" t="t" r="r" b="b"/>
              <a:pathLst>
                <a:path w="9769" h="12319" extrusionOk="0">
                  <a:moveTo>
                    <a:pt x="1929" y="1"/>
                  </a:moveTo>
                  <a:cubicBezTo>
                    <a:pt x="1311" y="1"/>
                    <a:pt x="340" y="819"/>
                    <a:pt x="156" y="1861"/>
                  </a:cubicBezTo>
                  <a:cubicBezTo>
                    <a:pt x="1" y="2739"/>
                    <a:pt x="99" y="3189"/>
                    <a:pt x="430" y="3189"/>
                  </a:cubicBezTo>
                  <a:cubicBezTo>
                    <a:pt x="624" y="3189"/>
                    <a:pt x="898" y="3035"/>
                    <a:pt x="1248" y="2723"/>
                  </a:cubicBezTo>
                  <a:cubicBezTo>
                    <a:pt x="1510" y="2488"/>
                    <a:pt x="1672" y="2385"/>
                    <a:pt x="1773" y="2385"/>
                  </a:cubicBezTo>
                  <a:cubicBezTo>
                    <a:pt x="2037" y="2385"/>
                    <a:pt x="1882" y="3095"/>
                    <a:pt x="2009" y="4018"/>
                  </a:cubicBezTo>
                  <a:cubicBezTo>
                    <a:pt x="2076" y="4503"/>
                    <a:pt x="2315" y="4667"/>
                    <a:pt x="2604" y="4667"/>
                  </a:cubicBezTo>
                  <a:cubicBezTo>
                    <a:pt x="3073" y="4667"/>
                    <a:pt x="3674" y="4231"/>
                    <a:pt x="3875" y="4036"/>
                  </a:cubicBezTo>
                  <a:cubicBezTo>
                    <a:pt x="3986" y="3929"/>
                    <a:pt x="4139" y="3852"/>
                    <a:pt x="4275" y="3852"/>
                  </a:cubicBezTo>
                  <a:cubicBezTo>
                    <a:pt x="4535" y="3852"/>
                    <a:pt x="4735" y="4133"/>
                    <a:pt x="4467" y="5020"/>
                  </a:cubicBezTo>
                  <a:cubicBezTo>
                    <a:pt x="4213" y="5862"/>
                    <a:pt x="4600" y="6041"/>
                    <a:pt x="5107" y="6041"/>
                  </a:cubicBezTo>
                  <a:cubicBezTo>
                    <a:pt x="5413" y="6041"/>
                    <a:pt x="5764" y="5975"/>
                    <a:pt x="6042" y="5951"/>
                  </a:cubicBezTo>
                  <a:cubicBezTo>
                    <a:pt x="6102" y="5946"/>
                    <a:pt x="6155" y="5943"/>
                    <a:pt x="6200" y="5943"/>
                  </a:cubicBezTo>
                  <a:cubicBezTo>
                    <a:pt x="6704" y="5943"/>
                    <a:pt x="6270" y="6289"/>
                    <a:pt x="5725" y="7398"/>
                  </a:cubicBezTo>
                  <a:cubicBezTo>
                    <a:pt x="5130" y="8603"/>
                    <a:pt x="6441" y="8977"/>
                    <a:pt x="7339" y="9026"/>
                  </a:cubicBezTo>
                  <a:cubicBezTo>
                    <a:pt x="8235" y="9077"/>
                    <a:pt x="6680" y="10094"/>
                    <a:pt x="6680" y="10094"/>
                  </a:cubicBezTo>
                  <a:cubicBezTo>
                    <a:pt x="6680" y="10094"/>
                    <a:pt x="6028" y="10941"/>
                    <a:pt x="6811" y="11850"/>
                  </a:cubicBezTo>
                  <a:cubicBezTo>
                    <a:pt x="7124" y="12210"/>
                    <a:pt x="7471" y="12319"/>
                    <a:pt x="7776" y="12319"/>
                  </a:cubicBezTo>
                  <a:cubicBezTo>
                    <a:pt x="8237" y="12319"/>
                    <a:pt x="8601" y="12071"/>
                    <a:pt x="8601" y="12071"/>
                  </a:cubicBezTo>
                  <a:cubicBezTo>
                    <a:pt x="9768" y="11032"/>
                    <a:pt x="9527" y="10612"/>
                    <a:pt x="8925" y="10612"/>
                  </a:cubicBezTo>
                  <a:cubicBezTo>
                    <a:pt x="8679" y="10612"/>
                    <a:pt x="8373" y="10682"/>
                    <a:pt x="8078" y="10808"/>
                  </a:cubicBezTo>
                  <a:cubicBezTo>
                    <a:pt x="7957" y="10860"/>
                    <a:pt x="7864" y="10884"/>
                    <a:pt x="7795" y="10884"/>
                  </a:cubicBezTo>
                  <a:cubicBezTo>
                    <a:pt x="7276" y="10884"/>
                    <a:pt x="8076" y="9558"/>
                    <a:pt x="8732" y="8658"/>
                  </a:cubicBezTo>
                  <a:cubicBezTo>
                    <a:pt x="9477" y="7637"/>
                    <a:pt x="9516" y="6786"/>
                    <a:pt x="8299" y="6633"/>
                  </a:cubicBezTo>
                  <a:cubicBezTo>
                    <a:pt x="7083" y="6479"/>
                    <a:pt x="7527" y="5777"/>
                    <a:pt x="7566" y="5024"/>
                  </a:cubicBezTo>
                  <a:cubicBezTo>
                    <a:pt x="7601" y="4347"/>
                    <a:pt x="7532" y="3603"/>
                    <a:pt x="6712" y="3603"/>
                  </a:cubicBezTo>
                  <a:cubicBezTo>
                    <a:pt x="6621" y="3603"/>
                    <a:pt x="6521" y="3612"/>
                    <a:pt x="6410" y="3631"/>
                  </a:cubicBezTo>
                  <a:cubicBezTo>
                    <a:pt x="6295" y="3651"/>
                    <a:pt x="6196" y="3661"/>
                    <a:pt x="6111" y="3661"/>
                  </a:cubicBezTo>
                  <a:cubicBezTo>
                    <a:pt x="5377" y="3661"/>
                    <a:pt x="5659" y="2950"/>
                    <a:pt x="5336" y="2209"/>
                  </a:cubicBezTo>
                  <a:cubicBezTo>
                    <a:pt x="5096" y="1660"/>
                    <a:pt x="4860" y="1404"/>
                    <a:pt x="4507" y="1404"/>
                  </a:cubicBezTo>
                  <a:cubicBezTo>
                    <a:pt x="4328" y="1404"/>
                    <a:pt x="4118" y="1470"/>
                    <a:pt x="3863" y="1598"/>
                  </a:cubicBezTo>
                  <a:cubicBezTo>
                    <a:pt x="3736" y="1661"/>
                    <a:pt x="3619" y="1690"/>
                    <a:pt x="3511" y="1690"/>
                  </a:cubicBezTo>
                  <a:cubicBezTo>
                    <a:pt x="2978" y="1690"/>
                    <a:pt x="2669" y="983"/>
                    <a:pt x="2388" y="298"/>
                  </a:cubicBezTo>
                  <a:cubicBezTo>
                    <a:pt x="2303" y="93"/>
                    <a:pt x="2136" y="1"/>
                    <a:pt x="1929"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7" name="Google Shape;347;p3"/>
            <p:cNvSpPr/>
            <p:nvPr/>
          </p:nvSpPr>
          <p:spPr>
            <a:xfrm>
              <a:off x="1646465" y="2745827"/>
              <a:ext cx="474415" cy="500776"/>
            </a:xfrm>
            <a:custGeom>
              <a:avLst/>
              <a:gdLst/>
              <a:ahLst/>
              <a:cxnLst/>
              <a:rect l="l" t="t" r="r" b="b"/>
              <a:pathLst>
                <a:path w="12778" h="13488" extrusionOk="0">
                  <a:moveTo>
                    <a:pt x="10043" y="0"/>
                  </a:moveTo>
                  <a:cubicBezTo>
                    <a:pt x="9740" y="0"/>
                    <a:pt x="9421" y="37"/>
                    <a:pt x="9097" y="114"/>
                  </a:cubicBezTo>
                  <a:cubicBezTo>
                    <a:pt x="9097" y="114"/>
                    <a:pt x="5224" y="740"/>
                    <a:pt x="2871" y="4740"/>
                  </a:cubicBezTo>
                  <a:cubicBezTo>
                    <a:pt x="520" y="8742"/>
                    <a:pt x="0" y="12191"/>
                    <a:pt x="3067" y="13300"/>
                  </a:cubicBezTo>
                  <a:cubicBezTo>
                    <a:pt x="3427" y="13430"/>
                    <a:pt x="3754" y="13488"/>
                    <a:pt x="4052" y="13488"/>
                  </a:cubicBezTo>
                  <a:cubicBezTo>
                    <a:pt x="6295" y="13488"/>
                    <a:pt x="6871" y="10237"/>
                    <a:pt x="6871" y="10237"/>
                  </a:cubicBezTo>
                  <a:cubicBezTo>
                    <a:pt x="7339" y="7445"/>
                    <a:pt x="8424" y="6145"/>
                    <a:pt x="9338" y="5474"/>
                  </a:cubicBezTo>
                  <a:cubicBezTo>
                    <a:pt x="10441" y="4666"/>
                    <a:pt x="11681" y="4492"/>
                    <a:pt x="12274" y="3201"/>
                  </a:cubicBezTo>
                  <a:cubicBezTo>
                    <a:pt x="12415" y="2892"/>
                    <a:pt x="12777" y="1961"/>
                    <a:pt x="12354" y="1151"/>
                  </a:cubicBezTo>
                  <a:cubicBezTo>
                    <a:pt x="11983" y="442"/>
                    <a:pt x="11101" y="0"/>
                    <a:pt x="1004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8" name="Google Shape;348;p3"/>
            <p:cNvSpPr/>
            <p:nvPr/>
          </p:nvSpPr>
          <p:spPr>
            <a:xfrm>
              <a:off x="1671824" y="2739552"/>
              <a:ext cx="455517" cy="513213"/>
            </a:xfrm>
            <a:custGeom>
              <a:avLst/>
              <a:gdLst/>
              <a:ahLst/>
              <a:cxnLst/>
              <a:rect l="l" t="t" r="r" b="b"/>
              <a:pathLst>
                <a:path w="12269" h="13823" extrusionOk="0">
                  <a:moveTo>
                    <a:pt x="9363" y="335"/>
                  </a:moveTo>
                  <a:cubicBezTo>
                    <a:pt x="9712" y="335"/>
                    <a:pt x="10046" y="386"/>
                    <a:pt x="10355" y="488"/>
                  </a:cubicBezTo>
                  <a:cubicBezTo>
                    <a:pt x="10893" y="666"/>
                    <a:pt x="11309" y="987"/>
                    <a:pt x="11523" y="1398"/>
                  </a:cubicBezTo>
                  <a:cubicBezTo>
                    <a:pt x="11902" y="2124"/>
                    <a:pt x="11591" y="2969"/>
                    <a:pt x="11440" y="3301"/>
                  </a:cubicBezTo>
                  <a:cubicBezTo>
                    <a:pt x="11063" y="4119"/>
                    <a:pt x="10419" y="4457"/>
                    <a:pt x="9674" y="4847"/>
                  </a:cubicBezTo>
                  <a:cubicBezTo>
                    <a:pt x="9306" y="5040"/>
                    <a:pt x="8925" y="5238"/>
                    <a:pt x="8557" y="5508"/>
                  </a:cubicBezTo>
                  <a:cubicBezTo>
                    <a:pt x="7258" y="6460"/>
                    <a:pt x="6405" y="8098"/>
                    <a:pt x="6022" y="10376"/>
                  </a:cubicBezTo>
                  <a:cubicBezTo>
                    <a:pt x="6020" y="10398"/>
                    <a:pt x="5635" y="12487"/>
                    <a:pt x="4350" y="13230"/>
                  </a:cubicBezTo>
                  <a:cubicBezTo>
                    <a:pt x="4115" y="13365"/>
                    <a:pt x="3863" y="13447"/>
                    <a:pt x="3595" y="13475"/>
                  </a:cubicBezTo>
                  <a:cubicBezTo>
                    <a:pt x="3520" y="13484"/>
                    <a:pt x="3442" y="13488"/>
                    <a:pt x="3364" y="13488"/>
                  </a:cubicBezTo>
                  <a:cubicBezTo>
                    <a:pt x="3073" y="13488"/>
                    <a:pt x="2765" y="13429"/>
                    <a:pt x="2440" y="13311"/>
                  </a:cubicBezTo>
                  <a:cubicBezTo>
                    <a:pt x="1513" y="12976"/>
                    <a:pt x="899" y="12405"/>
                    <a:pt x="613" y="11609"/>
                  </a:cubicBezTo>
                  <a:cubicBezTo>
                    <a:pt x="72" y="10114"/>
                    <a:pt x="668" y="7826"/>
                    <a:pt x="2331" y="4995"/>
                  </a:cubicBezTo>
                  <a:cubicBezTo>
                    <a:pt x="2859" y="4099"/>
                    <a:pt x="3505" y="3303"/>
                    <a:pt x="4258" y="2630"/>
                  </a:cubicBezTo>
                  <a:cubicBezTo>
                    <a:pt x="4860" y="2090"/>
                    <a:pt x="5529" y="1625"/>
                    <a:pt x="6247" y="1251"/>
                  </a:cubicBezTo>
                  <a:cubicBezTo>
                    <a:pt x="7475" y="610"/>
                    <a:pt x="8430" y="449"/>
                    <a:pt x="8440" y="447"/>
                  </a:cubicBezTo>
                  <a:lnTo>
                    <a:pt x="8453" y="445"/>
                  </a:lnTo>
                  <a:cubicBezTo>
                    <a:pt x="8761" y="371"/>
                    <a:pt x="9067" y="335"/>
                    <a:pt x="9363" y="335"/>
                  </a:cubicBezTo>
                  <a:close/>
                  <a:moveTo>
                    <a:pt x="9358" y="1"/>
                  </a:moveTo>
                  <a:cubicBezTo>
                    <a:pt x="9212" y="1"/>
                    <a:pt x="9064" y="9"/>
                    <a:pt x="8915" y="25"/>
                  </a:cubicBezTo>
                  <a:cubicBezTo>
                    <a:pt x="8739" y="46"/>
                    <a:pt x="8559" y="76"/>
                    <a:pt x="8381" y="117"/>
                  </a:cubicBezTo>
                  <a:cubicBezTo>
                    <a:pt x="8287" y="134"/>
                    <a:pt x="7340" y="306"/>
                    <a:pt x="6106" y="948"/>
                  </a:cubicBezTo>
                  <a:cubicBezTo>
                    <a:pt x="5361" y="1335"/>
                    <a:pt x="4668" y="1815"/>
                    <a:pt x="4044" y="2374"/>
                  </a:cubicBezTo>
                  <a:cubicBezTo>
                    <a:pt x="3262" y="3072"/>
                    <a:pt x="2591" y="3896"/>
                    <a:pt x="2045" y="4825"/>
                  </a:cubicBezTo>
                  <a:cubicBezTo>
                    <a:pt x="1224" y="6220"/>
                    <a:pt x="653" y="7501"/>
                    <a:pt x="349" y="8630"/>
                  </a:cubicBezTo>
                  <a:cubicBezTo>
                    <a:pt x="17" y="9854"/>
                    <a:pt x="1" y="10895"/>
                    <a:pt x="297" y="11722"/>
                  </a:cubicBezTo>
                  <a:cubicBezTo>
                    <a:pt x="621" y="12614"/>
                    <a:pt x="1302" y="13254"/>
                    <a:pt x="2327" y="13625"/>
                  </a:cubicBezTo>
                  <a:cubicBezTo>
                    <a:pt x="2692" y="13757"/>
                    <a:pt x="3040" y="13823"/>
                    <a:pt x="3370" y="13823"/>
                  </a:cubicBezTo>
                  <a:cubicBezTo>
                    <a:pt x="3782" y="13823"/>
                    <a:pt x="4165" y="13720"/>
                    <a:pt x="4518" y="13516"/>
                  </a:cubicBezTo>
                  <a:cubicBezTo>
                    <a:pt x="5118" y="13170"/>
                    <a:pt x="5609" y="12544"/>
                    <a:pt x="5977" y="11656"/>
                  </a:cubicBezTo>
                  <a:cubicBezTo>
                    <a:pt x="6249" y="11004"/>
                    <a:pt x="6347" y="10457"/>
                    <a:pt x="6351" y="10433"/>
                  </a:cubicBezTo>
                  <a:cubicBezTo>
                    <a:pt x="6720" y="8242"/>
                    <a:pt x="7528" y="6677"/>
                    <a:pt x="8753" y="5778"/>
                  </a:cubicBezTo>
                  <a:cubicBezTo>
                    <a:pt x="9103" y="5523"/>
                    <a:pt x="9471" y="5328"/>
                    <a:pt x="9829" y="5142"/>
                  </a:cubicBezTo>
                  <a:cubicBezTo>
                    <a:pt x="10595" y="4741"/>
                    <a:pt x="11319" y="4361"/>
                    <a:pt x="11742" y="3440"/>
                  </a:cubicBezTo>
                  <a:cubicBezTo>
                    <a:pt x="11916" y="3065"/>
                    <a:pt x="12268" y="2100"/>
                    <a:pt x="11818" y="1243"/>
                  </a:cubicBezTo>
                  <a:cubicBezTo>
                    <a:pt x="11564" y="756"/>
                    <a:pt x="11082" y="375"/>
                    <a:pt x="10462" y="170"/>
                  </a:cubicBezTo>
                  <a:cubicBezTo>
                    <a:pt x="10117" y="58"/>
                    <a:pt x="9745" y="1"/>
                    <a:pt x="93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9" name="Google Shape;349;p3"/>
            <p:cNvSpPr/>
            <p:nvPr/>
          </p:nvSpPr>
          <p:spPr>
            <a:xfrm>
              <a:off x="1703532" y="2769442"/>
              <a:ext cx="389467" cy="441594"/>
            </a:xfrm>
            <a:custGeom>
              <a:avLst/>
              <a:gdLst/>
              <a:ahLst/>
              <a:cxnLst/>
              <a:rect l="l" t="t" r="r" b="b"/>
              <a:pathLst>
                <a:path w="10490" h="11894" extrusionOk="0">
                  <a:moveTo>
                    <a:pt x="8326" y="1"/>
                  </a:moveTo>
                  <a:cubicBezTo>
                    <a:pt x="7704" y="1"/>
                    <a:pt x="7949" y="759"/>
                    <a:pt x="8495" y="1338"/>
                  </a:cubicBezTo>
                  <a:cubicBezTo>
                    <a:pt x="8843" y="1707"/>
                    <a:pt x="8657" y="1837"/>
                    <a:pt x="8237" y="1837"/>
                  </a:cubicBezTo>
                  <a:cubicBezTo>
                    <a:pt x="7738" y="1837"/>
                    <a:pt x="6910" y="1653"/>
                    <a:pt x="6250" y="1465"/>
                  </a:cubicBezTo>
                  <a:cubicBezTo>
                    <a:pt x="5926" y="1372"/>
                    <a:pt x="5631" y="1323"/>
                    <a:pt x="5377" y="1323"/>
                  </a:cubicBezTo>
                  <a:cubicBezTo>
                    <a:pt x="4679" y="1323"/>
                    <a:pt x="4296" y="1695"/>
                    <a:pt x="4499" y="2571"/>
                  </a:cubicBezTo>
                  <a:cubicBezTo>
                    <a:pt x="4775" y="3766"/>
                    <a:pt x="3963" y="3592"/>
                    <a:pt x="3243" y="3815"/>
                  </a:cubicBezTo>
                  <a:cubicBezTo>
                    <a:pt x="2523" y="4038"/>
                    <a:pt x="1770" y="4411"/>
                    <a:pt x="2334" y="5381"/>
                  </a:cubicBezTo>
                  <a:cubicBezTo>
                    <a:pt x="2897" y="6352"/>
                    <a:pt x="2021" y="6256"/>
                    <a:pt x="1371" y="6880"/>
                  </a:cubicBezTo>
                  <a:cubicBezTo>
                    <a:pt x="718" y="7506"/>
                    <a:pt x="689" y="7893"/>
                    <a:pt x="1305" y="8474"/>
                  </a:cubicBezTo>
                  <a:cubicBezTo>
                    <a:pt x="1921" y="9055"/>
                    <a:pt x="1248" y="9706"/>
                    <a:pt x="593" y="10305"/>
                  </a:cubicBezTo>
                  <a:cubicBezTo>
                    <a:pt x="1" y="10851"/>
                    <a:pt x="1185" y="11894"/>
                    <a:pt x="2447" y="11894"/>
                  </a:cubicBezTo>
                  <a:cubicBezTo>
                    <a:pt x="2575" y="11894"/>
                    <a:pt x="2704" y="11883"/>
                    <a:pt x="2831" y="11860"/>
                  </a:cubicBezTo>
                  <a:cubicBezTo>
                    <a:pt x="4223" y="11612"/>
                    <a:pt x="4386" y="11136"/>
                    <a:pt x="3263" y="10540"/>
                  </a:cubicBezTo>
                  <a:cubicBezTo>
                    <a:pt x="2140" y="9943"/>
                    <a:pt x="3081" y="9984"/>
                    <a:pt x="4217" y="9378"/>
                  </a:cubicBezTo>
                  <a:cubicBezTo>
                    <a:pt x="5350" y="8773"/>
                    <a:pt x="3996" y="7815"/>
                    <a:pt x="3591" y="7621"/>
                  </a:cubicBezTo>
                  <a:cubicBezTo>
                    <a:pt x="3183" y="7424"/>
                    <a:pt x="2899" y="6809"/>
                    <a:pt x="4309" y="6725"/>
                  </a:cubicBezTo>
                  <a:cubicBezTo>
                    <a:pt x="5716" y="6641"/>
                    <a:pt x="4953" y="5597"/>
                    <a:pt x="4638" y="4926"/>
                  </a:cubicBezTo>
                  <a:cubicBezTo>
                    <a:pt x="4492" y="4616"/>
                    <a:pt x="4509" y="4519"/>
                    <a:pt x="4703" y="4519"/>
                  </a:cubicBezTo>
                  <a:cubicBezTo>
                    <a:pt x="4927" y="4519"/>
                    <a:pt x="5387" y="4649"/>
                    <a:pt x="6105" y="4724"/>
                  </a:cubicBezTo>
                  <a:cubicBezTo>
                    <a:pt x="6170" y="4731"/>
                    <a:pt x="6232" y="4734"/>
                    <a:pt x="6290" y="4734"/>
                  </a:cubicBezTo>
                  <a:cubicBezTo>
                    <a:pt x="7433" y="4734"/>
                    <a:pt x="7328" y="3465"/>
                    <a:pt x="7079" y="2647"/>
                  </a:cubicBezTo>
                  <a:cubicBezTo>
                    <a:pt x="7005" y="2407"/>
                    <a:pt x="7068" y="2321"/>
                    <a:pt x="7198" y="2321"/>
                  </a:cubicBezTo>
                  <a:cubicBezTo>
                    <a:pt x="7532" y="2321"/>
                    <a:pt x="8306" y="2897"/>
                    <a:pt x="8306" y="2897"/>
                  </a:cubicBezTo>
                  <a:cubicBezTo>
                    <a:pt x="8306" y="2897"/>
                    <a:pt x="8452" y="2942"/>
                    <a:pt x="8665" y="2942"/>
                  </a:cubicBezTo>
                  <a:cubicBezTo>
                    <a:pt x="9016" y="2942"/>
                    <a:pt x="9547" y="2819"/>
                    <a:pt x="9908" y="2166"/>
                  </a:cubicBezTo>
                  <a:cubicBezTo>
                    <a:pt x="10489" y="1119"/>
                    <a:pt x="9499" y="411"/>
                    <a:pt x="9499" y="411"/>
                  </a:cubicBezTo>
                  <a:cubicBezTo>
                    <a:pt x="8951" y="119"/>
                    <a:pt x="8571" y="1"/>
                    <a:pt x="8326"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50" name="Google Shape;350;p3"/>
            <p:cNvSpPr/>
            <p:nvPr/>
          </p:nvSpPr>
          <p:spPr>
            <a:xfrm>
              <a:off x="1966963" y="3189931"/>
              <a:ext cx="232010" cy="227257"/>
            </a:xfrm>
            <a:custGeom>
              <a:avLst/>
              <a:gdLst/>
              <a:ahLst/>
              <a:cxnLst/>
              <a:rect l="l" t="t" r="r" b="b"/>
              <a:pathLst>
                <a:path w="6249" h="6121" extrusionOk="0">
                  <a:moveTo>
                    <a:pt x="3003" y="1"/>
                  </a:moveTo>
                  <a:cubicBezTo>
                    <a:pt x="2798" y="1"/>
                    <a:pt x="2590" y="25"/>
                    <a:pt x="2384" y="77"/>
                  </a:cubicBezTo>
                  <a:cubicBezTo>
                    <a:pt x="884" y="449"/>
                    <a:pt x="0" y="2086"/>
                    <a:pt x="411" y="3735"/>
                  </a:cubicBezTo>
                  <a:cubicBezTo>
                    <a:pt x="764" y="5155"/>
                    <a:pt x="1963" y="6120"/>
                    <a:pt x="3248" y="6120"/>
                  </a:cubicBezTo>
                  <a:cubicBezTo>
                    <a:pt x="3453" y="6120"/>
                    <a:pt x="3661" y="6096"/>
                    <a:pt x="3867" y="6045"/>
                  </a:cubicBezTo>
                  <a:cubicBezTo>
                    <a:pt x="5365" y="5672"/>
                    <a:pt x="6248" y="4034"/>
                    <a:pt x="5839" y="2387"/>
                  </a:cubicBezTo>
                  <a:cubicBezTo>
                    <a:pt x="5486" y="965"/>
                    <a:pt x="4288"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51" name="Google Shape;351;p3"/>
            <p:cNvSpPr/>
            <p:nvPr/>
          </p:nvSpPr>
          <p:spPr>
            <a:xfrm>
              <a:off x="1561142" y="2526282"/>
              <a:ext cx="159017" cy="155750"/>
            </a:xfrm>
            <a:custGeom>
              <a:avLst/>
              <a:gdLst/>
              <a:ahLst/>
              <a:cxnLst/>
              <a:rect l="l" t="t" r="r" b="b"/>
              <a:pathLst>
                <a:path w="4283" h="4195" extrusionOk="0">
                  <a:moveTo>
                    <a:pt x="2058" y="1"/>
                  </a:moveTo>
                  <a:cubicBezTo>
                    <a:pt x="1917" y="1"/>
                    <a:pt x="1775" y="18"/>
                    <a:pt x="1634" y="53"/>
                  </a:cubicBezTo>
                  <a:cubicBezTo>
                    <a:pt x="606" y="309"/>
                    <a:pt x="1" y="1430"/>
                    <a:pt x="281" y="2559"/>
                  </a:cubicBezTo>
                  <a:cubicBezTo>
                    <a:pt x="523" y="3533"/>
                    <a:pt x="1344" y="4195"/>
                    <a:pt x="2225" y="4195"/>
                  </a:cubicBezTo>
                  <a:cubicBezTo>
                    <a:pt x="2366" y="4195"/>
                    <a:pt x="2509" y="4178"/>
                    <a:pt x="2650" y="4143"/>
                  </a:cubicBezTo>
                  <a:cubicBezTo>
                    <a:pt x="3677" y="3889"/>
                    <a:pt x="4283" y="2766"/>
                    <a:pt x="4003" y="1636"/>
                  </a:cubicBezTo>
                  <a:cubicBezTo>
                    <a:pt x="3761" y="663"/>
                    <a:pt x="2938" y="1"/>
                    <a:pt x="20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52" name="Google Shape;352;p3"/>
            <p:cNvSpPr/>
            <p:nvPr/>
          </p:nvSpPr>
          <p:spPr>
            <a:xfrm>
              <a:off x="1185804" y="3982083"/>
              <a:ext cx="232047" cy="227295"/>
            </a:xfrm>
            <a:custGeom>
              <a:avLst/>
              <a:gdLst/>
              <a:ahLst/>
              <a:cxnLst/>
              <a:rect l="l" t="t" r="r" b="b"/>
              <a:pathLst>
                <a:path w="6250" h="6122" extrusionOk="0">
                  <a:moveTo>
                    <a:pt x="3003" y="1"/>
                  </a:moveTo>
                  <a:cubicBezTo>
                    <a:pt x="2798" y="1"/>
                    <a:pt x="2591" y="25"/>
                    <a:pt x="2384" y="77"/>
                  </a:cubicBezTo>
                  <a:cubicBezTo>
                    <a:pt x="885" y="449"/>
                    <a:pt x="1" y="2088"/>
                    <a:pt x="410" y="3735"/>
                  </a:cubicBezTo>
                  <a:cubicBezTo>
                    <a:pt x="763" y="5157"/>
                    <a:pt x="1963" y="6122"/>
                    <a:pt x="3249" y="6122"/>
                  </a:cubicBezTo>
                  <a:cubicBezTo>
                    <a:pt x="3453" y="6122"/>
                    <a:pt x="3660" y="6097"/>
                    <a:pt x="3866" y="6047"/>
                  </a:cubicBezTo>
                  <a:cubicBezTo>
                    <a:pt x="5365" y="5674"/>
                    <a:pt x="6249" y="4035"/>
                    <a:pt x="5840" y="2386"/>
                  </a:cubicBezTo>
                  <a:cubicBezTo>
                    <a:pt x="5487" y="966"/>
                    <a:pt x="4287"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53" name="Google Shape;353;p3"/>
            <p:cNvSpPr/>
            <p:nvPr/>
          </p:nvSpPr>
          <p:spPr>
            <a:xfrm>
              <a:off x="2265703" y="3343312"/>
              <a:ext cx="152186" cy="149030"/>
            </a:xfrm>
            <a:custGeom>
              <a:avLst/>
              <a:gdLst/>
              <a:ahLst/>
              <a:cxnLst/>
              <a:rect l="l" t="t" r="r" b="b"/>
              <a:pathLst>
                <a:path w="4099" h="4014" extrusionOk="0">
                  <a:moveTo>
                    <a:pt x="1970" y="0"/>
                  </a:moveTo>
                  <a:cubicBezTo>
                    <a:pt x="1835" y="0"/>
                    <a:pt x="1699" y="16"/>
                    <a:pt x="1564" y="50"/>
                  </a:cubicBezTo>
                  <a:cubicBezTo>
                    <a:pt x="580" y="295"/>
                    <a:pt x="1" y="1369"/>
                    <a:pt x="269" y="2450"/>
                  </a:cubicBezTo>
                  <a:cubicBezTo>
                    <a:pt x="500" y="3381"/>
                    <a:pt x="1286" y="4014"/>
                    <a:pt x="2128" y="4014"/>
                  </a:cubicBezTo>
                  <a:cubicBezTo>
                    <a:pt x="2263" y="4014"/>
                    <a:pt x="2400" y="3998"/>
                    <a:pt x="2536" y="3964"/>
                  </a:cubicBezTo>
                  <a:cubicBezTo>
                    <a:pt x="3520" y="3720"/>
                    <a:pt x="4099" y="2646"/>
                    <a:pt x="3831" y="1566"/>
                  </a:cubicBezTo>
                  <a:cubicBezTo>
                    <a:pt x="3598" y="632"/>
                    <a:pt x="2813" y="0"/>
                    <a:pt x="197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54" name="Google Shape;354;p3"/>
            <p:cNvSpPr/>
            <p:nvPr/>
          </p:nvSpPr>
          <p:spPr>
            <a:xfrm>
              <a:off x="1557652" y="3938791"/>
              <a:ext cx="152111" cy="149030"/>
            </a:xfrm>
            <a:custGeom>
              <a:avLst/>
              <a:gdLst/>
              <a:ahLst/>
              <a:cxnLst/>
              <a:rect l="l" t="t" r="r" b="b"/>
              <a:pathLst>
                <a:path w="4097" h="4014" extrusionOk="0">
                  <a:moveTo>
                    <a:pt x="1968" y="0"/>
                  </a:moveTo>
                  <a:cubicBezTo>
                    <a:pt x="1834" y="0"/>
                    <a:pt x="1699" y="16"/>
                    <a:pt x="1564" y="50"/>
                  </a:cubicBezTo>
                  <a:cubicBezTo>
                    <a:pt x="580" y="295"/>
                    <a:pt x="1" y="1369"/>
                    <a:pt x="269" y="2450"/>
                  </a:cubicBezTo>
                  <a:cubicBezTo>
                    <a:pt x="500" y="3381"/>
                    <a:pt x="1285" y="4014"/>
                    <a:pt x="2128" y="4014"/>
                  </a:cubicBezTo>
                  <a:cubicBezTo>
                    <a:pt x="2263" y="4014"/>
                    <a:pt x="2400" y="3998"/>
                    <a:pt x="2536" y="3964"/>
                  </a:cubicBezTo>
                  <a:cubicBezTo>
                    <a:pt x="3518" y="3720"/>
                    <a:pt x="4097" y="2646"/>
                    <a:pt x="3829" y="1566"/>
                  </a:cubicBezTo>
                  <a:cubicBezTo>
                    <a:pt x="3597" y="634"/>
                    <a:pt x="2810" y="0"/>
                    <a:pt x="196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355" name="Google Shape;355;p3"/>
          <p:cNvSpPr/>
          <p:nvPr/>
        </p:nvSpPr>
        <p:spPr>
          <a:xfrm>
            <a:off x="1916567" y="1337567"/>
            <a:ext cx="1881941" cy="1744461"/>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sp>
        <p:nvSpPr>
          <p:cNvPr id="356" name="Google Shape;356;p3"/>
          <p:cNvSpPr/>
          <p:nvPr/>
        </p:nvSpPr>
        <p:spPr>
          <a:xfrm>
            <a:off x="7187055" y="1049816"/>
            <a:ext cx="254000" cy="254000"/>
          </a:xfrm>
          <a:prstGeom prst="ellipse">
            <a:avLst/>
          </a:prstGeom>
          <a:solidFill>
            <a:srgbClr val="5EAC4A">
              <a:alpha val="20000"/>
            </a:srgbClr>
          </a:solidFill>
          <a:ln>
            <a:noFill/>
          </a:ln>
        </p:spPr>
        <p:txBody>
          <a:bodyPr spcFirstLastPara="1" wrap="square" lIns="121900" tIns="121900" rIns="121900" bIns="121900" anchor="ctr" anchorCtr="0">
            <a:noAutofit/>
          </a:bodyPr>
          <a:lstStyle/>
          <a:p>
            <a:pPr algn="ctr">
              <a:buClr>
                <a:srgbClr val="000000"/>
              </a:buClr>
              <a:buSzPts val="1400"/>
            </a:pPr>
            <a:endParaRPr sz="1865">
              <a:solidFill>
                <a:srgbClr val="000000"/>
              </a:solidFill>
              <a:latin typeface="Pontano Sans"/>
              <a:ea typeface="Pontano Sans"/>
              <a:cs typeface="Pontano Sans"/>
              <a:sym typeface="Pontano Sans"/>
            </a:endParaRPr>
          </a:p>
        </p:txBody>
      </p:sp>
      <p:sp>
        <p:nvSpPr>
          <p:cNvPr id="357" name="Google Shape;357;p3"/>
          <p:cNvSpPr txBox="1"/>
          <p:nvPr/>
        </p:nvSpPr>
        <p:spPr>
          <a:xfrm>
            <a:off x="3420611" y="2175964"/>
            <a:ext cx="8392959" cy="2683757"/>
          </a:xfrm>
          <a:prstGeom prst="rect">
            <a:avLst/>
          </a:prstGeom>
          <a:noFill/>
          <a:ln>
            <a:noFill/>
          </a:ln>
        </p:spPr>
        <p:txBody>
          <a:bodyPr spcFirstLastPara="1" wrap="square" lIns="121900" tIns="60933" rIns="121900" bIns="60933" anchor="t" anchorCtr="0">
            <a:spAutoFit/>
          </a:bodyPr>
          <a:lstStyle/>
          <a:p>
            <a:pPr algn="ctr">
              <a:lnSpc>
                <a:spcPct val="130000"/>
              </a:lnSpc>
            </a:pPr>
            <a:r>
              <a:rPr lang="vi-VN" sz="6400"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BÀI 24: SINH SẢN Ở THỰC VẬT</a:t>
            </a:r>
            <a:endParaRPr sz="6400"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2721066344"/>
      </p:ext>
    </p:extLst>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30"/>
          <p:cNvSpPr/>
          <p:nvPr/>
        </p:nvSpPr>
        <p:spPr>
          <a:xfrm>
            <a:off x="4532672" y="412956"/>
            <a:ext cx="2871019" cy="648928"/>
          </a:xfrm>
          <a:prstGeom prst="roundRect">
            <a:avLst>
              <a:gd name="adj" fmla="val 16667"/>
            </a:avLst>
          </a:prstGeom>
          <a:solidFill>
            <a:srgbClr val="FFBE14"/>
          </a:solidFill>
          <a:ln w="25400" cap="flat" cmpd="sng">
            <a:solidFill>
              <a:srgbClr val="FFFFF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21900" tIns="60933" rIns="121900" bIns="60933" anchor="ctr" anchorCtr="0">
            <a:noAutofit/>
          </a:bodyPr>
          <a:lstStyle/>
          <a:p>
            <a:pPr algn="ctr"/>
            <a:r>
              <a:rPr lang="vi-VN" sz="4265" b="1"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panose="020B0604020202020204"/>
              </a:rPr>
              <a:t>KẾT LUẬN</a:t>
            </a:r>
            <a:endParaRPr sz="4265" b="1"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25" name="Google Shape;1225;p30"/>
          <p:cNvSpPr txBox="1"/>
          <p:nvPr/>
        </p:nvSpPr>
        <p:spPr>
          <a:xfrm>
            <a:off x="443372" y="1213036"/>
            <a:ext cx="11672427" cy="3150808"/>
          </a:xfrm>
          <a:prstGeom prst="rect">
            <a:avLst/>
          </a:prstGeom>
          <a:noFill/>
          <a:ln>
            <a:noFill/>
          </a:ln>
        </p:spPr>
        <p:txBody>
          <a:bodyPr spcFirstLastPara="1" wrap="square" lIns="121900" tIns="60933" rIns="121900" bIns="60933" anchor="t" anchorCtr="0">
            <a:spAutoFit/>
          </a:bodyPr>
          <a:lstStyle/>
          <a:p>
            <a:pPr algn="just">
              <a:spcAft>
                <a:spcPts val="600"/>
              </a:spcAft>
              <a:buClr>
                <a:srgbClr val="000000"/>
              </a:buClr>
              <a:buSzPts val="2000"/>
            </a:pP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Sau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khi thụ tinh, noãn phát triển thành hạt chưa phôi, có thể có hoặc không có nội nhũ. </a:t>
            </a:r>
            <a:endPar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spcAft>
                <a:spcPts val="600"/>
              </a:spcAft>
              <a:buClr>
                <a:srgbClr val="000000"/>
              </a:buClr>
              <a:buSzPts val="2000"/>
            </a:pP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Bầu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nhụy phát triển thành quả. Quả chín có sự biến đổi về màu sắc, độ cứng, xuất hiện mùi vị và hương thơm đặc trưng.</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406807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5"/>
                                        </p:tgtEl>
                                        <p:attrNameLst>
                                          <p:attrName>style.visibility</p:attrName>
                                        </p:attrNameLst>
                                      </p:cBhvr>
                                      <p:to>
                                        <p:strVal val="visible"/>
                                      </p:to>
                                    </p:set>
                                    <p:animEffect transition="in" filter="fade">
                                      <p:cBhvr>
                                        <p:cTn id="7" dur="500"/>
                                        <p:tgtEl>
                                          <p:spTgt spid="1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grpSp>
        <p:nvGrpSpPr>
          <p:cNvPr id="1231" name="Google Shape;1231;p31"/>
          <p:cNvGrpSpPr/>
          <p:nvPr/>
        </p:nvGrpSpPr>
        <p:grpSpPr>
          <a:xfrm>
            <a:off x="10764828" y="-1086223"/>
            <a:ext cx="2195491" cy="2172443"/>
            <a:chOff x="301538" y="2057488"/>
            <a:chExt cx="2332981" cy="2308490"/>
          </a:xfrm>
        </p:grpSpPr>
        <p:sp>
          <p:nvSpPr>
            <p:cNvPr id="1232" name="Google Shape;1232;p31"/>
            <p:cNvSpPr/>
            <p:nvPr/>
          </p:nvSpPr>
          <p:spPr>
            <a:xfrm>
              <a:off x="363135" y="2057488"/>
              <a:ext cx="2232068" cy="2015875"/>
            </a:xfrm>
            <a:custGeom>
              <a:avLst/>
              <a:gdLst/>
              <a:ahLst/>
              <a:cxnLst/>
              <a:rect l="l" t="t" r="r" b="b"/>
              <a:pathLst>
                <a:path w="60119" h="54296" extrusionOk="0">
                  <a:moveTo>
                    <a:pt x="26760" y="0"/>
                  </a:moveTo>
                  <a:cubicBezTo>
                    <a:pt x="23386" y="0"/>
                    <a:pt x="20338" y="19"/>
                    <a:pt x="18786" y="74"/>
                  </a:cubicBezTo>
                  <a:cubicBezTo>
                    <a:pt x="14132" y="242"/>
                    <a:pt x="12221" y="3982"/>
                    <a:pt x="12221" y="3982"/>
                  </a:cubicBezTo>
                  <a:cubicBezTo>
                    <a:pt x="12221" y="3982"/>
                    <a:pt x="4324" y="17530"/>
                    <a:pt x="1332" y="22657"/>
                  </a:cubicBezTo>
                  <a:cubicBezTo>
                    <a:pt x="686" y="23764"/>
                    <a:pt x="320" y="24815"/>
                    <a:pt x="142" y="25785"/>
                  </a:cubicBezTo>
                  <a:lnTo>
                    <a:pt x="3" y="25783"/>
                  </a:lnTo>
                  <a:lnTo>
                    <a:pt x="9" y="26998"/>
                  </a:lnTo>
                  <a:cubicBezTo>
                    <a:pt x="1" y="27223"/>
                    <a:pt x="1" y="27444"/>
                    <a:pt x="11" y="27657"/>
                  </a:cubicBezTo>
                  <a:lnTo>
                    <a:pt x="48" y="36035"/>
                  </a:lnTo>
                  <a:lnTo>
                    <a:pt x="3853" y="36035"/>
                  </a:lnTo>
                  <a:cubicBezTo>
                    <a:pt x="6550" y="40634"/>
                    <a:pt x="10623" y="47603"/>
                    <a:pt x="11971" y="50029"/>
                  </a:cubicBezTo>
                  <a:cubicBezTo>
                    <a:pt x="14048" y="53769"/>
                    <a:pt x="17706" y="54185"/>
                    <a:pt x="17706" y="54185"/>
                  </a:cubicBezTo>
                  <a:cubicBezTo>
                    <a:pt x="17706" y="54185"/>
                    <a:pt x="26831" y="54296"/>
                    <a:pt x="33972" y="54296"/>
                  </a:cubicBezTo>
                  <a:cubicBezTo>
                    <a:pt x="37543" y="54296"/>
                    <a:pt x="40618" y="54268"/>
                    <a:pt x="41809" y="54185"/>
                  </a:cubicBezTo>
                  <a:cubicBezTo>
                    <a:pt x="45383" y="53935"/>
                    <a:pt x="47462" y="51110"/>
                    <a:pt x="47462" y="51110"/>
                  </a:cubicBezTo>
                  <a:cubicBezTo>
                    <a:pt x="47462" y="51110"/>
                    <a:pt x="52489" y="42382"/>
                    <a:pt x="56108" y="36035"/>
                  </a:cubicBezTo>
                  <a:lnTo>
                    <a:pt x="59858" y="36035"/>
                  </a:lnTo>
                  <a:lnTo>
                    <a:pt x="60089" y="27984"/>
                  </a:lnTo>
                  <a:cubicBezTo>
                    <a:pt x="60112" y="27737"/>
                    <a:pt x="60118" y="27489"/>
                    <a:pt x="60112" y="27244"/>
                  </a:cubicBezTo>
                  <a:lnTo>
                    <a:pt x="60114" y="27148"/>
                  </a:lnTo>
                  <a:lnTo>
                    <a:pt x="60108" y="27148"/>
                  </a:lnTo>
                  <a:cubicBezTo>
                    <a:pt x="60020" y="24803"/>
                    <a:pt x="58850" y="22657"/>
                    <a:pt x="58850" y="22657"/>
                  </a:cubicBezTo>
                  <a:lnTo>
                    <a:pt x="48376" y="4978"/>
                  </a:lnTo>
                  <a:cubicBezTo>
                    <a:pt x="46300" y="242"/>
                    <a:pt x="41562" y="74"/>
                    <a:pt x="41562" y="74"/>
                  </a:cubicBezTo>
                  <a:cubicBezTo>
                    <a:pt x="41562" y="74"/>
                    <a:pt x="33508" y="0"/>
                    <a:pt x="2676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33" name="Google Shape;1233;p31"/>
            <p:cNvSpPr/>
            <p:nvPr/>
          </p:nvSpPr>
          <p:spPr>
            <a:xfrm>
              <a:off x="301538" y="2350178"/>
              <a:ext cx="2332981" cy="2015800"/>
            </a:xfrm>
            <a:custGeom>
              <a:avLst/>
              <a:gdLst/>
              <a:ahLst/>
              <a:cxnLst/>
              <a:rect l="l" t="t" r="r" b="b"/>
              <a:pathLst>
                <a:path w="62837" h="54294" extrusionOk="0">
                  <a:moveTo>
                    <a:pt x="28420" y="0"/>
                  </a:moveTo>
                  <a:cubicBezTo>
                    <a:pt x="25046" y="0"/>
                    <a:pt x="21999" y="19"/>
                    <a:pt x="20447" y="74"/>
                  </a:cubicBezTo>
                  <a:cubicBezTo>
                    <a:pt x="15791" y="240"/>
                    <a:pt x="13880" y="3980"/>
                    <a:pt x="13880" y="3980"/>
                  </a:cubicBezTo>
                  <a:cubicBezTo>
                    <a:pt x="13880" y="3980"/>
                    <a:pt x="5985" y="17528"/>
                    <a:pt x="2991" y="22655"/>
                  </a:cubicBezTo>
                  <a:cubicBezTo>
                    <a:pt x="0" y="27782"/>
                    <a:pt x="2991" y="31741"/>
                    <a:pt x="2991" y="31741"/>
                  </a:cubicBezTo>
                  <a:cubicBezTo>
                    <a:pt x="2991" y="31741"/>
                    <a:pt x="11554" y="46287"/>
                    <a:pt x="13630" y="50027"/>
                  </a:cubicBezTo>
                  <a:cubicBezTo>
                    <a:pt x="15709" y="53767"/>
                    <a:pt x="19367" y="54183"/>
                    <a:pt x="19367" y="54183"/>
                  </a:cubicBezTo>
                  <a:cubicBezTo>
                    <a:pt x="19367" y="54183"/>
                    <a:pt x="28491" y="54293"/>
                    <a:pt x="35633" y="54293"/>
                  </a:cubicBezTo>
                  <a:cubicBezTo>
                    <a:pt x="39203" y="54293"/>
                    <a:pt x="42279" y="54266"/>
                    <a:pt x="43470" y="54183"/>
                  </a:cubicBezTo>
                  <a:cubicBezTo>
                    <a:pt x="47044" y="53933"/>
                    <a:pt x="49123" y="51108"/>
                    <a:pt x="49123" y="51108"/>
                  </a:cubicBezTo>
                  <a:cubicBezTo>
                    <a:pt x="49123" y="51108"/>
                    <a:pt x="59512" y="33071"/>
                    <a:pt x="61174" y="29996"/>
                  </a:cubicBezTo>
                  <a:cubicBezTo>
                    <a:pt x="62837" y="26921"/>
                    <a:pt x="60509" y="22655"/>
                    <a:pt x="60509" y="22655"/>
                  </a:cubicBezTo>
                  <a:lnTo>
                    <a:pt x="50035" y="4978"/>
                  </a:lnTo>
                  <a:cubicBezTo>
                    <a:pt x="47959" y="240"/>
                    <a:pt x="43221" y="74"/>
                    <a:pt x="43221" y="74"/>
                  </a:cubicBezTo>
                  <a:cubicBezTo>
                    <a:pt x="43221" y="74"/>
                    <a:pt x="35168" y="0"/>
                    <a:pt x="2842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34" name="Google Shape;1234;p31"/>
            <p:cNvSpPr/>
            <p:nvPr/>
          </p:nvSpPr>
          <p:spPr>
            <a:xfrm>
              <a:off x="366922" y="2406132"/>
              <a:ext cx="2203443" cy="1903861"/>
            </a:xfrm>
            <a:custGeom>
              <a:avLst/>
              <a:gdLst/>
              <a:ahLst/>
              <a:cxnLst/>
              <a:rect l="l" t="t" r="r" b="b"/>
              <a:pathLst>
                <a:path w="59348" h="51279" extrusionOk="0">
                  <a:moveTo>
                    <a:pt x="26841" y="1"/>
                  </a:moveTo>
                  <a:cubicBezTo>
                    <a:pt x="23655" y="1"/>
                    <a:pt x="20776" y="18"/>
                    <a:pt x="19310" y="71"/>
                  </a:cubicBezTo>
                  <a:cubicBezTo>
                    <a:pt x="14916" y="228"/>
                    <a:pt x="13109" y="3759"/>
                    <a:pt x="13109" y="3759"/>
                  </a:cubicBezTo>
                  <a:cubicBezTo>
                    <a:pt x="13109" y="3759"/>
                    <a:pt x="5652" y="16557"/>
                    <a:pt x="2826" y="21399"/>
                  </a:cubicBezTo>
                  <a:cubicBezTo>
                    <a:pt x="1" y="26240"/>
                    <a:pt x="2826" y="29980"/>
                    <a:pt x="2826" y="29980"/>
                  </a:cubicBezTo>
                  <a:cubicBezTo>
                    <a:pt x="2826" y="29980"/>
                    <a:pt x="10912" y="43716"/>
                    <a:pt x="12874" y="47250"/>
                  </a:cubicBezTo>
                  <a:cubicBezTo>
                    <a:pt x="14836" y="50781"/>
                    <a:pt x="18291" y="51174"/>
                    <a:pt x="18291" y="51174"/>
                  </a:cubicBezTo>
                  <a:cubicBezTo>
                    <a:pt x="18291" y="51174"/>
                    <a:pt x="26909" y="51278"/>
                    <a:pt x="33654" y="51278"/>
                  </a:cubicBezTo>
                  <a:cubicBezTo>
                    <a:pt x="37027" y="51278"/>
                    <a:pt x="39931" y="51252"/>
                    <a:pt x="41056" y="51174"/>
                  </a:cubicBezTo>
                  <a:cubicBezTo>
                    <a:pt x="44432" y="50939"/>
                    <a:pt x="46394" y="48271"/>
                    <a:pt x="46394" y="48271"/>
                  </a:cubicBezTo>
                  <a:cubicBezTo>
                    <a:pt x="46394" y="48271"/>
                    <a:pt x="56207" y="31236"/>
                    <a:pt x="57776" y="28331"/>
                  </a:cubicBezTo>
                  <a:cubicBezTo>
                    <a:pt x="59347" y="25426"/>
                    <a:pt x="57148" y="21399"/>
                    <a:pt x="57148" y="21399"/>
                  </a:cubicBezTo>
                  <a:lnTo>
                    <a:pt x="47258" y="4703"/>
                  </a:lnTo>
                  <a:cubicBezTo>
                    <a:pt x="45296" y="228"/>
                    <a:pt x="40821" y="71"/>
                    <a:pt x="40821" y="71"/>
                  </a:cubicBezTo>
                  <a:cubicBezTo>
                    <a:pt x="40821" y="71"/>
                    <a:pt x="33215" y="1"/>
                    <a:pt x="26841"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35" name="Google Shape;1235;p31"/>
            <p:cNvSpPr/>
            <p:nvPr/>
          </p:nvSpPr>
          <p:spPr>
            <a:xfrm>
              <a:off x="618917" y="2877748"/>
              <a:ext cx="641600" cy="644162"/>
            </a:xfrm>
            <a:custGeom>
              <a:avLst/>
              <a:gdLst/>
              <a:ahLst/>
              <a:cxnLst/>
              <a:rect l="l" t="t" r="r" b="b"/>
              <a:pathLst>
                <a:path w="17281" h="17350" extrusionOk="0">
                  <a:moveTo>
                    <a:pt x="8640" y="0"/>
                  </a:moveTo>
                  <a:cubicBezTo>
                    <a:pt x="3869" y="0"/>
                    <a:pt x="0" y="3883"/>
                    <a:pt x="0" y="8675"/>
                  </a:cubicBezTo>
                  <a:cubicBezTo>
                    <a:pt x="0" y="13464"/>
                    <a:pt x="3869" y="17350"/>
                    <a:pt x="8640" y="17350"/>
                  </a:cubicBezTo>
                  <a:cubicBezTo>
                    <a:pt x="13411" y="17350"/>
                    <a:pt x="17280" y="13464"/>
                    <a:pt x="17280" y="8675"/>
                  </a:cubicBezTo>
                  <a:cubicBezTo>
                    <a:pt x="17280" y="3883"/>
                    <a:pt x="13411" y="0"/>
                    <a:pt x="864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36" name="Google Shape;1236;p31"/>
            <p:cNvSpPr/>
            <p:nvPr/>
          </p:nvSpPr>
          <p:spPr>
            <a:xfrm>
              <a:off x="887954" y="3189411"/>
              <a:ext cx="227703" cy="228594"/>
            </a:xfrm>
            <a:custGeom>
              <a:avLst/>
              <a:gdLst/>
              <a:ahLst/>
              <a:cxnLst/>
              <a:rect l="l" t="t" r="r" b="b"/>
              <a:pathLst>
                <a:path w="6133" h="6157" extrusionOk="0">
                  <a:moveTo>
                    <a:pt x="3066" y="1"/>
                  </a:moveTo>
                  <a:cubicBezTo>
                    <a:pt x="1374" y="1"/>
                    <a:pt x="1" y="1378"/>
                    <a:pt x="1" y="3078"/>
                  </a:cubicBezTo>
                  <a:cubicBezTo>
                    <a:pt x="1" y="4778"/>
                    <a:pt x="1374" y="6157"/>
                    <a:pt x="3066" y="6157"/>
                  </a:cubicBezTo>
                  <a:cubicBezTo>
                    <a:pt x="4760" y="6157"/>
                    <a:pt x="6133" y="4778"/>
                    <a:pt x="6133" y="3078"/>
                  </a:cubicBezTo>
                  <a:cubicBezTo>
                    <a:pt x="6133" y="1378"/>
                    <a:pt x="4760" y="1"/>
                    <a:pt x="306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37" name="Google Shape;1237;p31"/>
            <p:cNvSpPr/>
            <p:nvPr/>
          </p:nvSpPr>
          <p:spPr>
            <a:xfrm>
              <a:off x="702606" y="3455813"/>
              <a:ext cx="708838" cy="472336"/>
            </a:xfrm>
            <a:custGeom>
              <a:avLst/>
              <a:gdLst/>
              <a:ahLst/>
              <a:cxnLst/>
              <a:rect l="l" t="t" r="r" b="b"/>
              <a:pathLst>
                <a:path w="19092" h="12722" extrusionOk="0">
                  <a:moveTo>
                    <a:pt x="18262" y="0"/>
                  </a:moveTo>
                  <a:cubicBezTo>
                    <a:pt x="18039" y="0"/>
                    <a:pt x="17832" y="132"/>
                    <a:pt x="17741" y="344"/>
                  </a:cubicBezTo>
                  <a:cubicBezTo>
                    <a:pt x="17725" y="383"/>
                    <a:pt x="15971" y="4314"/>
                    <a:pt x="11675" y="6668"/>
                  </a:cubicBezTo>
                  <a:cubicBezTo>
                    <a:pt x="9885" y="7650"/>
                    <a:pt x="8150" y="7994"/>
                    <a:pt x="6742" y="8064"/>
                  </a:cubicBezTo>
                  <a:cubicBezTo>
                    <a:pt x="8827" y="7597"/>
                    <a:pt x="11268" y="6648"/>
                    <a:pt x="12911" y="4725"/>
                  </a:cubicBezTo>
                  <a:cubicBezTo>
                    <a:pt x="13189" y="4412"/>
                    <a:pt x="14075" y="3327"/>
                    <a:pt x="13737" y="2468"/>
                  </a:cubicBezTo>
                  <a:cubicBezTo>
                    <a:pt x="13676" y="2315"/>
                    <a:pt x="13553" y="2194"/>
                    <a:pt x="13395" y="2139"/>
                  </a:cubicBezTo>
                  <a:cubicBezTo>
                    <a:pt x="13334" y="2117"/>
                    <a:pt x="13271" y="2106"/>
                    <a:pt x="13208" y="2106"/>
                  </a:cubicBezTo>
                  <a:cubicBezTo>
                    <a:pt x="13110" y="2106"/>
                    <a:pt x="13012" y="2132"/>
                    <a:pt x="12925" y="2182"/>
                  </a:cubicBezTo>
                  <a:lnTo>
                    <a:pt x="9001" y="4424"/>
                  </a:lnTo>
                  <a:cubicBezTo>
                    <a:pt x="8727" y="4580"/>
                    <a:pt x="8631" y="4929"/>
                    <a:pt x="8786" y="5206"/>
                  </a:cubicBezTo>
                  <a:cubicBezTo>
                    <a:pt x="8891" y="5391"/>
                    <a:pt x="9084" y="5495"/>
                    <a:pt x="9283" y="5495"/>
                  </a:cubicBezTo>
                  <a:cubicBezTo>
                    <a:pt x="9378" y="5495"/>
                    <a:pt x="9475" y="5471"/>
                    <a:pt x="9563" y="5420"/>
                  </a:cubicBezTo>
                  <a:lnTo>
                    <a:pt x="12002" y="4025"/>
                  </a:lnTo>
                  <a:lnTo>
                    <a:pt x="12002" y="4025"/>
                  </a:lnTo>
                  <a:cubicBezTo>
                    <a:pt x="9184" y="7251"/>
                    <a:pt x="3525" y="7363"/>
                    <a:pt x="2800" y="7363"/>
                  </a:cubicBezTo>
                  <a:cubicBezTo>
                    <a:pt x="2754" y="7363"/>
                    <a:pt x="2728" y="7362"/>
                    <a:pt x="2724" y="7362"/>
                  </a:cubicBezTo>
                  <a:cubicBezTo>
                    <a:pt x="2721" y="7362"/>
                    <a:pt x="2718" y="7362"/>
                    <a:pt x="2715" y="7362"/>
                  </a:cubicBezTo>
                  <a:cubicBezTo>
                    <a:pt x="2457" y="7362"/>
                    <a:pt x="2228" y="7533"/>
                    <a:pt x="2159" y="7783"/>
                  </a:cubicBezTo>
                  <a:cubicBezTo>
                    <a:pt x="2090" y="8037"/>
                    <a:pt x="2202" y="8305"/>
                    <a:pt x="2429" y="8434"/>
                  </a:cubicBezTo>
                  <a:lnTo>
                    <a:pt x="3031" y="8776"/>
                  </a:lnTo>
                  <a:cubicBezTo>
                    <a:pt x="3062" y="8794"/>
                    <a:pt x="3096" y="8808"/>
                    <a:pt x="3131" y="8821"/>
                  </a:cubicBezTo>
                  <a:cubicBezTo>
                    <a:pt x="3224" y="8852"/>
                    <a:pt x="4411" y="9235"/>
                    <a:pt x="6188" y="9235"/>
                  </a:cubicBezTo>
                  <a:cubicBezTo>
                    <a:pt x="7830" y="9235"/>
                    <a:pt x="9974" y="8908"/>
                    <a:pt x="12221" y="7675"/>
                  </a:cubicBezTo>
                  <a:cubicBezTo>
                    <a:pt x="13643" y="6896"/>
                    <a:pt x="14803" y="5965"/>
                    <a:pt x="15732" y="5042"/>
                  </a:cubicBezTo>
                  <a:lnTo>
                    <a:pt x="15732" y="5042"/>
                  </a:lnTo>
                  <a:cubicBezTo>
                    <a:pt x="14793" y="6220"/>
                    <a:pt x="13428" y="7540"/>
                    <a:pt x="11485" y="8673"/>
                  </a:cubicBezTo>
                  <a:cubicBezTo>
                    <a:pt x="9192" y="10012"/>
                    <a:pt x="6691" y="10366"/>
                    <a:pt x="4684" y="10366"/>
                  </a:cubicBezTo>
                  <a:cubicBezTo>
                    <a:pt x="2438" y="10366"/>
                    <a:pt x="809" y="9922"/>
                    <a:pt x="778" y="9913"/>
                  </a:cubicBezTo>
                  <a:cubicBezTo>
                    <a:pt x="727" y="9899"/>
                    <a:pt x="676" y="9892"/>
                    <a:pt x="625" y="9892"/>
                  </a:cubicBezTo>
                  <a:cubicBezTo>
                    <a:pt x="425" y="9892"/>
                    <a:pt x="236" y="9998"/>
                    <a:pt x="132" y="10177"/>
                  </a:cubicBezTo>
                  <a:cubicBezTo>
                    <a:pt x="1" y="10402"/>
                    <a:pt x="36" y="10687"/>
                    <a:pt x="220" y="10871"/>
                  </a:cubicBezTo>
                  <a:cubicBezTo>
                    <a:pt x="1237" y="11896"/>
                    <a:pt x="4516" y="12518"/>
                    <a:pt x="4915" y="12589"/>
                  </a:cubicBezTo>
                  <a:cubicBezTo>
                    <a:pt x="5595" y="12680"/>
                    <a:pt x="6247" y="12721"/>
                    <a:pt x="6871" y="12721"/>
                  </a:cubicBezTo>
                  <a:cubicBezTo>
                    <a:pt x="12198" y="12721"/>
                    <a:pt x="15447" y="9747"/>
                    <a:pt x="15599" y="9606"/>
                  </a:cubicBezTo>
                  <a:cubicBezTo>
                    <a:pt x="15828" y="9389"/>
                    <a:pt x="15840" y="9027"/>
                    <a:pt x="15626" y="8796"/>
                  </a:cubicBezTo>
                  <a:cubicBezTo>
                    <a:pt x="15513" y="8675"/>
                    <a:pt x="15361" y="8613"/>
                    <a:pt x="15208" y="8613"/>
                  </a:cubicBezTo>
                  <a:cubicBezTo>
                    <a:pt x="15069" y="8613"/>
                    <a:pt x="14930" y="8664"/>
                    <a:pt x="14819" y="8768"/>
                  </a:cubicBezTo>
                  <a:cubicBezTo>
                    <a:pt x="14785" y="8800"/>
                    <a:pt x="11759" y="11577"/>
                    <a:pt x="6861" y="11577"/>
                  </a:cubicBezTo>
                  <a:cubicBezTo>
                    <a:pt x="6485" y="11577"/>
                    <a:pt x="6097" y="11561"/>
                    <a:pt x="5699" y="11525"/>
                  </a:cubicBezTo>
                  <a:cubicBezTo>
                    <a:pt x="5637" y="11519"/>
                    <a:pt x="5578" y="11515"/>
                    <a:pt x="5519" y="11509"/>
                  </a:cubicBezTo>
                  <a:cubicBezTo>
                    <a:pt x="7513" y="11413"/>
                    <a:pt x="9852" y="10953"/>
                    <a:pt x="12057" y="9666"/>
                  </a:cubicBezTo>
                  <a:cubicBezTo>
                    <a:pt x="17332" y="6589"/>
                    <a:pt x="18635" y="2309"/>
                    <a:pt x="18686" y="2133"/>
                  </a:cubicBezTo>
                  <a:cubicBezTo>
                    <a:pt x="19091" y="799"/>
                    <a:pt x="18893" y="459"/>
                    <a:pt x="18817" y="330"/>
                  </a:cubicBezTo>
                  <a:cubicBezTo>
                    <a:pt x="18721" y="164"/>
                    <a:pt x="18566" y="52"/>
                    <a:pt x="18383" y="13"/>
                  </a:cubicBezTo>
                  <a:cubicBezTo>
                    <a:pt x="18361" y="7"/>
                    <a:pt x="18336" y="5"/>
                    <a:pt x="18314" y="3"/>
                  </a:cubicBezTo>
                  <a:cubicBezTo>
                    <a:pt x="18296" y="1"/>
                    <a:pt x="18279" y="0"/>
                    <a:pt x="1826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38" name="Google Shape;1238;p31"/>
            <p:cNvSpPr/>
            <p:nvPr/>
          </p:nvSpPr>
          <p:spPr>
            <a:xfrm>
              <a:off x="690985" y="3445120"/>
              <a:ext cx="730112" cy="493684"/>
            </a:xfrm>
            <a:custGeom>
              <a:avLst/>
              <a:gdLst/>
              <a:ahLst/>
              <a:cxnLst/>
              <a:rect l="l" t="t" r="r" b="b"/>
              <a:pathLst>
                <a:path w="19665" h="13297" extrusionOk="0">
                  <a:moveTo>
                    <a:pt x="18589" y="575"/>
                  </a:moveTo>
                  <a:cubicBezTo>
                    <a:pt x="18605" y="575"/>
                    <a:pt x="18621" y="576"/>
                    <a:pt x="18637" y="579"/>
                  </a:cubicBezTo>
                  <a:cubicBezTo>
                    <a:pt x="18741" y="602"/>
                    <a:pt x="18827" y="665"/>
                    <a:pt x="18885" y="763"/>
                  </a:cubicBezTo>
                  <a:cubicBezTo>
                    <a:pt x="19059" y="1060"/>
                    <a:pt x="18895" y="1782"/>
                    <a:pt x="18725" y="2341"/>
                  </a:cubicBezTo>
                  <a:cubicBezTo>
                    <a:pt x="18674" y="2517"/>
                    <a:pt x="17403" y="6684"/>
                    <a:pt x="12227" y="9704"/>
                  </a:cubicBezTo>
                  <a:cubicBezTo>
                    <a:pt x="10372" y="10788"/>
                    <a:pt x="8215" y="11396"/>
                    <a:pt x="5817" y="11511"/>
                  </a:cubicBezTo>
                  <a:cubicBezTo>
                    <a:pt x="5668" y="11517"/>
                    <a:pt x="5549" y="11640"/>
                    <a:pt x="5547" y="11789"/>
                  </a:cubicBezTo>
                  <a:cubicBezTo>
                    <a:pt x="5543" y="11938"/>
                    <a:pt x="5656" y="12067"/>
                    <a:pt x="5805" y="12081"/>
                  </a:cubicBezTo>
                  <a:lnTo>
                    <a:pt x="5987" y="12100"/>
                  </a:lnTo>
                  <a:cubicBezTo>
                    <a:pt x="6393" y="12136"/>
                    <a:pt x="6788" y="12152"/>
                    <a:pt x="7172" y="12152"/>
                  </a:cubicBezTo>
                  <a:cubicBezTo>
                    <a:pt x="12195" y="12152"/>
                    <a:pt x="15295" y="9297"/>
                    <a:pt x="15327" y="9264"/>
                  </a:cubicBezTo>
                  <a:cubicBezTo>
                    <a:pt x="15382" y="9212"/>
                    <a:pt x="15452" y="9187"/>
                    <a:pt x="15521" y="9187"/>
                  </a:cubicBezTo>
                  <a:cubicBezTo>
                    <a:pt x="15598" y="9187"/>
                    <a:pt x="15674" y="9218"/>
                    <a:pt x="15730" y="9279"/>
                  </a:cubicBezTo>
                  <a:cubicBezTo>
                    <a:pt x="15838" y="9393"/>
                    <a:pt x="15832" y="9575"/>
                    <a:pt x="15716" y="9684"/>
                  </a:cubicBezTo>
                  <a:cubicBezTo>
                    <a:pt x="15569" y="9821"/>
                    <a:pt x="12409" y="12725"/>
                    <a:pt x="7199" y="12725"/>
                  </a:cubicBezTo>
                  <a:cubicBezTo>
                    <a:pt x="6586" y="12725"/>
                    <a:pt x="5945" y="12685"/>
                    <a:pt x="5277" y="12595"/>
                  </a:cubicBezTo>
                  <a:cubicBezTo>
                    <a:pt x="3958" y="12356"/>
                    <a:pt x="1515" y="11742"/>
                    <a:pt x="735" y="10956"/>
                  </a:cubicBezTo>
                  <a:cubicBezTo>
                    <a:pt x="643" y="10864"/>
                    <a:pt x="625" y="10721"/>
                    <a:pt x="690" y="10608"/>
                  </a:cubicBezTo>
                  <a:cubicBezTo>
                    <a:pt x="742" y="10519"/>
                    <a:pt x="837" y="10467"/>
                    <a:pt x="937" y="10467"/>
                  </a:cubicBezTo>
                  <a:cubicBezTo>
                    <a:pt x="962" y="10467"/>
                    <a:pt x="988" y="10470"/>
                    <a:pt x="1014" y="10477"/>
                  </a:cubicBezTo>
                  <a:cubicBezTo>
                    <a:pt x="1045" y="10486"/>
                    <a:pt x="2704" y="10943"/>
                    <a:pt x="4997" y="10943"/>
                  </a:cubicBezTo>
                  <a:cubicBezTo>
                    <a:pt x="7043" y="10943"/>
                    <a:pt x="9593" y="10579"/>
                    <a:pt x="11941" y="9209"/>
                  </a:cubicBezTo>
                  <a:cubicBezTo>
                    <a:pt x="13649" y="8213"/>
                    <a:pt x="15106" y="6967"/>
                    <a:pt x="16268" y="5508"/>
                  </a:cubicBezTo>
                  <a:cubicBezTo>
                    <a:pt x="16362" y="5389"/>
                    <a:pt x="16348" y="5217"/>
                    <a:pt x="16235" y="5115"/>
                  </a:cubicBezTo>
                  <a:cubicBezTo>
                    <a:pt x="16181" y="5066"/>
                    <a:pt x="16113" y="5041"/>
                    <a:pt x="16045" y="5041"/>
                  </a:cubicBezTo>
                  <a:cubicBezTo>
                    <a:pt x="15972" y="5041"/>
                    <a:pt x="15899" y="5069"/>
                    <a:pt x="15844" y="5125"/>
                  </a:cubicBezTo>
                  <a:cubicBezTo>
                    <a:pt x="14807" y="6154"/>
                    <a:pt x="13649" y="7024"/>
                    <a:pt x="12399" y="7709"/>
                  </a:cubicBezTo>
                  <a:cubicBezTo>
                    <a:pt x="10195" y="8919"/>
                    <a:pt x="8100" y="9239"/>
                    <a:pt x="6500" y="9239"/>
                  </a:cubicBezTo>
                  <a:cubicBezTo>
                    <a:pt x="4775" y="9239"/>
                    <a:pt x="3625" y="8866"/>
                    <a:pt x="3536" y="8837"/>
                  </a:cubicBezTo>
                  <a:cubicBezTo>
                    <a:pt x="3518" y="8830"/>
                    <a:pt x="3499" y="8822"/>
                    <a:pt x="3483" y="8814"/>
                  </a:cubicBezTo>
                  <a:lnTo>
                    <a:pt x="2884" y="8472"/>
                  </a:lnTo>
                  <a:cubicBezTo>
                    <a:pt x="2769" y="8407"/>
                    <a:pt x="2714" y="8274"/>
                    <a:pt x="2748" y="8147"/>
                  </a:cubicBezTo>
                  <a:cubicBezTo>
                    <a:pt x="2783" y="8022"/>
                    <a:pt x="2897" y="7936"/>
                    <a:pt x="3026" y="7936"/>
                  </a:cubicBezTo>
                  <a:cubicBezTo>
                    <a:pt x="3028" y="7936"/>
                    <a:pt x="3029" y="7936"/>
                    <a:pt x="3031" y="7936"/>
                  </a:cubicBezTo>
                  <a:cubicBezTo>
                    <a:pt x="3035" y="7937"/>
                    <a:pt x="3060" y="7937"/>
                    <a:pt x="3105" y="7937"/>
                  </a:cubicBezTo>
                  <a:cubicBezTo>
                    <a:pt x="3831" y="7937"/>
                    <a:pt x="9626" y="7825"/>
                    <a:pt x="12530" y="4501"/>
                  </a:cubicBezTo>
                  <a:cubicBezTo>
                    <a:pt x="12622" y="4397"/>
                    <a:pt x="12624" y="4239"/>
                    <a:pt x="12536" y="4131"/>
                  </a:cubicBezTo>
                  <a:cubicBezTo>
                    <a:pt x="12480" y="4062"/>
                    <a:pt x="12399" y="4026"/>
                    <a:pt x="12316" y="4026"/>
                  </a:cubicBezTo>
                  <a:cubicBezTo>
                    <a:pt x="12268" y="4026"/>
                    <a:pt x="12219" y="4038"/>
                    <a:pt x="12174" y="4063"/>
                  </a:cubicBezTo>
                  <a:lnTo>
                    <a:pt x="9735" y="5457"/>
                  </a:lnTo>
                  <a:cubicBezTo>
                    <a:pt x="9691" y="5482"/>
                    <a:pt x="9642" y="5494"/>
                    <a:pt x="9594" y="5494"/>
                  </a:cubicBezTo>
                  <a:cubicBezTo>
                    <a:pt x="9495" y="5494"/>
                    <a:pt x="9399" y="5443"/>
                    <a:pt x="9347" y="5350"/>
                  </a:cubicBezTo>
                  <a:cubicBezTo>
                    <a:pt x="9269" y="5213"/>
                    <a:pt x="9316" y="5037"/>
                    <a:pt x="9453" y="4960"/>
                  </a:cubicBezTo>
                  <a:lnTo>
                    <a:pt x="13377" y="2717"/>
                  </a:lnTo>
                  <a:cubicBezTo>
                    <a:pt x="13420" y="2693"/>
                    <a:pt x="13469" y="2680"/>
                    <a:pt x="13518" y="2680"/>
                  </a:cubicBezTo>
                  <a:cubicBezTo>
                    <a:pt x="13551" y="2680"/>
                    <a:pt x="13583" y="2685"/>
                    <a:pt x="13614" y="2697"/>
                  </a:cubicBezTo>
                  <a:cubicBezTo>
                    <a:pt x="13692" y="2723"/>
                    <a:pt x="13754" y="2785"/>
                    <a:pt x="13784" y="2860"/>
                  </a:cubicBezTo>
                  <a:cubicBezTo>
                    <a:pt x="14069" y="3585"/>
                    <a:pt x="13189" y="4620"/>
                    <a:pt x="13007" y="4827"/>
                  </a:cubicBezTo>
                  <a:cubicBezTo>
                    <a:pt x="11677" y="6384"/>
                    <a:pt x="9653" y="7474"/>
                    <a:pt x="6992" y="8069"/>
                  </a:cubicBezTo>
                  <a:cubicBezTo>
                    <a:pt x="6846" y="8102"/>
                    <a:pt x="6750" y="8241"/>
                    <a:pt x="6771" y="8389"/>
                  </a:cubicBezTo>
                  <a:cubicBezTo>
                    <a:pt x="6790" y="8531"/>
                    <a:pt x="6909" y="8637"/>
                    <a:pt x="7052" y="8637"/>
                  </a:cubicBezTo>
                  <a:cubicBezTo>
                    <a:pt x="7057" y="8637"/>
                    <a:pt x="7062" y="8636"/>
                    <a:pt x="7067" y="8636"/>
                  </a:cubicBezTo>
                  <a:cubicBezTo>
                    <a:pt x="8851" y="8548"/>
                    <a:pt x="10554" y="8069"/>
                    <a:pt x="12125" y="7208"/>
                  </a:cubicBezTo>
                  <a:cubicBezTo>
                    <a:pt x="16495" y="4810"/>
                    <a:pt x="18298" y="786"/>
                    <a:pt x="18316" y="745"/>
                  </a:cubicBezTo>
                  <a:cubicBezTo>
                    <a:pt x="18362" y="638"/>
                    <a:pt x="18479" y="575"/>
                    <a:pt x="18589" y="575"/>
                  </a:cubicBezTo>
                  <a:close/>
                  <a:moveTo>
                    <a:pt x="18575" y="1"/>
                  </a:moveTo>
                  <a:cubicBezTo>
                    <a:pt x="18238" y="1"/>
                    <a:pt x="17929" y="202"/>
                    <a:pt x="17792" y="516"/>
                  </a:cubicBezTo>
                  <a:cubicBezTo>
                    <a:pt x="17774" y="555"/>
                    <a:pt x="16037" y="4409"/>
                    <a:pt x="11851" y="6705"/>
                  </a:cubicBezTo>
                  <a:cubicBezTo>
                    <a:pt x="11716" y="6778"/>
                    <a:pt x="11583" y="6848"/>
                    <a:pt x="11446" y="6915"/>
                  </a:cubicBezTo>
                  <a:cubicBezTo>
                    <a:pt x="12217" y="6422"/>
                    <a:pt x="12882" y="5852"/>
                    <a:pt x="13434" y="5203"/>
                  </a:cubicBezTo>
                  <a:cubicBezTo>
                    <a:pt x="13827" y="4765"/>
                    <a:pt x="14701" y="3636"/>
                    <a:pt x="14314" y="2652"/>
                  </a:cubicBezTo>
                  <a:cubicBezTo>
                    <a:pt x="14224" y="2421"/>
                    <a:pt x="14038" y="2239"/>
                    <a:pt x="13803" y="2157"/>
                  </a:cubicBezTo>
                  <a:cubicBezTo>
                    <a:pt x="13711" y="2124"/>
                    <a:pt x="13615" y="2107"/>
                    <a:pt x="13519" y="2107"/>
                  </a:cubicBezTo>
                  <a:cubicBezTo>
                    <a:pt x="13373" y="2107"/>
                    <a:pt x="13226" y="2146"/>
                    <a:pt x="13095" y="2220"/>
                  </a:cubicBezTo>
                  <a:lnTo>
                    <a:pt x="9171" y="4462"/>
                  </a:lnTo>
                  <a:cubicBezTo>
                    <a:pt x="8759" y="4696"/>
                    <a:pt x="8616" y="5224"/>
                    <a:pt x="8849" y="5635"/>
                  </a:cubicBezTo>
                  <a:cubicBezTo>
                    <a:pt x="8978" y="5860"/>
                    <a:pt x="9193" y="6005"/>
                    <a:pt x="9428" y="6052"/>
                  </a:cubicBezTo>
                  <a:cubicBezTo>
                    <a:pt x="6722" y="7305"/>
                    <a:pt x="3614" y="7364"/>
                    <a:pt x="3111" y="7364"/>
                  </a:cubicBezTo>
                  <a:cubicBezTo>
                    <a:pt x="3069" y="7364"/>
                    <a:pt x="3045" y="7364"/>
                    <a:pt x="3041" y="7364"/>
                  </a:cubicBezTo>
                  <a:cubicBezTo>
                    <a:pt x="3035" y="7363"/>
                    <a:pt x="3029" y="7363"/>
                    <a:pt x="3023" y="7363"/>
                  </a:cubicBezTo>
                  <a:cubicBezTo>
                    <a:pt x="2638" y="7363"/>
                    <a:pt x="2301" y="7621"/>
                    <a:pt x="2196" y="7996"/>
                  </a:cubicBezTo>
                  <a:cubicBezTo>
                    <a:pt x="2094" y="8376"/>
                    <a:pt x="2259" y="8777"/>
                    <a:pt x="2601" y="8972"/>
                  </a:cubicBezTo>
                  <a:lnTo>
                    <a:pt x="3201" y="9313"/>
                  </a:lnTo>
                  <a:cubicBezTo>
                    <a:pt x="3250" y="9340"/>
                    <a:pt x="3301" y="9362"/>
                    <a:pt x="3352" y="9381"/>
                  </a:cubicBezTo>
                  <a:cubicBezTo>
                    <a:pt x="3447" y="9413"/>
                    <a:pt x="4671" y="9809"/>
                    <a:pt x="6500" y="9809"/>
                  </a:cubicBezTo>
                  <a:cubicBezTo>
                    <a:pt x="7927" y="9809"/>
                    <a:pt x="9723" y="9568"/>
                    <a:pt x="11638" y="8724"/>
                  </a:cubicBezTo>
                  <a:lnTo>
                    <a:pt x="11638" y="8724"/>
                  </a:lnTo>
                  <a:cubicBezTo>
                    <a:pt x="9404" y="10023"/>
                    <a:pt x="6962" y="10368"/>
                    <a:pt x="4999" y="10368"/>
                  </a:cubicBezTo>
                  <a:cubicBezTo>
                    <a:pt x="2797" y="10368"/>
                    <a:pt x="1197" y="9935"/>
                    <a:pt x="1167" y="9927"/>
                  </a:cubicBezTo>
                  <a:cubicBezTo>
                    <a:pt x="1091" y="9906"/>
                    <a:pt x="1014" y="9896"/>
                    <a:pt x="937" y="9896"/>
                  </a:cubicBezTo>
                  <a:cubicBezTo>
                    <a:pt x="639" y="9896"/>
                    <a:pt x="354" y="10053"/>
                    <a:pt x="197" y="10320"/>
                  </a:cubicBezTo>
                  <a:cubicBezTo>
                    <a:pt x="1" y="10657"/>
                    <a:pt x="56" y="11085"/>
                    <a:pt x="330" y="11361"/>
                  </a:cubicBezTo>
                  <a:cubicBezTo>
                    <a:pt x="1392" y="12429"/>
                    <a:pt x="4553" y="13047"/>
                    <a:pt x="5189" y="13162"/>
                  </a:cubicBezTo>
                  <a:cubicBezTo>
                    <a:pt x="5883" y="13255"/>
                    <a:pt x="6549" y="13296"/>
                    <a:pt x="7186" y="13296"/>
                  </a:cubicBezTo>
                  <a:cubicBezTo>
                    <a:pt x="12632" y="13296"/>
                    <a:pt x="15951" y="10248"/>
                    <a:pt x="16106" y="10103"/>
                  </a:cubicBezTo>
                  <a:cubicBezTo>
                    <a:pt x="16450" y="9780"/>
                    <a:pt x="16470" y="9234"/>
                    <a:pt x="16147" y="8888"/>
                  </a:cubicBezTo>
                  <a:cubicBezTo>
                    <a:pt x="15980" y="8707"/>
                    <a:pt x="15751" y="8616"/>
                    <a:pt x="15522" y="8616"/>
                  </a:cubicBezTo>
                  <a:cubicBezTo>
                    <a:pt x="15312" y="8616"/>
                    <a:pt x="15102" y="8692"/>
                    <a:pt x="14938" y="8847"/>
                  </a:cubicBezTo>
                  <a:cubicBezTo>
                    <a:pt x="14916" y="8867"/>
                    <a:pt x="13406" y="10240"/>
                    <a:pt x="10822" y="11030"/>
                  </a:cubicBezTo>
                  <a:cubicBezTo>
                    <a:pt x="11409" y="10793"/>
                    <a:pt x="11974" y="10516"/>
                    <a:pt x="12514" y="10201"/>
                  </a:cubicBezTo>
                  <a:cubicBezTo>
                    <a:pt x="17884" y="7067"/>
                    <a:pt x="19220" y="2687"/>
                    <a:pt x="19273" y="2504"/>
                  </a:cubicBezTo>
                  <a:cubicBezTo>
                    <a:pt x="19664" y="1213"/>
                    <a:pt x="19533" y="741"/>
                    <a:pt x="19378" y="473"/>
                  </a:cubicBezTo>
                  <a:cubicBezTo>
                    <a:pt x="19239" y="238"/>
                    <a:pt x="19018" y="76"/>
                    <a:pt x="18756" y="21"/>
                  </a:cubicBezTo>
                  <a:cubicBezTo>
                    <a:pt x="18721" y="13"/>
                    <a:pt x="18686" y="8"/>
                    <a:pt x="18651" y="4"/>
                  </a:cubicBezTo>
                  <a:cubicBezTo>
                    <a:pt x="18626" y="2"/>
                    <a:pt x="18601" y="1"/>
                    <a:pt x="18575"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39" name="Google Shape;1239;p31"/>
            <p:cNvSpPr/>
            <p:nvPr/>
          </p:nvSpPr>
          <p:spPr>
            <a:xfrm>
              <a:off x="1064949" y="2536121"/>
              <a:ext cx="500404" cy="701004"/>
            </a:xfrm>
            <a:custGeom>
              <a:avLst/>
              <a:gdLst/>
              <a:ahLst/>
              <a:cxnLst/>
              <a:rect l="l" t="t" r="r" b="b"/>
              <a:pathLst>
                <a:path w="13478" h="18881" extrusionOk="0">
                  <a:moveTo>
                    <a:pt x="856" y="1"/>
                  </a:moveTo>
                  <a:cubicBezTo>
                    <a:pt x="548" y="1"/>
                    <a:pt x="419" y="76"/>
                    <a:pt x="351" y="115"/>
                  </a:cubicBezTo>
                  <a:cubicBezTo>
                    <a:pt x="185" y="213"/>
                    <a:pt x="72" y="367"/>
                    <a:pt x="34" y="551"/>
                  </a:cubicBezTo>
                  <a:cubicBezTo>
                    <a:pt x="27" y="574"/>
                    <a:pt x="25" y="596"/>
                    <a:pt x="23" y="621"/>
                  </a:cubicBezTo>
                  <a:cubicBezTo>
                    <a:pt x="1" y="862"/>
                    <a:pt x="136" y="1093"/>
                    <a:pt x="365" y="1193"/>
                  </a:cubicBezTo>
                  <a:cubicBezTo>
                    <a:pt x="404" y="1210"/>
                    <a:pt x="4334" y="2961"/>
                    <a:pt x="6689" y="7260"/>
                  </a:cubicBezTo>
                  <a:cubicBezTo>
                    <a:pt x="7671" y="9050"/>
                    <a:pt x="8015" y="10785"/>
                    <a:pt x="8082" y="12192"/>
                  </a:cubicBezTo>
                  <a:cubicBezTo>
                    <a:pt x="7618" y="10108"/>
                    <a:pt x="6669" y="7667"/>
                    <a:pt x="4745" y="6024"/>
                  </a:cubicBezTo>
                  <a:cubicBezTo>
                    <a:pt x="4481" y="5789"/>
                    <a:pt x="3668" y="5122"/>
                    <a:pt x="2904" y="5122"/>
                  </a:cubicBezTo>
                  <a:cubicBezTo>
                    <a:pt x="2763" y="5122"/>
                    <a:pt x="2623" y="5145"/>
                    <a:pt x="2489" y="5197"/>
                  </a:cubicBezTo>
                  <a:cubicBezTo>
                    <a:pt x="2335" y="5257"/>
                    <a:pt x="2215" y="5381"/>
                    <a:pt x="2159" y="5537"/>
                  </a:cubicBezTo>
                  <a:cubicBezTo>
                    <a:pt x="2104" y="5695"/>
                    <a:pt x="2120" y="5866"/>
                    <a:pt x="2202" y="6010"/>
                  </a:cubicBezTo>
                  <a:lnTo>
                    <a:pt x="4443" y="9934"/>
                  </a:lnTo>
                  <a:cubicBezTo>
                    <a:pt x="4549" y="10119"/>
                    <a:pt x="4743" y="10223"/>
                    <a:pt x="4943" y="10223"/>
                  </a:cubicBezTo>
                  <a:cubicBezTo>
                    <a:pt x="5039" y="10223"/>
                    <a:pt x="5137" y="10199"/>
                    <a:pt x="5226" y="10148"/>
                  </a:cubicBezTo>
                  <a:cubicBezTo>
                    <a:pt x="5500" y="9993"/>
                    <a:pt x="5596" y="9643"/>
                    <a:pt x="5439" y="9369"/>
                  </a:cubicBezTo>
                  <a:lnTo>
                    <a:pt x="4046" y="6930"/>
                  </a:lnTo>
                  <a:lnTo>
                    <a:pt x="4046" y="6930"/>
                  </a:lnTo>
                  <a:cubicBezTo>
                    <a:pt x="7479" y="9932"/>
                    <a:pt x="7385" y="16147"/>
                    <a:pt x="7383" y="16211"/>
                  </a:cubicBezTo>
                  <a:cubicBezTo>
                    <a:pt x="7378" y="16472"/>
                    <a:pt x="7550" y="16704"/>
                    <a:pt x="7804" y="16773"/>
                  </a:cubicBezTo>
                  <a:cubicBezTo>
                    <a:pt x="7855" y="16787"/>
                    <a:pt x="7906" y="16794"/>
                    <a:pt x="7957" y="16794"/>
                  </a:cubicBezTo>
                  <a:cubicBezTo>
                    <a:pt x="8160" y="16794"/>
                    <a:pt x="8352" y="16687"/>
                    <a:pt x="8455" y="16505"/>
                  </a:cubicBezTo>
                  <a:lnTo>
                    <a:pt x="8796" y="15904"/>
                  </a:lnTo>
                  <a:cubicBezTo>
                    <a:pt x="8815" y="15871"/>
                    <a:pt x="8829" y="15838"/>
                    <a:pt x="8841" y="15803"/>
                  </a:cubicBezTo>
                  <a:cubicBezTo>
                    <a:pt x="8901" y="15625"/>
                    <a:pt x="10263" y="11394"/>
                    <a:pt x="7696" y="6711"/>
                  </a:cubicBezTo>
                  <a:cubicBezTo>
                    <a:pt x="6916" y="5289"/>
                    <a:pt x="5985" y="4129"/>
                    <a:pt x="5063" y="3203"/>
                  </a:cubicBezTo>
                  <a:lnTo>
                    <a:pt x="5063" y="3203"/>
                  </a:lnTo>
                  <a:cubicBezTo>
                    <a:pt x="6241" y="4142"/>
                    <a:pt x="7561" y="5506"/>
                    <a:pt x="8694" y="7450"/>
                  </a:cubicBezTo>
                  <a:cubicBezTo>
                    <a:pt x="11530" y="12309"/>
                    <a:pt x="9950" y="18099"/>
                    <a:pt x="9934" y="18156"/>
                  </a:cubicBezTo>
                  <a:cubicBezTo>
                    <a:pt x="9864" y="18406"/>
                    <a:pt x="9971" y="18672"/>
                    <a:pt x="10198" y="18803"/>
                  </a:cubicBezTo>
                  <a:cubicBezTo>
                    <a:pt x="10288" y="18855"/>
                    <a:pt x="10388" y="18881"/>
                    <a:pt x="10487" y="18881"/>
                  </a:cubicBezTo>
                  <a:cubicBezTo>
                    <a:pt x="10635" y="18881"/>
                    <a:pt x="10781" y="18824"/>
                    <a:pt x="10891" y="18715"/>
                  </a:cubicBezTo>
                  <a:cubicBezTo>
                    <a:pt x="11916" y="17698"/>
                    <a:pt x="12538" y="14416"/>
                    <a:pt x="12610" y="14019"/>
                  </a:cubicBezTo>
                  <a:cubicBezTo>
                    <a:pt x="13477" y="7540"/>
                    <a:pt x="9785" y="3503"/>
                    <a:pt x="9627" y="3336"/>
                  </a:cubicBezTo>
                  <a:cubicBezTo>
                    <a:pt x="9514" y="3215"/>
                    <a:pt x="9360" y="3154"/>
                    <a:pt x="9206" y="3154"/>
                  </a:cubicBezTo>
                  <a:cubicBezTo>
                    <a:pt x="9066" y="3154"/>
                    <a:pt x="8926" y="3204"/>
                    <a:pt x="8817" y="3307"/>
                  </a:cubicBezTo>
                  <a:cubicBezTo>
                    <a:pt x="8586" y="3524"/>
                    <a:pt x="8571" y="3884"/>
                    <a:pt x="8788" y="4115"/>
                  </a:cubicBezTo>
                  <a:cubicBezTo>
                    <a:pt x="8821" y="4152"/>
                    <a:pt x="12039" y="7657"/>
                    <a:pt x="11546" y="13236"/>
                  </a:cubicBezTo>
                  <a:cubicBezTo>
                    <a:pt x="11540" y="13295"/>
                    <a:pt x="11534" y="13357"/>
                    <a:pt x="11530" y="13416"/>
                  </a:cubicBezTo>
                  <a:cubicBezTo>
                    <a:pt x="11434" y="11421"/>
                    <a:pt x="10973" y="9083"/>
                    <a:pt x="9686" y="6877"/>
                  </a:cubicBezTo>
                  <a:cubicBezTo>
                    <a:pt x="6609" y="1603"/>
                    <a:pt x="2329" y="299"/>
                    <a:pt x="2153" y="248"/>
                  </a:cubicBezTo>
                  <a:cubicBezTo>
                    <a:pt x="1531" y="58"/>
                    <a:pt x="1125" y="1"/>
                    <a:pt x="856"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0" name="Google Shape;1240;p31"/>
            <p:cNvSpPr/>
            <p:nvPr/>
          </p:nvSpPr>
          <p:spPr>
            <a:xfrm>
              <a:off x="1053959" y="2525577"/>
              <a:ext cx="522718" cy="722204"/>
            </a:xfrm>
            <a:custGeom>
              <a:avLst/>
              <a:gdLst/>
              <a:ahLst/>
              <a:cxnLst/>
              <a:rect l="l" t="t" r="r" b="b"/>
              <a:pathLst>
                <a:path w="14079" h="19452" extrusionOk="0">
                  <a:moveTo>
                    <a:pt x="1162" y="572"/>
                  </a:moveTo>
                  <a:cubicBezTo>
                    <a:pt x="1511" y="572"/>
                    <a:pt x="1979" y="687"/>
                    <a:pt x="2367" y="804"/>
                  </a:cubicBezTo>
                  <a:cubicBezTo>
                    <a:pt x="2543" y="858"/>
                    <a:pt x="6713" y="2128"/>
                    <a:pt x="9733" y="7304"/>
                  </a:cubicBezTo>
                  <a:cubicBezTo>
                    <a:pt x="10817" y="9160"/>
                    <a:pt x="11425" y="11316"/>
                    <a:pt x="11537" y="13712"/>
                  </a:cubicBezTo>
                  <a:cubicBezTo>
                    <a:pt x="11545" y="13864"/>
                    <a:pt x="11668" y="13980"/>
                    <a:pt x="11817" y="13984"/>
                  </a:cubicBezTo>
                  <a:cubicBezTo>
                    <a:pt x="11820" y="13984"/>
                    <a:pt x="11823" y="13984"/>
                    <a:pt x="11825" y="13984"/>
                  </a:cubicBezTo>
                  <a:cubicBezTo>
                    <a:pt x="11971" y="13984"/>
                    <a:pt x="12096" y="13873"/>
                    <a:pt x="12110" y="13726"/>
                  </a:cubicBezTo>
                  <a:lnTo>
                    <a:pt x="12126" y="13544"/>
                  </a:lnTo>
                  <a:cubicBezTo>
                    <a:pt x="12634" y="7826"/>
                    <a:pt x="9328" y="4239"/>
                    <a:pt x="9293" y="4205"/>
                  </a:cubicBezTo>
                  <a:cubicBezTo>
                    <a:pt x="9184" y="4090"/>
                    <a:pt x="9191" y="3908"/>
                    <a:pt x="9305" y="3802"/>
                  </a:cubicBezTo>
                  <a:cubicBezTo>
                    <a:pt x="9361" y="3750"/>
                    <a:pt x="9432" y="3724"/>
                    <a:pt x="9502" y="3724"/>
                  </a:cubicBezTo>
                  <a:cubicBezTo>
                    <a:pt x="9579" y="3724"/>
                    <a:pt x="9655" y="3754"/>
                    <a:pt x="9710" y="3814"/>
                  </a:cubicBezTo>
                  <a:cubicBezTo>
                    <a:pt x="9866" y="3980"/>
                    <a:pt x="13475" y="7908"/>
                    <a:pt x="12624" y="14252"/>
                  </a:cubicBezTo>
                  <a:cubicBezTo>
                    <a:pt x="12384" y="15574"/>
                    <a:pt x="11768" y="18017"/>
                    <a:pt x="10985" y="18796"/>
                  </a:cubicBezTo>
                  <a:cubicBezTo>
                    <a:pt x="10930" y="18851"/>
                    <a:pt x="10856" y="18880"/>
                    <a:pt x="10782" y="18880"/>
                  </a:cubicBezTo>
                  <a:cubicBezTo>
                    <a:pt x="10732" y="18880"/>
                    <a:pt x="10682" y="18867"/>
                    <a:pt x="10637" y="18841"/>
                  </a:cubicBezTo>
                  <a:cubicBezTo>
                    <a:pt x="10524" y="18776"/>
                    <a:pt x="10471" y="18643"/>
                    <a:pt x="10506" y="18518"/>
                  </a:cubicBezTo>
                  <a:cubicBezTo>
                    <a:pt x="10520" y="18459"/>
                    <a:pt x="12143" y="12568"/>
                    <a:pt x="9238" y="7591"/>
                  </a:cubicBezTo>
                  <a:cubicBezTo>
                    <a:pt x="8239" y="5880"/>
                    <a:pt x="6995" y="4426"/>
                    <a:pt x="5537" y="3264"/>
                  </a:cubicBezTo>
                  <a:cubicBezTo>
                    <a:pt x="5484" y="3222"/>
                    <a:pt x="5421" y="3201"/>
                    <a:pt x="5358" y="3201"/>
                  </a:cubicBezTo>
                  <a:cubicBezTo>
                    <a:pt x="5279" y="3201"/>
                    <a:pt x="5201" y="3234"/>
                    <a:pt x="5144" y="3296"/>
                  </a:cubicBezTo>
                  <a:cubicBezTo>
                    <a:pt x="5041" y="3409"/>
                    <a:pt x="5045" y="3579"/>
                    <a:pt x="5154" y="3687"/>
                  </a:cubicBezTo>
                  <a:cubicBezTo>
                    <a:pt x="6183" y="4722"/>
                    <a:pt x="7053" y="5882"/>
                    <a:pt x="7738" y="7132"/>
                  </a:cubicBezTo>
                  <a:cubicBezTo>
                    <a:pt x="10250" y="11715"/>
                    <a:pt x="8923" y="15824"/>
                    <a:pt x="8863" y="15995"/>
                  </a:cubicBezTo>
                  <a:cubicBezTo>
                    <a:pt x="8859" y="16014"/>
                    <a:pt x="8851" y="16030"/>
                    <a:pt x="8841" y="16047"/>
                  </a:cubicBezTo>
                  <a:lnTo>
                    <a:pt x="8501" y="16648"/>
                  </a:lnTo>
                  <a:cubicBezTo>
                    <a:pt x="8449" y="16740"/>
                    <a:pt x="8353" y="16793"/>
                    <a:pt x="8252" y="16793"/>
                  </a:cubicBezTo>
                  <a:cubicBezTo>
                    <a:pt x="8227" y="16793"/>
                    <a:pt x="8201" y="16790"/>
                    <a:pt x="8176" y="16783"/>
                  </a:cubicBezTo>
                  <a:cubicBezTo>
                    <a:pt x="8049" y="16748"/>
                    <a:pt x="7961" y="16632"/>
                    <a:pt x="7965" y="16501"/>
                  </a:cubicBezTo>
                  <a:cubicBezTo>
                    <a:pt x="7965" y="16437"/>
                    <a:pt x="8061" y="10087"/>
                    <a:pt x="4530" y="6999"/>
                  </a:cubicBezTo>
                  <a:cubicBezTo>
                    <a:pt x="4476" y="6953"/>
                    <a:pt x="4408" y="6930"/>
                    <a:pt x="4341" y="6930"/>
                  </a:cubicBezTo>
                  <a:cubicBezTo>
                    <a:pt x="4276" y="6930"/>
                    <a:pt x="4212" y="6951"/>
                    <a:pt x="4160" y="6993"/>
                  </a:cubicBezTo>
                  <a:cubicBezTo>
                    <a:pt x="4051" y="7081"/>
                    <a:pt x="4023" y="7235"/>
                    <a:pt x="4092" y="7355"/>
                  </a:cubicBezTo>
                  <a:lnTo>
                    <a:pt x="5485" y="9794"/>
                  </a:lnTo>
                  <a:cubicBezTo>
                    <a:pt x="5563" y="9931"/>
                    <a:pt x="5516" y="10107"/>
                    <a:pt x="5379" y="10185"/>
                  </a:cubicBezTo>
                  <a:cubicBezTo>
                    <a:pt x="5335" y="10210"/>
                    <a:pt x="5287" y="10222"/>
                    <a:pt x="5239" y="10222"/>
                  </a:cubicBezTo>
                  <a:cubicBezTo>
                    <a:pt x="5139" y="10222"/>
                    <a:pt x="5041" y="10169"/>
                    <a:pt x="4988" y="10076"/>
                  </a:cubicBezTo>
                  <a:lnTo>
                    <a:pt x="2746" y="6152"/>
                  </a:lnTo>
                  <a:cubicBezTo>
                    <a:pt x="2705" y="6081"/>
                    <a:pt x="2697" y="5995"/>
                    <a:pt x="2723" y="5917"/>
                  </a:cubicBezTo>
                  <a:cubicBezTo>
                    <a:pt x="2752" y="5839"/>
                    <a:pt x="2811" y="5778"/>
                    <a:pt x="2889" y="5747"/>
                  </a:cubicBezTo>
                  <a:cubicBezTo>
                    <a:pt x="2989" y="5708"/>
                    <a:pt x="3094" y="5691"/>
                    <a:pt x="3202" y="5691"/>
                  </a:cubicBezTo>
                  <a:cubicBezTo>
                    <a:pt x="3882" y="5691"/>
                    <a:pt x="4677" y="6366"/>
                    <a:pt x="4853" y="6525"/>
                  </a:cubicBezTo>
                  <a:cubicBezTo>
                    <a:pt x="6412" y="7855"/>
                    <a:pt x="7503" y="9878"/>
                    <a:pt x="8098" y="12540"/>
                  </a:cubicBezTo>
                  <a:cubicBezTo>
                    <a:pt x="8128" y="12671"/>
                    <a:pt x="8248" y="12763"/>
                    <a:pt x="8381" y="12763"/>
                  </a:cubicBezTo>
                  <a:cubicBezTo>
                    <a:pt x="8393" y="12763"/>
                    <a:pt x="8405" y="12762"/>
                    <a:pt x="8417" y="12761"/>
                  </a:cubicBezTo>
                  <a:cubicBezTo>
                    <a:pt x="8564" y="12740"/>
                    <a:pt x="8673" y="12613"/>
                    <a:pt x="8665" y="12464"/>
                  </a:cubicBezTo>
                  <a:cubicBezTo>
                    <a:pt x="8577" y="10678"/>
                    <a:pt x="8096" y="8978"/>
                    <a:pt x="7237" y="7407"/>
                  </a:cubicBezTo>
                  <a:cubicBezTo>
                    <a:pt x="4839" y="3034"/>
                    <a:pt x="815" y="1234"/>
                    <a:pt x="774" y="1216"/>
                  </a:cubicBezTo>
                  <a:cubicBezTo>
                    <a:pt x="651" y="1162"/>
                    <a:pt x="585" y="1015"/>
                    <a:pt x="608" y="894"/>
                  </a:cubicBezTo>
                  <a:cubicBezTo>
                    <a:pt x="630" y="790"/>
                    <a:pt x="694" y="704"/>
                    <a:pt x="792" y="647"/>
                  </a:cubicBezTo>
                  <a:cubicBezTo>
                    <a:pt x="882" y="594"/>
                    <a:pt x="1011" y="572"/>
                    <a:pt x="1162" y="572"/>
                  </a:cubicBezTo>
                  <a:close/>
                  <a:moveTo>
                    <a:pt x="1155" y="0"/>
                  </a:moveTo>
                  <a:cubicBezTo>
                    <a:pt x="829" y="0"/>
                    <a:pt x="638" y="73"/>
                    <a:pt x="501" y="154"/>
                  </a:cubicBezTo>
                  <a:cubicBezTo>
                    <a:pt x="266" y="293"/>
                    <a:pt x="105" y="514"/>
                    <a:pt x="47" y="776"/>
                  </a:cubicBezTo>
                  <a:cubicBezTo>
                    <a:pt x="41" y="810"/>
                    <a:pt x="35" y="845"/>
                    <a:pt x="33" y="878"/>
                  </a:cubicBezTo>
                  <a:cubicBezTo>
                    <a:pt x="0" y="1246"/>
                    <a:pt x="207" y="1590"/>
                    <a:pt x="544" y="1739"/>
                  </a:cubicBezTo>
                  <a:cubicBezTo>
                    <a:pt x="583" y="1756"/>
                    <a:pt x="4438" y="3495"/>
                    <a:pt x="6733" y="7681"/>
                  </a:cubicBezTo>
                  <a:cubicBezTo>
                    <a:pt x="6807" y="7814"/>
                    <a:pt x="6877" y="7949"/>
                    <a:pt x="6944" y="8084"/>
                  </a:cubicBezTo>
                  <a:cubicBezTo>
                    <a:pt x="6451" y="7312"/>
                    <a:pt x="5880" y="6650"/>
                    <a:pt x="5232" y="6097"/>
                  </a:cubicBezTo>
                  <a:cubicBezTo>
                    <a:pt x="4868" y="5773"/>
                    <a:pt x="4035" y="5120"/>
                    <a:pt x="3202" y="5120"/>
                  </a:cubicBezTo>
                  <a:cubicBezTo>
                    <a:pt x="3027" y="5120"/>
                    <a:pt x="2851" y="5149"/>
                    <a:pt x="2680" y="5215"/>
                  </a:cubicBezTo>
                  <a:cubicBezTo>
                    <a:pt x="2449" y="5307"/>
                    <a:pt x="2267" y="5494"/>
                    <a:pt x="2185" y="5727"/>
                  </a:cubicBezTo>
                  <a:cubicBezTo>
                    <a:pt x="2101" y="5960"/>
                    <a:pt x="2126" y="6220"/>
                    <a:pt x="2249" y="6437"/>
                  </a:cubicBezTo>
                  <a:lnTo>
                    <a:pt x="4491" y="10361"/>
                  </a:lnTo>
                  <a:cubicBezTo>
                    <a:pt x="4649" y="10637"/>
                    <a:pt x="4941" y="10793"/>
                    <a:pt x="5241" y="10793"/>
                  </a:cubicBezTo>
                  <a:cubicBezTo>
                    <a:pt x="5385" y="10793"/>
                    <a:pt x="5530" y="10758"/>
                    <a:pt x="5663" y="10682"/>
                  </a:cubicBezTo>
                  <a:cubicBezTo>
                    <a:pt x="5888" y="10553"/>
                    <a:pt x="6034" y="10338"/>
                    <a:pt x="6081" y="10103"/>
                  </a:cubicBezTo>
                  <a:cubicBezTo>
                    <a:pt x="7439" y="13035"/>
                    <a:pt x="7394" y="16443"/>
                    <a:pt x="7392" y="16488"/>
                  </a:cubicBezTo>
                  <a:cubicBezTo>
                    <a:pt x="7384" y="16881"/>
                    <a:pt x="7644" y="17229"/>
                    <a:pt x="8024" y="17333"/>
                  </a:cubicBezTo>
                  <a:cubicBezTo>
                    <a:pt x="8101" y="17354"/>
                    <a:pt x="8178" y="17364"/>
                    <a:pt x="8253" y="17364"/>
                  </a:cubicBezTo>
                  <a:cubicBezTo>
                    <a:pt x="8557" y="17364"/>
                    <a:pt x="8845" y="17204"/>
                    <a:pt x="9000" y="16930"/>
                  </a:cubicBezTo>
                  <a:lnTo>
                    <a:pt x="9342" y="16329"/>
                  </a:lnTo>
                  <a:cubicBezTo>
                    <a:pt x="9369" y="16282"/>
                    <a:pt x="9391" y="16231"/>
                    <a:pt x="9409" y="16177"/>
                  </a:cubicBezTo>
                  <a:cubicBezTo>
                    <a:pt x="9467" y="16010"/>
                    <a:pt x="10678" y="12264"/>
                    <a:pt x="8753" y="7891"/>
                  </a:cubicBezTo>
                  <a:lnTo>
                    <a:pt x="8753" y="7891"/>
                  </a:lnTo>
                  <a:cubicBezTo>
                    <a:pt x="11507" y="12632"/>
                    <a:pt x="9970" y="18305"/>
                    <a:pt x="9956" y="18365"/>
                  </a:cubicBezTo>
                  <a:cubicBezTo>
                    <a:pt x="9851" y="18739"/>
                    <a:pt x="10013" y="19138"/>
                    <a:pt x="10349" y="19334"/>
                  </a:cubicBezTo>
                  <a:cubicBezTo>
                    <a:pt x="10484" y="19413"/>
                    <a:pt x="10633" y="19451"/>
                    <a:pt x="10782" y="19451"/>
                  </a:cubicBezTo>
                  <a:cubicBezTo>
                    <a:pt x="11004" y="19451"/>
                    <a:pt x="11224" y="19366"/>
                    <a:pt x="11390" y="19201"/>
                  </a:cubicBezTo>
                  <a:cubicBezTo>
                    <a:pt x="12458" y="18139"/>
                    <a:pt x="13076" y="14979"/>
                    <a:pt x="13190" y="14342"/>
                  </a:cubicBezTo>
                  <a:cubicBezTo>
                    <a:pt x="14078" y="7718"/>
                    <a:pt x="10293" y="3597"/>
                    <a:pt x="10132" y="3425"/>
                  </a:cubicBezTo>
                  <a:cubicBezTo>
                    <a:pt x="9963" y="3245"/>
                    <a:pt x="9733" y="3153"/>
                    <a:pt x="9503" y="3153"/>
                  </a:cubicBezTo>
                  <a:cubicBezTo>
                    <a:pt x="9293" y="3153"/>
                    <a:pt x="9082" y="3230"/>
                    <a:pt x="8916" y="3384"/>
                  </a:cubicBezTo>
                  <a:cubicBezTo>
                    <a:pt x="8571" y="3705"/>
                    <a:pt x="8552" y="4250"/>
                    <a:pt x="8875" y="4593"/>
                  </a:cubicBezTo>
                  <a:cubicBezTo>
                    <a:pt x="8896" y="4616"/>
                    <a:pt x="10267" y="6126"/>
                    <a:pt x="11058" y="8710"/>
                  </a:cubicBezTo>
                  <a:cubicBezTo>
                    <a:pt x="10821" y="8123"/>
                    <a:pt x="10545" y="7558"/>
                    <a:pt x="10230" y="7018"/>
                  </a:cubicBezTo>
                  <a:cubicBezTo>
                    <a:pt x="7095" y="1645"/>
                    <a:pt x="2715" y="311"/>
                    <a:pt x="2533" y="258"/>
                  </a:cubicBezTo>
                  <a:cubicBezTo>
                    <a:pt x="1902" y="67"/>
                    <a:pt x="1466" y="0"/>
                    <a:pt x="1155"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1" name="Google Shape;1241;p31"/>
            <p:cNvSpPr/>
            <p:nvPr/>
          </p:nvSpPr>
          <p:spPr>
            <a:xfrm>
              <a:off x="1685339" y="3489527"/>
              <a:ext cx="487930" cy="523943"/>
            </a:xfrm>
            <a:custGeom>
              <a:avLst/>
              <a:gdLst/>
              <a:ahLst/>
              <a:cxnLst/>
              <a:rect l="l" t="t" r="r" b="b"/>
              <a:pathLst>
                <a:path w="13142" h="14112" extrusionOk="0">
                  <a:moveTo>
                    <a:pt x="4437" y="0"/>
                  </a:moveTo>
                  <a:cubicBezTo>
                    <a:pt x="3580" y="0"/>
                    <a:pt x="2788" y="370"/>
                    <a:pt x="2100" y="1188"/>
                  </a:cubicBezTo>
                  <a:cubicBezTo>
                    <a:pt x="1" y="3684"/>
                    <a:pt x="3661" y="5816"/>
                    <a:pt x="3661" y="5816"/>
                  </a:cubicBezTo>
                  <a:cubicBezTo>
                    <a:pt x="6120" y="7219"/>
                    <a:pt x="6965" y="8684"/>
                    <a:pt x="7278" y="9777"/>
                  </a:cubicBezTo>
                  <a:cubicBezTo>
                    <a:pt x="7655" y="11088"/>
                    <a:pt x="7391" y="12314"/>
                    <a:pt x="8399" y="13316"/>
                  </a:cubicBezTo>
                  <a:cubicBezTo>
                    <a:pt x="8619" y="13536"/>
                    <a:pt x="9271" y="14112"/>
                    <a:pt x="10079" y="14112"/>
                  </a:cubicBezTo>
                  <a:cubicBezTo>
                    <a:pt x="10150" y="14112"/>
                    <a:pt x="10222" y="14107"/>
                    <a:pt x="10296" y="14098"/>
                  </a:cubicBezTo>
                  <a:cubicBezTo>
                    <a:pt x="11317" y="13965"/>
                    <a:pt x="12215" y="12884"/>
                    <a:pt x="12393" y="11399"/>
                  </a:cubicBezTo>
                  <a:cubicBezTo>
                    <a:pt x="12393" y="11399"/>
                    <a:pt x="13142" y="7549"/>
                    <a:pt x="10200" y="3960"/>
                  </a:cubicBezTo>
                  <a:cubicBezTo>
                    <a:pt x="8223" y="1549"/>
                    <a:pt x="6193" y="0"/>
                    <a:pt x="443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2" name="Google Shape;1242;p31"/>
            <p:cNvSpPr/>
            <p:nvPr/>
          </p:nvSpPr>
          <p:spPr>
            <a:xfrm>
              <a:off x="1729559" y="3483326"/>
              <a:ext cx="428897" cy="536344"/>
            </a:xfrm>
            <a:custGeom>
              <a:avLst/>
              <a:gdLst/>
              <a:ahLst/>
              <a:cxnLst/>
              <a:rect l="l" t="t" r="r" b="b"/>
              <a:pathLst>
                <a:path w="11552" h="14446" extrusionOk="0">
                  <a:moveTo>
                    <a:pt x="3252" y="334"/>
                  </a:moveTo>
                  <a:cubicBezTo>
                    <a:pt x="3257" y="334"/>
                    <a:pt x="3261" y="334"/>
                    <a:pt x="3266" y="334"/>
                  </a:cubicBezTo>
                  <a:cubicBezTo>
                    <a:pt x="4856" y="344"/>
                    <a:pt x="6797" y="1692"/>
                    <a:pt x="8880" y="4233"/>
                  </a:cubicBezTo>
                  <a:cubicBezTo>
                    <a:pt x="9539" y="5035"/>
                    <a:pt x="10063" y="5919"/>
                    <a:pt x="10435" y="6856"/>
                  </a:cubicBezTo>
                  <a:cubicBezTo>
                    <a:pt x="10734" y="7609"/>
                    <a:pt x="10938" y="8397"/>
                    <a:pt x="11043" y="9201"/>
                  </a:cubicBezTo>
                  <a:cubicBezTo>
                    <a:pt x="11221" y="10572"/>
                    <a:pt x="11041" y="11525"/>
                    <a:pt x="11038" y="11535"/>
                  </a:cubicBezTo>
                  <a:lnTo>
                    <a:pt x="11038" y="11548"/>
                  </a:lnTo>
                  <a:cubicBezTo>
                    <a:pt x="10955" y="12235"/>
                    <a:pt x="10713" y="12847"/>
                    <a:pt x="10339" y="13319"/>
                  </a:cubicBezTo>
                  <a:cubicBezTo>
                    <a:pt x="9987" y="13763"/>
                    <a:pt x="9541" y="14040"/>
                    <a:pt x="9083" y="14099"/>
                  </a:cubicBezTo>
                  <a:cubicBezTo>
                    <a:pt x="9016" y="14108"/>
                    <a:pt x="8950" y="14112"/>
                    <a:pt x="8886" y="14112"/>
                  </a:cubicBezTo>
                  <a:cubicBezTo>
                    <a:pt x="8161" y="14112"/>
                    <a:pt x="7562" y="13599"/>
                    <a:pt x="7325" y="13364"/>
                  </a:cubicBezTo>
                  <a:cubicBezTo>
                    <a:pt x="6687" y="12730"/>
                    <a:pt x="6593" y="12008"/>
                    <a:pt x="6484" y="11173"/>
                  </a:cubicBezTo>
                  <a:cubicBezTo>
                    <a:pt x="6431" y="10762"/>
                    <a:pt x="6376" y="10336"/>
                    <a:pt x="6249" y="9897"/>
                  </a:cubicBezTo>
                  <a:cubicBezTo>
                    <a:pt x="5805" y="8350"/>
                    <a:pt x="4561" y="6985"/>
                    <a:pt x="2554" y="5837"/>
                  </a:cubicBezTo>
                  <a:cubicBezTo>
                    <a:pt x="2536" y="5827"/>
                    <a:pt x="709" y="4745"/>
                    <a:pt x="455" y="3284"/>
                  </a:cubicBezTo>
                  <a:cubicBezTo>
                    <a:pt x="408" y="3016"/>
                    <a:pt x="418" y="2752"/>
                    <a:pt x="484" y="2490"/>
                  </a:cubicBezTo>
                  <a:cubicBezTo>
                    <a:pt x="569" y="2142"/>
                    <a:pt x="754" y="1799"/>
                    <a:pt x="1036" y="1463"/>
                  </a:cubicBezTo>
                  <a:cubicBezTo>
                    <a:pt x="1667" y="712"/>
                    <a:pt x="2413" y="334"/>
                    <a:pt x="3252" y="334"/>
                  </a:cubicBezTo>
                  <a:close/>
                  <a:moveTo>
                    <a:pt x="3248" y="0"/>
                  </a:moveTo>
                  <a:cubicBezTo>
                    <a:pt x="2307" y="0"/>
                    <a:pt x="1477" y="420"/>
                    <a:pt x="780" y="1248"/>
                  </a:cubicBezTo>
                  <a:cubicBezTo>
                    <a:pt x="222" y="1913"/>
                    <a:pt x="1" y="2617"/>
                    <a:pt x="125" y="3341"/>
                  </a:cubicBezTo>
                  <a:cubicBezTo>
                    <a:pt x="244" y="4025"/>
                    <a:pt x="664" y="4702"/>
                    <a:pt x="1369" y="5355"/>
                  </a:cubicBezTo>
                  <a:cubicBezTo>
                    <a:pt x="1887" y="5833"/>
                    <a:pt x="2366" y="6114"/>
                    <a:pt x="2388" y="6128"/>
                  </a:cubicBezTo>
                  <a:cubicBezTo>
                    <a:pt x="4318" y="7229"/>
                    <a:pt x="5508" y="8528"/>
                    <a:pt x="5928" y="9989"/>
                  </a:cubicBezTo>
                  <a:cubicBezTo>
                    <a:pt x="6046" y="10404"/>
                    <a:pt x="6102" y="10817"/>
                    <a:pt x="6153" y="11216"/>
                  </a:cubicBezTo>
                  <a:cubicBezTo>
                    <a:pt x="6265" y="12075"/>
                    <a:pt x="6372" y="12886"/>
                    <a:pt x="7090" y="13602"/>
                  </a:cubicBezTo>
                  <a:cubicBezTo>
                    <a:pt x="7358" y="13868"/>
                    <a:pt x="8037" y="14446"/>
                    <a:pt x="8886" y="14446"/>
                  </a:cubicBezTo>
                  <a:cubicBezTo>
                    <a:pt x="8965" y="14446"/>
                    <a:pt x="9044" y="14441"/>
                    <a:pt x="9126" y="14430"/>
                  </a:cubicBezTo>
                  <a:cubicBezTo>
                    <a:pt x="9672" y="14359"/>
                    <a:pt x="10196" y="14037"/>
                    <a:pt x="10601" y="13526"/>
                  </a:cubicBezTo>
                  <a:cubicBezTo>
                    <a:pt x="10912" y="13135"/>
                    <a:pt x="11139" y="12656"/>
                    <a:pt x="11270" y="12125"/>
                  </a:cubicBezTo>
                  <a:cubicBezTo>
                    <a:pt x="11313" y="11953"/>
                    <a:pt x="11345" y="11775"/>
                    <a:pt x="11368" y="11593"/>
                  </a:cubicBezTo>
                  <a:cubicBezTo>
                    <a:pt x="11386" y="11498"/>
                    <a:pt x="11552" y="10549"/>
                    <a:pt x="11376" y="9170"/>
                  </a:cubicBezTo>
                  <a:cubicBezTo>
                    <a:pt x="11268" y="8338"/>
                    <a:pt x="11057" y="7521"/>
                    <a:pt x="10748" y="6742"/>
                  </a:cubicBezTo>
                  <a:cubicBezTo>
                    <a:pt x="10361" y="5768"/>
                    <a:pt x="9819" y="4853"/>
                    <a:pt x="9138" y="4021"/>
                  </a:cubicBezTo>
                  <a:cubicBezTo>
                    <a:pt x="8111" y="2768"/>
                    <a:pt x="7106" y="1791"/>
                    <a:pt x="6153" y="1113"/>
                  </a:cubicBezTo>
                  <a:cubicBezTo>
                    <a:pt x="5118" y="381"/>
                    <a:pt x="4148" y="6"/>
                    <a:pt x="3268" y="0"/>
                  </a:cubicBezTo>
                  <a:cubicBezTo>
                    <a:pt x="3261" y="0"/>
                    <a:pt x="3254" y="0"/>
                    <a:pt x="324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3" name="Google Shape;1243;p31"/>
            <p:cNvSpPr/>
            <p:nvPr/>
          </p:nvSpPr>
          <p:spPr>
            <a:xfrm>
              <a:off x="1768768" y="3520195"/>
              <a:ext cx="362699" cy="457374"/>
            </a:xfrm>
            <a:custGeom>
              <a:avLst/>
              <a:gdLst/>
              <a:ahLst/>
              <a:cxnLst/>
              <a:rect l="l" t="t" r="r" b="b"/>
              <a:pathLst>
                <a:path w="9769" h="12319" extrusionOk="0">
                  <a:moveTo>
                    <a:pt x="1929" y="1"/>
                  </a:moveTo>
                  <a:cubicBezTo>
                    <a:pt x="1311" y="1"/>
                    <a:pt x="340" y="819"/>
                    <a:pt x="156" y="1861"/>
                  </a:cubicBezTo>
                  <a:cubicBezTo>
                    <a:pt x="1" y="2739"/>
                    <a:pt x="99" y="3189"/>
                    <a:pt x="430" y="3189"/>
                  </a:cubicBezTo>
                  <a:cubicBezTo>
                    <a:pt x="624" y="3189"/>
                    <a:pt x="898" y="3035"/>
                    <a:pt x="1248" y="2723"/>
                  </a:cubicBezTo>
                  <a:cubicBezTo>
                    <a:pt x="1510" y="2488"/>
                    <a:pt x="1672" y="2385"/>
                    <a:pt x="1773" y="2385"/>
                  </a:cubicBezTo>
                  <a:cubicBezTo>
                    <a:pt x="2037" y="2385"/>
                    <a:pt x="1882" y="3095"/>
                    <a:pt x="2009" y="4018"/>
                  </a:cubicBezTo>
                  <a:cubicBezTo>
                    <a:pt x="2076" y="4503"/>
                    <a:pt x="2315" y="4667"/>
                    <a:pt x="2604" y="4667"/>
                  </a:cubicBezTo>
                  <a:cubicBezTo>
                    <a:pt x="3073" y="4667"/>
                    <a:pt x="3674" y="4231"/>
                    <a:pt x="3875" y="4036"/>
                  </a:cubicBezTo>
                  <a:cubicBezTo>
                    <a:pt x="3986" y="3929"/>
                    <a:pt x="4139" y="3852"/>
                    <a:pt x="4275" y="3852"/>
                  </a:cubicBezTo>
                  <a:cubicBezTo>
                    <a:pt x="4535" y="3852"/>
                    <a:pt x="4735" y="4133"/>
                    <a:pt x="4467" y="5020"/>
                  </a:cubicBezTo>
                  <a:cubicBezTo>
                    <a:pt x="4213" y="5862"/>
                    <a:pt x="4600" y="6041"/>
                    <a:pt x="5107" y="6041"/>
                  </a:cubicBezTo>
                  <a:cubicBezTo>
                    <a:pt x="5413" y="6041"/>
                    <a:pt x="5764" y="5975"/>
                    <a:pt x="6042" y="5951"/>
                  </a:cubicBezTo>
                  <a:cubicBezTo>
                    <a:pt x="6102" y="5946"/>
                    <a:pt x="6155" y="5943"/>
                    <a:pt x="6200" y="5943"/>
                  </a:cubicBezTo>
                  <a:cubicBezTo>
                    <a:pt x="6704" y="5943"/>
                    <a:pt x="6270" y="6289"/>
                    <a:pt x="5725" y="7398"/>
                  </a:cubicBezTo>
                  <a:cubicBezTo>
                    <a:pt x="5130" y="8603"/>
                    <a:pt x="6441" y="8977"/>
                    <a:pt x="7339" y="9026"/>
                  </a:cubicBezTo>
                  <a:cubicBezTo>
                    <a:pt x="8235" y="9077"/>
                    <a:pt x="6680" y="10094"/>
                    <a:pt x="6680" y="10094"/>
                  </a:cubicBezTo>
                  <a:cubicBezTo>
                    <a:pt x="6680" y="10094"/>
                    <a:pt x="6028" y="10941"/>
                    <a:pt x="6811" y="11850"/>
                  </a:cubicBezTo>
                  <a:cubicBezTo>
                    <a:pt x="7124" y="12210"/>
                    <a:pt x="7471" y="12319"/>
                    <a:pt x="7776" y="12319"/>
                  </a:cubicBezTo>
                  <a:cubicBezTo>
                    <a:pt x="8237" y="12319"/>
                    <a:pt x="8601" y="12071"/>
                    <a:pt x="8601" y="12071"/>
                  </a:cubicBezTo>
                  <a:cubicBezTo>
                    <a:pt x="9768" y="11032"/>
                    <a:pt x="9527" y="10612"/>
                    <a:pt x="8925" y="10612"/>
                  </a:cubicBezTo>
                  <a:cubicBezTo>
                    <a:pt x="8679" y="10612"/>
                    <a:pt x="8373" y="10682"/>
                    <a:pt x="8078" y="10808"/>
                  </a:cubicBezTo>
                  <a:cubicBezTo>
                    <a:pt x="7957" y="10860"/>
                    <a:pt x="7864" y="10884"/>
                    <a:pt x="7795" y="10884"/>
                  </a:cubicBezTo>
                  <a:cubicBezTo>
                    <a:pt x="7276" y="10884"/>
                    <a:pt x="8076" y="9558"/>
                    <a:pt x="8732" y="8658"/>
                  </a:cubicBezTo>
                  <a:cubicBezTo>
                    <a:pt x="9477" y="7637"/>
                    <a:pt x="9516" y="6786"/>
                    <a:pt x="8299" y="6633"/>
                  </a:cubicBezTo>
                  <a:cubicBezTo>
                    <a:pt x="7083" y="6479"/>
                    <a:pt x="7527" y="5777"/>
                    <a:pt x="7566" y="5024"/>
                  </a:cubicBezTo>
                  <a:cubicBezTo>
                    <a:pt x="7601" y="4347"/>
                    <a:pt x="7532" y="3603"/>
                    <a:pt x="6712" y="3603"/>
                  </a:cubicBezTo>
                  <a:cubicBezTo>
                    <a:pt x="6621" y="3603"/>
                    <a:pt x="6521" y="3612"/>
                    <a:pt x="6410" y="3631"/>
                  </a:cubicBezTo>
                  <a:cubicBezTo>
                    <a:pt x="6295" y="3651"/>
                    <a:pt x="6196" y="3661"/>
                    <a:pt x="6111" y="3661"/>
                  </a:cubicBezTo>
                  <a:cubicBezTo>
                    <a:pt x="5377" y="3661"/>
                    <a:pt x="5659" y="2950"/>
                    <a:pt x="5336" y="2209"/>
                  </a:cubicBezTo>
                  <a:cubicBezTo>
                    <a:pt x="5096" y="1660"/>
                    <a:pt x="4860" y="1404"/>
                    <a:pt x="4507" y="1404"/>
                  </a:cubicBezTo>
                  <a:cubicBezTo>
                    <a:pt x="4328" y="1404"/>
                    <a:pt x="4118" y="1470"/>
                    <a:pt x="3863" y="1598"/>
                  </a:cubicBezTo>
                  <a:cubicBezTo>
                    <a:pt x="3736" y="1661"/>
                    <a:pt x="3619" y="1690"/>
                    <a:pt x="3511" y="1690"/>
                  </a:cubicBezTo>
                  <a:cubicBezTo>
                    <a:pt x="2978" y="1690"/>
                    <a:pt x="2669" y="983"/>
                    <a:pt x="2388" y="298"/>
                  </a:cubicBezTo>
                  <a:cubicBezTo>
                    <a:pt x="2303" y="93"/>
                    <a:pt x="2136" y="1"/>
                    <a:pt x="1929"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4" name="Google Shape;1244;p31"/>
            <p:cNvSpPr/>
            <p:nvPr/>
          </p:nvSpPr>
          <p:spPr>
            <a:xfrm>
              <a:off x="1646465" y="2745827"/>
              <a:ext cx="474415" cy="500776"/>
            </a:xfrm>
            <a:custGeom>
              <a:avLst/>
              <a:gdLst/>
              <a:ahLst/>
              <a:cxnLst/>
              <a:rect l="l" t="t" r="r" b="b"/>
              <a:pathLst>
                <a:path w="12778" h="13488" extrusionOk="0">
                  <a:moveTo>
                    <a:pt x="10043" y="0"/>
                  </a:moveTo>
                  <a:cubicBezTo>
                    <a:pt x="9740" y="0"/>
                    <a:pt x="9421" y="37"/>
                    <a:pt x="9097" y="114"/>
                  </a:cubicBezTo>
                  <a:cubicBezTo>
                    <a:pt x="9097" y="114"/>
                    <a:pt x="5224" y="740"/>
                    <a:pt x="2871" y="4740"/>
                  </a:cubicBezTo>
                  <a:cubicBezTo>
                    <a:pt x="520" y="8742"/>
                    <a:pt x="0" y="12191"/>
                    <a:pt x="3067" y="13300"/>
                  </a:cubicBezTo>
                  <a:cubicBezTo>
                    <a:pt x="3427" y="13430"/>
                    <a:pt x="3754" y="13488"/>
                    <a:pt x="4052" y="13488"/>
                  </a:cubicBezTo>
                  <a:cubicBezTo>
                    <a:pt x="6295" y="13488"/>
                    <a:pt x="6871" y="10237"/>
                    <a:pt x="6871" y="10237"/>
                  </a:cubicBezTo>
                  <a:cubicBezTo>
                    <a:pt x="7339" y="7445"/>
                    <a:pt x="8424" y="6145"/>
                    <a:pt x="9338" y="5474"/>
                  </a:cubicBezTo>
                  <a:cubicBezTo>
                    <a:pt x="10441" y="4666"/>
                    <a:pt x="11681" y="4492"/>
                    <a:pt x="12274" y="3201"/>
                  </a:cubicBezTo>
                  <a:cubicBezTo>
                    <a:pt x="12415" y="2892"/>
                    <a:pt x="12777" y="1961"/>
                    <a:pt x="12354" y="1151"/>
                  </a:cubicBezTo>
                  <a:cubicBezTo>
                    <a:pt x="11983" y="442"/>
                    <a:pt x="11101" y="0"/>
                    <a:pt x="1004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5" name="Google Shape;1245;p31"/>
            <p:cNvSpPr/>
            <p:nvPr/>
          </p:nvSpPr>
          <p:spPr>
            <a:xfrm>
              <a:off x="1671824" y="2739552"/>
              <a:ext cx="455517" cy="513213"/>
            </a:xfrm>
            <a:custGeom>
              <a:avLst/>
              <a:gdLst/>
              <a:ahLst/>
              <a:cxnLst/>
              <a:rect l="l" t="t" r="r" b="b"/>
              <a:pathLst>
                <a:path w="12269" h="13823" extrusionOk="0">
                  <a:moveTo>
                    <a:pt x="9363" y="335"/>
                  </a:moveTo>
                  <a:cubicBezTo>
                    <a:pt x="9712" y="335"/>
                    <a:pt x="10046" y="386"/>
                    <a:pt x="10355" y="488"/>
                  </a:cubicBezTo>
                  <a:cubicBezTo>
                    <a:pt x="10893" y="666"/>
                    <a:pt x="11309" y="987"/>
                    <a:pt x="11523" y="1398"/>
                  </a:cubicBezTo>
                  <a:cubicBezTo>
                    <a:pt x="11902" y="2124"/>
                    <a:pt x="11591" y="2969"/>
                    <a:pt x="11440" y="3301"/>
                  </a:cubicBezTo>
                  <a:cubicBezTo>
                    <a:pt x="11063" y="4119"/>
                    <a:pt x="10419" y="4457"/>
                    <a:pt x="9674" y="4847"/>
                  </a:cubicBezTo>
                  <a:cubicBezTo>
                    <a:pt x="9306" y="5040"/>
                    <a:pt x="8925" y="5238"/>
                    <a:pt x="8557" y="5508"/>
                  </a:cubicBezTo>
                  <a:cubicBezTo>
                    <a:pt x="7258" y="6460"/>
                    <a:pt x="6405" y="8098"/>
                    <a:pt x="6022" y="10376"/>
                  </a:cubicBezTo>
                  <a:cubicBezTo>
                    <a:pt x="6020" y="10398"/>
                    <a:pt x="5635" y="12487"/>
                    <a:pt x="4350" y="13230"/>
                  </a:cubicBezTo>
                  <a:cubicBezTo>
                    <a:pt x="4115" y="13365"/>
                    <a:pt x="3863" y="13447"/>
                    <a:pt x="3595" y="13475"/>
                  </a:cubicBezTo>
                  <a:cubicBezTo>
                    <a:pt x="3520" y="13484"/>
                    <a:pt x="3442" y="13488"/>
                    <a:pt x="3364" y="13488"/>
                  </a:cubicBezTo>
                  <a:cubicBezTo>
                    <a:pt x="3073" y="13488"/>
                    <a:pt x="2765" y="13429"/>
                    <a:pt x="2440" y="13311"/>
                  </a:cubicBezTo>
                  <a:cubicBezTo>
                    <a:pt x="1513" y="12976"/>
                    <a:pt x="899" y="12405"/>
                    <a:pt x="613" y="11609"/>
                  </a:cubicBezTo>
                  <a:cubicBezTo>
                    <a:pt x="72" y="10114"/>
                    <a:pt x="668" y="7826"/>
                    <a:pt x="2331" y="4995"/>
                  </a:cubicBezTo>
                  <a:cubicBezTo>
                    <a:pt x="2859" y="4099"/>
                    <a:pt x="3505" y="3303"/>
                    <a:pt x="4258" y="2630"/>
                  </a:cubicBezTo>
                  <a:cubicBezTo>
                    <a:pt x="4860" y="2090"/>
                    <a:pt x="5529" y="1625"/>
                    <a:pt x="6247" y="1251"/>
                  </a:cubicBezTo>
                  <a:cubicBezTo>
                    <a:pt x="7475" y="610"/>
                    <a:pt x="8430" y="449"/>
                    <a:pt x="8440" y="447"/>
                  </a:cubicBezTo>
                  <a:lnTo>
                    <a:pt x="8453" y="445"/>
                  </a:lnTo>
                  <a:cubicBezTo>
                    <a:pt x="8761" y="371"/>
                    <a:pt x="9067" y="335"/>
                    <a:pt x="9363" y="335"/>
                  </a:cubicBezTo>
                  <a:close/>
                  <a:moveTo>
                    <a:pt x="9358" y="1"/>
                  </a:moveTo>
                  <a:cubicBezTo>
                    <a:pt x="9212" y="1"/>
                    <a:pt x="9064" y="9"/>
                    <a:pt x="8915" y="25"/>
                  </a:cubicBezTo>
                  <a:cubicBezTo>
                    <a:pt x="8739" y="46"/>
                    <a:pt x="8559" y="76"/>
                    <a:pt x="8381" y="117"/>
                  </a:cubicBezTo>
                  <a:cubicBezTo>
                    <a:pt x="8287" y="134"/>
                    <a:pt x="7340" y="306"/>
                    <a:pt x="6106" y="948"/>
                  </a:cubicBezTo>
                  <a:cubicBezTo>
                    <a:pt x="5361" y="1335"/>
                    <a:pt x="4668" y="1815"/>
                    <a:pt x="4044" y="2374"/>
                  </a:cubicBezTo>
                  <a:cubicBezTo>
                    <a:pt x="3262" y="3072"/>
                    <a:pt x="2591" y="3896"/>
                    <a:pt x="2045" y="4825"/>
                  </a:cubicBezTo>
                  <a:cubicBezTo>
                    <a:pt x="1224" y="6220"/>
                    <a:pt x="653" y="7501"/>
                    <a:pt x="349" y="8630"/>
                  </a:cubicBezTo>
                  <a:cubicBezTo>
                    <a:pt x="17" y="9854"/>
                    <a:pt x="1" y="10895"/>
                    <a:pt x="297" y="11722"/>
                  </a:cubicBezTo>
                  <a:cubicBezTo>
                    <a:pt x="621" y="12614"/>
                    <a:pt x="1302" y="13254"/>
                    <a:pt x="2327" y="13625"/>
                  </a:cubicBezTo>
                  <a:cubicBezTo>
                    <a:pt x="2692" y="13757"/>
                    <a:pt x="3040" y="13823"/>
                    <a:pt x="3370" y="13823"/>
                  </a:cubicBezTo>
                  <a:cubicBezTo>
                    <a:pt x="3782" y="13823"/>
                    <a:pt x="4165" y="13720"/>
                    <a:pt x="4518" y="13516"/>
                  </a:cubicBezTo>
                  <a:cubicBezTo>
                    <a:pt x="5118" y="13170"/>
                    <a:pt x="5609" y="12544"/>
                    <a:pt x="5977" y="11656"/>
                  </a:cubicBezTo>
                  <a:cubicBezTo>
                    <a:pt x="6249" y="11004"/>
                    <a:pt x="6347" y="10457"/>
                    <a:pt x="6351" y="10433"/>
                  </a:cubicBezTo>
                  <a:cubicBezTo>
                    <a:pt x="6720" y="8242"/>
                    <a:pt x="7528" y="6677"/>
                    <a:pt x="8753" y="5778"/>
                  </a:cubicBezTo>
                  <a:cubicBezTo>
                    <a:pt x="9103" y="5523"/>
                    <a:pt x="9471" y="5328"/>
                    <a:pt x="9829" y="5142"/>
                  </a:cubicBezTo>
                  <a:cubicBezTo>
                    <a:pt x="10595" y="4741"/>
                    <a:pt x="11319" y="4361"/>
                    <a:pt x="11742" y="3440"/>
                  </a:cubicBezTo>
                  <a:cubicBezTo>
                    <a:pt x="11916" y="3065"/>
                    <a:pt x="12268" y="2100"/>
                    <a:pt x="11818" y="1243"/>
                  </a:cubicBezTo>
                  <a:cubicBezTo>
                    <a:pt x="11564" y="756"/>
                    <a:pt x="11082" y="375"/>
                    <a:pt x="10462" y="170"/>
                  </a:cubicBezTo>
                  <a:cubicBezTo>
                    <a:pt x="10117" y="58"/>
                    <a:pt x="9745" y="1"/>
                    <a:pt x="93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6" name="Google Shape;1246;p31"/>
            <p:cNvSpPr/>
            <p:nvPr/>
          </p:nvSpPr>
          <p:spPr>
            <a:xfrm>
              <a:off x="1703532" y="2769442"/>
              <a:ext cx="389467" cy="441594"/>
            </a:xfrm>
            <a:custGeom>
              <a:avLst/>
              <a:gdLst/>
              <a:ahLst/>
              <a:cxnLst/>
              <a:rect l="l" t="t" r="r" b="b"/>
              <a:pathLst>
                <a:path w="10490" h="11894" extrusionOk="0">
                  <a:moveTo>
                    <a:pt x="8326" y="1"/>
                  </a:moveTo>
                  <a:cubicBezTo>
                    <a:pt x="7704" y="1"/>
                    <a:pt x="7949" y="759"/>
                    <a:pt x="8495" y="1338"/>
                  </a:cubicBezTo>
                  <a:cubicBezTo>
                    <a:pt x="8843" y="1707"/>
                    <a:pt x="8657" y="1837"/>
                    <a:pt x="8237" y="1837"/>
                  </a:cubicBezTo>
                  <a:cubicBezTo>
                    <a:pt x="7738" y="1837"/>
                    <a:pt x="6910" y="1653"/>
                    <a:pt x="6250" y="1465"/>
                  </a:cubicBezTo>
                  <a:cubicBezTo>
                    <a:pt x="5926" y="1372"/>
                    <a:pt x="5631" y="1323"/>
                    <a:pt x="5377" y="1323"/>
                  </a:cubicBezTo>
                  <a:cubicBezTo>
                    <a:pt x="4679" y="1323"/>
                    <a:pt x="4296" y="1695"/>
                    <a:pt x="4499" y="2571"/>
                  </a:cubicBezTo>
                  <a:cubicBezTo>
                    <a:pt x="4775" y="3766"/>
                    <a:pt x="3963" y="3592"/>
                    <a:pt x="3243" y="3815"/>
                  </a:cubicBezTo>
                  <a:cubicBezTo>
                    <a:pt x="2523" y="4038"/>
                    <a:pt x="1770" y="4411"/>
                    <a:pt x="2334" y="5381"/>
                  </a:cubicBezTo>
                  <a:cubicBezTo>
                    <a:pt x="2897" y="6352"/>
                    <a:pt x="2021" y="6256"/>
                    <a:pt x="1371" y="6880"/>
                  </a:cubicBezTo>
                  <a:cubicBezTo>
                    <a:pt x="718" y="7506"/>
                    <a:pt x="689" y="7893"/>
                    <a:pt x="1305" y="8474"/>
                  </a:cubicBezTo>
                  <a:cubicBezTo>
                    <a:pt x="1921" y="9055"/>
                    <a:pt x="1248" y="9706"/>
                    <a:pt x="593" y="10305"/>
                  </a:cubicBezTo>
                  <a:cubicBezTo>
                    <a:pt x="1" y="10851"/>
                    <a:pt x="1185" y="11894"/>
                    <a:pt x="2447" y="11894"/>
                  </a:cubicBezTo>
                  <a:cubicBezTo>
                    <a:pt x="2575" y="11894"/>
                    <a:pt x="2704" y="11883"/>
                    <a:pt x="2831" y="11860"/>
                  </a:cubicBezTo>
                  <a:cubicBezTo>
                    <a:pt x="4223" y="11612"/>
                    <a:pt x="4386" y="11136"/>
                    <a:pt x="3263" y="10540"/>
                  </a:cubicBezTo>
                  <a:cubicBezTo>
                    <a:pt x="2140" y="9943"/>
                    <a:pt x="3081" y="9984"/>
                    <a:pt x="4217" y="9378"/>
                  </a:cubicBezTo>
                  <a:cubicBezTo>
                    <a:pt x="5350" y="8773"/>
                    <a:pt x="3996" y="7815"/>
                    <a:pt x="3591" y="7621"/>
                  </a:cubicBezTo>
                  <a:cubicBezTo>
                    <a:pt x="3183" y="7424"/>
                    <a:pt x="2899" y="6809"/>
                    <a:pt x="4309" y="6725"/>
                  </a:cubicBezTo>
                  <a:cubicBezTo>
                    <a:pt x="5716" y="6641"/>
                    <a:pt x="4953" y="5597"/>
                    <a:pt x="4638" y="4926"/>
                  </a:cubicBezTo>
                  <a:cubicBezTo>
                    <a:pt x="4492" y="4616"/>
                    <a:pt x="4509" y="4519"/>
                    <a:pt x="4703" y="4519"/>
                  </a:cubicBezTo>
                  <a:cubicBezTo>
                    <a:pt x="4927" y="4519"/>
                    <a:pt x="5387" y="4649"/>
                    <a:pt x="6105" y="4724"/>
                  </a:cubicBezTo>
                  <a:cubicBezTo>
                    <a:pt x="6170" y="4731"/>
                    <a:pt x="6232" y="4734"/>
                    <a:pt x="6290" y="4734"/>
                  </a:cubicBezTo>
                  <a:cubicBezTo>
                    <a:pt x="7433" y="4734"/>
                    <a:pt x="7328" y="3465"/>
                    <a:pt x="7079" y="2647"/>
                  </a:cubicBezTo>
                  <a:cubicBezTo>
                    <a:pt x="7005" y="2407"/>
                    <a:pt x="7068" y="2321"/>
                    <a:pt x="7198" y="2321"/>
                  </a:cubicBezTo>
                  <a:cubicBezTo>
                    <a:pt x="7532" y="2321"/>
                    <a:pt x="8306" y="2897"/>
                    <a:pt x="8306" y="2897"/>
                  </a:cubicBezTo>
                  <a:cubicBezTo>
                    <a:pt x="8306" y="2897"/>
                    <a:pt x="8452" y="2942"/>
                    <a:pt x="8665" y="2942"/>
                  </a:cubicBezTo>
                  <a:cubicBezTo>
                    <a:pt x="9016" y="2942"/>
                    <a:pt x="9547" y="2819"/>
                    <a:pt x="9908" y="2166"/>
                  </a:cubicBezTo>
                  <a:cubicBezTo>
                    <a:pt x="10489" y="1119"/>
                    <a:pt x="9499" y="411"/>
                    <a:pt x="9499" y="411"/>
                  </a:cubicBezTo>
                  <a:cubicBezTo>
                    <a:pt x="8951" y="119"/>
                    <a:pt x="8571" y="1"/>
                    <a:pt x="8326"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7" name="Google Shape;1247;p31"/>
            <p:cNvSpPr/>
            <p:nvPr/>
          </p:nvSpPr>
          <p:spPr>
            <a:xfrm>
              <a:off x="1966963" y="3189931"/>
              <a:ext cx="232010" cy="227257"/>
            </a:xfrm>
            <a:custGeom>
              <a:avLst/>
              <a:gdLst/>
              <a:ahLst/>
              <a:cxnLst/>
              <a:rect l="l" t="t" r="r" b="b"/>
              <a:pathLst>
                <a:path w="6249" h="6121" extrusionOk="0">
                  <a:moveTo>
                    <a:pt x="3003" y="1"/>
                  </a:moveTo>
                  <a:cubicBezTo>
                    <a:pt x="2798" y="1"/>
                    <a:pt x="2590" y="25"/>
                    <a:pt x="2384" y="77"/>
                  </a:cubicBezTo>
                  <a:cubicBezTo>
                    <a:pt x="884" y="449"/>
                    <a:pt x="0" y="2086"/>
                    <a:pt x="411" y="3735"/>
                  </a:cubicBezTo>
                  <a:cubicBezTo>
                    <a:pt x="764" y="5155"/>
                    <a:pt x="1963" y="6120"/>
                    <a:pt x="3248" y="6120"/>
                  </a:cubicBezTo>
                  <a:cubicBezTo>
                    <a:pt x="3453" y="6120"/>
                    <a:pt x="3661" y="6096"/>
                    <a:pt x="3867" y="6045"/>
                  </a:cubicBezTo>
                  <a:cubicBezTo>
                    <a:pt x="5365" y="5672"/>
                    <a:pt x="6248" y="4034"/>
                    <a:pt x="5839" y="2387"/>
                  </a:cubicBezTo>
                  <a:cubicBezTo>
                    <a:pt x="5486" y="965"/>
                    <a:pt x="4288"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8" name="Google Shape;1248;p31"/>
            <p:cNvSpPr/>
            <p:nvPr/>
          </p:nvSpPr>
          <p:spPr>
            <a:xfrm>
              <a:off x="1561142" y="2526282"/>
              <a:ext cx="159017" cy="155750"/>
            </a:xfrm>
            <a:custGeom>
              <a:avLst/>
              <a:gdLst/>
              <a:ahLst/>
              <a:cxnLst/>
              <a:rect l="l" t="t" r="r" b="b"/>
              <a:pathLst>
                <a:path w="4283" h="4195" extrusionOk="0">
                  <a:moveTo>
                    <a:pt x="2058" y="1"/>
                  </a:moveTo>
                  <a:cubicBezTo>
                    <a:pt x="1917" y="1"/>
                    <a:pt x="1775" y="18"/>
                    <a:pt x="1634" y="53"/>
                  </a:cubicBezTo>
                  <a:cubicBezTo>
                    <a:pt x="606" y="309"/>
                    <a:pt x="1" y="1430"/>
                    <a:pt x="281" y="2559"/>
                  </a:cubicBezTo>
                  <a:cubicBezTo>
                    <a:pt x="523" y="3533"/>
                    <a:pt x="1344" y="4195"/>
                    <a:pt x="2225" y="4195"/>
                  </a:cubicBezTo>
                  <a:cubicBezTo>
                    <a:pt x="2366" y="4195"/>
                    <a:pt x="2509" y="4178"/>
                    <a:pt x="2650" y="4143"/>
                  </a:cubicBezTo>
                  <a:cubicBezTo>
                    <a:pt x="3677" y="3889"/>
                    <a:pt x="4283" y="2766"/>
                    <a:pt x="4003" y="1636"/>
                  </a:cubicBezTo>
                  <a:cubicBezTo>
                    <a:pt x="3761" y="663"/>
                    <a:pt x="2938" y="1"/>
                    <a:pt x="20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9" name="Google Shape;1249;p31"/>
            <p:cNvSpPr/>
            <p:nvPr/>
          </p:nvSpPr>
          <p:spPr>
            <a:xfrm>
              <a:off x="1185804" y="3982083"/>
              <a:ext cx="232047" cy="227295"/>
            </a:xfrm>
            <a:custGeom>
              <a:avLst/>
              <a:gdLst/>
              <a:ahLst/>
              <a:cxnLst/>
              <a:rect l="l" t="t" r="r" b="b"/>
              <a:pathLst>
                <a:path w="6250" h="6122" extrusionOk="0">
                  <a:moveTo>
                    <a:pt x="3003" y="1"/>
                  </a:moveTo>
                  <a:cubicBezTo>
                    <a:pt x="2798" y="1"/>
                    <a:pt x="2591" y="25"/>
                    <a:pt x="2384" y="77"/>
                  </a:cubicBezTo>
                  <a:cubicBezTo>
                    <a:pt x="885" y="449"/>
                    <a:pt x="1" y="2088"/>
                    <a:pt x="410" y="3735"/>
                  </a:cubicBezTo>
                  <a:cubicBezTo>
                    <a:pt x="763" y="5157"/>
                    <a:pt x="1963" y="6122"/>
                    <a:pt x="3249" y="6122"/>
                  </a:cubicBezTo>
                  <a:cubicBezTo>
                    <a:pt x="3453" y="6122"/>
                    <a:pt x="3660" y="6097"/>
                    <a:pt x="3866" y="6047"/>
                  </a:cubicBezTo>
                  <a:cubicBezTo>
                    <a:pt x="5365" y="5674"/>
                    <a:pt x="6249" y="4035"/>
                    <a:pt x="5840" y="2386"/>
                  </a:cubicBezTo>
                  <a:cubicBezTo>
                    <a:pt x="5487" y="966"/>
                    <a:pt x="4287"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50" name="Google Shape;1250;p31"/>
            <p:cNvSpPr/>
            <p:nvPr/>
          </p:nvSpPr>
          <p:spPr>
            <a:xfrm>
              <a:off x="2265703" y="3343312"/>
              <a:ext cx="152186" cy="149030"/>
            </a:xfrm>
            <a:custGeom>
              <a:avLst/>
              <a:gdLst/>
              <a:ahLst/>
              <a:cxnLst/>
              <a:rect l="l" t="t" r="r" b="b"/>
              <a:pathLst>
                <a:path w="4099" h="4014" extrusionOk="0">
                  <a:moveTo>
                    <a:pt x="1970" y="0"/>
                  </a:moveTo>
                  <a:cubicBezTo>
                    <a:pt x="1835" y="0"/>
                    <a:pt x="1699" y="16"/>
                    <a:pt x="1564" y="50"/>
                  </a:cubicBezTo>
                  <a:cubicBezTo>
                    <a:pt x="580" y="295"/>
                    <a:pt x="1" y="1369"/>
                    <a:pt x="269" y="2450"/>
                  </a:cubicBezTo>
                  <a:cubicBezTo>
                    <a:pt x="500" y="3381"/>
                    <a:pt x="1286" y="4014"/>
                    <a:pt x="2128" y="4014"/>
                  </a:cubicBezTo>
                  <a:cubicBezTo>
                    <a:pt x="2263" y="4014"/>
                    <a:pt x="2400" y="3998"/>
                    <a:pt x="2536" y="3964"/>
                  </a:cubicBezTo>
                  <a:cubicBezTo>
                    <a:pt x="3520" y="3720"/>
                    <a:pt x="4099" y="2646"/>
                    <a:pt x="3831" y="1566"/>
                  </a:cubicBezTo>
                  <a:cubicBezTo>
                    <a:pt x="3598" y="632"/>
                    <a:pt x="2813" y="0"/>
                    <a:pt x="197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51" name="Google Shape;1251;p31"/>
            <p:cNvSpPr/>
            <p:nvPr/>
          </p:nvSpPr>
          <p:spPr>
            <a:xfrm>
              <a:off x="1557652" y="3938791"/>
              <a:ext cx="152111" cy="149030"/>
            </a:xfrm>
            <a:custGeom>
              <a:avLst/>
              <a:gdLst/>
              <a:ahLst/>
              <a:cxnLst/>
              <a:rect l="l" t="t" r="r" b="b"/>
              <a:pathLst>
                <a:path w="4097" h="4014" extrusionOk="0">
                  <a:moveTo>
                    <a:pt x="1968" y="0"/>
                  </a:moveTo>
                  <a:cubicBezTo>
                    <a:pt x="1834" y="0"/>
                    <a:pt x="1699" y="16"/>
                    <a:pt x="1564" y="50"/>
                  </a:cubicBezTo>
                  <a:cubicBezTo>
                    <a:pt x="580" y="295"/>
                    <a:pt x="1" y="1369"/>
                    <a:pt x="269" y="2450"/>
                  </a:cubicBezTo>
                  <a:cubicBezTo>
                    <a:pt x="500" y="3381"/>
                    <a:pt x="1285" y="4014"/>
                    <a:pt x="2128" y="4014"/>
                  </a:cubicBezTo>
                  <a:cubicBezTo>
                    <a:pt x="2263" y="4014"/>
                    <a:pt x="2400" y="3998"/>
                    <a:pt x="2536" y="3964"/>
                  </a:cubicBezTo>
                  <a:cubicBezTo>
                    <a:pt x="3518" y="3720"/>
                    <a:pt x="4097" y="2646"/>
                    <a:pt x="3829" y="1566"/>
                  </a:cubicBezTo>
                  <a:cubicBezTo>
                    <a:pt x="3597" y="634"/>
                    <a:pt x="2810" y="0"/>
                    <a:pt x="196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sp>
        <p:nvSpPr>
          <p:cNvPr id="1316" name="Google Shape;1316;p31"/>
          <p:cNvSpPr/>
          <p:nvPr/>
        </p:nvSpPr>
        <p:spPr>
          <a:xfrm flipH="1">
            <a:off x="7130905" y="348729"/>
            <a:ext cx="4536385" cy="2867539"/>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sp>
        <p:nvSpPr>
          <p:cNvPr id="1317" name="Google Shape;1317;p31"/>
          <p:cNvSpPr/>
          <p:nvPr/>
        </p:nvSpPr>
        <p:spPr>
          <a:xfrm rot="-5400000" flipH="1">
            <a:off x="1504224" y="-390723"/>
            <a:ext cx="2195449" cy="3789553"/>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none" w="sm" len="sm"/>
            <a:tailEnd type="none" w="sm" len="sm"/>
          </a:ln>
        </p:spPr>
      </p:sp>
      <p:sp>
        <p:nvSpPr>
          <p:cNvPr id="1318" name="Google Shape;1318;p31"/>
          <p:cNvSpPr/>
          <p:nvPr/>
        </p:nvSpPr>
        <p:spPr>
          <a:xfrm rot="10800000" flipH="1">
            <a:off x="2065837" y="2962268"/>
            <a:ext cx="254000" cy="254000"/>
          </a:xfrm>
          <a:prstGeom prst="ellipse">
            <a:avLst/>
          </a:prstGeom>
          <a:solidFill>
            <a:srgbClr val="5EAC4A">
              <a:alpha val="20000"/>
            </a:srgbClr>
          </a:solidFill>
          <a:ln>
            <a:noFill/>
          </a:ln>
        </p:spPr>
        <p:txBody>
          <a:bodyPr spcFirstLastPara="1" wrap="square" lIns="121900" tIns="121900" rIns="121900" bIns="121900" anchor="ctr" anchorCtr="0">
            <a:noAutofit/>
          </a:bodyPr>
          <a:lstStyle/>
          <a:p>
            <a:pPr algn="ct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Pontano Sans"/>
            </a:endParaRPr>
          </a:p>
        </p:txBody>
      </p:sp>
      <p:sp>
        <p:nvSpPr>
          <p:cNvPr id="1319" name="Google Shape;1319;p31"/>
          <p:cNvSpPr txBox="1"/>
          <p:nvPr/>
        </p:nvSpPr>
        <p:spPr>
          <a:xfrm>
            <a:off x="4614310" y="32816"/>
            <a:ext cx="2959425" cy="697509"/>
          </a:xfrm>
          <a:prstGeom prst="rect">
            <a:avLst/>
          </a:prstGeom>
          <a:noFill/>
          <a:ln>
            <a:noFill/>
          </a:ln>
        </p:spPr>
        <p:txBody>
          <a:bodyPr spcFirstLastPara="1" wrap="square" lIns="121900" tIns="60933" rIns="121900" bIns="60933" anchor="t" anchorCtr="0">
            <a:spAutoFit/>
          </a:bodyPr>
          <a:lstStyle/>
          <a:p>
            <a:r>
              <a:rPr lang="vi-VN" sz="373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LUYỆN TẬP</a:t>
            </a:r>
            <a:endParaRPr sz="373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320" name="Google Shape;1320;p31"/>
          <p:cNvSpPr txBox="1"/>
          <p:nvPr/>
        </p:nvSpPr>
        <p:spPr>
          <a:xfrm>
            <a:off x="1240509" y="811687"/>
            <a:ext cx="10457059" cy="5867577"/>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1:</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Sinh sản bằng bào tử là tạo ra thế hệ mới từ</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 bào tử được phát sinh ở những thực vật có xen kẽ thế hệ bào tử thể và giao tử thể.</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 bào tử được phát sinh do nguyên nhân ở những thực vật có xen kẽ thế hệ bào tử thể và giao tử thể.</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 bào tử được phát sinh do giảm phân ở pha giao tử thể của những thực vật có xen kẽ thế hệ bào tử thể và giao tử thể.</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D. hợp tử được phát sinh ở những thực vật có xen kẽ thế hệ bào tử thể và giao tử thể.</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330" name="Google Shape;1330;p31"/>
          <p:cNvSpPr/>
          <p:nvPr/>
        </p:nvSpPr>
        <p:spPr>
          <a:xfrm>
            <a:off x="1265937" y="3657922"/>
            <a:ext cx="496696" cy="527683"/>
          </a:xfrm>
          <a:prstGeom prst="ellipse">
            <a:avLst/>
          </a:prstGeom>
          <a:noFill/>
          <a:ln w="12700" cap="flat" cmpd="sng">
            <a:solidFill>
              <a:srgbClr val="FF0000"/>
            </a:solidFill>
            <a:prstDash val="solid"/>
            <a:round/>
            <a:headEnd type="none" w="sm" len="sm"/>
            <a:tailEnd type="none" w="sm" len="sm"/>
          </a:ln>
        </p:spPr>
        <p:txBody>
          <a:bodyPr spcFirstLastPara="1" wrap="square" lIns="121900" tIns="60933" rIns="121900" bIns="60933" anchor="ctr" anchorCtr="0">
            <a:noAutofit/>
          </a:bodyPr>
          <a:lstStyle/>
          <a:p>
            <a:pPr algn="ctr"/>
            <a:endParaRPr sz="3735">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375543720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0"/>
                                        </p:tgtEl>
                                        <p:attrNameLst>
                                          <p:attrName>style.visibility</p:attrName>
                                        </p:attrNameLst>
                                      </p:cBhvr>
                                      <p:to>
                                        <p:strVal val="visible"/>
                                      </p:to>
                                    </p:set>
                                    <p:animEffect transition="in" filter="fade">
                                      <p:cBhvr>
                                        <p:cTn id="7" dur="500"/>
                                        <p:tgtEl>
                                          <p:spTgt spid="1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420" name="Google Shape;1420;p32"/>
          <p:cNvSpPr/>
          <p:nvPr/>
        </p:nvSpPr>
        <p:spPr>
          <a:xfrm flipH="1">
            <a:off x="7484650" y="666645"/>
            <a:ext cx="3936212" cy="2867539"/>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sp>
        <p:nvSpPr>
          <p:cNvPr id="1421" name="Google Shape;1421;p32"/>
          <p:cNvSpPr/>
          <p:nvPr/>
        </p:nvSpPr>
        <p:spPr>
          <a:xfrm rot="-5400000" flipH="1">
            <a:off x="1668708" y="-178994"/>
            <a:ext cx="2195449" cy="3789553"/>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none" w="sm" len="sm"/>
            <a:tailEnd type="none" w="sm" len="sm"/>
          </a:ln>
        </p:spPr>
      </p:sp>
      <p:sp>
        <p:nvSpPr>
          <p:cNvPr id="1422" name="Google Shape;1422;p32"/>
          <p:cNvSpPr/>
          <p:nvPr/>
        </p:nvSpPr>
        <p:spPr>
          <a:xfrm rot="10800000" flipH="1">
            <a:off x="2065837" y="2962268"/>
            <a:ext cx="254000" cy="254000"/>
          </a:xfrm>
          <a:prstGeom prst="ellipse">
            <a:avLst/>
          </a:prstGeom>
          <a:solidFill>
            <a:srgbClr val="5EAC4A">
              <a:alpha val="20000"/>
            </a:srgbClr>
          </a:solidFill>
          <a:ln>
            <a:noFill/>
          </a:ln>
        </p:spPr>
        <p:txBody>
          <a:bodyPr spcFirstLastPara="1" wrap="square" lIns="121900" tIns="121900" rIns="121900" bIns="121900" anchor="ctr" anchorCtr="0">
            <a:noAutofit/>
          </a:bodyPr>
          <a:lstStyle/>
          <a:p>
            <a:pPr algn="ctr">
              <a:buClr>
                <a:srgbClr val="000000"/>
              </a:buClr>
              <a:buSzPts val="1400"/>
            </a:pPr>
            <a:endParaRPr sz="1865">
              <a:solidFill>
                <a:srgbClr val="000000"/>
              </a:solidFill>
              <a:latin typeface="Pontano Sans"/>
              <a:ea typeface="Pontano Sans"/>
              <a:cs typeface="Pontano Sans"/>
              <a:sym typeface="Pontano Sans"/>
            </a:endParaRPr>
          </a:p>
        </p:txBody>
      </p:sp>
      <p:sp>
        <p:nvSpPr>
          <p:cNvPr id="1423" name="Google Shape;1423;p32"/>
          <p:cNvSpPr txBox="1"/>
          <p:nvPr/>
        </p:nvSpPr>
        <p:spPr>
          <a:xfrm>
            <a:off x="4706488" y="298620"/>
            <a:ext cx="2959425" cy="697509"/>
          </a:xfrm>
          <a:prstGeom prst="rect">
            <a:avLst/>
          </a:prstGeom>
          <a:noFill/>
          <a:ln>
            <a:noFill/>
          </a:ln>
        </p:spPr>
        <p:txBody>
          <a:bodyPr spcFirstLastPara="1" wrap="square" lIns="121900" tIns="60933" rIns="121900" bIns="60933" anchor="t" anchorCtr="0">
            <a:spAutoFit/>
          </a:bodyPr>
          <a:lstStyle/>
          <a:p>
            <a:r>
              <a:rPr lang="vi-VN" sz="373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LUYỆN TẬP</a:t>
            </a:r>
            <a:endParaRPr sz="373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424" name="Google Shape;1424;p32"/>
          <p:cNvSpPr txBox="1"/>
          <p:nvPr/>
        </p:nvSpPr>
        <p:spPr>
          <a:xfrm>
            <a:off x="1451554" y="1037098"/>
            <a:ext cx="10387956" cy="3381640"/>
          </a:xfrm>
          <a:prstGeom prst="rect">
            <a:avLst/>
          </a:prstGeom>
          <a:noFill/>
          <a:ln>
            <a:noFill/>
          </a:ln>
        </p:spPr>
        <p:txBody>
          <a:bodyPr spcFirstLastPara="1" wrap="square" lIns="121900" tIns="60933" rIns="121900" bIns="60933" anchor="t" anchorCtr="0">
            <a:spAutoFit/>
          </a:bodyPr>
          <a:lstStyle/>
          <a:p>
            <a:pPr algn="just">
              <a:spcAft>
                <a:spcPts val="600"/>
              </a:spcAft>
            </a:pPr>
            <a:r>
              <a:rPr lang="vi-VN" sz="37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2:</a:t>
            </a: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Điều </a:t>
            </a:r>
            <a:r>
              <a:rPr lang="vi-VN" sz="37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không</a:t>
            </a: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đúng khi nói về hạt</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spcAft>
                <a:spcPts val="600"/>
              </a:spcAft>
            </a:pP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 hạt là noãn đã được thụ tinh phát triển thành</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spcAft>
                <a:spcPts val="600"/>
              </a:spcAft>
            </a:pP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 hợp tử trong hạt phát triển thành phôi</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spcAft>
                <a:spcPts val="600"/>
              </a:spcAft>
            </a:pP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 tế bào tam bội trong hạt phát triển thành nội nhũ</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spcAft>
                <a:spcPts val="600"/>
              </a:spcAft>
            </a:pP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D. mọi hạt của thực vật có hoa đều có nội nhũ</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434" name="Google Shape;1434;p32"/>
          <p:cNvSpPr/>
          <p:nvPr/>
        </p:nvSpPr>
        <p:spPr>
          <a:xfrm>
            <a:off x="1491877" y="3723142"/>
            <a:ext cx="496696" cy="527683"/>
          </a:xfrm>
          <a:prstGeom prst="ellipse">
            <a:avLst/>
          </a:prstGeom>
          <a:noFill/>
          <a:ln w="12700" cap="flat" cmpd="sng">
            <a:solidFill>
              <a:srgbClr val="FF0000"/>
            </a:solidFill>
            <a:prstDash val="solid"/>
            <a:round/>
            <a:headEnd type="none" w="sm" len="sm"/>
            <a:tailEnd type="none" w="sm" len="sm"/>
          </a:ln>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24892094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
                                        </p:tgtEl>
                                        <p:attrNameLst>
                                          <p:attrName>style.visibility</p:attrName>
                                        </p:attrNameLst>
                                      </p:cBhvr>
                                      <p:to>
                                        <p:strVal val="visible"/>
                                      </p:to>
                                    </p:set>
                                    <p:animEffect transition="in" filter="fade">
                                      <p:cBhvr>
                                        <p:cTn id="7" dur="500"/>
                                        <p:tgtEl>
                                          <p:spTgt spid="1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524" name="Google Shape;1524;p33"/>
          <p:cNvSpPr/>
          <p:nvPr/>
        </p:nvSpPr>
        <p:spPr>
          <a:xfrm flipH="1">
            <a:off x="7113349" y="266731"/>
            <a:ext cx="4702003" cy="2867539"/>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sp>
        <p:nvSpPr>
          <p:cNvPr id="1525" name="Google Shape;1525;p33"/>
          <p:cNvSpPr/>
          <p:nvPr/>
        </p:nvSpPr>
        <p:spPr>
          <a:xfrm rot="-5400000" flipH="1">
            <a:off x="1115608" y="-531446"/>
            <a:ext cx="2195449" cy="3789553"/>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none" w="sm" len="sm"/>
            <a:tailEnd type="none" w="sm" len="sm"/>
          </a:ln>
        </p:spPr>
      </p:sp>
      <p:sp>
        <p:nvSpPr>
          <p:cNvPr id="1526" name="Google Shape;1526;p33"/>
          <p:cNvSpPr/>
          <p:nvPr/>
        </p:nvSpPr>
        <p:spPr>
          <a:xfrm rot="10800000" flipH="1">
            <a:off x="586257" y="3630228"/>
            <a:ext cx="254000" cy="254000"/>
          </a:xfrm>
          <a:prstGeom prst="ellipse">
            <a:avLst/>
          </a:prstGeom>
          <a:solidFill>
            <a:srgbClr val="5EAC4A">
              <a:alpha val="20000"/>
            </a:srgbClr>
          </a:solidFill>
          <a:ln>
            <a:noFill/>
          </a:ln>
        </p:spPr>
        <p:txBody>
          <a:bodyPr spcFirstLastPara="1" wrap="square" lIns="121900" tIns="121900" rIns="121900" bIns="121900" anchor="ctr" anchorCtr="0">
            <a:noAutofit/>
          </a:bodyPr>
          <a:lstStyle/>
          <a:p>
            <a:pPr algn="ctr">
              <a:buClr>
                <a:srgbClr val="000000"/>
              </a:buClr>
              <a:buSzPts val="1400"/>
            </a:pPr>
            <a:endParaRPr sz="1865">
              <a:solidFill>
                <a:srgbClr val="000000"/>
              </a:solidFill>
              <a:latin typeface="Pontano Sans"/>
              <a:ea typeface="Pontano Sans"/>
              <a:cs typeface="Pontano Sans"/>
              <a:sym typeface="Pontano Sans"/>
            </a:endParaRPr>
          </a:p>
        </p:txBody>
      </p:sp>
      <p:sp>
        <p:nvSpPr>
          <p:cNvPr id="1527" name="Google Shape;1527;p33"/>
          <p:cNvSpPr txBox="1"/>
          <p:nvPr/>
        </p:nvSpPr>
        <p:spPr>
          <a:xfrm>
            <a:off x="4118450" y="0"/>
            <a:ext cx="2959425" cy="656600"/>
          </a:xfrm>
          <a:prstGeom prst="rect">
            <a:avLst/>
          </a:prstGeom>
          <a:noFill/>
          <a:ln>
            <a:noFill/>
          </a:ln>
        </p:spPr>
        <p:txBody>
          <a:bodyPr spcFirstLastPara="1" wrap="square" lIns="121900" tIns="60933" rIns="121900" bIns="60933" anchor="t" anchorCtr="0">
            <a:spAutoFit/>
          </a:bodyPr>
          <a:lstStyle/>
          <a:p>
            <a:r>
              <a:rPr lang="vi-VN" sz="3465" b="1" dirty="0">
                <a:solidFill>
                  <a:srgbClr val="468137"/>
                </a:solidFill>
                <a:latin typeface="Arial" panose="020B0604020202020204"/>
                <a:ea typeface="Arial" panose="020B0604020202020204"/>
                <a:cs typeface="Arial" panose="020B0604020202020204"/>
                <a:sym typeface="Arial" panose="020B0604020202020204"/>
              </a:rPr>
              <a:t>LUYỆN TẬP</a:t>
            </a:r>
            <a:endParaRPr sz="3465" b="1" dirty="0">
              <a:solidFill>
                <a:srgbClr val="468137"/>
              </a:solidFill>
              <a:latin typeface="Arial" panose="020B0604020202020204"/>
              <a:ea typeface="Arial" panose="020B0604020202020204"/>
              <a:cs typeface="Arial" panose="020B0604020202020204"/>
              <a:sym typeface="Arial" panose="020B0604020202020204"/>
            </a:endParaRPr>
          </a:p>
        </p:txBody>
      </p:sp>
      <p:sp>
        <p:nvSpPr>
          <p:cNvPr id="1528" name="Google Shape;1528;p33"/>
          <p:cNvSpPr txBox="1"/>
          <p:nvPr/>
        </p:nvSpPr>
        <p:spPr>
          <a:xfrm>
            <a:off x="1125420" y="571249"/>
            <a:ext cx="10108741" cy="5867577"/>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3: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Sinh sản vô tính ở thực vật là cây non được sinh ra mang đặc tính</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 giống cây mẹ, có sự kết hợp giữa giao tử đực và giao tử cái</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 giống cây mẹ, không có sự kết hợp giữa giao tử đực và giao tử cái</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 giống bố mẹ, có sự kết hợp giữa giao tử đực và giao tử cái</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D. giống và khác cây mẹ, không có sự kết hợp giữa giao tử đực và giao tử cái</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532" name="Google Shape;1532;p33"/>
          <p:cNvSpPr/>
          <p:nvPr/>
        </p:nvSpPr>
        <p:spPr>
          <a:xfrm>
            <a:off x="1158874" y="2872920"/>
            <a:ext cx="496696" cy="527683"/>
          </a:xfrm>
          <a:prstGeom prst="ellipse">
            <a:avLst/>
          </a:prstGeom>
          <a:noFill/>
          <a:ln w="12700" cap="flat" cmpd="sng">
            <a:solidFill>
              <a:srgbClr val="FF0000"/>
            </a:solidFill>
            <a:prstDash val="solid"/>
            <a:round/>
            <a:headEnd type="none" w="sm" len="sm"/>
            <a:tailEnd type="none" w="sm" len="sm"/>
          </a:ln>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56810833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2"/>
                                        </p:tgtEl>
                                        <p:attrNameLst>
                                          <p:attrName>style.visibility</p:attrName>
                                        </p:attrNameLst>
                                      </p:cBhvr>
                                      <p:to>
                                        <p:strVal val="visible"/>
                                      </p:to>
                                    </p:set>
                                    <p:animEffect transition="in" filter="fade">
                                      <p:cBhvr>
                                        <p:cTn id="7" dur="500"/>
                                        <p:tgtEl>
                                          <p:spTgt spid="1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1622" name="Google Shape;1622;p34"/>
          <p:cNvSpPr/>
          <p:nvPr/>
        </p:nvSpPr>
        <p:spPr>
          <a:xfrm flipH="1">
            <a:off x="7342067" y="893971"/>
            <a:ext cx="3936212" cy="2867539"/>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sp>
        <p:nvSpPr>
          <p:cNvPr id="1623" name="Google Shape;1623;p34"/>
          <p:cNvSpPr/>
          <p:nvPr/>
        </p:nvSpPr>
        <p:spPr>
          <a:xfrm rot="-5400000" flipH="1">
            <a:off x="1785262" y="96921"/>
            <a:ext cx="2195449" cy="3789553"/>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none" w="sm" len="sm"/>
            <a:tailEnd type="none" w="sm" len="sm"/>
          </a:ln>
        </p:spPr>
      </p:sp>
      <p:sp>
        <p:nvSpPr>
          <p:cNvPr id="1624" name="Google Shape;1624;p34"/>
          <p:cNvSpPr/>
          <p:nvPr/>
        </p:nvSpPr>
        <p:spPr>
          <a:xfrm rot="10800000" flipH="1">
            <a:off x="586257" y="3630228"/>
            <a:ext cx="254000" cy="254000"/>
          </a:xfrm>
          <a:prstGeom prst="ellipse">
            <a:avLst/>
          </a:prstGeom>
          <a:solidFill>
            <a:srgbClr val="5EAC4A">
              <a:alpha val="20000"/>
            </a:srgbClr>
          </a:solidFill>
          <a:ln>
            <a:noFill/>
          </a:ln>
        </p:spPr>
        <p:txBody>
          <a:bodyPr spcFirstLastPara="1" wrap="square" lIns="121900" tIns="121900" rIns="121900" bIns="121900" anchor="ctr" anchorCtr="0">
            <a:noAutofit/>
          </a:bodyPr>
          <a:lstStyle/>
          <a:p>
            <a:pPr algn="ctr">
              <a:buClr>
                <a:srgbClr val="000000"/>
              </a:buClr>
              <a:buSzPts val="1400"/>
            </a:pPr>
            <a:endParaRPr sz="1865">
              <a:solidFill>
                <a:srgbClr val="000000"/>
              </a:solidFill>
              <a:latin typeface="Pontano Sans"/>
              <a:ea typeface="Pontano Sans"/>
              <a:cs typeface="Pontano Sans"/>
              <a:sym typeface="Pontano Sans"/>
            </a:endParaRPr>
          </a:p>
        </p:txBody>
      </p:sp>
      <p:sp>
        <p:nvSpPr>
          <p:cNvPr id="1625" name="Google Shape;1625;p34"/>
          <p:cNvSpPr txBox="1"/>
          <p:nvPr/>
        </p:nvSpPr>
        <p:spPr>
          <a:xfrm>
            <a:off x="4668388" y="524116"/>
            <a:ext cx="2959425" cy="656600"/>
          </a:xfrm>
          <a:prstGeom prst="rect">
            <a:avLst/>
          </a:prstGeom>
          <a:noFill/>
          <a:ln>
            <a:noFill/>
          </a:ln>
        </p:spPr>
        <p:txBody>
          <a:bodyPr spcFirstLastPara="1" wrap="square" lIns="121900" tIns="60933" rIns="121900" bIns="60933" anchor="t" anchorCtr="0">
            <a:spAutoFit/>
          </a:bodyPr>
          <a:lstStyle/>
          <a:p>
            <a:r>
              <a:rPr lang="vi-VN" sz="3465" b="1" dirty="0">
                <a:solidFill>
                  <a:srgbClr val="468137"/>
                </a:solidFill>
                <a:latin typeface="Arial" panose="020B0604020202020204"/>
                <a:ea typeface="Arial" panose="020B0604020202020204"/>
                <a:cs typeface="Arial" panose="020B0604020202020204"/>
                <a:sym typeface="Arial" panose="020B0604020202020204"/>
              </a:rPr>
              <a:t>LUYỆN TẬP</a:t>
            </a:r>
            <a:endParaRPr sz="3465" b="1" dirty="0">
              <a:solidFill>
                <a:srgbClr val="468137"/>
              </a:solidFill>
              <a:latin typeface="Arial" panose="020B0604020202020204"/>
              <a:ea typeface="Arial" panose="020B0604020202020204"/>
              <a:cs typeface="Arial" panose="020B0604020202020204"/>
              <a:sym typeface="Arial" panose="020B0604020202020204"/>
            </a:endParaRPr>
          </a:p>
        </p:txBody>
      </p:sp>
      <p:sp>
        <p:nvSpPr>
          <p:cNvPr id="1626" name="Google Shape;1626;p34"/>
          <p:cNvSpPr txBox="1"/>
          <p:nvPr/>
        </p:nvSpPr>
        <p:spPr>
          <a:xfrm>
            <a:off x="1266792" y="1185782"/>
            <a:ext cx="9498037" cy="3447043"/>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4:</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Điều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không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đúng khi nói về quả là</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 quả do bầu nhụy dày sinh trưởng lên chuyển hóa thành</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 quả không hạt đều là quá đơn tính</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 quả có vai trò bảo vệ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hạt</a:t>
            </a:r>
            <a:endPar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D</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quả có thể là phương tiện phát tán hạt</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630" name="Google Shape;1630;p34"/>
          <p:cNvSpPr/>
          <p:nvPr/>
        </p:nvSpPr>
        <p:spPr>
          <a:xfrm>
            <a:off x="1293588" y="2945599"/>
            <a:ext cx="496696" cy="527683"/>
          </a:xfrm>
          <a:prstGeom prst="ellipse">
            <a:avLst/>
          </a:prstGeom>
          <a:noFill/>
          <a:ln w="12700" cap="flat" cmpd="sng">
            <a:solidFill>
              <a:srgbClr val="FF0000"/>
            </a:solidFill>
            <a:prstDash val="solid"/>
            <a:round/>
            <a:headEnd type="none" w="sm" len="sm"/>
            <a:tailEnd type="none" w="sm" len="sm"/>
          </a:ln>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63374401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0"/>
                                        </p:tgtEl>
                                        <p:attrNameLst>
                                          <p:attrName>style.visibility</p:attrName>
                                        </p:attrNameLst>
                                      </p:cBhvr>
                                      <p:to>
                                        <p:strVal val="visible"/>
                                      </p:to>
                                    </p:set>
                                    <p:animEffect transition="in" filter="fade">
                                      <p:cBhvr>
                                        <p:cTn id="7" dur="500"/>
                                        <p:tgtEl>
                                          <p:spTgt spid="1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sp>
        <p:nvSpPr>
          <p:cNvPr id="1720" name="Google Shape;1720;p35"/>
          <p:cNvSpPr/>
          <p:nvPr/>
        </p:nvSpPr>
        <p:spPr>
          <a:xfrm flipH="1">
            <a:off x="7342067" y="893971"/>
            <a:ext cx="3936212" cy="2867539"/>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sp>
        <p:nvSpPr>
          <p:cNvPr id="1721" name="Google Shape;1721;p35"/>
          <p:cNvSpPr/>
          <p:nvPr/>
        </p:nvSpPr>
        <p:spPr>
          <a:xfrm rot="-5400000" flipH="1">
            <a:off x="1785262" y="96921"/>
            <a:ext cx="2195449" cy="3789553"/>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none" w="sm" len="sm"/>
            <a:tailEnd type="none" w="sm" len="sm"/>
          </a:ln>
        </p:spPr>
      </p:sp>
      <p:sp>
        <p:nvSpPr>
          <p:cNvPr id="1722" name="Google Shape;1722;p35"/>
          <p:cNvSpPr/>
          <p:nvPr/>
        </p:nvSpPr>
        <p:spPr>
          <a:xfrm rot="10800000" flipH="1">
            <a:off x="586257" y="3630228"/>
            <a:ext cx="254000" cy="254000"/>
          </a:xfrm>
          <a:prstGeom prst="ellipse">
            <a:avLst/>
          </a:prstGeom>
          <a:solidFill>
            <a:srgbClr val="5EAC4A">
              <a:alpha val="20000"/>
            </a:srgbClr>
          </a:solidFill>
          <a:ln>
            <a:noFill/>
          </a:ln>
        </p:spPr>
        <p:txBody>
          <a:bodyPr spcFirstLastPara="1" wrap="square" lIns="121900" tIns="121900" rIns="121900" bIns="121900" anchor="ctr" anchorCtr="0">
            <a:noAutofit/>
          </a:bodyPr>
          <a:lstStyle/>
          <a:p>
            <a:pPr algn="ctr">
              <a:buClr>
                <a:srgbClr val="000000"/>
              </a:buClr>
              <a:buSzPts val="1400"/>
            </a:pPr>
            <a:endParaRPr sz="1865">
              <a:solidFill>
                <a:srgbClr val="000000"/>
              </a:solidFill>
              <a:latin typeface="Pontano Sans"/>
              <a:ea typeface="Pontano Sans"/>
              <a:cs typeface="Pontano Sans"/>
              <a:sym typeface="Pontano Sans"/>
            </a:endParaRPr>
          </a:p>
        </p:txBody>
      </p:sp>
      <p:sp>
        <p:nvSpPr>
          <p:cNvPr id="1723" name="Google Shape;1723;p35"/>
          <p:cNvSpPr txBox="1"/>
          <p:nvPr/>
        </p:nvSpPr>
        <p:spPr>
          <a:xfrm>
            <a:off x="4668388" y="524116"/>
            <a:ext cx="2959425" cy="697509"/>
          </a:xfrm>
          <a:prstGeom prst="rect">
            <a:avLst/>
          </a:prstGeom>
          <a:noFill/>
          <a:ln>
            <a:noFill/>
          </a:ln>
        </p:spPr>
        <p:txBody>
          <a:bodyPr spcFirstLastPara="1" wrap="square" lIns="121900" tIns="60933" rIns="121900" bIns="60933" anchor="t" anchorCtr="0">
            <a:spAutoFit/>
          </a:bodyPr>
          <a:lstStyle/>
          <a:p>
            <a:r>
              <a:rPr lang="vi-VN" sz="373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LUYỆN</a:t>
            </a:r>
            <a:r>
              <a:rPr lang="vi-VN" sz="3465" b="1" dirty="0">
                <a:solidFill>
                  <a:srgbClr val="468137"/>
                </a:solidFill>
                <a:latin typeface="Arial" panose="020B0604020202020204"/>
                <a:ea typeface="Arial" panose="020B0604020202020204"/>
                <a:cs typeface="Arial" panose="020B0604020202020204"/>
                <a:sym typeface="Arial" panose="020B0604020202020204"/>
              </a:rPr>
              <a:t> TẬP</a:t>
            </a:r>
            <a:endParaRPr sz="3465" b="1" dirty="0">
              <a:solidFill>
                <a:srgbClr val="468137"/>
              </a:solidFill>
              <a:latin typeface="Arial" panose="020B0604020202020204"/>
              <a:ea typeface="Arial" panose="020B0604020202020204"/>
              <a:cs typeface="Arial" panose="020B0604020202020204"/>
              <a:sym typeface="Arial" panose="020B0604020202020204"/>
            </a:endParaRPr>
          </a:p>
        </p:txBody>
      </p:sp>
      <p:sp>
        <p:nvSpPr>
          <p:cNvPr id="1724" name="Google Shape;1724;p35"/>
          <p:cNvSpPr txBox="1"/>
          <p:nvPr/>
        </p:nvSpPr>
        <p:spPr>
          <a:xfrm>
            <a:off x="1405213" y="1165301"/>
            <a:ext cx="9751393" cy="5293126"/>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5</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Thụ tinh ở thực vật có hoa là sự kết hợp</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 hai bộ NST đơn bội của giao tử đực và giao tử cái (trứng) trong túi phôi tạo thành hợp tử có bộ NST lưỡng bội</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 nhân quả 2 giao tử đực và giao tử cái (trứng) trong túi phôi tạo thành hợp tử</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 nhân của giao tử đực với nhân của trứng và nhân cực trong túi phôi tạo thành hợp tử</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D. của hai tinh tử với trứng trong túi phôi</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728" name="Google Shape;1728;p35"/>
          <p:cNvSpPr/>
          <p:nvPr/>
        </p:nvSpPr>
        <p:spPr>
          <a:xfrm>
            <a:off x="1443131" y="3463641"/>
            <a:ext cx="496696" cy="527683"/>
          </a:xfrm>
          <a:prstGeom prst="ellipse">
            <a:avLst/>
          </a:prstGeom>
          <a:noFill/>
          <a:ln w="12700" cap="flat" cmpd="sng">
            <a:solidFill>
              <a:srgbClr val="FF0000"/>
            </a:solidFill>
            <a:prstDash val="solid"/>
            <a:round/>
            <a:headEnd type="none" w="sm" len="sm"/>
            <a:tailEnd type="none" w="sm" len="sm"/>
          </a:ln>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88181582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8"/>
                                        </p:tgtEl>
                                        <p:attrNameLst>
                                          <p:attrName>style.visibility</p:attrName>
                                        </p:attrNameLst>
                                      </p:cBhvr>
                                      <p:to>
                                        <p:strVal val="visible"/>
                                      </p:to>
                                    </p:set>
                                    <p:animEffect transition="in" filter="fade">
                                      <p:cBhvr>
                                        <p:cTn id="7" dur="500"/>
                                        <p:tgtEl>
                                          <p:spTgt spid="1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818" name="Google Shape;1818;p36"/>
          <p:cNvSpPr/>
          <p:nvPr/>
        </p:nvSpPr>
        <p:spPr>
          <a:xfrm flipH="1">
            <a:off x="7342067" y="893971"/>
            <a:ext cx="3936212" cy="2867539"/>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sp>
        <p:nvSpPr>
          <p:cNvPr id="1819" name="Google Shape;1819;p36"/>
          <p:cNvSpPr/>
          <p:nvPr/>
        </p:nvSpPr>
        <p:spPr>
          <a:xfrm rot="-5400000" flipH="1">
            <a:off x="1785262" y="96921"/>
            <a:ext cx="2195449" cy="3789553"/>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none" w="sm" len="sm"/>
            <a:tailEnd type="none" w="sm" len="sm"/>
          </a:ln>
        </p:spPr>
      </p:sp>
      <p:sp>
        <p:nvSpPr>
          <p:cNvPr id="1820" name="Google Shape;1820;p36"/>
          <p:cNvSpPr/>
          <p:nvPr/>
        </p:nvSpPr>
        <p:spPr>
          <a:xfrm rot="10800000" flipH="1">
            <a:off x="586257" y="3630228"/>
            <a:ext cx="254000" cy="254000"/>
          </a:xfrm>
          <a:prstGeom prst="ellipse">
            <a:avLst/>
          </a:prstGeom>
          <a:solidFill>
            <a:srgbClr val="5EAC4A">
              <a:alpha val="20000"/>
            </a:srgbClr>
          </a:solidFill>
          <a:ln>
            <a:noFill/>
          </a:ln>
        </p:spPr>
        <p:txBody>
          <a:bodyPr spcFirstLastPara="1" wrap="square" lIns="121900" tIns="121900" rIns="121900" bIns="121900" anchor="ctr" anchorCtr="0">
            <a:noAutofit/>
          </a:bodyPr>
          <a:lstStyle/>
          <a:p>
            <a:pPr algn="ctr">
              <a:buClr>
                <a:srgbClr val="000000"/>
              </a:buClr>
              <a:buSzPts val="1400"/>
            </a:pPr>
            <a:endParaRPr sz="1865">
              <a:solidFill>
                <a:srgbClr val="000000"/>
              </a:solidFill>
              <a:latin typeface="Pontano Sans"/>
              <a:ea typeface="Pontano Sans"/>
              <a:cs typeface="Pontano Sans"/>
              <a:sym typeface="Pontano Sans"/>
            </a:endParaRPr>
          </a:p>
        </p:txBody>
      </p:sp>
      <p:sp>
        <p:nvSpPr>
          <p:cNvPr id="1821" name="Google Shape;1821;p36"/>
          <p:cNvSpPr txBox="1"/>
          <p:nvPr/>
        </p:nvSpPr>
        <p:spPr>
          <a:xfrm>
            <a:off x="4909325" y="230501"/>
            <a:ext cx="2959425" cy="697509"/>
          </a:xfrm>
          <a:prstGeom prst="rect">
            <a:avLst/>
          </a:prstGeom>
          <a:noFill/>
          <a:ln>
            <a:noFill/>
          </a:ln>
        </p:spPr>
        <p:txBody>
          <a:bodyPr spcFirstLastPara="1" wrap="square" lIns="121900" tIns="60933" rIns="121900" bIns="60933" anchor="t" anchorCtr="0">
            <a:spAutoFit/>
          </a:bodyPr>
          <a:lstStyle/>
          <a:p>
            <a:r>
              <a:rPr lang="vi-VN" sz="373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LUYỆN TẬP</a:t>
            </a:r>
            <a:endParaRPr sz="373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822" name="Google Shape;1822;p36"/>
          <p:cNvSpPr txBox="1"/>
          <p:nvPr/>
        </p:nvSpPr>
        <p:spPr>
          <a:xfrm>
            <a:off x="1263377" y="1057625"/>
            <a:ext cx="9940415" cy="5867577"/>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6:</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Để nhân giống cây ăn quả lâu năm người ta thường chiết cành vì</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 cây con dễ trồng và ít công chăm sóc</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 phương pháp này giúp nhân giống nhanh và nhiều</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 phương pháp này giúp tránh được sâu bệnh gây hại</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D. phương pháp này giúp rút ngắn thời gian sinh trưởng của cây, sớm thu hoạch và biết trước đặc tính của quả</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826" name="Google Shape;1826;p36"/>
          <p:cNvSpPr/>
          <p:nvPr/>
        </p:nvSpPr>
        <p:spPr>
          <a:xfrm>
            <a:off x="1309594" y="4987829"/>
            <a:ext cx="496696" cy="527683"/>
          </a:xfrm>
          <a:prstGeom prst="ellipse">
            <a:avLst/>
          </a:prstGeom>
          <a:noFill/>
          <a:ln w="12700" cap="flat" cmpd="sng">
            <a:solidFill>
              <a:srgbClr val="FF0000"/>
            </a:solidFill>
            <a:prstDash val="solid"/>
            <a:round/>
            <a:headEnd type="none" w="sm" len="sm"/>
            <a:tailEnd type="none" w="sm" len="sm"/>
          </a:ln>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6128792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6"/>
                                        </p:tgtEl>
                                        <p:attrNameLst>
                                          <p:attrName>style.visibility</p:attrName>
                                        </p:attrNameLst>
                                      </p:cBhvr>
                                      <p:to>
                                        <p:strVal val="visible"/>
                                      </p:to>
                                    </p:set>
                                    <p:animEffect transition="in" filter="fade">
                                      <p:cBhvr>
                                        <p:cTn id="7" dur="500"/>
                                        <p:tgtEl>
                                          <p:spTgt spid="1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grpSp>
        <p:nvGrpSpPr>
          <p:cNvPr id="1837" name="Google Shape;1837;p37"/>
          <p:cNvGrpSpPr/>
          <p:nvPr/>
        </p:nvGrpSpPr>
        <p:grpSpPr>
          <a:xfrm>
            <a:off x="523876" y="121032"/>
            <a:ext cx="11032472" cy="6178820"/>
            <a:chOff x="408538" y="148900"/>
            <a:chExt cx="8274354" cy="4634115"/>
          </a:xfrm>
        </p:grpSpPr>
        <p:sp>
          <p:nvSpPr>
            <p:cNvPr id="1838" name="Google Shape;1838;p37"/>
            <p:cNvSpPr/>
            <p:nvPr/>
          </p:nvSpPr>
          <p:spPr>
            <a:xfrm>
              <a:off x="408538" y="148900"/>
              <a:ext cx="8274354" cy="4634115"/>
            </a:xfrm>
            <a:prstGeom prst="roundRect">
              <a:avLst>
                <a:gd name="adj" fmla="val 8319"/>
              </a:avLst>
            </a:prstGeom>
            <a:solidFill>
              <a:srgbClr val="FFE2DB"/>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sp>
          <p:nvSpPr>
            <p:cNvPr id="1839" name="Google Shape;1839;p37"/>
            <p:cNvSpPr txBox="1"/>
            <p:nvPr/>
          </p:nvSpPr>
          <p:spPr>
            <a:xfrm>
              <a:off x="492370" y="148900"/>
              <a:ext cx="7956062" cy="4573134"/>
            </a:xfrm>
            <a:prstGeom prst="rect">
              <a:avLst/>
            </a:prstGeom>
            <a:noFill/>
            <a:ln>
              <a:noFill/>
            </a:ln>
          </p:spPr>
          <p:txBody>
            <a:bodyPr spcFirstLastPara="1" wrap="square" lIns="121900" tIns="60933" rIns="121900" bIns="60933" anchor="t" anchorCtr="0">
              <a:spAutoFit/>
            </a:bodyPr>
            <a:lstStyle/>
            <a:p>
              <a:pPr algn="ctr">
                <a:lnSpc>
                  <a:spcPct val="130000"/>
                </a:lnSpc>
              </a:pP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PHIẾU BÀI TẬP</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lnSpc>
                  <a:spcPct val="130000"/>
                </a:lnSpc>
              </a:pP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1: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Trong chu trình sinh sản của rêu, giai đoạn đơn bội hay lưỡng bội chiếm ưu thế? Vì sao</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lnSpc>
                  <a:spcPct val="130000"/>
                </a:lnSpc>
              </a:pP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endPar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lnSpc>
                  <a:spcPct val="130000"/>
                </a:lnSpc>
              </a:pP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2: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Tại sao nuôi cấy mô tế bào thực vật có thể tạo ra số lượng lớn cây trồng có đặc điểm giống nhau? Điều này có ý nghĩa gì đối với đời sống con người?</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nSpc>
                  <a:spcPct val="130000"/>
                </a:lnSpc>
              </a:pP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spTree>
    <p:extLst>
      <p:ext uri="{BB962C8B-B14F-4D97-AF65-F5344CB8AC3E}">
        <p14:creationId xmlns:p14="http://schemas.microsoft.com/office/powerpoint/2010/main" val="212137122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7"/>
                                        </p:tgtEl>
                                        <p:attrNameLst>
                                          <p:attrName>style.visibility</p:attrName>
                                        </p:attrNameLst>
                                      </p:cBhvr>
                                      <p:to>
                                        <p:strVal val="visible"/>
                                      </p:to>
                                    </p:set>
                                    <p:animEffect transition="in" filter="fade">
                                      <p:cBhvr>
                                        <p:cTn id="7" dur="500"/>
                                        <p:tgtEl>
                                          <p:spTgt spid="1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grpSp>
        <p:nvGrpSpPr>
          <p:cNvPr id="1847" name="Google Shape;1847;p38"/>
          <p:cNvGrpSpPr/>
          <p:nvPr/>
        </p:nvGrpSpPr>
        <p:grpSpPr>
          <a:xfrm>
            <a:off x="400052" y="279075"/>
            <a:ext cx="11232497" cy="6299852"/>
            <a:chOff x="492369" y="476738"/>
            <a:chExt cx="8190523" cy="4306277"/>
          </a:xfrm>
        </p:grpSpPr>
        <p:sp>
          <p:nvSpPr>
            <p:cNvPr id="1848" name="Google Shape;1848;p38"/>
            <p:cNvSpPr/>
            <p:nvPr/>
          </p:nvSpPr>
          <p:spPr>
            <a:xfrm>
              <a:off x="492369" y="476738"/>
              <a:ext cx="8190523" cy="4306277"/>
            </a:xfrm>
            <a:prstGeom prst="roundRect">
              <a:avLst>
                <a:gd name="adj" fmla="val 8319"/>
              </a:avLst>
            </a:prstGeom>
            <a:solidFill>
              <a:srgbClr val="FFE2DB"/>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sp>
          <p:nvSpPr>
            <p:cNvPr id="1849" name="Google Shape;1849;p38"/>
            <p:cNvSpPr txBox="1"/>
            <p:nvPr/>
          </p:nvSpPr>
          <p:spPr>
            <a:xfrm>
              <a:off x="609599" y="610780"/>
              <a:ext cx="7956062" cy="3492292"/>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PHIẾU BÀI TẬP</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fontAlgn="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3: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Lập bảng so sánh sinh sản vô tính và sinh sản hữu tính ở thực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vật</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en-US" sz="3600" dirty="0" smtClean="0">
                  <a:latin typeface="Calibri" panose="020F0502020204030204" pitchFamily="34" charset="0"/>
                  <a:ea typeface="Calibri" panose="020F0502020204030204" pitchFamily="34" charset="0"/>
                  <a:cs typeface="Calibri" panose="020F0502020204030204" pitchFamily="34" charset="0"/>
                  <a:sym typeface="Arial" panose="020B0604020202020204"/>
                </a:rPr>
                <a:t>h</a:t>
              </a:r>
              <a:r>
                <a:rPr lang="vi-VN" sz="3600" dirty="0" smtClean="0">
                  <a:latin typeface="Calibri" panose="020F0502020204030204" pitchFamily="34" charset="0"/>
                  <a:ea typeface="Calibri" panose="020F0502020204030204" pitchFamily="34" charset="0"/>
                  <a:cs typeface="Calibri" panose="020F0502020204030204" pitchFamily="34" charset="0"/>
                </a:rPr>
                <a:t>ình </a:t>
              </a:r>
              <a:r>
                <a:rPr lang="vi-VN" sz="3600" dirty="0">
                  <a:latin typeface="Calibri" panose="020F0502020204030204" pitchFamily="34" charset="0"/>
                  <a:ea typeface="Calibri" panose="020F0502020204030204" pitchFamily="34" charset="0"/>
                  <a:cs typeface="Calibri" panose="020F0502020204030204" pitchFamily="34" charset="0"/>
                </a:rPr>
                <a:t>thành cơ thể </a:t>
              </a:r>
              <a:r>
                <a:rPr lang="vi-VN" sz="3600" dirty="0" smtClean="0">
                  <a:latin typeface="Calibri" panose="020F0502020204030204" pitchFamily="34" charset="0"/>
                  <a:ea typeface="Calibri" panose="020F0502020204030204" pitchFamily="34" charset="0"/>
                  <a:cs typeface="Calibri" panose="020F0502020204030204" pitchFamily="34" charset="0"/>
                </a:rPr>
                <a:t>mới</a:t>
              </a:r>
              <a:r>
                <a:rPr lang="en-US" sz="3600" dirty="0" smtClean="0">
                  <a:latin typeface="Calibri" panose="020F0502020204030204" pitchFamily="34" charset="0"/>
                  <a:ea typeface="Calibri" panose="020F0502020204030204" pitchFamily="34" charset="0"/>
                  <a:cs typeface="Calibri" panose="020F0502020204030204" pitchFamily="34" charset="0"/>
                </a:rPr>
                <a:t>;c</a:t>
              </a:r>
              <a:r>
                <a:rPr lang="vi-VN" sz="3600" dirty="0" smtClean="0">
                  <a:latin typeface="Calibri" panose="020F0502020204030204" pitchFamily="34" charset="0"/>
                  <a:ea typeface="Calibri" panose="020F0502020204030204" pitchFamily="34" charset="0"/>
                  <a:cs typeface="Calibri" panose="020F0502020204030204" pitchFamily="34" charset="0"/>
                </a:rPr>
                <a:t>ơ </a:t>
              </a:r>
              <a:r>
                <a:rPr lang="vi-VN" sz="3600" dirty="0">
                  <a:latin typeface="Calibri" panose="020F0502020204030204" pitchFamily="34" charset="0"/>
                  <a:ea typeface="Calibri" panose="020F0502020204030204" pitchFamily="34" charset="0"/>
                  <a:cs typeface="Calibri" panose="020F0502020204030204" pitchFamily="34" charset="0"/>
                </a:rPr>
                <a:t>sở tế bào </a:t>
              </a:r>
              <a:r>
                <a:rPr lang="vi-VN" sz="3600" dirty="0" smtClean="0">
                  <a:latin typeface="Calibri" panose="020F0502020204030204" pitchFamily="34" charset="0"/>
                  <a:ea typeface="Calibri" panose="020F0502020204030204" pitchFamily="34" charset="0"/>
                  <a:cs typeface="Calibri" panose="020F0502020204030204" pitchFamily="34" charset="0"/>
                </a:rPr>
                <a:t>học</a:t>
              </a:r>
              <a:r>
                <a:rPr lang="en-US" sz="3600" dirty="0" smtClean="0">
                  <a:latin typeface="Calibri" panose="020F0502020204030204" pitchFamily="34" charset="0"/>
                  <a:ea typeface="Calibri" panose="020F0502020204030204" pitchFamily="34" charset="0"/>
                  <a:cs typeface="Calibri" panose="020F0502020204030204" pitchFamily="34" charset="0"/>
                </a:rPr>
                <a:t>; </a:t>
              </a:r>
              <a:r>
                <a:rPr lang="en-US" sz="3600" dirty="0" err="1" smtClean="0">
                  <a:latin typeface="Calibri" panose="020F0502020204030204" pitchFamily="34" charset="0"/>
                  <a:ea typeface="Calibri" panose="020F0502020204030204" pitchFamily="34" charset="0"/>
                  <a:cs typeface="Calibri" panose="020F0502020204030204" pitchFamily="34" charset="0"/>
                </a:rPr>
                <a:t>quá</a:t>
              </a:r>
              <a:r>
                <a:rPr lang="en-US" sz="3600" dirty="0" smtClean="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trình</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tạo</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giao</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tử</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thụ</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phấn</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thụ</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smtClean="0">
                  <a:latin typeface="Calibri" panose="020F0502020204030204" pitchFamily="34" charset="0"/>
                  <a:ea typeface="Calibri" panose="020F0502020204030204" pitchFamily="34" charset="0"/>
                  <a:cs typeface="Calibri" panose="020F0502020204030204" pitchFamily="34" charset="0"/>
                </a:rPr>
                <a:t>tinh</a:t>
              </a:r>
              <a:r>
                <a:rPr lang="en-US" sz="3600" dirty="0" smtClean="0">
                  <a:latin typeface="Calibri" panose="020F0502020204030204" pitchFamily="34" charset="0"/>
                  <a:ea typeface="Calibri" panose="020F0502020204030204" pitchFamily="34" charset="0"/>
                  <a:cs typeface="Calibri" panose="020F0502020204030204" pitchFamily="34" charset="0"/>
                </a:rPr>
                <a:t>; </a:t>
              </a:r>
              <a:r>
                <a:rPr lang="en-US" sz="3600" dirty="0" err="1" smtClean="0">
                  <a:latin typeface="Calibri" panose="020F0502020204030204" pitchFamily="34" charset="0"/>
                  <a:ea typeface="Calibri" panose="020F0502020204030204" pitchFamily="34" charset="0"/>
                  <a:cs typeface="Calibri" panose="020F0502020204030204" pitchFamily="34" charset="0"/>
                </a:rPr>
                <a:t>quá</a:t>
              </a:r>
              <a:r>
                <a:rPr lang="en-US" sz="3600" dirty="0" smtClean="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tình</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hình</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thành</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quả</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và</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smtClean="0">
                  <a:latin typeface="Calibri" panose="020F0502020204030204" pitchFamily="34" charset="0"/>
                  <a:ea typeface="Calibri" panose="020F0502020204030204" pitchFamily="34" charset="0"/>
                  <a:cs typeface="Calibri" panose="020F0502020204030204" pitchFamily="34" charset="0"/>
                </a:rPr>
                <a:t>hạt</a:t>
              </a:r>
              <a:r>
                <a:rPr lang="en-US" sz="3600" dirty="0" smtClean="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đ</a:t>
              </a:r>
              <a:r>
                <a:rPr lang="en-US" sz="3600" dirty="0" err="1" smtClean="0">
                  <a:latin typeface="Calibri" panose="020F0502020204030204" pitchFamily="34" charset="0"/>
                  <a:ea typeface="Calibri" panose="020F0502020204030204" pitchFamily="34" charset="0"/>
                  <a:cs typeface="Calibri" panose="020F0502020204030204" pitchFamily="34" charset="0"/>
                </a:rPr>
                <a:t>ặc</a:t>
              </a:r>
              <a:r>
                <a:rPr lang="en-US" sz="3600" dirty="0" smtClean="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tính</a:t>
              </a:r>
              <a:r>
                <a:rPr lang="en-US" sz="3600" dirty="0">
                  <a:latin typeface="Calibri" panose="020F0502020204030204" pitchFamily="34" charset="0"/>
                  <a:ea typeface="Calibri" panose="020F0502020204030204" pitchFamily="34" charset="0"/>
                  <a:cs typeface="Calibri" panose="020F0502020204030204" pitchFamily="34" charset="0"/>
                </a:rPr>
                <a:t> di </a:t>
              </a:r>
              <a:r>
                <a:rPr lang="en-US" sz="3600" dirty="0" err="1" smtClean="0">
                  <a:latin typeface="Calibri" panose="020F0502020204030204" pitchFamily="34" charset="0"/>
                  <a:ea typeface="Calibri" panose="020F0502020204030204" pitchFamily="34" charset="0"/>
                  <a:cs typeface="Calibri" panose="020F0502020204030204" pitchFamily="34" charset="0"/>
                </a:rPr>
                <a:t>truyền</a:t>
              </a:r>
              <a:r>
                <a:rPr lang="en-US" sz="3600" dirty="0" smtClean="0">
                  <a:latin typeface="Calibri" panose="020F0502020204030204" pitchFamily="34" charset="0"/>
                  <a:ea typeface="Calibri" panose="020F0502020204030204" pitchFamily="34" charset="0"/>
                  <a:cs typeface="Calibri" panose="020F0502020204030204" pitchFamily="34" charset="0"/>
                </a:rPr>
                <a:t>)?</a:t>
              </a:r>
              <a:endPar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4</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Hiện nay, biện pháp nhân giống nào đang được áp dụng để duy trì các giống thực vật mang nguồn gene quý hoặc có nguy cơ tuyệt chủng? Hãy cho biết cơ sở khoa học của biện pháp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đó</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p>
          </p:txBody>
        </p:sp>
      </p:grpSp>
    </p:spTree>
    <p:extLst>
      <p:ext uri="{BB962C8B-B14F-4D97-AF65-F5344CB8AC3E}">
        <p14:creationId xmlns:p14="http://schemas.microsoft.com/office/powerpoint/2010/main" val="1052363391"/>
      </p:ext>
    </p:extLst>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56"/>
        <p:cNvGrpSpPr/>
        <p:nvPr/>
      </p:nvGrpSpPr>
      <p:grpSpPr>
        <a:xfrm>
          <a:off x="0" y="0"/>
          <a:ext cx="0" cy="0"/>
          <a:chOff x="0" y="0"/>
          <a:chExt cx="0" cy="0"/>
        </a:xfrm>
      </p:grpSpPr>
      <p:sp>
        <p:nvSpPr>
          <p:cNvPr id="1934" name="Google Shape;1934;p39"/>
          <p:cNvSpPr txBox="1"/>
          <p:nvPr/>
        </p:nvSpPr>
        <p:spPr>
          <a:xfrm>
            <a:off x="884048" y="851499"/>
            <a:ext cx="10105459" cy="5293126"/>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1: </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Trong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chu trình sinh sản của rêu, giai đoạn đơn bội (thể giao tử) chiếm ưu thế vì thể giao tử có kích thước lớn hơn và thời gian sống lâu hơn thể bào tử. Bên cạnh đó, thể giao tử trưởng thành có chứa túi giao tử (túi </a:t>
            </a:r>
            <a:r>
              <a:rPr lang="vi-VN"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a:t>
            </a:r>
            <a:r>
              <a:rPr lang="en-US" sz="3600" dirty="0" err="1"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i</a:t>
            </a:r>
            <a:r>
              <a:rPr lang="vi-VN"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nh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hoặc túi trứng) để thực hiện quá trình sinh sản hữu tính và thể giao tử còn có vai trò cung cấp chất dinh dưỡng cho sự phát triển của phôi cũng như thể bào tử con.</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36" name="Google Shape;1936;p39"/>
          <p:cNvSpPr txBox="1"/>
          <p:nvPr/>
        </p:nvSpPr>
        <p:spPr>
          <a:xfrm>
            <a:off x="3417940" y="398457"/>
            <a:ext cx="2424113" cy="697509"/>
          </a:xfrm>
          <a:prstGeom prst="rect">
            <a:avLst/>
          </a:prstGeom>
          <a:noFill/>
          <a:ln>
            <a:noFill/>
          </a:ln>
        </p:spPr>
        <p:txBody>
          <a:bodyPr spcFirstLastPara="1" wrap="square" lIns="121900" tIns="60933" rIns="121900" bIns="60933" anchor="t" anchorCtr="0">
            <a:spAutoFit/>
          </a:bodyPr>
          <a:lstStyle/>
          <a:p>
            <a:r>
              <a:rPr lang="vi-VN" sz="373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373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298814714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6"/>
                                        </p:tgtEl>
                                        <p:attrNameLst>
                                          <p:attrName>style.visibility</p:attrName>
                                        </p:attrNameLst>
                                      </p:cBhvr>
                                      <p:to>
                                        <p:strVal val="visible"/>
                                      </p:to>
                                    </p:set>
                                    <p:animEffect transition="in" filter="fade">
                                      <p:cBhvr>
                                        <p:cTn id="7" dur="500"/>
                                        <p:tgtEl>
                                          <p:spTgt spid="19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4">
                                            <p:txEl>
                                              <p:pRg st="0" end="0"/>
                                            </p:txEl>
                                          </p:spTgt>
                                        </p:tgtEl>
                                        <p:attrNameLst>
                                          <p:attrName>style.visibility</p:attrName>
                                        </p:attrNameLst>
                                      </p:cBhvr>
                                      <p:to>
                                        <p:strVal val="visible"/>
                                      </p:to>
                                    </p:set>
                                    <p:animEffect transition="in" filter="fade">
                                      <p:cBhvr>
                                        <p:cTn id="12" dur="500"/>
                                        <p:tgtEl>
                                          <p:spTgt spid="19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4">
                                            <p:txEl>
                                              <p:pRg st="1" end="1"/>
                                            </p:txEl>
                                          </p:spTgt>
                                        </p:tgtEl>
                                        <p:attrNameLst>
                                          <p:attrName>style.visibility</p:attrName>
                                        </p:attrNameLst>
                                      </p:cBhvr>
                                      <p:to>
                                        <p:strVal val="visible"/>
                                      </p:to>
                                    </p:set>
                                    <p:animEffect transition="in" filter="fade">
                                      <p:cBhvr>
                                        <p:cTn id="17" dur="500"/>
                                        <p:tgtEl>
                                          <p:spTgt spid="19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426" name="Google Shape;426;p4"/>
          <p:cNvSpPr txBox="1"/>
          <p:nvPr/>
        </p:nvSpPr>
        <p:spPr>
          <a:xfrm>
            <a:off x="1789226" y="37522"/>
            <a:ext cx="8392959" cy="1189951"/>
          </a:xfrm>
          <a:prstGeom prst="rect">
            <a:avLst/>
          </a:prstGeom>
          <a:noFill/>
          <a:ln>
            <a:noFill/>
          </a:ln>
        </p:spPr>
        <p:txBody>
          <a:bodyPr spcFirstLastPara="1" wrap="square" lIns="121900" tIns="60933" rIns="121900" bIns="60933" anchor="t" anchorCtr="0">
            <a:spAutoFit/>
          </a:bodyPr>
          <a:lstStyle/>
          <a:p>
            <a:pPr algn="ctr">
              <a:lnSpc>
                <a:spcPct val="130000"/>
              </a:lnSpc>
            </a:pPr>
            <a:r>
              <a:rPr lang="en-US" sz="5335" b="1" dirty="0" err="1" smtClean="0">
                <a:solidFill>
                  <a:srgbClr val="C11713"/>
                </a:solidFill>
                <a:latin typeface="Calibri" panose="020F0502020204030204" pitchFamily="34" charset="0"/>
                <a:ea typeface="Calibri" panose="020F0502020204030204" pitchFamily="34" charset="0"/>
                <a:cs typeface="Calibri" panose="020F0502020204030204" pitchFamily="34" charset="0"/>
                <a:sym typeface="Arial" panose="020B0604020202020204"/>
              </a:rPr>
              <a:t>Yêu</a:t>
            </a:r>
            <a:r>
              <a:rPr lang="en-US" sz="5335" b="1" dirty="0" smtClean="0">
                <a:solidFill>
                  <a:srgbClr val="C11713"/>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en-US" sz="5335" b="1" dirty="0" err="1" smtClean="0">
                <a:solidFill>
                  <a:srgbClr val="C11713"/>
                </a:solidFill>
                <a:latin typeface="Calibri" panose="020F0502020204030204" pitchFamily="34" charset="0"/>
                <a:ea typeface="Calibri" panose="020F0502020204030204" pitchFamily="34" charset="0"/>
                <a:cs typeface="Calibri" panose="020F0502020204030204" pitchFamily="34" charset="0"/>
                <a:sym typeface="Arial" panose="020B0604020202020204"/>
              </a:rPr>
              <a:t>cầu</a:t>
            </a:r>
            <a:r>
              <a:rPr lang="en-US" sz="5335" b="1" dirty="0" smtClean="0">
                <a:solidFill>
                  <a:srgbClr val="C11713"/>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en-US" sz="5335" b="1" dirty="0" err="1" smtClean="0">
                <a:solidFill>
                  <a:srgbClr val="C11713"/>
                </a:solidFill>
                <a:latin typeface="Calibri" panose="020F0502020204030204" pitchFamily="34" charset="0"/>
                <a:ea typeface="Calibri" panose="020F0502020204030204" pitchFamily="34" charset="0"/>
                <a:cs typeface="Calibri" panose="020F0502020204030204" pitchFamily="34" charset="0"/>
                <a:sym typeface="Arial" panose="020B0604020202020204"/>
              </a:rPr>
              <a:t>cần</a:t>
            </a:r>
            <a:r>
              <a:rPr lang="en-US" sz="5335" b="1" dirty="0" smtClean="0">
                <a:solidFill>
                  <a:srgbClr val="C11713"/>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en-US" sz="5335" b="1" dirty="0" err="1" smtClean="0">
                <a:solidFill>
                  <a:srgbClr val="C11713"/>
                </a:solidFill>
                <a:latin typeface="Calibri" panose="020F0502020204030204" pitchFamily="34" charset="0"/>
                <a:ea typeface="Calibri" panose="020F0502020204030204" pitchFamily="34" charset="0"/>
                <a:cs typeface="Calibri" panose="020F0502020204030204" pitchFamily="34" charset="0"/>
                <a:sym typeface="Arial" panose="020B0604020202020204"/>
              </a:rPr>
              <a:t>đạt</a:t>
            </a:r>
            <a:endParaRPr sz="5335" b="1" dirty="0">
              <a:solidFill>
                <a:srgbClr val="C11713"/>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 name="Rectangle 1"/>
          <p:cNvSpPr/>
          <p:nvPr/>
        </p:nvSpPr>
        <p:spPr>
          <a:xfrm>
            <a:off x="107093" y="1152307"/>
            <a:ext cx="11977816" cy="5016758"/>
          </a:xfrm>
          <a:prstGeom prst="rect">
            <a:avLst/>
          </a:prstGeom>
        </p:spPr>
        <p:txBody>
          <a:bodyPr wrap="square">
            <a:spAutoFit/>
          </a:bodyPr>
          <a:lstStyle/>
          <a:p>
            <a:r>
              <a:rPr lang="en-US" sz="3200" b="0" i="0" dirty="0" smtClean="0">
                <a:solidFill>
                  <a:srgbClr val="000000"/>
                </a:solidFill>
                <a:effectLst/>
              </a:rPr>
              <a:t>	- </a:t>
            </a:r>
            <a:r>
              <a:rPr lang="vi-VN" sz="3200" b="0" i="0" dirty="0" smtClean="0">
                <a:solidFill>
                  <a:srgbClr val="000000"/>
                </a:solidFill>
                <a:effectLst/>
              </a:rPr>
              <a:t>Trình bày được hình thức sinh sản sinh dưỡng ở thực vật, và nhận biết được sinh sản bằng bào tử ở một số </a:t>
            </a:r>
            <a:r>
              <a:rPr lang="en-US" sz="3200" b="0" i="0" dirty="0" smtClean="0">
                <a:solidFill>
                  <a:srgbClr val="000000"/>
                </a:solidFill>
                <a:effectLst/>
              </a:rPr>
              <a:t>TV.</a:t>
            </a:r>
            <a:endParaRPr lang="vi-VN" sz="3200" b="0" i="0" dirty="0" smtClean="0">
              <a:solidFill>
                <a:srgbClr val="000000"/>
              </a:solidFill>
              <a:effectLst/>
            </a:endParaRPr>
          </a:p>
          <a:p>
            <a:r>
              <a:rPr lang="en-US" sz="3200" b="0" i="0" dirty="0" smtClean="0">
                <a:solidFill>
                  <a:srgbClr val="000000"/>
                </a:solidFill>
                <a:effectLst/>
              </a:rPr>
              <a:t>	- </a:t>
            </a:r>
            <a:r>
              <a:rPr lang="vi-VN" sz="3200" b="0" i="0" dirty="0" smtClean="0">
                <a:solidFill>
                  <a:srgbClr val="000000"/>
                </a:solidFill>
                <a:effectLst/>
              </a:rPr>
              <a:t>Trình bày được các phương pháp nhân giống vô tính </a:t>
            </a:r>
            <a:r>
              <a:rPr lang="en-US" sz="3200" b="0" i="0" dirty="0" smtClean="0">
                <a:solidFill>
                  <a:srgbClr val="000000"/>
                </a:solidFill>
                <a:effectLst/>
              </a:rPr>
              <a:t>TV</a:t>
            </a:r>
            <a:r>
              <a:rPr lang="vi-VN" sz="3200" b="0" i="0" dirty="0" smtClean="0">
                <a:solidFill>
                  <a:srgbClr val="000000"/>
                </a:solidFill>
                <a:effectLst/>
              </a:rPr>
              <a:t>.</a:t>
            </a:r>
          </a:p>
          <a:p>
            <a:r>
              <a:rPr lang="en-US" sz="3200" dirty="0">
                <a:solidFill>
                  <a:srgbClr val="000000"/>
                </a:solidFill>
              </a:rPr>
              <a:t>	</a:t>
            </a:r>
            <a:r>
              <a:rPr lang="en-US" sz="3200" dirty="0" smtClean="0">
                <a:solidFill>
                  <a:srgbClr val="000000"/>
                </a:solidFill>
              </a:rPr>
              <a:t>- </a:t>
            </a:r>
            <a:r>
              <a:rPr lang="vi-VN" sz="3200" b="0" i="0" dirty="0" smtClean="0">
                <a:solidFill>
                  <a:srgbClr val="000000"/>
                </a:solidFill>
                <a:effectLst/>
              </a:rPr>
              <a:t>Trình bày được ứng dụng của sinh sản vô tính ở thực vật trong thực tiễn.</a:t>
            </a:r>
          </a:p>
          <a:p>
            <a:r>
              <a:rPr lang="en-US" sz="3200" b="0" i="0" dirty="0" smtClean="0">
                <a:solidFill>
                  <a:srgbClr val="000000"/>
                </a:solidFill>
                <a:effectLst/>
              </a:rPr>
              <a:t>	- </a:t>
            </a:r>
            <a:r>
              <a:rPr lang="vi-VN" sz="3200" b="0" i="0" dirty="0" smtClean="0">
                <a:solidFill>
                  <a:srgbClr val="000000"/>
                </a:solidFill>
                <a:effectLst/>
              </a:rPr>
              <a:t>So sánh được sinh sản hữu tính với sinh sản vô tính ở </a:t>
            </a:r>
            <a:r>
              <a:rPr lang="en-US" sz="3200" b="0" i="0" dirty="0" smtClean="0">
                <a:solidFill>
                  <a:srgbClr val="000000"/>
                </a:solidFill>
                <a:effectLst/>
              </a:rPr>
              <a:t>TV</a:t>
            </a:r>
            <a:r>
              <a:rPr lang="vi-VN" sz="3200" b="0" i="0" dirty="0" smtClean="0">
                <a:solidFill>
                  <a:srgbClr val="000000"/>
                </a:solidFill>
                <a:effectLst/>
              </a:rPr>
              <a:t>.</a:t>
            </a:r>
          </a:p>
          <a:p>
            <a:r>
              <a:rPr lang="en-US" sz="3200" b="0" i="0" dirty="0" smtClean="0">
                <a:solidFill>
                  <a:srgbClr val="000000"/>
                </a:solidFill>
                <a:effectLst/>
              </a:rPr>
              <a:t>	- </a:t>
            </a:r>
            <a:r>
              <a:rPr lang="vi-VN" sz="3200" b="0" i="0" dirty="0" smtClean="0">
                <a:solidFill>
                  <a:srgbClr val="000000"/>
                </a:solidFill>
                <a:effectLst/>
              </a:rPr>
              <a:t>Trình bày được quá trình sinh sản hữu tính ở thực vật, có hoa: cấu tạo chung của hoa, quá trình hình thành hạt phấn, túi phôi, thụ phấn, thụ tình, hình thành hạt, quả.</a:t>
            </a:r>
            <a:br>
              <a:rPr lang="vi-VN" sz="3200" b="0" i="0" dirty="0" smtClean="0">
                <a:solidFill>
                  <a:srgbClr val="000000"/>
                </a:solidFill>
                <a:effectLst/>
              </a:rPr>
            </a:br>
            <a:endParaRPr lang="en-US" sz="3200" dirty="0"/>
          </a:p>
        </p:txBody>
      </p:sp>
    </p:spTree>
    <p:extLst>
      <p:ext uri="{BB962C8B-B14F-4D97-AF65-F5344CB8AC3E}">
        <p14:creationId xmlns:p14="http://schemas.microsoft.com/office/powerpoint/2010/main" val="278114631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5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sp>
        <p:nvSpPr>
          <p:cNvPr id="1941" name="Google Shape;1941;p40"/>
          <p:cNvSpPr txBox="1"/>
          <p:nvPr/>
        </p:nvSpPr>
        <p:spPr>
          <a:xfrm>
            <a:off x="4970514" y="418901"/>
            <a:ext cx="2754261" cy="697509"/>
          </a:xfrm>
          <a:prstGeom prst="rect">
            <a:avLst/>
          </a:prstGeom>
          <a:noFill/>
          <a:ln>
            <a:noFill/>
          </a:ln>
        </p:spPr>
        <p:txBody>
          <a:bodyPr spcFirstLastPara="1" wrap="square" lIns="121900" tIns="60933" rIns="121900" bIns="60933" anchor="t" anchorCtr="0">
            <a:spAutoFit/>
          </a:bodyPr>
          <a:lstStyle/>
          <a:p>
            <a:r>
              <a:rPr lang="vi-VN" sz="373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373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42" name="Google Shape;1942;p40"/>
          <p:cNvSpPr txBox="1"/>
          <p:nvPr/>
        </p:nvSpPr>
        <p:spPr>
          <a:xfrm>
            <a:off x="211668" y="943234"/>
            <a:ext cx="11700932" cy="4555039"/>
          </a:xfrm>
          <a:prstGeom prst="rect">
            <a:avLst/>
          </a:prstGeom>
          <a:noFill/>
          <a:ln>
            <a:noFill/>
          </a:ln>
        </p:spPr>
        <p:txBody>
          <a:bodyPr spcFirstLastPara="1" wrap="square" lIns="121900" tIns="60933" rIns="121900" bIns="60933" anchor="t" anchorCtr="0">
            <a:spAutoFit/>
          </a:bodyPr>
          <a:lstStyle/>
          <a:p>
            <a:pPr algn="jus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2: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Nuôi cấy mô tế bào thực vật có cơ sở khoa học là tính toàn năng của tế bào và cơ sở tế bào học là quá trình nguyên phân → cây con sinh ra có đặc điểm di truyền giống nhau và giống với cây </a:t>
            </a:r>
            <a:r>
              <a:rPr lang="en-US" sz="3600" dirty="0" err="1"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mẹ</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có thể tạo ra số lượng lớn cây trồng có đặc điểm giống nhau. Nhờ đó, con người có thể nhân nhanh và tạo ra số lượng lớn các giống cây trồng có năng suất cao, chất lượng tốt, thích nghi với điều kiện sinh thái nhất định, chống chịu tốt với nhiều loại sâu bệnh,...</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297155031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2">
                                            <p:txEl>
                                              <p:pRg st="0" end="0"/>
                                            </p:txEl>
                                          </p:spTgt>
                                        </p:tgtEl>
                                        <p:attrNameLst>
                                          <p:attrName>style.visibility</p:attrName>
                                        </p:attrNameLst>
                                      </p:cBhvr>
                                      <p:to>
                                        <p:strVal val="visible"/>
                                      </p:to>
                                    </p:set>
                                    <p:animEffect transition="in" filter="fade">
                                      <p:cBhvr>
                                        <p:cTn id="7" dur="500"/>
                                        <p:tgtEl>
                                          <p:spTgt spid="19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1950" name="Google Shape;1950;p41"/>
          <p:cNvSpPr txBox="1"/>
          <p:nvPr/>
        </p:nvSpPr>
        <p:spPr>
          <a:xfrm>
            <a:off x="304493" y="15658"/>
            <a:ext cx="2701174" cy="615499"/>
          </a:xfrm>
          <a:prstGeom prst="rect">
            <a:avLst/>
          </a:prstGeom>
          <a:noFill/>
          <a:ln>
            <a:noFill/>
          </a:ln>
        </p:spPr>
        <p:txBody>
          <a:bodyPr spcFirstLastPara="1" wrap="square" lIns="121900" tIns="60933" rIns="121900" bIns="60933" anchor="t" anchorCtr="0">
            <a:spAutoFit/>
          </a:bodyPr>
          <a:lstStyle/>
          <a:p>
            <a:r>
              <a:rPr lang="vi-VN" sz="3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3</a:t>
            </a:r>
            <a:r>
              <a:rPr lang="vi-VN" sz="32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r>
              <a:rPr lang="en-US" sz="32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TL</a:t>
            </a:r>
            <a:r>
              <a:rPr lang="vi-VN" sz="32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endParaRPr sz="3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aphicFrame>
        <p:nvGraphicFramePr>
          <p:cNvPr id="2" name="Table 1"/>
          <p:cNvGraphicFramePr>
            <a:graphicFrameLocks noGrp="1"/>
          </p:cNvGraphicFramePr>
          <p:nvPr>
            <p:extLst>
              <p:ext uri="{D42A27DB-BD31-4B8C-83A1-F6EECF244321}">
                <p14:modId xmlns:p14="http://schemas.microsoft.com/office/powerpoint/2010/main" val="3627222728"/>
              </p:ext>
            </p:extLst>
          </p:nvPr>
        </p:nvGraphicFramePr>
        <p:xfrm>
          <a:off x="76199" y="580355"/>
          <a:ext cx="12115800" cy="4123727"/>
        </p:xfrm>
        <a:graphic>
          <a:graphicData uri="http://schemas.openxmlformats.org/drawingml/2006/table">
            <a:tbl>
              <a:tblPr>
                <a:tableStyleId>{5C22544A-7EE6-4342-B048-85BDC9FD1C3A}</a:tableStyleId>
              </a:tblPr>
              <a:tblGrid>
                <a:gridCol w="3035455">
                  <a:extLst>
                    <a:ext uri="{9D8B030D-6E8A-4147-A177-3AD203B41FA5}">
                      <a16:colId xmlns:a16="http://schemas.microsoft.com/office/drawing/2014/main" val="20000"/>
                    </a:ext>
                  </a:extLst>
                </a:gridCol>
                <a:gridCol w="4752654">
                  <a:extLst>
                    <a:ext uri="{9D8B030D-6E8A-4147-A177-3AD203B41FA5}">
                      <a16:colId xmlns:a16="http://schemas.microsoft.com/office/drawing/2014/main" val="20001"/>
                    </a:ext>
                  </a:extLst>
                </a:gridCol>
                <a:gridCol w="4327691">
                  <a:extLst>
                    <a:ext uri="{9D8B030D-6E8A-4147-A177-3AD203B41FA5}">
                      <a16:colId xmlns:a16="http://schemas.microsoft.com/office/drawing/2014/main" val="20002"/>
                    </a:ext>
                  </a:extLst>
                </a:gridCol>
              </a:tblGrid>
              <a:tr h="457456">
                <a:tc>
                  <a:txBody>
                    <a:bodyPr/>
                    <a:lstStyle/>
                    <a:p>
                      <a:pPr algn="ctr">
                        <a:lnSpc>
                          <a:spcPct val="107000"/>
                        </a:lnSpc>
                        <a:spcAft>
                          <a:spcPts val="800"/>
                        </a:spcAft>
                      </a:pPr>
                      <a:r>
                        <a:rPr lang="en-US" sz="2800" b="1" dirty="0" err="1">
                          <a:effectLst/>
                          <a:latin typeface="+mn-lt"/>
                        </a:rPr>
                        <a:t>Đặc</a:t>
                      </a:r>
                      <a:r>
                        <a:rPr lang="en-US" sz="2800" b="1" dirty="0">
                          <a:effectLst/>
                          <a:latin typeface="+mn-lt"/>
                        </a:rPr>
                        <a:t> </a:t>
                      </a:r>
                      <a:r>
                        <a:rPr lang="en-US" sz="2800" b="1" dirty="0" err="1">
                          <a:effectLst/>
                          <a:latin typeface="+mn-lt"/>
                        </a:rPr>
                        <a:t>điểm</a:t>
                      </a:r>
                      <a:endParaRPr lang="en-US" sz="2800" b="1" dirty="0">
                        <a:effectLst/>
                        <a:latin typeface="+mn-lt"/>
                        <a:ea typeface="Calibri" panose="020F0502020204030204" pitchFamily="34" charset="0"/>
                      </a:endParaRPr>
                    </a:p>
                  </a:txBody>
                  <a:tcPr marL="63099" marR="63099" marT="63099" marB="63099"/>
                </a:tc>
                <a:tc>
                  <a:txBody>
                    <a:bodyPr/>
                    <a:lstStyle/>
                    <a:p>
                      <a:pPr algn="ctr">
                        <a:lnSpc>
                          <a:spcPct val="107000"/>
                        </a:lnSpc>
                        <a:spcAft>
                          <a:spcPts val="800"/>
                        </a:spcAft>
                      </a:pPr>
                      <a:r>
                        <a:rPr lang="en-US" sz="2800" b="1" dirty="0" err="1">
                          <a:effectLst/>
                          <a:latin typeface="+mn-lt"/>
                        </a:rPr>
                        <a:t>Sinh</a:t>
                      </a:r>
                      <a:r>
                        <a:rPr lang="en-US" sz="2800" b="1" dirty="0">
                          <a:effectLst/>
                          <a:latin typeface="+mn-lt"/>
                        </a:rPr>
                        <a:t> </a:t>
                      </a:r>
                      <a:r>
                        <a:rPr lang="en-US" sz="2800" b="1" dirty="0" err="1">
                          <a:effectLst/>
                          <a:latin typeface="+mn-lt"/>
                        </a:rPr>
                        <a:t>sản</a:t>
                      </a:r>
                      <a:r>
                        <a:rPr lang="en-US" sz="2800" b="1" dirty="0">
                          <a:effectLst/>
                          <a:latin typeface="+mn-lt"/>
                        </a:rPr>
                        <a:t> </a:t>
                      </a:r>
                      <a:r>
                        <a:rPr lang="en-US" sz="2800" b="1" dirty="0" err="1">
                          <a:effectLst/>
                          <a:latin typeface="+mn-lt"/>
                        </a:rPr>
                        <a:t>vô</a:t>
                      </a:r>
                      <a:r>
                        <a:rPr lang="en-US" sz="2800" b="1" dirty="0">
                          <a:effectLst/>
                          <a:latin typeface="+mn-lt"/>
                        </a:rPr>
                        <a:t> </a:t>
                      </a:r>
                      <a:r>
                        <a:rPr lang="en-US" sz="2800" b="1" dirty="0" err="1">
                          <a:effectLst/>
                          <a:latin typeface="+mn-lt"/>
                        </a:rPr>
                        <a:t>tính</a:t>
                      </a:r>
                      <a:endParaRPr lang="en-US" sz="2800" b="1" dirty="0">
                        <a:effectLst/>
                        <a:latin typeface="+mn-lt"/>
                        <a:ea typeface="Calibri" panose="020F0502020204030204" pitchFamily="34" charset="0"/>
                      </a:endParaRPr>
                    </a:p>
                  </a:txBody>
                  <a:tcPr marL="63099" marR="63099" marT="63099" marB="63099"/>
                </a:tc>
                <a:tc>
                  <a:txBody>
                    <a:bodyPr/>
                    <a:lstStyle/>
                    <a:p>
                      <a:pPr algn="ctr">
                        <a:lnSpc>
                          <a:spcPct val="107000"/>
                        </a:lnSpc>
                        <a:spcAft>
                          <a:spcPts val="800"/>
                        </a:spcAft>
                      </a:pPr>
                      <a:r>
                        <a:rPr lang="en-US" sz="2800" b="1" dirty="0" err="1">
                          <a:effectLst/>
                          <a:latin typeface="+mn-lt"/>
                        </a:rPr>
                        <a:t>Sinh</a:t>
                      </a:r>
                      <a:r>
                        <a:rPr lang="en-US" sz="2800" b="1" dirty="0">
                          <a:effectLst/>
                          <a:latin typeface="+mn-lt"/>
                        </a:rPr>
                        <a:t> </a:t>
                      </a:r>
                      <a:r>
                        <a:rPr lang="en-US" sz="2800" b="1" dirty="0" err="1">
                          <a:effectLst/>
                          <a:latin typeface="+mn-lt"/>
                        </a:rPr>
                        <a:t>sản</a:t>
                      </a:r>
                      <a:r>
                        <a:rPr lang="en-US" sz="2800" b="1" dirty="0">
                          <a:effectLst/>
                          <a:latin typeface="+mn-lt"/>
                        </a:rPr>
                        <a:t> </a:t>
                      </a:r>
                      <a:r>
                        <a:rPr lang="en-US" sz="2800" b="1" dirty="0" err="1">
                          <a:effectLst/>
                          <a:latin typeface="+mn-lt"/>
                        </a:rPr>
                        <a:t>hữu</a:t>
                      </a:r>
                      <a:r>
                        <a:rPr lang="en-US" sz="2800" b="1" dirty="0">
                          <a:effectLst/>
                          <a:latin typeface="+mn-lt"/>
                        </a:rPr>
                        <a:t> </a:t>
                      </a:r>
                      <a:r>
                        <a:rPr lang="en-US" sz="2800" b="1" dirty="0" err="1">
                          <a:effectLst/>
                          <a:latin typeface="+mn-lt"/>
                        </a:rPr>
                        <a:t>tính</a:t>
                      </a:r>
                      <a:endParaRPr lang="en-US" sz="2800" b="1" dirty="0">
                        <a:effectLst/>
                        <a:latin typeface="+mn-lt"/>
                        <a:ea typeface="Calibri" panose="020F0502020204030204" pitchFamily="34" charset="0"/>
                      </a:endParaRPr>
                    </a:p>
                  </a:txBody>
                  <a:tcPr marL="68147" marR="68147" marT="45432" marB="45432"/>
                </a:tc>
                <a:extLst>
                  <a:ext uri="{0D108BD9-81ED-4DB2-BD59-A6C34878D82A}">
                    <a16:rowId xmlns:a16="http://schemas.microsoft.com/office/drawing/2014/main" val="10000"/>
                  </a:ext>
                </a:extLst>
              </a:tr>
              <a:tr h="1288215">
                <a:tc>
                  <a:txBody>
                    <a:bodyPr/>
                    <a:lstStyle/>
                    <a:p>
                      <a:pPr algn="ctr">
                        <a:lnSpc>
                          <a:spcPct val="107000"/>
                        </a:lnSpc>
                        <a:spcAft>
                          <a:spcPts val="800"/>
                        </a:spcAft>
                      </a:pPr>
                      <a:r>
                        <a:rPr lang="vi-VN" sz="2800" b="1" dirty="0">
                          <a:effectLst/>
                          <a:latin typeface="+mn-lt"/>
                        </a:rPr>
                        <a:t>Hình thành cơ thể mới</a:t>
                      </a:r>
                      <a:endParaRPr lang="vi-VN" sz="2800" b="1" dirty="0">
                        <a:effectLst/>
                        <a:latin typeface="+mn-lt"/>
                        <a:ea typeface="Calibri" panose="020F0502020204030204" pitchFamily="34" charset="0"/>
                      </a:endParaRPr>
                    </a:p>
                  </a:txBody>
                  <a:tcPr marL="63099" marR="63099" marT="63099" marB="63099"/>
                </a:tc>
                <a:tc>
                  <a:txBody>
                    <a:bodyPr/>
                    <a:lstStyle/>
                    <a:p>
                      <a:pPr algn="just">
                        <a:lnSpc>
                          <a:spcPct val="107000"/>
                        </a:lnSpc>
                        <a:spcAft>
                          <a:spcPts val="800"/>
                        </a:spcAft>
                      </a:pPr>
                      <a:r>
                        <a:rPr lang="en-US" sz="2800" dirty="0" smtClean="0">
                          <a:effectLst/>
                          <a:latin typeface="+mn-lt"/>
                        </a:rPr>
                        <a:t> </a:t>
                      </a:r>
                      <a:r>
                        <a:rPr lang="vi-VN" sz="2800" dirty="0" smtClean="0">
                          <a:effectLst/>
                          <a:latin typeface="+mn-lt"/>
                        </a:rPr>
                        <a:t>Cây </a:t>
                      </a:r>
                      <a:r>
                        <a:rPr lang="vi-VN" sz="2800" dirty="0">
                          <a:effectLst/>
                          <a:latin typeface="+mn-lt"/>
                        </a:rPr>
                        <a:t>con được hình thành từ một phần cơ quan sinh dưỡng của cây mẹ.</a:t>
                      </a:r>
                      <a:endParaRPr lang="vi-VN" sz="2800" dirty="0">
                        <a:effectLst/>
                        <a:latin typeface="+mn-lt"/>
                        <a:ea typeface="Calibri" panose="020F0502020204030204" pitchFamily="34" charset="0"/>
                      </a:endParaRPr>
                    </a:p>
                  </a:txBody>
                  <a:tcPr marL="63099" marR="63099" marT="63099" marB="63099"/>
                </a:tc>
                <a:tc>
                  <a:txBody>
                    <a:bodyPr/>
                    <a:lstStyle/>
                    <a:p>
                      <a:pPr algn="just">
                        <a:lnSpc>
                          <a:spcPct val="107000"/>
                        </a:lnSpc>
                        <a:spcAft>
                          <a:spcPts val="800"/>
                        </a:spcAft>
                      </a:pPr>
                      <a:r>
                        <a:rPr lang="en-US" sz="2800" dirty="0" smtClean="0">
                          <a:effectLst/>
                          <a:latin typeface="+mn-lt"/>
                        </a:rPr>
                        <a:t> </a:t>
                      </a:r>
                      <a:r>
                        <a:rPr lang="vi-VN" sz="2800" dirty="0" smtClean="0">
                          <a:effectLst/>
                          <a:latin typeface="+mn-lt"/>
                        </a:rPr>
                        <a:t>Cây </a:t>
                      </a:r>
                      <a:r>
                        <a:rPr lang="vi-VN" sz="2800" dirty="0">
                          <a:effectLst/>
                          <a:latin typeface="+mn-lt"/>
                        </a:rPr>
                        <a:t>con được hình thành từ hợp tử (có sự kết hợp giữa </a:t>
                      </a:r>
                      <a:r>
                        <a:rPr lang="vi-VN" sz="2800" dirty="0" smtClean="0">
                          <a:effectLst/>
                          <a:latin typeface="+mn-lt"/>
                        </a:rPr>
                        <a:t>g</a:t>
                      </a:r>
                      <a:r>
                        <a:rPr lang="en-US" sz="2800" dirty="0" smtClean="0">
                          <a:effectLst/>
                          <a:latin typeface="+mn-lt"/>
                        </a:rPr>
                        <a:t>t</a:t>
                      </a:r>
                      <a:r>
                        <a:rPr lang="vi-VN" sz="2800" dirty="0" smtClean="0">
                          <a:effectLst/>
                          <a:latin typeface="+mn-lt"/>
                        </a:rPr>
                        <a:t> </a:t>
                      </a:r>
                      <a:r>
                        <a:rPr lang="vi-VN" sz="2800" dirty="0">
                          <a:effectLst/>
                          <a:latin typeface="+mn-lt"/>
                        </a:rPr>
                        <a:t>đực và </a:t>
                      </a:r>
                      <a:r>
                        <a:rPr lang="vi-VN" sz="2800" dirty="0" smtClean="0">
                          <a:effectLst/>
                          <a:latin typeface="+mn-lt"/>
                        </a:rPr>
                        <a:t>g</a:t>
                      </a:r>
                      <a:r>
                        <a:rPr lang="en-US" sz="2800" dirty="0" smtClean="0">
                          <a:effectLst/>
                          <a:latin typeface="+mn-lt"/>
                        </a:rPr>
                        <a:t>t</a:t>
                      </a:r>
                      <a:r>
                        <a:rPr lang="vi-VN" sz="2800" dirty="0" smtClean="0">
                          <a:effectLst/>
                          <a:latin typeface="+mn-lt"/>
                        </a:rPr>
                        <a:t> </a:t>
                      </a:r>
                      <a:r>
                        <a:rPr lang="vi-VN" sz="2800" dirty="0">
                          <a:effectLst/>
                          <a:latin typeface="+mn-lt"/>
                        </a:rPr>
                        <a:t>cái).</a:t>
                      </a:r>
                      <a:endParaRPr lang="vi-VN" sz="2800" dirty="0">
                        <a:effectLst/>
                        <a:latin typeface="+mn-lt"/>
                        <a:ea typeface="Calibri" panose="020F0502020204030204" pitchFamily="34" charset="0"/>
                      </a:endParaRPr>
                    </a:p>
                  </a:txBody>
                  <a:tcPr marL="68147" marR="68147" marT="45432" marB="45432"/>
                </a:tc>
                <a:extLst>
                  <a:ext uri="{0D108BD9-81ED-4DB2-BD59-A6C34878D82A}">
                    <a16:rowId xmlns:a16="http://schemas.microsoft.com/office/drawing/2014/main" val="10001"/>
                  </a:ext>
                </a:extLst>
              </a:tr>
              <a:tr h="748338">
                <a:tc>
                  <a:txBody>
                    <a:bodyPr/>
                    <a:lstStyle/>
                    <a:p>
                      <a:pPr algn="ctr">
                        <a:lnSpc>
                          <a:spcPct val="107000"/>
                        </a:lnSpc>
                        <a:spcAft>
                          <a:spcPts val="800"/>
                        </a:spcAft>
                      </a:pPr>
                      <a:r>
                        <a:rPr lang="vi-VN" sz="2800" b="1" dirty="0">
                          <a:effectLst/>
                          <a:latin typeface="+mn-lt"/>
                        </a:rPr>
                        <a:t>Cơ sở </a:t>
                      </a:r>
                      <a:r>
                        <a:rPr lang="en-US" sz="2800" b="1" dirty="0" smtClean="0">
                          <a:effectLst/>
                          <a:latin typeface="+mn-lt"/>
                        </a:rPr>
                        <a:t>TB</a:t>
                      </a:r>
                      <a:r>
                        <a:rPr lang="vi-VN" sz="2800" b="1" dirty="0" smtClean="0">
                          <a:effectLst/>
                          <a:latin typeface="+mn-lt"/>
                        </a:rPr>
                        <a:t> </a:t>
                      </a:r>
                      <a:r>
                        <a:rPr lang="vi-VN" sz="2800" b="1" dirty="0">
                          <a:effectLst/>
                          <a:latin typeface="+mn-lt"/>
                        </a:rPr>
                        <a:t>học</a:t>
                      </a:r>
                      <a:endParaRPr lang="vi-VN" sz="2800" b="1" dirty="0">
                        <a:effectLst/>
                        <a:latin typeface="+mn-lt"/>
                        <a:ea typeface="Calibri" panose="020F0502020204030204" pitchFamily="34" charset="0"/>
                      </a:endParaRPr>
                    </a:p>
                  </a:txBody>
                  <a:tcPr marL="63099" marR="63099" marT="63099" marB="63099"/>
                </a:tc>
                <a:tc>
                  <a:txBody>
                    <a:bodyPr/>
                    <a:lstStyle/>
                    <a:p>
                      <a:pPr algn="just">
                        <a:lnSpc>
                          <a:spcPct val="107000"/>
                        </a:lnSpc>
                        <a:spcAft>
                          <a:spcPts val="800"/>
                        </a:spcAft>
                      </a:pPr>
                      <a:r>
                        <a:rPr lang="en-US" sz="2800" dirty="0" err="1">
                          <a:effectLst/>
                          <a:latin typeface="+mn-lt"/>
                        </a:rPr>
                        <a:t>Quá</a:t>
                      </a:r>
                      <a:r>
                        <a:rPr lang="en-US" sz="2800" dirty="0">
                          <a:effectLst/>
                          <a:latin typeface="+mn-lt"/>
                        </a:rPr>
                        <a:t> </a:t>
                      </a:r>
                      <a:r>
                        <a:rPr lang="en-US" sz="2800" dirty="0" err="1">
                          <a:effectLst/>
                          <a:latin typeface="+mn-lt"/>
                        </a:rPr>
                        <a:t>trình</a:t>
                      </a:r>
                      <a:r>
                        <a:rPr lang="en-US" sz="2800" dirty="0">
                          <a:effectLst/>
                          <a:latin typeface="+mn-lt"/>
                        </a:rPr>
                        <a:t> </a:t>
                      </a:r>
                      <a:r>
                        <a:rPr lang="en-US" sz="2800" dirty="0" err="1">
                          <a:effectLst/>
                          <a:latin typeface="+mn-lt"/>
                        </a:rPr>
                        <a:t>nguyên</a:t>
                      </a:r>
                      <a:r>
                        <a:rPr lang="en-US" sz="2800" dirty="0">
                          <a:effectLst/>
                          <a:latin typeface="+mn-lt"/>
                        </a:rPr>
                        <a:t> </a:t>
                      </a:r>
                      <a:r>
                        <a:rPr lang="en-US" sz="2800" dirty="0" err="1">
                          <a:effectLst/>
                          <a:latin typeface="+mn-lt"/>
                        </a:rPr>
                        <a:t>phân</a:t>
                      </a:r>
                      <a:endParaRPr lang="en-US" sz="2800" dirty="0">
                        <a:effectLst/>
                        <a:latin typeface="+mn-lt"/>
                        <a:ea typeface="Calibri" panose="020F0502020204030204" pitchFamily="34" charset="0"/>
                      </a:endParaRPr>
                    </a:p>
                  </a:txBody>
                  <a:tcPr marL="63099" marR="63099" marT="63099" marB="63099"/>
                </a:tc>
                <a:tc>
                  <a:txBody>
                    <a:bodyPr/>
                    <a:lstStyle/>
                    <a:p>
                      <a:pPr algn="just">
                        <a:lnSpc>
                          <a:spcPct val="107000"/>
                        </a:lnSpc>
                        <a:spcAft>
                          <a:spcPts val="800"/>
                        </a:spcAft>
                      </a:pPr>
                      <a:r>
                        <a:rPr lang="en-US" sz="2800" dirty="0" smtClean="0">
                          <a:effectLst/>
                          <a:latin typeface="+mn-lt"/>
                        </a:rPr>
                        <a:t> </a:t>
                      </a:r>
                      <a:r>
                        <a:rPr lang="en-US" sz="2800" dirty="0" err="1" smtClean="0">
                          <a:effectLst/>
                          <a:latin typeface="+mn-lt"/>
                        </a:rPr>
                        <a:t>Quá</a:t>
                      </a:r>
                      <a:r>
                        <a:rPr lang="en-US" sz="2800" dirty="0" smtClean="0">
                          <a:effectLst/>
                          <a:latin typeface="+mn-lt"/>
                        </a:rPr>
                        <a:t> </a:t>
                      </a:r>
                      <a:r>
                        <a:rPr lang="en-US" sz="2800" dirty="0" err="1">
                          <a:effectLst/>
                          <a:latin typeface="+mn-lt"/>
                        </a:rPr>
                        <a:t>trình</a:t>
                      </a:r>
                      <a:r>
                        <a:rPr lang="en-US" sz="2800" dirty="0">
                          <a:effectLst/>
                          <a:latin typeface="+mn-lt"/>
                        </a:rPr>
                        <a:t> </a:t>
                      </a:r>
                      <a:r>
                        <a:rPr lang="en-US" sz="2800" dirty="0" err="1">
                          <a:effectLst/>
                          <a:latin typeface="+mn-lt"/>
                        </a:rPr>
                        <a:t>nguyên</a:t>
                      </a:r>
                      <a:r>
                        <a:rPr lang="en-US" sz="2800" dirty="0">
                          <a:effectLst/>
                          <a:latin typeface="+mn-lt"/>
                        </a:rPr>
                        <a:t> </a:t>
                      </a:r>
                      <a:r>
                        <a:rPr lang="en-US" sz="2800" dirty="0" err="1">
                          <a:effectLst/>
                          <a:latin typeface="+mn-lt"/>
                        </a:rPr>
                        <a:t>phân</a:t>
                      </a:r>
                      <a:r>
                        <a:rPr lang="en-US" sz="2800" dirty="0">
                          <a:effectLst/>
                          <a:latin typeface="+mn-lt"/>
                        </a:rPr>
                        <a:t>, </a:t>
                      </a:r>
                      <a:r>
                        <a:rPr lang="en-US" sz="2800" dirty="0" err="1">
                          <a:effectLst/>
                          <a:latin typeface="+mn-lt"/>
                        </a:rPr>
                        <a:t>giảm</a:t>
                      </a:r>
                      <a:r>
                        <a:rPr lang="en-US" sz="2800" dirty="0">
                          <a:effectLst/>
                          <a:latin typeface="+mn-lt"/>
                        </a:rPr>
                        <a:t> </a:t>
                      </a:r>
                      <a:r>
                        <a:rPr lang="en-US" sz="2800" dirty="0" err="1">
                          <a:effectLst/>
                          <a:latin typeface="+mn-lt"/>
                        </a:rPr>
                        <a:t>phân</a:t>
                      </a:r>
                      <a:r>
                        <a:rPr lang="en-US" sz="2800" dirty="0">
                          <a:effectLst/>
                          <a:latin typeface="+mn-lt"/>
                        </a:rPr>
                        <a:t> </a:t>
                      </a:r>
                      <a:r>
                        <a:rPr lang="en-US" sz="2800" dirty="0" err="1">
                          <a:effectLst/>
                          <a:latin typeface="+mn-lt"/>
                        </a:rPr>
                        <a:t>và</a:t>
                      </a:r>
                      <a:r>
                        <a:rPr lang="en-US" sz="2800" dirty="0">
                          <a:effectLst/>
                          <a:latin typeface="+mn-lt"/>
                        </a:rPr>
                        <a:t> </a:t>
                      </a:r>
                      <a:r>
                        <a:rPr lang="en-US" sz="2800" dirty="0" err="1">
                          <a:effectLst/>
                          <a:latin typeface="+mn-lt"/>
                        </a:rPr>
                        <a:t>thụ</a:t>
                      </a:r>
                      <a:r>
                        <a:rPr lang="en-US" sz="2800" dirty="0">
                          <a:effectLst/>
                          <a:latin typeface="+mn-lt"/>
                        </a:rPr>
                        <a:t> </a:t>
                      </a:r>
                      <a:r>
                        <a:rPr lang="en-US" sz="2800" dirty="0" err="1" smtClean="0">
                          <a:effectLst/>
                          <a:latin typeface="+mn-lt"/>
                        </a:rPr>
                        <a:t>tinh</a:t>
                      </a:r>
                      <a:r>
                        <a:rPr lang="en-US" sz="2800" dirty="0">
                          <a:effectLst/>
                          <a:latin typeface="+mn-lt"/>
                        </a:rPr>
                        <a:t>.</a:t>
                      </a:r>
                      <a:endParaRPr lang="en-US" sz="2800" dirty="0">
                        <a:effectLst/>
                        <a:latin typeface="+mn-lt"/>
                        <a:ea typeface="Calibri" panose="020F0502020204030204" pitchFamily="34" charset="0"/>
                      </a:endParaRPr>
                    </a:p>
                  </a:txBody>
                  <a:tcPr marL="68147" marR="68147" marT="45432" marB="45432"/>
                </a:tc>
                <a:extLst>
                  <a:ext uri="{0D108BD9-81ED-4DB2-BD59-A6C34878D82A}">
                    <a16:rowId xmlns:a16="http://schemas.microsoft.com/office/drawing/2014/main" val="10002"/>
                  </a:ext>
                </a:extLst>
              </a:tr>
              <a:tr h="1041077">
                <a:tc>
                  <a:txBody>
                    <a:bodyPr/>
                    <a:lstStyle/>
                    <a:p>
                      <a:pPr algn="ctr">
                        <a:lnSpc>
                          <a:spcPct val="107000"/>
                        </a:lnSpc>
                        <a:spcAft>
                          <a:spcPts val="800"/>
                        </a:spcAft>
                      </a:pPr>
                      <a:r>
                        <a:rPr lang="en-US" sz="2800" b="1" dirty="0" err="1">
                          <a:effectLst/>
                          <a:latin typeface="+mn-lt"/>
                        </a:rPr>
                        <a:t>Đặc</a:t>
                      </a:r>
                      <a:r>
                        <a:rPr lang="en-US" sz="2800" b="1" dirty="0">
                          <a:effectLst/>
                          <a:latin typeface="+mn-lt"/>
                        </a:rPr>
                        <a:t> </a:t>
                      </a:r>
                      <a:r>
                        <a:rPr lang="en-US" sz="2800" b="1" dirty="0" err="1">
                          <a:effectLst/>
                          <a:latin typeface="+mn-lt"/>
                        </a:rPr>
                        <a:t>tính</a:t>
                      </a:r>
                      <a:r>
                        <a:rPr lang="en-US" sz="2800" b="1" dirty="0">
                          <a:effectLst/>
                          <a:latin typeface="+mn-lt"/>
                        </a:rPr>
                        <a:t> di </a:t>
                      </a:r>
                      <a:r>
                        <a:rPr lang="en-US" sz="2800" b="1" dirty="0" err="1">
                          <a:effectLst/>
                          <a:latin typeface="+mn-lt"/>
                        </a:rPr>
                        <a:t>truyền</a:t>
                      </a:r>
                      <a:endParaRPr lang="en-US" sz="2800" b="1" dirty="0">
                        <a:effectLst/>
                        <a:latin typeface="+mn-lt"/>
                        <a:ea typeface="Calibri" panose="020F0502020204030204" pitchFamily="34" charset="0"/>
                      </a:endParaRPr>
                    </a:p>
                  </a:txBody>
                  <a:tcPr marL="63099" marR="63099" marT="63099" marB="63099"/>
                </a:tc>
                <a:tc>
                  <a:txBody>
                    <a:bodyPr/>
                    <a:lstStyle/>
                    <a:p>
                      <a:pPr algn="just">
                        <a:lnSpc>
                          <a:spcPct val="107000"/>
                        </a:lnSpc>
                        <a:spcAft>
                          <a:spcPts val="800"/>
                        </a:spcAft>
                      </a:pPr>
                      <a:r>
                        <a:rPr lang="en-US" sz="2800" dirty="0" err="1">
                          <a:effectLst/>
                          <a:latin typeface="+mn-lt"/>
                        </a:rPr>
                        <a:t>Cây</a:t>
                      </a:r>
                      <a:r>
                        <a:rPr lang="en-US" sz="2800" dirty="0">
                          <a:effectLst/>
                          <a:latin typeface="+mn-lt"/>
                        </a:rPr>
                        <a:t> con </a:t>
                      </a:r>
                      <a:r>
                        <a:rPr lang="en-US" sz="2800" dirty="0" err="1">
                          <a:effectLst/>
                          <a:latin typeface="+mn-lt"/>
                        </a:rPr>
                        <a:t>sinh</a:t>
                      </a:r>
                      <a:r>
                        <a:rPr lang="en-US" sz="2800" dirty="0">
                          <a:effectLst/>
                          <a:latin typeface="+mn-lt"/>
                        </a:rPr>
                        <a:t> </a:t>
                      </a:r>
                      <a:r>
                        <a:rPr lang="en-US" sz="2800" dirty="0" err="1">
                          <a:effectLst/>
                          <a:latin typeface="+mn-lt"/>
                        </a:rPr>
                        <a:t>ra</a:t>
                      </a:r>
                      <a:r>
                        <a:rPr lang="en-US" sz="2800" dirty="0">
                          <a:effectLst/>
                          <a:latin typeface="+mn-lt"/>
                        </a:rPr>
                        <a:t> </a:t>
                      </a:r>
                      <a:r>
                        <a:rPr lang="en-US" sz="2800" dirty="0" err="1">
                          <a:effectLst/>
                          <a:latin typeface="+mn-lt"/>
                        </a:rPr>
                        <a:t>có</a:t>
                      </a:r>
                      <a:r>
                        <a:rPr lang="en-US" sz="2800" dirty="0">
                          <a:effectLst/>
                          <a:latin typeface="+mn-lt"/>
                        </a:rPr>
                        <a:t> </a:t>
                      </a:r>
                      <a:r>
                        <a:rPr lang="en-US" sz="2800" dirty="0" err="1">
                          <a:effectLst/>
                          <a:latin typeface="+mn-lt"/>
                        </a:rPr>
                        <a:t>đặc</a:t>
                      </a:r>
                      <a:r>
                        <a:rPr lang="en-US" sz="2800" dirty="0">
                          <a:effectLst/>
                          <a:latin typeface="+mn-lt"/>
                        </a:rPr>
                        <a:t> </a:t>
                      </a:r>
                      <a:r>
                        <a:rPr lang="en-US" sz="2800" dirty="0" err="1">
                          <a:effectLst/>
                          <a:latin typeface="+mn-lt"/>
                        </a:rPr>
                        <a:t>điểm</a:t>
                      </a:r>
                      <a:r>
                        <a:rPr lang="en-US" sz="2800" dirty="0">
                          <a:effectLst/>
                          <a:latin typeface="+mn-lt"/>
                        </a:rPr>
                        <a:t> </a:t>
                      </a:r>
                      <a:r>
                        <a:rPr lang="en-US" sz="2800" dirty="0" smtClean="0">
                          <a:effectLst/>
                          <a:latin typeface="+mn-lt"/>
                        </a:rPr>
                        <a:t>DT </a:t>
                      </a:r>
                      <a:r>
                        <a:rPr lang="en-US" sz="2800" dirty="0" err="1">
                          <a:effectLst/>
                          <a:latin typeface="+mn-lt"/>
                        </a:rPr>
                        <a:t>giống</a:t>
                      </a:r>
                      <a:r>
                        <a:rPr lang="en-US" sz="2800" dirty="0">
                          <a:effectLst/>
                          <a:latin typeface="+mn-lt"/>
                        </a:rPr>
                        <a:t> </a:t>
                      </a:r>
                      <a:r>
                        <a:rPr lang="en-US" sz="2800" dirty="0" err="1">
                          <a:effectLst/>
                          <a:latin typeface="+mn-lt"/>
                        </a:rPr>
                        <a:t>nhau</a:t>
                      </a:r>
                      <a:r>
                        <a:rPr lang="en-US" sz="2800" dirty="0">
                          <a:effectLst/>
                          <a:latin typeface="+mn-lt"/>
                        </a:rPr>
                        <a:t> </a:t>
                      </a:r>
                      <a:r>
                        <a:rPr lang="en-US" sz="2800" dirty="0" err="1">
                          <a:effectLst/>
                          <a:latin typeface="+mn-lt"/>
                        </a:rPr>
                        <a:t>và</a:t>
                      </a:r>
                      <a:r>
                        <a:rPr lang="en-US" sz="2800" dirty="0">
                          <a:effectLst/>
                          <a:latin typeface="+mn-lt"/>
                        </a:rPr>
                        <a:t> </a:t>
                      </a:r>
                      <a:r>
                        <a:rPr lang="en-US" sz="2800" dirty="0" err="1">
                          <a:effectLst/>
                          <a:latin typeface="+mn-lt"/>
                        </a:rPr>
                        <a:t>giống</a:t>
                      </a:r>
                      <a:r>
                        <a:rPr lang="en-US" sz="2800" dirty="0">
                          <a:effectLst/>
                          <a:latin typeface="+mn-lt"/>
                        </a:rPr>
                        <a:t> </a:t>
                      </a:r>
                      <a:r>
                        <a:rPr lang="en-US" sz="2800" dirty="0" err="1">
                          <a:effectLst/>
                          <a:latin typeface="+mn-lt"/>
                        </a:rPr>
                        <a:t>cây</a:t>
                      </a:r>
                      <a:r>
                        <a:rPr lang="en-US" sz="2800" dirty="0">
                          <a:effectLst/>
                          <a:latin typeface="+mn-lt"/>
                        </a:rPr>
                        <a:t> </a:t>
                      </a:r>
                      <a:r>
                        <a:rPr lang="en-US" sz="2800" dirty="0" err="1">
                          <a:effectLst/>
                          <a:latin typeface="+mn-lt"/>
                        </a:rPr>
                        <a:t>mẹ</a:t>
                      </a:r>
                      <a:r>
                        <a:rPr lang="en-US" sz="2800" dirty="0">
                          <a:effectLst/>
                          <a:latin typeface="+mn-lt"/>
                        </a:rPr>
                        <a:t>.</a:t>
                      </a:r>
                      <a:endParaRPr lang="en-US" sz="2800" dirty="0">
                        <a:effectLst/>
                        <a:latin typeface="+mn-lt"/>
                        <a:ea typeface="Calibri" panose="020F0502020204030204" pitchFamily="34" charset="0"/>
                      </a:endParaRPr>
                    </a:p>
                  </a:txBody>
                  <a:tcPr marL="63099" marR="63099" marT="63099" marB="63099"/>
                </a:tc>
                <a:tc>
                  <a:txBody>
                    <a:bodyPr/>
                    <a:lstStyle/>
                    <a:p>
                      <a:pPr algn="just">
                        <a:lnSpc>
                          <a:spcPct val="107000"/>
                        </a:lnSpc>
                        <a:spcAft>
                          <a:spcPts val="800"/>
                        </a:spcAft>
                      </a:pPr>
                      <a:r>
                        <a:rPr lang="en-US" sz="2800" dirty="0" smtClean="0">
                          <a:effectLst/>
                          <a:latin typeface="+mn-lt"/>
                        </a:rPr>
                        <a:t> </a:t>
                      </a:r>
                      <a:r>
                        <a:rPr lang="en-US" sz="2800" dirty="0" err="1" smtClean="0">
                          <a:effectLst/>
                          <a:latin typeface="+mn-lt"/>
                        </a:rPr>
                        <a:t>Cây</a:t>
                      </a:r>
                      <a:r>
                        <a:rPr lang="en-US" sz="2800" dirty="0" smtClean="0">
                          <a:effectLst/>
                          <a:latin typeface="+mn-lt"/>
                        </a:rPr>
                        <a:t> </a:t>
                      </a:r>
                      <a:r>
                        <a:rPr lang="en-US" sz="2800" dirty="0">
                          <a:effectLst/>
                          <a:latin typeface="+mn-lt"/>
                        </a:rPr>
                        <a:t>con </a:t>
                      </a:r>
                      <a:r>
                        <a:rPr lang="en-US" sz="2800" dirty="0" err="1">
                          <a:effectLst/>
                          <a:latin typeface="+mn-lt"/>
                        </a:rPr>
                        <a:t>sinh</a:t>
                      </a:r>
                      <a:r>
                        <a:rPr lang="en-US" sz="2800" dirty="0">
                          <a:effectLst/>
                          <a:latin typeface="+mn-lt"/>
                        </a:rPr>
                        <a:t> </a:t>
                      </a:r>
                      <a:r>
                        <a:rPr lang="en-US" sz="2800" dirty="0" err="1">
                          <a:effectLst/>
                          <a:latin typeface="+mn-lt"/>
                        </a:rPr>
                        <a:t>ra</a:t>
                      </a:r>
                      <a:r>
                        <a:rPr lang="en-US" sz="2800" dirty="0">
                          <a:effectLst/>
                          <a:latin typeface="+mn-lt"/>
                        </a:rPr>
                        <a:t> </a:t>
                      </a:r>
                      <a:r>
                        <a:rPr lang="en-US" sz="2800" dirty="0" err="1">
                          <a:effectLst/>
                          <a:latin typeface="+mn-lt"/>
                        </a:rPr>
                        <a:t>có</a:t>
                      </a:r>
                      <a:r>
                        <a:rPr lang="en-US" sz="2800" dirty="0">
                          <a:effectLst/>
                          <a:latin typeface="+mn-lt"/>
                        </a:rPr>
                        <a:t> </a:t>
                      </a:r>
                      <a:r>
                        <a:rPr lang="en-US" sz="2800" dirty="0" err="1">
                          <a:effectLst/>
                          <a:latin typeface="+mn-lt"/>
                        </a:rPr>
                        <a:t>sự</a:t>
                      </a:r>
                      <a:r>
                        <a:rPr lang="en-US" sz="2800" dirty="0">
                          <a:effectLst/>
                          <a:latin typeface="+mn-lt"/>
                        </a:rPr>
                        <a:t> </a:t>
                      </a:r>
                      <a:r>
                        <a:rPr lang="en-US" sz="2800" dirty="0" err="1">
                          <a:effectLst/>
                          <a:latin typeface="+mn-lt"/>
                        </a:rPr>
                        <a:t>đa</a:t>
                      </a:r>
                      <a:r>
                        <a:rPr lang="en-US" sz="2800" dirty="0">
                          <a:effectLst/>
                          <a:latin typeface="+mn-lt"/>
                        </a:rPr>
                        <a:t> </a:t>
                      </a:r>
                      <a:r>
                        <a:rPr lang="en-US" sz="2800" dirty="0" err="1">
                          <a:effectLst/>
                          <a:latin typeface="+mn-lt"/>
                        </a:rPr>
                        <a:t>dạng</a:t>
                      </a:r>
                      <a:r>
                        <a:rPr lang="en-US" sz="2800" dirty="0">
                          <a:effectLst/>
                          <a:latin typeface="+mn-lt"/>
                        </a:rPr>
                        <a:t> </a:t>
                      </a:r>
                      <a:r>
                        <a:rPr lang="en-US" sz="2800" dirty="0" err="1">
                          <a:effectLst/>
                          <a:latin typeface="+mn-lt"/>
                        </a:rPr>
                        <a:t>về</a:t>
                      </a:r>
                      <a:r>
                        <a:rPr lang="en-US" sz="2800" dirty="0">
                          <a:effectLst/>
                          <a:latin typeface="+mn-lt"/>
                        </a:rPr>
                        <a:t> di </a:t>
                      </a:r>
                      <a:r>
                        <a:rPr lang="en-US" sz="2800" dirty="0" err="1">
                          <a:effectLst/>
                          <a:latin typeface="+mn-lt"/>
                        </a:rPr>
                        <a:t>truyền</a:t>
                      </a:r>
                      <a:r>
                        <a:rPr lang="en-US" sz="2800" dirty="0">
                          <a:effectLst/>
                          <a:latin typeface="+mn-lt"/>
                        </a:rPr>
                        <a:t>.</a:t>
                      </a:r>
                      <a:endParaRPr lang="en-US" sz="2800" dirty="0">
                        <a:effectLst/>
                        <a:latin typeface="+mn-lt"/>
                        <a:ea typeface="Calibri" panose="020F0502020204030204" pitchFamily="34" charset="0"/>
                      </a:endParaRPr>
                    </a:p>
                  </a:txBody>
                  <a:tcPr marL="68147" marR="68147" marT="45432" marB="45432"/>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377852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0"/>
                                        </p:tgtEl>
                                        <p:attrNameLst>
                                          <p:attrName>style.visibility</p:attrName>
                                        </p:attrNameLst>
                                      </p:cBhvr>
                                      <p:to>
                                        <p:strVal val="visible"/>
                                      </p:to>
                                    </p:set>
                                    <p:animEffect transition="in" filter="fade">
                                      <p:cBhvr>
                                        <p:cTn id="7" dur="500"/>
                                        <p:tgtEl>
                                          <p:spTgt spid="1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54"/>
        <p:cNvGrpSpPr/>
        <p:nvPr/>
      </p:nvGrpSpPr>
      <p:grpSpPr>
        <a:xfrm>
          <a:off x="0" y="0"/>
          <a:ext cx="0" cy="0"/>
          <a:chOff x="0" y="0"/>
          <a:chExt cx="0" cy="0"/>
        </a:xfrm>
      </p:grpSpPr>
      <p:sp>
        <p:nvSpPr>
          <p:cNvPr id="1974" name="Google Shape;1974;p42"/>
          <p:cNvSpPr txBox="1"/>
          <p:nvPr/>
        </p:nvSpPr>
        <p:spPr>
          <a:xfrm>
            <a:off x="542567" y="163548"/>
            <a:ext cx="11488566" cy="6217032"/>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4: </a:t>
            </a:r>
            <a:endPar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en-US" sz="3600" dirty="0" smtClean="0">
                <a:latin typeface="Calibri" panose="020F0502020204030204" pitchFamily="34" charset="0"/>
                <a:ea typeface="Calibri" panose="020F0502020204030204" pitchFamily="34" charset="0"/>
                <a:cs typeface="Calibri" panose="020F0502020204030204" pitchFamily="34" charset="0"/>
              </a:rPr>
              <a:t>	</a:t>
            </a:r>
            <a:r>
              <a:rPr lang="vi-VN" sz="3600" dirty="0" smtClean="0">
                <a:latin typeface="Calibri" panose="020F0502020204030204" pitchFamily="34" charset="0"/>
                <a:ea typeface="Calibri" panose="020F0502020204030204" pitchFamily="34" charset="0"/>
                <a:cs typeface="Calibri" panose="020F0502020204030204" pitchFamily="34" charset="0"/>
              </a:rPr>
              <a:t>Nuôi </a:t>
            </a:r>
            <a:r>
              <a:rPr lang="vi-VN" sz="3600" dirty="0">
                <a:latin typeface="Calibri" panose="020F0502020204030204" pitchFamily="34" charset="0"/>
                <a:ea typeface="Calibri" panose="020F0502020204030204" pitchFamily="34" charset="0"/>
                <a:cs typeface="Calibri" panose="020F0502020204030204" pitchFamily="34" charset="0"/>
              </a:rPr>
              <a:t>cấy mô tế bào thực vật là phương pháp được sử dụng phổ biến để nhân giống nhằm duy trì các giống thực vật mang nguồn gen quý hoặc nguy cơ tuyệt chủng.  Phương pháp này cơ sở tế bào học là tính toàn năng của tế bào: Các tế bào có thể được lấy từ các phần khác nhau của cơ thể thực vật như rễ, thân, lá, đỉnh sinh trưởng… Sau khi tách khỏi cơ thể, tế bào được nuôi trong môi trường in vitro có chứa các chất dinh dưỡng thích hợp, trong điều kiện vô trùng để tạo thành cây </a:t>
            </a:r>
            <a:r>
              <a:rPr lang="vi-VN" sz="3600" dirty="0" smtClean="0">
                <a:latin typeface="Calibri" panose="020F0502020204030204" pitchFamily="34" charset="0"/>
                <a:ea typeface="Calibri" panose="020F0502020204030204" pitchFamily="34" charset="0"/>
                <a:cs typeface="Calibri" panose="020F0502020204030204" pitchFamily="34" charset="0"/>
              </a:rPr>
              <a:t>con</a:t>
            </a:r>
            <a:r>
              <a:rPr lang="en-US" sz="3600" dirty="0" smtClean="0">
                <a:latin typeface="Calibri" panose="020F0502020204030204" pitchFamily="34" charset="0"/>
                <a:ea typeface="Calibri" panose="020F0502020204030204" pitchFamily="34" charset="0"/>
                <a:cs typeface="Calibri" panose="020F0502020204030204" pitchFamily="34" charset="0"/>
              </a:rPr>
              <a:t>.</a:t>
            </a:r>
            <a:endParaRPr lang="vi-VN" sz="3600" dirty="0">
              <a:latin typeface="Calibri" panose="020F0502020204030204" pitchFamily="34" charset="0"/>
              <a:ea typeface="Calibri" panose="020F0502020204030204" pitchFamily="34" charset="0"/>
              <a:cs typeface="Calibri" panose="020F0502020204030204" pitchFamily="34" charset="0"/>
            </a:endParaRPr>
          </a:p>
          <a:p>
            <a:pPr algn="just"/>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76" name="Google Shape;1976;p42"/>
          <p:cNvSpPr txBox="1"/>
          <p:nvPr/>
        </p:nvSpPr>
        <p:spPr>
          <a:xfrm>
            <a:off x="4762655" y="159160"/>
            <a:ext cx="2741951" cy="697509"/>
          </a:xfrm>
          <a:prstGeom prst="rect">
            <a:avLst/>
          </a:prstGeom>
          <a:noFill/>
          <a:ln>
            <a:noFill/>
          </a:ln>
        </p:spPr>
        <p:txBody>
          <a:bodyPr spcFirstLastPara="1" wrap="square" lIns="121900" tIns="60933" rIns="121900" bIns="60933" anchor="t" anchorCtr="0">
            <a:spAutoFit/>
          </a:bodyPr>
          <a:lstStyle/>
          <a:p>
            <a:r>
              <a:rPr lang="vi-VN" sz="3735" b="1">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3735" b="1">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190570909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4">
                                            <p:txEl>
                                              <p:pRg st="0" end="0"/>
                                            </p:txEl>
                                          </p:spTgt>
                                        </p:tgtEl>
                                        <p:attrNameLst>
                                          <p:attrName>style.visibility</p:attrName>
                                        </p:attrNameLst>
                                      </p:cBhvr>
                                      <p:to>
                                        <p:strVal val="visible"/>
                                      </p:to>
                                    </p:set>
                                    <p:animEffect transition="in" filter="fade">
                                      <p:cBhvr>
                                        <p:cTn id="7" dur="500"/>
                                        <p:tgtEl>
                                          <p:spTgt spid="19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4">
                                            <p:txEl>
                                              <p:pRg st="1" end="1"/>
                                            </p:txEl>
                                          </p:spTgt>
                                        </p:tgtEl>
                                        <p:attrNameLst>
                                          <p:attrName>style.visibility</p:attrName>
                                        </p:attrNameLst>
                                      </p:cBhvr>
                                      <p:to>
                                        <p:strVal val="visible"/>
                                      </p:to>
                                    </p:set>
                                    <p:animEffect transition="in" filter="fade">
                                      <p:cBhvr>
                                        <p:cTn id="12" dur="500"/>
                                        <p:tgtEl>
                                          <p:spTgt spid="19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80"/>
        <p:cNvGrpSpPr/>
        <p:nvPr/>
      </p:nvGrpSpPr>
      <p:grpSpPr>
        <a:xfrm>
          <a:off x="0" y="0"/>
          <a:ext cx="0" cy="0"/>
          <a:chOff x="0" y="0"/>
          <a:chExt cx="0" cy="0"/>
        </a:xfrm>
      </p:grpSpPr>
      <p:sp>
        <p:nvSpPr>
          <p:cNvPr id="1981" name="Google Shape;1981;p43"/>
          <p:cNvSpPr txBox="1">
            <a:spLocks noGrp="1"/>
          </p:cNvSpPr>
          <p:nvPr>
            <p:ph type="subTitle" idx="1"/>
          </p:nvPr>
        </p:nvSpPr>
        <p:spPr>
          <a:xfrm>
            <a:off x="3387384" y="610564"/>
            <a:ext cx="5366400" cy="719041"/>
          </a:xfrm>
          <a:prstGeom prst="rect">
            <a:avLst/>
          </a:prstGeom>
          <a:solidFill>
            <a:schemeClr val="accent1"/>
          </a:solidFill>
          <a:ln>
            <a:noFill/>
          </a:ln>
        </p:spPr>
        <p:txBody>
          <a:bodyPr spcFirstLastPara="1" vert="horz" wrap="square" lIns="121900" tIns="121900" rIns="121900" bIns="121900" rtlCol="0" anchor="t" anchorCtr="0">
            <a:noAutofit/>
          </a:bodyPr>
          <a:lstStyle/>
          <a:p>
            <a:pPr marL="0" indent="0"/>
            <a:r>
              <a:rPr lang="vi-VN" sz="4265" b="1" dirty="0">
                <a:latin typeface="Calibri" panose="020F0502020204030204" pitchFamily="34" charset="0"/>
                <a:ea typeface="Calibri" panose="020F0502020204030204" pitchFamily="34" charset="0"/>
                <a:cs typeface="Calibri" panose="020F0502020204030204" pitchFamily="34" charset="0"/>
                <a:sym typeface="Arial" panose="020B0604020202020204"/>
              </a:rPr>
              <a:t>HƯỚNG DẪN VỀ NHÀ</a:t>
            </a:r>
            <a:endParaRPr sz="4265" b="1" dirty="0">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82" name="Google Shape;1982;p43"/>
          <p:cNvSpPr/>
          <p:nvPr/>
        </p:nvSpPr>
        <p:spPr>
          <a:xfrm rot="-2341891">
            <a:off x="1739700" y="2038439"/>
            <a:ext cx="9047573" cy="9047573"/>
          </a:xfrm>
          <a:prstGeom prst="arc">
            <a:avLst>
              <a:gd name="adj1" fmla="val 15800364"/>
              <a:gd name="adj2" fmla="val 17329617"/>
            </a:avLst>
          </a:prstGeom>
          <a:noFill/>
          <a:ln w="19050" cap="flat" cmpd="sng">
            <a:solidFill>
              <a:schemeClr val="dk1"/>
            </a:solidFill>
            <a:prstDash val="solid"/>
            <a:round/>
            <a:headEnd type="none" w="sm" len="sm"/>
            <a:tailEnd type="oval" w="med" len="med"/>
          </a:ln>
        </p:spPr>
        <p:txBody>
          <a:bodyPr spcFirstLastPara="1" wrap="square" lIns="121900" tIns="121900" rIns="121900" bIns="121900" anchor="ctr" anchorCtr="0">
            <a:noAutofit/>
          </a:bodyPr>
          <a:lstStyle/>
          <a:p>
            <a:pPr algn="ct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Pontano Sans"/>
            </a:endParaRPr>
          </a:p>
        </p:txBody>
      </p:sp>
      <p:sp>
        <p:nvSpPr>
          <p:cNvPr id="1983" name="Google Shape;1983;p43"/>
          <p:cNvSpPr/>
          <p:nvPr/>
        </p:nvSpPr>
        <p:spPr>
          <a:xfrm rot="1537622">
            <a:off x="1834905" y="2038410"/>
            <a:ext cx="9047628" cy="9047628"/>
          </a:xfrm>
          <a:prstGeom prst="arc">
            <a:avLst>
              <a:gd name="adj1" fmla="val 15697985"/>
              <a:gd name="adj2" fmla="val 17329617"/>
            </a:avLst>
          </a:prstGeom>
          <a:noFill/>
          <a:ln w="19050" cap="flat" cmpd="sng">
            <a:solidFill>
              <a:schemeClr val="dk1"/>
            </a:solidFill>
            <a:prstDash val="solid"/>
            <a:round/>
            <a:headEnd type="none" w="sm" len="sm"/>
            <a:tailEnd type="oval" w="med" len="med"/>
          </a:ln>
        </p:spPr>
        <p:txBody>
          <a:bodyPr spcFirstLastPara="1" wrap="square" lIns="121900" tIns="121900" rIns="121900" bIns="121900" anchor="ctr" anchorCtr="0">
            <a:noAutofit/>
          </a:bodyPr>
          <a:lstStyle/>
          <a:p>
            <a:pPr algn="ct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Pontano Sans"/>
            </a:endParaRPr>
          </a:p>
        </p:txBody>
      </p:sp>
      <p:grpSp>
        <p:nvGrpSpPr>
          <p:cNvPr id="1984" name="Google Shape;1984;p43"/>
          <p:cNvGrpSpPr/>
          <p:nvPr/>
        </p:nvGrpSpPr>
        <p:grpSpPr>
          <a:xfrm>
            <a:off x="10543449" y="-397691"/>
            <a:ext cx="2195491" cy="2172443"/>
            <a:chOff x="301538" y="2057488"/>
            <a:chExt cx="2332981" cy="2308490"/>
          </a:xfrm>
        </p:grpSpPr>
        <p:sp>
          <p:nvSpPr>
            <p:cNvPr id="1985" name="Google Shape;1985;p43"/>
            <p:cNvSpPr/>
            <p:nvPr/>
          </p:nvSpPr>
          <p:spPr>
            <a:xfrm>
              <a:off x="363135" y="2057488"/>
              <a:ext cx="2232068" cy="2015875"/>
            </a:xfrm>
            <a:custGeom>
              <a:avLst/>
              <a:gdLst/>
              <a:ahLst/>
              <a:cxnLst/>
              <a:rect l="l" t="t" r="r" b="b"/>
              <a:pathLst>
                <a:path w="60119" h="54296" extrusionOk="0">
                  <a:moveTo>
                    <a:pt x="26760" y="0"/>
                  </a:moveTo>
                  <a:cubicBezTo>
                    <a:pt x="23386" y="0"/>
                    <a:pt x="20338" y="19"/>
                    <a:pt x="18786" y="74"/>
                  </a:cubicBezTo>
                  <a:cubicBezTo>
                    <a:pt x="14132" y="242"/>
                    <a:pt x="12221" y="3982"/>
                    <a:pt x="12221" y="3982"/>
                  </a:cubicBezTo>
                  <a:cubicBezTo>
                    <a:pt x="12221" y="3982"/>
                    <a:pt x="4324" y="17530"/>
                    <a:pt x="1332" y="22657"/>
                  </a:cubicBezTo>
                  <a:cubicBezTo>
                    <a:pt x="686" y="23764"/>
                    <a:pt x="320" y="24815"/>
                    <a:pt x="142" y="25785"/>
                  </a:cubicBezTo>
                  <a:lnTo>
                    <a:pt x="3" y="25783"/>
                  </a:lnTo>
                  <a:lnTo>
                    <a:pt x="9" y="26998"/>
                  </a:lnTo>
                  <a:cubicBezTo>
                    <a:pt x="1" y="27223"/>
                    <a:pt x="1" y="27444"/>
                    <a:pt x="11" y="27657"/>
                  </a:cubicBezTo>
                  <a:lnTo>
                    <a:pt x="48" y="36035"/>
                  </a:lnTo>
                  <a:lnTo>
                    <a:pt x="3853" y="36035"/>
                  </a:lnTo>
                  <a:cubicBezTo>
                    <a:pt x="6550" y="40634"/>
                    <a:pt x="10623" y="47603"/>
                    <a:pt x="11971" y="50029"/>
                  </a:cubicBezTo>
                  <a:cubicBezTo>
                    <a:pt x="14048" y="53769"/>
                    <a:pt x="17706" y="54185"/>
                    <a:pt x="17706" y="54185"/>
                  </a:cubicBezTo>
                  <a:cubicBezTo>
                    <a:pt x="17706" y="54185"/>
                    <a:pt x="26831" y="54296"/>
                    <a:pt x="33972" y="54296"/>
                  </a:cubicBezTo>
                  <a:cubicBezTo>
                    <a:pt x="37543" y="54296"/>
                    <a:pt x="40618" y="54268"/>
                    <a:pt x="41809" y="54185"/>
                  </a:cubicBezTo>
                  <a:cubicBezTo>
                    <a:pt x="45383" y="53935"/>
                    <a:pt x="47462" y="51110"/>
                    <a:pt x="47462" y="51110"/>
                  </a:cubicBezTo>
                  <a:cubicBezTo>
                    <a:pt x="47462" y="51110"/>
                    <a:pt x="52489" y="42382"/>
                    <a:pt x="56108" y="36035"/>
                  </a:cubicBezTo>
                  <a:lnTo>
                    <a:pt x="59858" y="36035"/>
                  </a:lnTo>
                  <a:lnTo>
                    <a:pt x="60089" y="27984"/>
                  </a:lnTo>
                  <a:cubicBezTo>
                    <a:pt x="60112" y="27737"/>
                    <a:pt x="60118" y="27489"/>
                    <a:pt x="60112" y="27244"/>
                  </a:cubicBezTo>
                  <a:lnTo>
                    <a:pt x="60114" y="27148"/>
                  </a:lnTo>
                  <a:lnTo>
                    <a:pt x="60108" y="27148"/>
                  </a:lnTo>
                  <a:cubicBezTo>
                    <a:pt x="60020" y="24803"/>
                    <a:pt x="58850" y="22657"/>
                    <a:pt x="58850" y="22657"/>
                  </a:cubicBezTo>
                  <a:lnTo>
                    <a:pt x="48376" y="4978"/>
                  </a:lnTo>
                  <a:cubicBezTo>
                    <a:pt x="46300" y="242"/>
                    <a:pt x="41562" y="74"/>
                    <a:pt x="41562" y="74"/>
                  </a:cubicBezTo>
                  <a:cubicBezTo>
                    <a:pt x="41562" y="74"/>
                    <a:pt x="33508" y="0"/>
                    <a:pt x="2676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86" name="Google Shape;1986;p43"/>
            <p:cNvSpPr/>
            <p:nvPr/>
          </p:nvSpPr>
          <p:spPr>
            <a:xfrm>
              <a:off x="301538" y="2350178"/>
              <a:ext cx="2332981" cy="2015800"/>
            </a:xfrm>
            <a:custGeom>
              <a:avLst/>
              <a:gdLst/>
              <a:ahLst/>
              <a:cxnLst/>
              <a:rect l="l" t="t" r="r" b="b"/>
              <a:pathLst>
                <a:path w="62837" h="54294" extrusionOk="0">
                  <a:moveTo>
                    <a:pt x="28420" y="0"/>
                  </a:moveTo>
                  <a:cubicBezTo>
                    <a:pt x="25046" y="0"/>
                    <a:pt x="21999" y="19"/>
                    <a:pt x="20447" y="74"/>
                  </a:cubicBezTo>
                  <a:cubicBezTo>
                    <a:pt x="15791" y="240"/>
                    <a:pt x="13880" y="3980"/>
                    <a:pt x="13880" y="3980"/>
                  </a:cubicBezTo>
                  <a:cubicBezTo>
                    <a:pt x="13880" y="3980"/>
                    <a:pt x="5985" y="17528"/>
                    <a:pt x="2991" y="22655"/>
                  </a:cubicBezTo>
                  <a:cubicBezTo>
                    <a:pt x="0" y="27782"/>
                    <a:pt x="2991" y="31741"/>
                    <a:pt x="2991" y="31741"/>
                  </a:cubicBezTo>
                  <a:cubicBezTo>
                    <a:pt x="2991" y="31741"/>
                    <a:pt x="11554" y="46287"/>
                    <a:pt x="13630" y="50027"/>
                  </a:cubicBezTo>
                  <a:cubicBezTo>
                    <a:pt x="15709" y="53767"/>
                    <a:pt x="19367" y="54183"/>
                    <a:pt x="19367" y="54183"/>
                  </a:cubicBezTo>
                  <a:cubicBezTo>
                    <a:pt x="19367" y="54183"/>
                    <a:pt x="28491" y="54293"/>
                    <a:pt x="35633" y="54293"/>
                  </a:cubicBezTo>
                  <a:cubicBezTo>
                    <a:pt x="39203" y="54293"/>
                    <a:pt x="42279" y="54266"/>
                    <a:pt x="43470" y="54183"/>
                  </a:cubicBezTo>
                  <a:cubicBezTo>
                    <a:pt x="47044" y="53933"/>
                    <a:pt x="49123" y="51108"/>
                    <a:pt x="49123" y="51108"/>
                  </a:cubicBezTo>
                  <a:cubicBezTo>
                    <a:pt x="49123" y="51108"/>
                    <a:pt x="59512" y="33071"/>
                    <a:pt x="61174" y="29996"/>
                  </a:cubicBezTo>
                  <a:cubicBezTo>
                    <a:pt x="62837" y="26921"/>
                    <a:pt x="60509" y="22655"/>
                    <a:pt x="60509" y="22655"/>
                  </a:cubicBezTo>
                  <a:lnTo>
                    <a:pt x="50035" y="4978"/>
                  </a:lnTo>
                  <a:cubicBezTo>
                    <a:pt x="47959" y="240"/>
                    <a:pt x="43221" y="74"/>
                    <a:pt x="43221" y="74"/>
                  </a:cubicBezTo>
                  <a:cubicBezTo>
                    <a:pt x="43221" y="74"/>
                    <a:pt x="35168" y="0"/>
                    <a:pt x="2842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87" name="Google Shape;1987;p43"/>
            <p:cNvSpPr/>
            <p:nvPr/>
          </p:nvSpPr>
          <p:spPr>
            <a:xfrm>
              <a:off x="366922" y="2406132"/>
              <a:ext cx="2203443" cy="1903861"/>
            </a:xfrm>
            <a:custGeom>
              <a:avLst/>
              <a:gdLst/>
              <a:ahLst/>
              <a:cxnLst/>
              <a:rect l="l" t="t" r="r" b="b"/>
              <a:pathLst>
                <a:path w="59348" h="51279" extrusionOk="0">
                  <a:moveTo>
                    <a:pt x="26841" y="1"/>
                  </a:moveTo>
                  <a:cubicBezTo>
                    <a:pt x="23655" y="1"/>
                    <a:pt x="20776" y="18"/>
                    <a:pt x="19310" y="71"/>
                  </a:cubicBezTo>
                  <a:cubicBezTo>
                    <a:pt x="14916" y="228"/>
                    <a:pt x="13109" y="3759"/>
                    <a:pt x="13109" y="3759"/>
                  </a:cubicBezTo>
                  <a:cubicBezTo>
                    <a:pt x="13109" y="3759"/>
                    <a:pt x="5652" y="16557"/>
                    <a:pt x="2826" y="21399"/>
                  </a:cubicBezTo>
                  <a:cubicBezTo>
                    <a:pt x="1" y="26240"/>
                    <a:pt x="2826" y="29980"/>
                    <a:pt x="2826" y="29980"/>
                  </a:cubicBezTo>
                  <a:cubicBezTo>
                    <a:pt x="2826" y="29980"/>
                    <a:pt x="10912" y="43716"/>
                    <a:pt x="12874" y="47250"/>
                  </a:cubicBezTo>
                  <a:cubicBezTo>
                    <a:pt x="14836" y="50781"/>
                    <a:pt x="18291" y="51174"/>
                    <a:pt x="18291" y="51174"/>
                  </a:cubicBezTo>
                  <a:cubicBezTo>
                    <a:pt x="18291" y="51174"/>
                    <a:pt x="26909" y="51278"/>
                    <a:pt x="33654" y="51278"/>
                  </a:cubicBezTo>
                  <a:cubicBezTo>
                    <a:pt x="37027" y="51278"/>
                    <a:pt x="39931" y="51252"/>
                    <a:pt x="41056" y="51174"/>
                  </a:cubicBezTo>
                  <a:cubicBezTo>
                    <a:pt x="44432" y="50939"/>
                    <a:pt x="46394" y="48271"/>
                    <a:pt x="46394" y="48271"/>
                  </a:cubicBezTo>
                  <a:cubicBezTo>
                    <a:pt x="46394" y="48271"/>
                    <a:pt x="56207" y="31236"/>
                    <a:pt x="57776" y="28331"/>
                  </a:cubicBezTo>
                  <a:cubicBezTo>
                    <a:pt x="59347" y="25426"/>
                    <a:pt x="57148" y="21399"/>
                    <a:pt x="57148" y="21399"/>
                  </a:cubicBezTo>
                  <a:lnTo>
                    <a:pt x="47258" y="4703"/>
                  </a:lnTo>
                  <a:cubicBezTo>
                    <a:pt x="45296" y="228"/>
                    <a:pt x="40821" y="71"/>
                    <a:pt x="40821" y="71"/>
                  </a:cubicBezTo>
                  <a:cubicBezTo>
                    <a:pt x="40821" y="71"/>
                    <a:pt x="33215" y="1"/>
                    <a:pt x="26841"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88" name="Google Shape;1988;p43"/>
            <p:cNvSpPr/>
            <p:nvPr/>
          </p:nvSpPr>
          <p:spPr>
            <a:xfrm>
              <a:off x="618917" y="2877748"/>
              <a:ext cx="641600" cy="644162"/>
            </a:xfrm>
            <a:custGeom>
              <a:avLst/>
              <a:gdLst/>
              <a:ahLst/>
              <a:cxnLst/>
              <a:rect l="l" t="t" r="r" b="b"/>
              <a:pathLst>
                <a:path w="17281" h="17350" extrusionOk="0">
                  <a:moveTo>
                    <a:pt x="8640" y="0"/>
                  </a:moveTo>
                  <a:cubicBezTo>
                    <a:pt x="3869" y="0"/>
                    <a:pt x="0" y="3883"/>
                    <a:pt x="0" y="8675"/>
                  </a:cubicBezTo>
                  <a:cubicBezTo>
                    <a:pt x="0" y="13464"/>
                    <a:pt x="3869" y="17350"/>
                    <a:pt x="8640" y="17350"/>
                  </a:cubicBezTo>
                  <a:cubicBezTo>
                    <a:pt x="13411" y="17350"/>
                    <a:pt x="17280" y="13464"/>
                    <a:pt x="17280" y="8675"/>
                  </a:cubicBezTo>
                  <a:cubicBezTo>
                    <a:pt x="17280" y="3883"/>
                    <a:pt x="13411" y="0"/>
                    <a:pt x="864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89" name="Google Shape;1989;p43"/>
            <p:cNvSpPr/>
            <p:nvPr/>
          </p:nvSpPr>
          <p:spPr>
            <a:xfrm>
              <a:off x="887954" y="3189411"/>
              <a:ext cx="227703" cy="228594"/>
            </a:xfrm>
            <a:custGeom>
              <a:avLst/>
              <a:gdLst/>
              <a:ahLst/>
              <a:cxnLst/>
              <a:rect l="l" t="t" r="r" b="b"/>
              <a:pathLst>
                <a:path w="6133" h="6157" extrusionOk="0">
                  <a:moveTo>
                    <a:pt x="3066" y="1"/>
                  </a:moveTo>
                  <a:cubicBezTo>
                    <a:pt x="1374" y="1"/>
                    <a:pt x="1" y="1378"/>
                    <a:pt x="1" y="3078"/>
                  </a:cubicBezTo>
                  <a:cubicBezTo>
                    <a:pt x="1" y="4778"/>
                    <a:pt x="1374" y="6157"/>
                    <a:pt x="3066" y="6157"/>
                  </a:cubicBezTo>
                  <a:cubicBezTo>
                    <a:pt x="4760" y="6157"/>
                    <a:pt x="6133" y="4778"/>
                    <a:pt x="6133" y="3078"/>
                  </a:cubicBezTo>
                  <a:cubicBezTo>
                    <a:pt x="6133" y="1378"/>
                    <a:pt x="4760" y="1"/>
                    <a:pt x="306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0" name="Google Shape;1990;p43"/>
            <p:cNvSpPr/>
            <p:nvPr/>
          </p:nvSpPr>
          <p:spPr>
            <a:xfrm>
              <a:off x="702606" y="3455813"/>
              <a:ext cx="708838" cy="472336"/>
            </a:xfrm>
            <a:custGeom>
              <a:avLst/>
              <a:gdLst/>
              <a:ahLst/>
              <a:cxnLst/>
              <a:rect l="l" t="t" r="r" b="b"/>
              <a:pathLst>
                <a:path w="19092" h="12722" extrusionOk="0">
                  <a:moveTo>
                    <a:pt x="18262" y="0"/>
                  </a:moveTo>
                  <a:cubicBezTo>
                    <a:pt x="18039" y="0"/>
                    <a:pt x="17832" y="132"/>
                    <a:pt x="17741" y="344"/>
                  </a:cubicBezTo>
                  <a:cubicBezTo>
                    <a:pt x="17725" y="383"/>
                    <a:pt x="15971" y="4314"/>
                    <a:pt x="11675" y="6668"/>
                  </a:cubicBezTo>
                  <a:cubicBezTo>
                    <a:pt x="9885" y="7650"/>
                    <a:pt x="8150" y="7994"/>
                    <a:pt x="6742" y="8064"/>
                  </a:cubicBezTo>
                  <a:cubicBezTo>
                    <a:pt x="8827" y="7597"/>
                    <a:pt x="11268" y="6648"/>
                    <a:pt x="12911" y="4725"/>
                  </a:cubicBezTo>
                  <a:cubicBezTo>
                    <a:pt x="13189" y="4412"/>
                    <a:pt x="14075" y="3327"/>
                    <a:pt x="13737" y="2468"/>
                  </a:cubicBezTo>
                  <a:cubicBezTo>
                    <a:pt x="13676" y="2315"/>
                    <a:pt x="13553" y="2194"/>
                    <a:pt x="13395" y="2139"/>
                  </a:cubicBezTo>
                  <a:cubicBezTo>
                    <a:pt x="13334" y="2117"/>
                    <a:pt x="13271" y="2106"/>
                    <a:pt x="13208" y="2106"/>
                  </a:cubicBezTo>
                  <a:cubicBezTo>
                    <a:pt x="13110" y="2106"/>
                    <a:pt x="13012" y="2132"/>
                    <a:pt x="12925" y="2182"/>
                  </a:cubicBezTo>
                  <a:lnTo>
                    <a:pt x="9001" y="4424"/>
                  </a:lnTo>
                  <a:cubicBezTo>
                    <a:pt x="8727" y="4580"/>
                    <a:pt x="8631" y="4929"/>
                    <a:pt x="8786" y="5206"/>
                  </a:cubicBezTo>
                  <a:cubicBezTo>
                    <a:pt x="8891" y="5391"/>
                    <a:pt x="9084" y="5495"/>
                    <a:pt x="9283" y="5495"/>
                  </a:cubicBezTo>
                  <a:cubicBezTo>
                    <a:pt x="9378" y="5495"/>
                    <a:pt x="9475" y="5471"/>
                    <a:pt x="9563" y="5420"/>
                  </a:cubicBezTo>
                  <a:lnTo>
                    <a:pt x="12002" y="4025"/>
                  </a:lnTo>
                  <a:lnTo>
                    <a:pt x="12002" y="4025"/>
                  </a:lnTo>
                  <a:cubicBezTo>
                    <a:pt x="9184" y="7251"/>
                    <a:pt x="3525" y="7363"/>
                    <a:pt x="2800" y="7363"/>
                  </a:cubicBezTo>
                  <a:cubicBezTo>
                    <a:pt x="2754" y="7363"/>
                    <a:pt x="2728" y="7362"/>
                    <a:pt x="2724" y="7362"/>
                  </a:cubicBezTo>
                  <a:cubicBezTo>
                    <a:pt x="2721" y="7362"/>
                    <a:pt x="2718" y="7362"/>
                    <a:pt x="2715" y="7362"/>
                  </a:cubicBezTo>
                  <a:cubicBezTo>
                    <a:pt x="2457" y="7362"/>
                    <a:pt x="2228" y="7533"/>
                    <a:pt x="2159" y="7783"/>
                  </a:cubicBezTo>
                  <a:cubicBezTo>
                    <a:pt x="2090" y="8037"/>
                    <a:pt x="2202" y="8305"/>
                    <a:pt x="2429" y="8434"/>
                  </a:cubicBezTo>
                  <a:lnTo>
                    <a:pt x="3031" y="8776"/>
                  </a:lnTo>
                  <a:cubicBezTo>
                    <a:pt x="3062" y="8794"/>
                    <a:pt x="3096" y="8808"/>
                    <a:pt x="3131" y="8821"/>
                  </a:cubicBezTo>
                  <a:cubicBezTo>
                    <a:pt x="3224" y="8852"/>
                    <a:pt x="4411" y="9235"/>
                    <a:pt x="6188" y="9235"/>
                  </a:cubicBezTo>
                  <a:cubicBezTo>
                    <a:pt x="7830" y="9235"/>
                    <a:pt x="9974" y="8908"/>
                    <a:pt x="12221" y="7675"/>
                  </a:cubicBezTo>
                  <a:cubicBezTo>
                    <a:pt x="13643" y="6896"/>
                    <a:pt x="14803" y="5965"/>
                    <a:pt x="15732" y="5042"/>
                  </a:cubicBezTo>
                  <a:lnTo>
                    <a:pt x="15732" y="5042"/>
                  </a:lnTo>
                  <a:cubicBezTo>
                    <a:pt x="14793" y="6220"/>
                    <a:pt x="13428" y="7540"/>
                    <a:pt x="11485" y="8673"/>
                  </a:cubicBezTo>
                  <a:cubicBezTo>
                    <a:pt x="9192" y="10012"/>
                    <a:pt x="6691" y="10366"/>
                    <a:pt x="4684" y="10366"/>
                  </a:cubicBezTo>
                  <a:cubicBezTo>
                    <a:pt x="2438" y="10366"/>
                    <a:pt x="809" y="9922"/>
                    <a:pt x="778" y="9913"/>
                  </a:cubicBezTo>
                  <a:cubicBezTo>
                    <a:pt x="727" y="9899"/>
                    <a:pt x="676" y="9892"/>
                    <a:pt x="625" y="9892"/>
                  </a:cubicBezTo>
                  <a:cubicBezTo>
                    <a:pt x="425" y="9892"/>
                    <a:pt x="236" y="9998"/>
                    <a:pt x="132" y="10177"/>
                  </a:cubicBezTo>
                  <a:cubicBezTo>
                    <a:pt x="1" y="10402"/>
                    <a:pt x="36" y="10687"/>
                    <a:pt x="220" y="10871"/>
                  </a:cubicBezTo>
                  <a:cubicBezTo>
                    <a:pt x="1237" y="11896"/>
                    <a:pt x="4516" y="12518"/>
                    <a:pt x="4915" y="12589"/>
                  </a:cubicBezTo>
                  <a:cubicBezTo>
                    <a:pt x="5595" y="12680"/>
                    <a:pt x="6247" y="12721"/>
                    <a:pt x="6871" y="12721"/>
                  </a:cubicBezTo>
                  <a:cubicBezTo>
                    <a:pt x="12198" y="12721"/>
                    <a:pt x="15447" y="9747"/>
                    <a:pt x="15599" y="9606"/>
                  </a:cubicBezTo>
                  <a:cubicBezTo>
                    <a:pt x="15828" y="9389"/>
                    <a:pt x="15840" y="9027"/>
                    <a:pt x="15626" y="8796"/>
                  </a:cubicBezTo>
                  <a:cubicBezTo>
                    <a:pt x="15513" y="8675"/>
                    <a:pt x="15361" y="8613"/>
                    <a:pt x="15208" y="8613"/>
                  </a:cubicBezTo>
                  <a:cubicBezTo>
                    <a:pt x="15069" y="8613"/>
                    <a:pt x="14930" y="8664"/>
                    <a:pt x="14819" y="8768"/>
                  </a:cubicBezTo>
                  <a:cubicBezTo>
                    <a:pt x="14785" y="8800"/>
                    <a:pt x="11759" y="11577"/>
                    <a:pt x="6861" y="11577"/>
                  </a:cubicBezTo>
                  <a:cubicBezTo>
                    <a:pt x="6485" y="11577"/>
                    <a:pt x="6097" y="11561"/>
                    <a:pt x="5699" y="11525"/>
                  </a:cubicBezTo>
                  <a:cubicBezTo>
                    <a:pt x="5637" y="11519"/>
                    <a:pt x="5578" y="11515"/>
                    <a:pt x="5519" y="11509"/>
                  </a:cubicBezTo>
                  <a:cubicBezTo>
                    <a:pt x="7513" y="11413"/>
                    <a:pt x="9852" y="10953"/>
                    <a:pt x="12057" y="9666"/>
                  </a:cubicBezTo>
                  <a:cubicBezTo>
                    <a:pt x="17332" y="6589"/>
                    <a:pt x="18635" y="2309"/>
                    <a:pt x="18686" y="2133"/>
                  </a:cubicBezTo>
                  <a:cubicBezTo>
                    <a:pt x="19091" y="799"/>
                    <a:pt x="18893" y="459"/>
                    <a:pt x="18817" y="330"/>
                  </a:cubicBezTo>
                  <a:cubicBezTo>
                    <a:pt x="18721" y="164"/>
                    <a:pt x="18566" y="52"/>
                    <a:pt x="18383" y="13"/>
                  </a:cubicBezTo>
                  <a:cubicBezTo>
                    <a:pt x="18361" y="7"/>
                    <a:pt x="18336" y="5"/>
                    <a:pt x="18314" y="3"/>
                  </a:cubicBezTo>
                  <a:cubicBezTo>
                    <a:pt x="18296" y="1"/>
                    <a:pt x="18279" y="0"/>
                    <a:pt x="1826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1" name="Google Shape;1991;p43"/>
            <p:cNvSpPr/>
            <p:nvPr/>
          </p:nvSpPr>
          <p:spPr>
            <a:xfrm>
              <a:off x="690985" y="3445120"/>
              <a:ext cx="730112" cy="493684"/>
            </a:xfrm>
            <a:custGeom>
              <a:avLst/>
              <a:gdLst/>
              <a:ahLst/>
              <a:cxnLst/>
              <a:rect l="l" t="t" r="r" b="b"/>
              <a:pathLst>
                <a:path w="19665" h="13297" extrusionOk="0">
                  <a:moveTo>
                    <a:pt x="18589" y="575"/>
                  </a:moveTo>
                  <a:cubicBezTo>
                    <a:pt x="18605" y="575"/>
                    <a:pt x="18621" y="576"/>
                    <a:pt x="18637" y="579"/>
                  </a:cubicBezTo>
                  <a:cubicBezTo>
                    <a:pt x="18741" y="602"/>
                    <a:pt x="18827" y="665"/>
                    <a:pt x="18885" y="763"/>
                  </a:cubicBezTo>
                  <a:cubicBezTo>
                    <a:pt x="19059" y="1060"/>
                    <a:pt x="18895" y="1782"/>
                    <a:pt x="18725" y="2341"/>
                  </a:cubicBezTo>
                  <a:cubicBezTo>
                    <a:pt x="18674" y="2517"/>
                    <a:pt x="17403" y="6684"/>
                    <a:pt x="12227" y="9704"/>
                  </a:cubicBezTo>
                  <a:cubicBezTo>
                    <a:pt x="10372" y="10788"/>
                    <a:pt x="8215" y="11396"/>
                    <a:pt x="5817" y="11511"/>
                  </a:cubicBezTo>
                  <a:cubicBezTo>
                    <a:pt x="5668" y="11517"/>
                    <a:pt x="5549" y="11640"/>
                    <a:pt x="5547" y="11789"/>
                  </a:cubicBezTo>
                  <a:cubicBezTo>
                    <a:pt x="5543" y="11938"/>
                    <a:pt x="5656" y="12067"/>
                    <a:pt x="5805" y="12081"/>
                  </a:cubicBezTo>
                  <a:lnTo>
                    <a:pt x="5987" y="12100"/>
                  </a:lnTo>
                  <a:cubicBezTo>
                    <a:pt x="6393" y="12136"/>
                    <a:pt x="6788" y="12152"/>
                    <a:pt x="7172" y="12152"/>
                  </a:cubicBezTo>
                  <a:cubicBezTo>
                    <a:pt x="12195" y="12152"/>
                    <a:pt x="15295" y="9297"/>
                    <a:pt x="15327" y="9264"/>
                  </a:cubicBezTo>
                  <a:cubicBezTo>
                    <a:pt x="15382" y="9212"/>
                    <a:pt x="15452" y="9187"/>
                    <a:pt x="15521" y="9187"/>
                  </a:cubicBezTo>
                  <a:cubicBezTo>
                    <a:pt x="15598" y="9187"/>
                    <a:pt x="15674" y="9218"/>
                    <a:pt x="15730" y="9279"/>
                  </a:cubicBezTo>
                  <a:cubicBezTo>
                    <a:pt x="15838" y="9393"/>
                    <a:pt x="15832" y="9575"/>
                    <a:pt x="15716" y="9684"/>
                  </a:cubicBezTo>
                  <a:cubicBezTo>
                    <a:pt x="15569" y="9821"/>
                    <a:pt x="12409" y="12725"/>
                    <a:pt x="7199" y="12725"/>
                  </a:cubicBezTo>
                  <a:cubicBezTo>
                    <a:pt x="6586" y="12725"/>
                    <a:pt x="5945" y="12685"/>
                    <a:pt x="5277" y="12595"/>
                  </a:cubicBezTo>
                  <a:cubicBezTo>
                    <a:pt x="3958" y="12356"/>
                    <a:pt x="1515" y="11742"/>
                    <a:pt x="735" y="10956"/>
                  </a:cubicBezTo>
                  <a:cubicBezTo>
                    <a:pt x="643" y="10864"/>
                    <a:pt x="625" y="10721"/>
                    <a:pt x="690" y="10608"/>
                  </a:cubicBezTo>
                  <a:cubicBezTo>
                    <a:pt x="742" y="10519"/>
                    <a:pt x="837" y="10467"/>
                    <a:pt x="937" y="10467"/>
                  </a:cubicBezTo>
                  <a:cubicBezTo>
                    <a:pt x="962" y="10467"/>
                    <a:pt x="988" y="10470"/>
                    <a:pt x="1014" y="10477"/>
                  </a:cubicBezTo>
                  <a:cubicBezTo>
                    <a:pt x="1045" y="10486"/>
                    <a:pt x="2704" y="10943"/>
                    <a:pt x="4997" y="10943"/>
                  </a:cubicBezTo>
                  <a:cubicBezTo>
                    <a:pt x="7043" y="10943"/>
                    <a:pt x="9593" y="10579"/>
                    <a:pt x="11941" y="9209"/>
                  </a:cubicBezTo>
                  <a:cubicBezTo>
                    <a:pt x="13649" y="8213"/>
                    <a:pt x="15106" y="6967"/>
                    <a:pt x="16268" y="5508"/>
                  </a:cubicBezTo>
                  <a:cubicBezTo>
                    <a:pt x="16362" y="5389"/>
                    <a:pt x="16348" y="5217"/>
                    <a:pt x="16235" y="5115"/>
                  </a:cubicBezTo>
                  <a:cubicBezTo>
                    <a:pt x="16181" y="5066"/>
                    <a:pt x="16113" y="5041"/>
                    <a:pt x="16045" y="5041"/>
                  </a:cubicBezTo>
                  <a:cubicBezTo>
                    <a:pt x="15972" y="5041"/>
                    <a:pt x="15899" y="5069"/>
                    <a:pt x="15844" y="5125"/>
                  </a:cubicBezTo>
                  <a:cubicBezTo>
                    <a:pt x="14807" y="6154"/>
                    <a:pt x="13649" y="7024"/>
                    <a:pt x="12399" y="7709"/>
                  </a:cubicBezTo>
                  <a:cubicBezTo>
                    <a:pt x="10195" y="8919"/>
                    <a:pt x="8100" y="9239"/>
                    <a:pt x="6500" y="9239"/>
                  </a:cubicBezTo>
                  <a:cubicBezTo>
                    <a:pt x="4775" y="9239"/>
                    <a:pt x="3625" y="8866"/>
                    <a:pt x="3536" y="8837"/>
                  </a:cubicBezTo>
                  <a:cubicBezTo>
                    <a:pt x="3518" y="8830"/>
                    <a:pt x="3499" y="8822"/>
                    <a:pt x="3483" y="8814"/>
                  </a:cubicBezTo>
                  <a:lnTo>
                    <a:pt x="2884" y="8472"/>
                  </a:lnTo>
                  <a:cubicBezTo>
                    <a:pt x="2769" y="8407"/>
                    <a:pt x="2714" y="8274"/>
                    <a:pt x="2748" y="8147"/>
                  </a:cubicBezTo>
                  <a:cubicBezTo>
                    <a:pt x="2783" y="8022"/>
                    <a:pt x="2897" y="7936"/>
                    <a:pt x="3026" y="7936"/>
                  </a:cubicBezTo>
                  <a:cubicBezTo>
                    <a:pt x="3028" y="7936"/>
                    <a:pt x="3029" y="7936"/>
                    <a:pt x="3031" y="7936"/>
                  </a:cubicBezTo>
                  <a:cubicBezTo>
                    <a:pt x="3035" y="7937"/>
                    <a:pt x="3060" y="7937"/>
                    <a:pt x="3105" y="7937"/>
                  </a:cubicBezTo>
                  <a:cubicBezTo>
                    <a:pt x="3831" y="7937"/>
                    <a:pt x="9626" y="7825"/>
                    <a:pt x="12530" y="4501"/>
                  </a:cubicBezTo>
                  <a:cubicBezTo>
                    <a:pt x="12622" y="4397"/>
                    <a:pt x="12624" y="4239"/>
                    <a:pt x="12536" y="4131"/>
                  </a:cubicBezTo>
                  <a:cubicBezTo>
                    <a:pt x="12480" y="4062"/>
                    <a:pt x="12399" y="4026"/>
                    <a:pt x="12316" y="4026"/>
                  </a:cubicBezTo>
                  <a:cubicBezTo>
                    <a:pt x="12268" y="4026"/>
                    <a:pt x="12219" y="4038"/>
                    <a:pt x="12174" y="4063"/>
                  </a:cubicBezTo>
                  <a:lnTo>
                    <a:pt x="9735" y="5457"/>
                  </a:lnTo>
                  <a:cubicBezTo>
                    <a:pt x="9691" y="5482"/>
                    <a:pt x="9642" y="5494"/>
                    <a:pt x="9594" y="5494"/>
                  </a:cubicBezTo>
                  <a:cubicBezTo>
                    <a:pt x="9495" y="5494"/>
                    <a:pt x="9399" y="5443"/>
                    <a:pt x="9347" y="5350"/>
                  </a:cubicBezTo>
                  <a:cubicBezTo>
                    <a:pt x="9269" y="5213"/>
                    <a:pt x="9316" y="5037"/>
                    <a:pt x="9453" y="4960"/>
                  </a:cubicBezTo>
                  <a:lnTo>
                    <a:pt x="13377" y="2717"/>
                  </a:lnTo>
                  <a:cubicBezTo>
                    <a:pt x="13420" y="2693"/>
                    <a:pt x="13469" y="2680"/>
                    <a:pt x="13518" y="2680"/>
                  </a:cubicBezTo>
                  <a:cubicBezTo>
                    <a:pt x="13551" y="2680"/>
                    <a:pt x="13583" y="2685"/>
                    <a:pt x="13614" y="2697"/>
                  </a:cubicBezTo>
                  <a:cubicBezTo>
                    <a:pt x="13692" y="2723"/>
                    <a:pt x="13754" y="2785"/>
                    <a:pt x="13784" y="2860"/>
                  </a:cubicBezTo>
                  <a:cubicBezTo>
                    <a:pt x="14069" y="3585"/>
                    <a:pt x="13189" y="4620"/>
                    <a:pt x="13007" y="4827"/>
                  </a:cubicBezTo>
                  <a:cubicBezTo>
                    <a:pt x="11677" y="6384"/>
                    <a:pt x="9653" y="7474"/>
                    <a:pt x="6992" y="8069"/>
                  </a:cubicBezTo>
                  <a:cubicBezTo>
                    <a:pt x="6846" y="8102"/>
                    <a:pt x="6750" y="8241"/>
                    <a:pt x="6771" y="8389"/>
                  </a:cubicBezTo>
                  <a:cubicBezTo>
                    <a:pt x="6790" y="8531"/>
                    <a:pt x="6909" y="8637"/>
                    <a:pt x="7052" y="8637"/>
                  </a:cubicBezTo>
                  <a:cubicBezTo>
                    <a:pt x="7057" y="8637"/>
                    <a:pt x="7062" y="8636"/>
                    <a:pt x="7067" y="8636"/>
                  </a:cubicBezTo>
                  <a:cubicBezTo>
                    <a:pt x="8851" y="8548"/>
                    <a:pt x="10554" y="8069"/>
                    <a:pt x="12125" y="7208"/>
                  </a:cubicBezTo>
                  <a:cubicBezTo>
                    <a:pt x="16495" y="4810"/>
                    <a:pt x="18298" y="786"/>
                    <a:pt x="18316" y="745"/>
                  </a:cubicBezTo>
                  <a:cubicBezTo>
                    <a:pt x="18362" y="638"/>
                    <a:pt x="18479" y="575"/>
                    <a:pt x="18589" y="575"/>
                  </a:cubicBezTo>
                  <a:close/>
                  <a:moveTo>
                    <a:pt x="18575" y="1"/>
                  </a:moveTo>
                  <a:cubicBezTo>
                    <a:pt x="18238" y="1"/>
                    <a:pt x="17929" y="202"/>
                    <a:pt x="17792" y="516"/>
                  </a:cubicBezTo>
                  <a:cubicBezTo>
                    <a:pt x="17774" y="555"/>
                    <a:pt x="16037" y="4409"/>
                    <a:pt x="11851" y="6705"/>
                  </a:cubicBezTo>
                  <a:cubicBezTo>
                    <a:pt x="11716" y="6778"/>
                    <a:pt x="11583" y="6848"/>
                    <a:pt x="11446" y="6915"/>
                  </a:cubicBezTo>
                  <a:cubicBezTo>
                    <a:pt x="12217" y="6422"/>
                    <a:pt x="12882" y="5852"/>
                    <a:pt x="13434" y="5203"/>
                  </a:cubicBezTo>
                  <a:cubicBezTo>
                    <a:pt x="13827" y="4765"/>
                    <a:pt x="14701" y="3636"/>
                    <a:pt x="14314" y="2652"/>
                  </a:cubicBezTo>
                  <a:cubicBezTo>
                    <a:pt x="14224" y="2421"/>
                    <a:pt x="14038" y="2239"/>
                    <a:pt x="13803" y="2157"/>
                  </a:cubicBezTo>
                  <a:cubicBezTo>
                    <a:pt x="13711" y="2124"/>
                    <a:pt x="13615" y="2107"/>
                    <a:pt x="13519" y="2107"/>
                  </a:cubicBezTo>
                  <a:cubicBezTo>
                    <a:pt x="13373" y="2107"/>
                    <a:pt x="13226" y="2146"/>
                    <a:pt x="13095" y="2220"/>
                  </a:cubicBezTo>
                  <a:lnTo>
                    <a:pt x="9171" y="4462"/>
                  </a:lnTo>
                  <a:cubicBezTo>
                    <a:pt x="8759" y="4696"/>
                    <a:pt x="8616" y="5224"/>
                    <a:pt x="8849" y="5635"/>
                  </a:cubicBezTo>
                  <a:cubicBezTo>
                    <a:pt x="8978" y="5860"/>
                    <a:pt x="9193" y="6005"/>
                    <a:pt x="9428" y="6052"/>
                  </a:cubicBezTo>
                  <a:cubicBezTo>
                    <a:pt x="6722" y="7305"/>
                    <a:pt x="3614" y="7364"/>
                    <a:pt x="3111" y="7364"/>
                  </a:cubicBezTo>
                  <a:cubicBezTo>
                    <a:pt x="3069" y="7364"/>
                    <a:pt x="3045" y="7364"/>
                    <a:pt x="3041" y="7364"/>
                  </a:cubicBezTo>
                  <a:cubicBezTo>
                    <a:pt x="3035" y="7363"/>
                    <a:pt x="3029" y="7363"/>
                    <a:pt x="3023" y="7363"/>
                  </a:cubicBezTo>
                  <a:cubicBezTo>
                    <a:pt x="2638" y="7363"/>
                    <a:pt x="2301" y="7621"/>
                    <a:pt x="2196" y="7996"/>
                  </a:cubicBezTo>
                  <a:cubicBezTo>
                    <a:pt x="2094" y="8376"/>
                    <a:pt x="2259" y="8777"/>
                    <a:pt x="2601" y="8972"/>
                  </a:cubicBezTo>
                  <a:lnTo>
                    <a:pt x="3201" y="9313"/>
                  </a:lnTo>
                  <a:cubicBezTo>
                    <a:pt x="3250" y="9340"/>
                    <a:pt x="3301" y="9362"/>
                    <a:pt x="3352" y="9381"/>
                  </a:cubicBezTo>
                  <a:cubicBezTo>
                    <a:pt x="3447" y="9413"/>
                    <a:pt x="4671" y="9809"/>
                    <a:pt x="6500" y="9809"/>
                  </a:cubicBezTo>
                  <a:cubicBezTo>
                    <a:pt x="7927" y="9809"/>
                    <a:pt x="9723" y="9568"/>
                    <a:pt x="11638" y="8724"/>
                  </a:cubicBezTo>
                  <a:lnTo>
                    <a:pt x="11638" y="8724"/>
                  </a:lnTo>
                  <a:cubicBezTo>
                    <a:pt x="9404" y="10023"/>
                    <a:pt x="6962" y="10368"/>
                    <a:pt x="4999" y="10368"/>
                  </a:cubicBezTo>
                  <a:cubicBezTo>
                    <a:pt x="2797" y="10368"/>
                    <a:pt x="1197" y="9935"/>
                    <a:pt x="1167" y="9927"/>
                  </a:cubicBezTo>
                  <a:cubicBezTo>
                    <a:pt x="1091" y="9906"/>
                    <a:pt x="1014" y="9896"/>
                    <a:pt x="937" y="9896"/>
                  </a:cubicBezTo>
                  <a:cubicBezTo>
                    <a:pt x="639" y="9896"/>
                    <a:pt x="354" y="10053"/>
                    <a:pt x="197" y="10320"/>
                  </a:cubicBezTo>
                  <a:cubicBezTo>
                    <a:pt x="1" y="10657"/>
                    <a:pt x="56" y="11085"/>
                    <a:pt x="330" y="11361"/>
                  </a:cubicBezTo>
                  <a:cubicBezTo>
                    <a:pt x="1392" y="12429"/>
                    <a:pt x="4553" y="13047"/>
                    <a:pt x="5189" y="13162"/>
                  </a:cubicBezTo>
                  <a:cubicBezTo>
                    <a:pt x="5883" y="13255"/>
                    <a:pt x="6549" y="13296"/>
                    <a:pt x="7186" y="13296"/>
                  </a:cubicBezTo>
                  <a:cubicBezTo>
                    <a:pt x="12632" y="13296"/>
                    <a:pt x="15951" y="10248"/>
                    <a:pt x="16106" y="10103"/>
                  </a:cubicBezTo>
                  <a:cubicBezTo>
                    <a:pt x="16450" y="9780"/>
                    <a:pt x="16470" y="9234"/>
                    <a:pt x="16147" y="8888"/>
                  </a:cubicBezTo>
                  <a:cubicBezTo>
                    <a:pt x="15980" y="8707"/>
                    <a:pt x="15751" y="8616"/>
                    <a:pt x="15522" y="8616"/>
                  </a:cubicBezTo>
                  <a:cubicBezTo>
                    <a:pt x="15312" y="8616"/>
                    <a:pt x="15102" y="8692"/>
                    <a:pt x="14938" y="8847"/>
                  </a:cubicBezTo>
                  <a:cubicBezTo>
                    <a:pt x="14916" y="8867"/>
                    <a:pt x="13406" y="10240"/>
                    <a:pt x="10822" y="11030"/>
                  </a:cubicBezTo>
                  <a:cubicBezTo>
                    <a:pt x="11409" y="10793"/>
                    <a:pt x="11974" y="10516"/>
                    <a:pt x="12514" y="10201"/>
                  </a:cubicBezTo>
                  <a:cubicBezTo>
                    <a:pt x="17884" y="7067"/>
                    <a:pt x="19220" y="2687"/>
                    <a:pt x="19273" y="2504"/>
                  </a:cubicBezTo>
                  <a:cubicBezTo>
                    <a:pt x="19664" y="1213"/>
                    <a:pt x="19533" y="741"/>
                    <a:pt x="19378" y="473"/>
                  </a:cubicBezTo>
                  <a:cubicBezTo>
                    <a:pt x="19239" y="238"/>
                    <a:pt x="19018" y="76"/>
                    <a:pt x="18756" y="21"/>
                  </a:cubicBezTo>
                  <a:cubicBezTo>
                    <a:pt x="18721" y="13"/>
                    <a:pt x="18686" y="8"/>
                    <a:pt x="18651" y="4"/>
                  </a:cubicBezTo>
                  <a:cubicBezTo>
                    <a:pt x="18626" y="2"/>
                    <a:pt x="18601" y="1"/>
                    <a:pt x="18575"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2" name="Google Shape;1992;p43"/>
            <p:cNvSpPr/>
            <p:nvPr/>
          </p:nvSpPr>
          <p:spPr>
            <a:xfrm>
              <a:off x="1064949" y="2536121"/>
              <a:ext cx="500404" cy="701004"/>
            </a:xfrm>
            <a:custGeom>
              <a:avLst/>
              <a:gdLst/>
              <a:ahLst/>
              <a:cxnLst/>
              <a:rect l="l" t="t" r="r" b="b"/>
              <a:pathLst>
                <a:path w="13478" h="18881" extrusionOk="0">
                  <a:moveTo>
                    <a:pt x="856" y="1"/>
                  </a:moveTo>
                  <a:cubicBezTo>
                    <a:pt x="548" y="1"/>
                    <a:pt x="419" y="76"/>
                    <a:pt x="351" y="115"/>
                  </a:cubicBezTo>
                  <a:cubicBezTo>
                    <a:pt x="185" y="213"/>
                    <a:pt x="72" y="367"/>
                    <a:pt x="34" y="551"/>
                  </a:cubicBezTo>
                  <a:cubicBezTo>
                    <a:pt x="27" y="574"/>
                    <a:pt x="25" y="596"/>
                    <a:pt x="23" y="621"/>
                  </a:cubicBezTo>
                  <a:cubicBezTo>
                    <a:pt x="1" y="862"/>
                    <a:pt x="136" y="1093"/>
                    <a:pt x="365" y="1193"/>
                  </a:cubicBezTo>
                  <a:cubicBezTo>
                    <a:pt x="404" y="1210"/>
                    <a:pt x="4334" y="2961"/>
                    <a:pt x="6689" y="7260"/>
                  </a:cubicBezTo>
                  <a:cubicBezTo>
                    <a:pt x="7671" y="9050"/>
                    <a:pt x="8015" y="10785"/>
                    <a:pt x="8082" y="12192"/>
                  </a:cubicBezTo>
                  <a:cubicBezTo>
                    <a:pt x="7618" y="10108"/>
                    <a:pt x="6669" y="7667"/>
                    <a:pt x="4745" y="6024"/>
                  </a:cubicBezTo>
                  <a:cubicBezTo>
                    <a:pt x="4481" y="5789"/>
                    <a:pt x="3668" y="5122"/>
                    <a:pt x="2904" y="5122"/>
                  </a:cubicBezTo>
                  <a:cubicBezTo>
                    <a:pt x="2763" y="5122"/>
                    <a:pt x="2623" y="5145"/>
                    <a:pt x="2489" y="5197"/>
                  </a:cubicBezTo>
                  <a:cubicBezTo>
                    <a:pt x="2335" y="5257"/>
                    <a:pt x="2215" y="5381"/>
                    <a:pt x="2159" y="5537"/>
                  </a:cubicBezTo>
                  <a:cubicBezTo>
                    <a:pt x="2104" y="5695"/>
                    <a:pt x="2120" y="5866"/>
                    <a:pt x="2202" y="6010"/>
                  </a:cubicBezTo>
                  <a:lnTo>
                    <a:pt x="4443" y="9934"/>
                  </a:lnTo>
                  <a:cubicBezTo>
                    <a:pt x="4549" y="10119"/>
                    <a:pt x="4743" y="10223"/>
                    <a:pt x="4943" y="10223"/>
                  </a:cubicBezTo>
                  <a:cubicBezTo>
                    <a:pt x="5039" y="10223"/>
                    <a:pt x="5137" y="10199"/>
                    <a:pt x="5226" y="10148"/>
                  </a:cubicBezTo>
                  <a:cubicBezTo>
                    <a:pt x="5500" y="9993"/>
                    <a:pt x="5596" y="9643"/>
                    <a:pt x="5439" y="9369"/>
                  </a:cubicBezTo>
                  <a:lnTo>
                    <a:pt x="4046" y="6930"/>
                  </a:lnTo>
                  <a:lnTo>
                    <a:pt x="4046" y="6930"/>
                  </a:lnTo>
                  <a:cubicBezTo>
                    <a:pt x="7479" y="9932"/>
                    <a:pt x="7385" y="16147"/>
                    <a:pt x="7383" y="16211"/>
                  </a:cubicBezTo>
                  <a:cubicBezTo>
                    <a:pt x="7378" y="16472"/>
                    <a:pt x="7550" y="16704"/>
                    <a:pt x="7804" y="16773"/>
                  </a:cubicBezTo>
                  <a:cubicBezTo>
                    <a:pt x="7855" y="16787"/>
                    <a:pt x="7906" y="16794"/>
                    <a:pt x="7957" y="16794"/>
                  </a:cubicBezTo>
                  <a:cubicBezTo>
                    <a:pt x="8160" y="16794"/>
                    <a:pt x="8352" y="16687"/>
                    <a:pt x="8455" y="16505"/>
                  </a:cubicBezTo>
                  <a:lnTo>
                    <a:pt x="8796" y="15904"/>
                  </a:lnTo>
                  <a:cubicBezTo>
                    <a:pt x="8815" y="15871"/>
                    <a:pt x="8829" y="15838"/>
                    <a:pt x="8841" y="15803"/>
                  </a:cubicBezTo>
                  <a:cubicBezTo>
                    <a:pt x="8901" y="15625"/>
                    <a:pt x="10263" y="11394"/>
                    <a:pt x="7696" y="6711"/>
                  </a:cubicBezTo>
                  <a:cubicBezTo>
                    <a:pt x="6916" y="5289"/>
                    <a:pt x="5985" y="4129"/>
                    <a:pt x="5063" y="3203"/>
                  </a:cubicBezTo>
                  <a:lnTo>
                    <a:pt x="5063" y="3203"/>
                  </a:lnTo>
                  <a:cubicBezTo>
                    <a:pt x="6241" y="4142"/>
                    <a:pt x="7561" y="5506"/>
                    <a:pt x="8694" y="7450"/>
                  </a:cubicBezTo>
                  <a:cubicBezTo>
                    <a:pt x="11530" y="12309"/>
                    <a:pt x="9950" y="18099"/>
                    <a:pt x="9934" y="18156"/>
                  </a:cubicBezTo>
                  <a:cubicBezTo>
                    <a:pt x="9864" y="18406"/>
                    <a:pt x="9971" y="18672"/>
                    <a:pt x="10198" y="18803"/>
                  </a:cubicBezTo>
                  <a:cubicBezTo>
                    <a:pt x="10288" y="18855"/>
                    <a:pt x="10388" y="18881"/>
                    <a:pt x="10487" y="18881"/>
                  </a:cubicBezTo>
                  <a:cubicBezTo>
                    <a:pt x="10635" y="18881"/>
                    <a:pt x="10781" y="18824"/>
                    <a:pt x="10891" y="18715"/>
                  </a:cubicBezTo>
                  <a:cubicBezTo>
                    <a:pt x="11916" y="17698"/>
                    <a:pt x="12538" y="14416"/>
                    <a:pt x="12610" y="14019"/>
                  </a:cubicBezTo>
                  <a:cubicBezTo>
                    <a:pt x="13477" y="7540"/>
                    <a:pt x="9785" y="3503"/>
                    <a:pt x="9627" y="3336"/>
                  </a:cubicBezTo>
                  <a:cubicBezTo>
                    <a:pt x="9514" y="3215"/>
                    <a:pt x="9360" y="3154"/>
                    <a:pt x="9206" y="3154"/>
                  </a:cubicBezTo>
                  <a:cubicBezTo>
                    <a:pt x="9066" y="3154"/>
                    <a:pt x="8926" y="3204"/>
                    <a:pt x="8817" y="3307"/>
                  </a:cubicBezTo>
                  <a:cubicBezTo>
                    <a:pt x="8586" y="3524"/>
                    <a:pt x="8571" y="3884"/>
                    <a:pt x="8788" y="4115"/>
                  </a:cubicBezTo>
                  <a:cubicBezTo>
                    <a:pt x="8821" y="4152"/>
                    <a:pt x="12039" y="7657"/>
                    <a:pt x="11546" y="13236"/>
                  </a:cubicBezTo>
                  <a:cubicBezTo>
                    <a:pt x="11540" y="13295"/>
                    <a:pt x="11534" y="13357"/>
                    <a:pt x="11530" y="13416"/>
                  </a:cubicBezTo>
                  <a:cubicBezTo>
                    <a:pt x="11434" y="11421"/>
                    <a:pt x="10973" y="9083"/>
                    <a:pt x="9686" y="6877"/>
                  </a:cubicBezTo>
                  <a:cubicBezTo>
                    <a:pt x="6609" y="1603"/>
                    <a:pt x="2329" y="299"/>
                    <a:pt x="2153" y="248"/>
                  </a:cubicBezTo>
                  <a:cubicBezTo>
                    <a:pt x="1531" y="58"/>
                    <a:pt x="1125" y="1"/>
                    <a:pt x="856"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3" name="Google Shape;1993;p43"/>
            <p:cNvSpPr/>
            <p:nvPr/>
          </p:nvSpPr>
          <p:spPr>
            <a:xfrm>
              <a:off x="1053959" y="2525577"/>
              <a:ext cx="522718" cy="722204"/>
            </a:xfrm>
            <a:custGeom>
              <a:avLst/>
              <a:gdLst/>
              <a:ahLst/>
              <a:cxnLst/>
              <a:rect l="l" t="t" r="r" b="b"/>
              <a:pathLst>
                <a:path w="14079" h="19452" extrusionOk="0">
                  <a:moveTo>
                    <a:pt x="1162" y="572"/>
                  </a:moveTo>
                  <a:cubicBezTo>
                    <a:pt x="1511" y="572"/>
                    <a:pt x="1979" y="687"/>
                    <a:pt x="2367" y="804"/>
                  </a:cubicBezTo>
                  <a:cubicBezTo>
                    <a:pt x="2543" y="858"/>
                    <a:pt x="6713" y="2128"/>
                    <a:pt x="9733" y="7304"/>
                  </a:cubicBezTo>
                  <a:cubicBezTo>
                    <a:pt x="10817" y="9160"/>
                    <a:pt x="11425" y="11316"/>
                    <a:pt x="11537" y="13712"/>
                  </a:cubicBezTo>
                  <a:cubicBezTo>
                    <a:pt x="11545" y="13864"/>
                    <a:pt x="11668" y="13980"/>
                    <a:pt x="11817" y="13984"/>
                  </a:cubicBezTo>
                  <a:cubicBezTo>
                    <a:pt x="11820" y="13984"/>
                    <a:pt x="11823" y="13984"/>
                    <a:pt x="11825" y="13984"/>
                  </a:cubicBezTo>
                  <a:cubicBezTo>
                    <a:pt x="11971" y="13984"/>
                    <a:pt x="12096" y="13873"/>
                    <a:pt x="12110" y="13726"/>
                  </a:cubicBezTo>
                  <a:lnTo>
                    <a:pt x="12126" y="13544"/>
                  </a:lnTo>
                  <a:cubicBezTo>
                    <a:pt x="12634" y="7826"/>
                    <a:pt x="9328" y="4239"/>
                    <a:pt x="9293" y="4205"/>
                  </a:cubicBezTo>
                  <a:cubicBezTo>
                    <a:pt x="9184" y="4090"/>
                    <a:pt x="9191" y="3908"/>
                    <a:pt x="9305" y="3802"/>
                  </a:cubicBezTo>
                  <a:cubicBezTo>
                    <a:pt x="9361" y="3750"/>
                    <a:pt x="9432" y="3724"/>
                    <a:pt x="9502" y="3724"/>
                  </a:cubicBezTo>
                  <a:cubicBezTo>
                    <a:pt x="9579" y="3724"/>
                    <a:pt x="9655" y="3754"/>
                    <a:pt x="9710" y="3814"/>
                  </a:cubicBezTo>
                  <a:cubicBezTo>
                    <a:pt x="9866" y="3980"/>
                    <a:pt x="13475" y="7908"/>
                    <a:pt x="12624" y="14252"/>
                  </a:cubicBezTo>
                  <a:cubicBezTo>
                    <a:pt x="12384" y="15574"/>
                    <a:pt x="11768" y="18017"/>
                    <a:pt x="10985" y="18796"/>
                  </a:cubicBezTo>
                  <a:cubicBezTo>
                    <a:pt x="10930" y="18851"/>
                    <a:pt x="10856" y="18880"/>
                    <a:pt x="10782" y="18880"/>
                  </a:cubicBezTo>
                  <a:cubicBezTo>
                    <a:pt x="10732" y="18880"/>
                    <a:pt x="10682" y="18867"/>
                    <a:pt x="10637" y="18841"/>
                  </a:cubicBezTo>
                  <a:cubicBezTo>
                    <a:pt x="10524" y="18776"/>
                    <a:pt x="10471" y="18643"/>
                    <a:pt x="10506" y="18518"/>
                  </a:cubicBezTo>
                  <a:cubicBezTo>
                    <a:pt x="10520" y="18459"/>
                    <a:pt x="12143" y="12568"/>
                    <a:pt x="9238" y="7591"/>
                  </a:cubicBezTo>
                  <a:cubicBezTo>
                    <a:pt x="8239" y="5880"/>
                    <a:pt x="6995" y="4426"/>
                    <a:pt x="5537" y="3264"/>
                  </a:cubicBezTo>
                  <a:cubicBezTo>
                    <a:pt x="5484" y="3222"/>
                    <a:pt x="5421" y="3201"/>
                    <a:pt x="5358" y="3201"/>
                  </a:cubicBezTo>
                  <a:cubicBezTo>
                    <a:pt x="5279" y="3201"/>
                    <a:pt x="5201" y="3234"/>
                    <a:pt x="5144" y="3296"/>
                  </a:cubicBezTo>
                  <a:cubicBezTo>
                    <a:pt x="5041" y="3409"/>
                    <a:pt x="5045" y="3579"/>
                    <a:pt x="5154" y="3687"/>
                  </a:cubicBezTo>
                  <a:cubicBezTo>
                    <a:pt x="6183" y="4722"/>
                    <a:pt x="7053" y="5882"/>
                    <a:pt x="7738" y="7132"/>
                  </a:cubicBezTo>
                  <a:cubicBezTo>
                    <a:pt x="10250" y="11715"/>
                    <a:pt x="8923" y="15824"/>
                    <a:pt x="8863" y="15995"/>
                  </a:cubicBezTo>
                  <a:cubicBezTo>
                    <a:pt x="8859" y="16014"/>
                    <a:pt x="8851" y="16030"/>
                    <a:pt x="8841" y="16047"/>
                  </a:cubicBezTo>
                  <a:lnTo>
                    <a:pt x="8501" y="16648"/>
                  </a:lnTo>
                  <a:cubicBezTo>
                    <a:pt x="8449" y="16740"/>
                    <a:pt x="8353" y="16793"/>
                    <a:pt x="8252" y="16793"/>
                  </a:cubicBezTo>
                  <a:cubicBezTo>
                    <a:pt x="8227" y="16793"/>
                    <a:pt x="8201" y="16790"/>
                    <a:pt x="8176" y="16783"/>
                  </a:cubicBezTo>
                  <a:cubicBezTo>
                    <a:pt x="8049" y="16748"/>
                    <a:pt x="7961" y="16632"/>
                    <a:pt x="7965" y="16501"/>
                  </a:cubicBezTo>
                  <a:cubicBezTo>
                    <a:pt x="7965" y="16437"/>
                    <a:pt x="8061" y="10087"/>
                    <a:pt x="4530" y="6999"/>
                  </a:cubicBezTo>
                  <a:cubicBezTo>
                    <a:pt x="4476" y="6953"/>
                    <a:pt x="4408" y="6930"/>
                    <a:pt x="4341" y="6930"/>
                  </a:cubicBezTo>
                  <a:cubicBezTo>
                    <a:pt x="4276" y="6930"/>
                    <a:pt x="4212" y="6951"/>
                    <a:pt x="4160" y="6993"/>
                  </a:cubicBezTo>
                  <a:cubicBezTo>
                    <a:pt x="4051" y="7081"/>
                    <a:pt x="4023" y="7235"/>
                    <a:pt x="4092" y="7355"/>
                  </a:cubicBezTo>
                  <a:lnTo>
                    <a:pt x="5485" y="9794"/>
                  </a:lnTo>
                  <a:cubicBezTo>
                    <a:pt x="5563" y="9931"/>
                    <a:pt x="5516" y="10107"/>
                    <a:pt x="5379" y="10185"/>
                  </a:cubicBezTo>
                  <a:cubicBezTo>
                    <a:pt x="5335" y="10210"/>
                    <a:pt x="5287" y="10222"/>
                    <a:pt x="5239" y="10222"/>
                  </a:cubicBezTo>
                  <a:cubicBezTo>
                    <a:pt x="5139" y="10222"/>
                    <a:pt x="5041" y="10169"/>
                    <a:pt x="4988" y="10076"/>
                  </a:cubicBezTo>
                  <a:lnTo>
                    <a:pt x="2746" y="6152"/>
                  </a:lnTo>
                  <a:cubicBezTo>
                    <a:pt x="2705" y="6081"/>
                    <a:pt x="2697" y="5995"/>
                    <a:pt x="2723" y="5917"/>
                  </a:cubicBezTo>
                  <a:cubicBezTo>
                    <a:pt x="2752" y="5839"/>
                    <a:pt x="2811" y="5778"/>
                    <a:pt x="2889" y="5747"/>
                  </a:cubicBezTo>
                  <a:cubicBezTo>
                    <a:pt x="2989" y="5708"/>
                    <a:pt x="3094" y="5691"/>
                    <a:pt x="3202" y="5691"/>
                  </a:cubicBezTo>
                  <a:cubicBezTo>
                    <a:pt x="3882" y="5691"/>
                    <a:pt x="4677" y="6366"/>
                    <a:pt x="4853" y="6525"/>
                  </a:cubicBezTo>
                  <a:cubicBezTo>
                    <a:pt x="6412" y="7855"/>
                    <a:pt x="7503" y="9878"/>
                    <a:pt x="8098" y="12540"/>
                  </a:cubicBezTo>
                  <a:cubicBezTo>
                    <a:pt x="8128" y="12671"/>
                    <a:pt x="8248" y="12763"/>
                    <a:pt x="8381" y="12763"/>
                  </a:cubicBezTo>
                  <a:cubicBezTo>
                    <a:pt x="8393" y="12763"/>
                    <a:pt x="8405" y="12762"/>
                    <a:pt x="8417" y="12761"/>
                  </a:cubicBezTo>
                  <a:cubicBezTo>
                    <a:pt x="8564" y="12740"/>
                    <a:pt x="8673" y="12613"/>
                    <a:pt x="8665" y="12464"/>
                  </a:cubicBezTo>
                  <a:cubicBezTo>
                    <a:pt x="8577" y="10678"/>
                    <a:pt x="8096" y="8978"/>
                    <a:pt x="7237" y="7407"/>
                  </a:cubicBezTo>
                  <a:cubicBezTo>
                    <a:pt x="4839" y="3034"/>
                    <a:pt x="815" y="1234"/>
                    <a:pt x="774" y="1216"/>
                  </a:cubicBezTo>
                  <a:cubicBezTo>
                    <a:pt x="651" y="1162"/>
                    <a:pt x="585" y="1015"/>
                    <a:pt x="608" y="894"/>
                  </a:cubicBezTo>
                  <a:cubicBezTo>
                    <a:pt x="630" y="790"/>
                    <a:pt x="694" y="704"/>
                    <a:pt x="792" y="647"/>
                  </a:cubicBezTo>
                  <a:cubicBezTo>
                    <a:pt x="882" y="594"/>
                    <a:pt x="1011" y="572"/>
                    <a:pt x="1162" y="572"/>
                  </a:cubicBezTo>
                  <a:close/>
                  <a:moveTo>
                    <a:pt x="1155" y="0"/>
                  </a:moveTo>
                  <a:cubicBezTo>
                    <a:pt x="829" y="0"/>
                    <a:pt x="638" y="73"/>
                    <a:pt x="501" y="154"/>
                  </a:cubicBezTo>
                  <a:cubicBezTo>
                    <a:pt x="266" y="293"/>
                    <a:pt x="105" y="514"/>
                    <a:pt x="47" y="776"/>
                  </a:cubicBezTo>
                  <a:cubicBezTo>
                    <a:pt x="41" y="810"/>
                    <a:pt x="35" y="845"/>
                    <a:pt x="33" y="878"/>
                  </a:cubicBezTo>
                  <a:cubicBezTo>
                    <a:pt x="0" y="1246"/>
                    <a:pt x="207" y="1590"/>
                    <a:pt x="544" y="1739"/>
                  </a:cubicBezTo>
                  <a:cubicBezTo>
                    <a:pt x="583" y="1756"/>
                    <a:pt x="4438" y="3495"/>
                    <a:pt x="6733" y="7681"/>
                  </a:cubicBezTo>
                  <a:cubicBezTo>
                    <a:pt x="6807" y="7814"/>
                    <a:pt x="6877" y="7949"/>
                    <a:pt x="6944" y="8084"/>
                  </a:cubicBezTo>
                  <a:cubicBezTo>
                    <a:pt x="6451" y="7312"/>
                    <a:pt x="5880" y="6650"/>
                    <a:pt x="5232" y="6097"/>
                  </a:cubicBezTo>
                  <a:cubicBezTo>
                    <a:pt x="4868" y="5773"/>
                    <a:pt x="4035" y="5120"/>
                    <a:pt x="3202" y="5120"/>
                  </a:cubicBezTo>
                  <a:cubicBezTo>
                    <a:pt x="3027" y="5120"/>
                    <a:pt x="2851" y="5149"/>
                    <a:pt x="2680" y="5215"/>
                  </a:cubicBezTo>
                  <a:cubicBezTo>
                    <a:pt x="2449" y="5307"/>
                    <a:pt x="2267" y="5494"/>
                    <a:pt x="2185" y="5727"/>
                  </a:cubicBezTo>
                  <a:cubicBezTo>
                    <a:pt x="2101" y="5960"/>
                    <a:pt x="2126" y="6220"/>
                    <a:pt x="2249" y="6437"/>
                  </a:cubicBezTo>
                  <a:lnTo>
                    <a:pt x="4491" y="10361"/>
                  </a:lnTo>
                  <a:cubicBezTo>
                    <a:pt x="4649" y="10637"/>
                    <a:pt x="4941" y="10793"/>
                    <a:pt x="5241" y="10793"/>
                  </a:cubicBezTo>
                  <a:cubicBezTo>
                    <a:pt x="5385" y="10793"/>
                    <a:pt x="5530" y="10758"/>
                    <a:pt x="5663" y="10682"/>
                  </a:cubicBezTo>
                  <a:cubicBezTo>
                    <a:pt x="5888" y="10553"/>
                    <a:pt x="6034" y="10338"/>
                    <a:pt x="6081" y="10103"/>
                  </a:cubicBezTo>
                  <a:cubicBezTo>
                    <a:pt x="7439" y="13035"/>
                    <a:pt x="7394" y="16443"/>
                    <a:pt x="7392" y="16488"/>
                  </a:cubicBezTo>
                  <a:cubicBezTo>
                    <a:pt x="7384" y="16881"/>
                    <a:pt x="7644" y="17229"/>
                    <a:pt x="8024" y="17333"/>
                  </a:cubicBezTo>
                  <a:cubicBezTo>
                    <a:pt x="8101" y="17354"/>
                    <a:pt x="8178" y="17364"/>
                    <a:pt x="8253" y="17364"/>
                  </a:cubicBezTo>
                  <a:cubicBezTo>
                    <a:pt x="8557" y="17364"/>
                    <a:pt x="8845" y="17204"/>
                    <a:pt x="9000" y="16930"/>
                  </a:cubicBezTo>
                  <a:lnTo>
                    <a:pt x="9342" y="16329"/>
                  </a:lnTo>
                  <a:cubicBezTo>
                    <a:pt x="9369" y="16282"/>
                    <a:pt x="9391" y="16231"/>
                    <a:pt x="9409" y="16177"/>
                  </a:cubicBezTo>
                  <a:cubicBezTo>
                    <a:pt x="9467" y="16010"/>
                    <a:pt x="10678" y="12264"/>
                    <a:pt x="8753" y="7891"/>
                  </a:cubicBezTo>
                  <a:lnTo>
                    <a:pt x="8753" y="7891"/>
                  </a:lnTo>
                  <a:cubicBezTo>
                    <a:pt x="11507" y="12632"/>
                    <a:pt x="9970" y="18305"/>
                    <a:pt x="9956" y="18365"/>
                  </a:cubicBezTo>
                  <a:cubicBezTo>
                    <a:pt x="9851" y="18739"/>
                    <a:pt x="10013" y="19138"/>
                    <a:pt x="10349" y="19334"/>
                  </a:cubicBezTo>
                  <a:cubicBezTo>
                    <a:pt x="10484" y="19413"/>
                    <a:pt x="10633" y="19451"/>
                    <a:pt x="10782" y="19451"/>
                  </a:cubicBezTo>
                  <a:cubicBezTo>
                    <a:pt x="11004" y="19451"/>
                    <a:pt x="11224" y="19366"/>
                    <a:pt x="11390" y="19201"/>
                  </a:cubicBezTo>
                  <a:cubicBezTo>
                    <a:pt x="12458" y="18139"/>
                    <a:pt x="13076" y="14979"/>
                    <a:pt x="13190" y="14342"/>
                  </a:cubicBezTo>
                  <a:cubicBezTo>
                    <a:pt x="14078" y="7718"/>
                    <a:pt x="10293" y="3597"/>
                    <a:pt x="10132" y="3425"/>
                  </a:cubicBezTo>
                  <a:cubicBezTo>
                    <a:pt x="9963" y="3245"/>
                    <a:pt x="9733" y="3153"/>
                    <a:pt x="9503" y="3153"/>
                  </a:cubicBezTo>
                  <a:cubicBezTo>
                    <a:pt x="9293" y="3153"/>
                    <a:pt x="9082" y="3230"/>
                    <a:pt x="8916" y="3384"/>
                  </a:cubicBezTo>
                  <a:cubicBezTo>
                    <a:pt x="8571" y="3705"/>
                    <a:pt x="8552" y="4250"/>
                    <a:pt x="8875" y="4593"/>
                  </a:cubicBezTo>
                  <a:cubicBezTo>
                    <a:pt x="8896" y="4616"/>
                    <a:pt x="10267" y="6126"/>
                    <a:pt x="11058" y="8710"/>
                  </a:cubicBezTo>
                  <a:cubicBezTo>
                    <a:pt x="10821" y="8123"/>
                    <a:pt x="10545" y="7558"/>
                    <a:pt x="10230" y="7018"/>
                  </a:cubicBezTo>
                  <a:cubicBezTo>
                    <a:pt x="7095" y="1645"/>
                    <a:pt x="2715" y="311"/>
                    <a:pt x="2533" y="258"/>
                  </a:cubicBezTo>
                  <a:cubicBezTo>
                    <a:pt x="1902" y="67"/>
                    <a:pt x="1466" y="0"/>
                    <a:pt x="1155"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4" name="Google Shape;1994;p43"/>
            <p:cNvSpPr/>
            <p:nvPr/>
          </p:nvSpPr>
          <p:spPr>
            <a:xfrm>
              <a:off x="1685339" y="3489527"/>
              <a:ext cx="487930" cy="523943"/>
            </a:xfrm>
            <a:custGeom>
              <a:avLst/>
              <a:gdLst/>
              <a:ahLst/>
              <a:cxnLst/>
              <a:rect l="l" t="t" r="r" b="b"/>
              <a:pathLst>
                <a:path w="13142" h="14112" extrusionOk="0">
                  <a:moveTo>
                    <a:pt x="4437" y="0"/>
                  </a:moveTo>
                  <a:cubicBezTo>
                    <a:pt x="3580" y="0"/>
                    <a:pt x="2788" y="370"/>
                    <a:pt x="2100" y="1188"/>
                  </a:cubicBezTo>
                  <a:cubicBezTo>
                    <a:pt x="1" y="3684"/>
                    <a:pt x="3661" y="5816"/>
                    <a:pt x="3661" y="5816"/>
                  </a:cubicBezTo>
                  <a:cubicBezTo>
                    <a:pt x="6120" y="7219"/>
                    <a:pt x="6965" y="8684"/>
                    <a:pt x="7278" y="9777"/>
                  </a:cubicBezTo>
                  <a:cubicBezTo>
                    <a:pt x="7655" y="11088"/>
                    <a:pt x="7391" y="12314"/>
                    <a:pt x="8399" y="13316"/>
                  </a:cubicBezTo>
                  <a:cubicBezTo>
                    <a:pt x="8619" y="13536"/>
                    <a:pt x="9271" y="14112"/>
                    <a:pt x="10079" y="14112"/>
                  </a:cubicBezTo>
                  <a:cubicBezTo>
                    <a:pt x="10150" y="14112"/>
                    <a:pt x="10222" y="14107"/>
                    <a:pt x="10296" y="14098"/>
                  </a:cubicBezTo>
                  <a:cubicBezTo>
                    <a:pt x="11317" y="13965"/>
                    <a:pt x="12215" y="12884"/>
                    <a:pt x="12393" y="11399"/>
                  </a:cubicBezTo>
                  <a:cubicBezTo>
                    <a:pt x="12393" y="11399"/>
                    <a:pt x="13142" y="7549"/>
                    <a:pt x="10200" y="3960"/>
                  </a:cubicBezTo>
                  <a:cubicBezTo>
                    <a:pt x="8223" y="1549"/>
                    <a:pt x="6193" y="0"/>
                    <a:pt x="443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5" name="Google Shape;1995;p43"/>
            <p:cNvSpPr/>
            <p:nvPr/>
          </p:nvSpPr>
          <p:spPr>
            <a:xfrm>
              <a:off x="1729559" y="3483326"/>
              <a:ext cx="428897" cy="536344"/>
            </a:xfrm>
            <a:custGeom>
              <a:avLst/>
              <a:gdLst/>
              <a:ahLst/>
              <a:cxnLst/>
              <a:rect l="l" t="t" r="r" b="b"/>
              <a:pathLst>
                <a:path w="11552" h="14446" extrusionOk="0">
                  <a:moveTo>
                    <a:pt x="3252" y="334"/>
                  </a:moveTo>
                  <a:cubicBezTo>
                    <a:pt x="3257" y="334"/>
                    <a:pt x="3261" y="334"/>
                    <a:pt x="3266" y="334"/>
                  </a:cubicBezTo>
                  <a:cubicBezTo>
                    <a:pt x="4856" y="344"/>
                    <a:pt x="6797" y="1692"/>
                    <a:pt x="8880" y="4233"/>
                  </a:cubicBezTo>
                  <a:cubicBezTo>
                    <a:pt x="9539" y="5035"/>
                    <a:pt x="10063" y="5919"/>
                    <a:pt x="10435" y="6856"/>
                  </a:cubicBezTo>
                  <a:cubicBezTo>
                    <a:pt x="10734" y="7609"/>
                    <a:pt x="10938" y="8397"/>
                    <a:pt x="11043" y="9201"/>
                  </a:cubicBezTo>
                  <a:cubicBezTo>
                    <a:pt x="11221" y="10572"/>
                    <a:pt x="11041" y="11525"/>
                    <a:pt x="11038" y="11535"/>
                  </a:cubicBezTo>
                  <a:lnTo>
                    <a:pt x="11038" y="11548"/>
                  </a:lnTo>
                  <a:cubicBezTo>
                    <a:pt x="10955" y="12235"/>
                    <a:pt x="10713" y="12847"/>
                    <a:pt x="10339" y="13319"/>
                  </a:cubicBezTo>
                  <a:cubicBezTo>
                    <a:pt x="9987" y="13763"/>
                    <a:pt x="9541" y="14040"/>
                    <a:pt x="9083" y="14099"/>
                  </a:cubicBezTo>
                  <a:cubicBezTo>
                    <a:pt x="9016" y="14108"/>
                    <a:pt x="8950" y="14112"/>
                    <a:pt x="8886" y="14112"/>
                  </a:cubicBezTo>
                  <a:cubicBezTo>
                    <a:pt x="8161" y="14112"/>
                    <a:pt x="7562" y="13599"/>
                    <a:pt x="7325" y="13364"/>
                  </a:cubicBezTo>
                  <a:cubicBezTo>
                    <a:pt x="6687" y="12730"/>
                    <a:pt x="6593" y="12008"/>
                    <a:pt x="6484" y="11173"/>
                  </a:cubicBezTo>
                  <a:cubicBezTo>
                    <a:pt x="6431" y="10762"/>
                    <a:pt x="6376" y="10336"/>
                    <a:pt x="6249" y="9897"/>
                  </a:cubicBezTo>
                  <a:cubicBezTo>
                    <a:pt x="5805" y="8350"/>
                    <a:pt x="4561" y="6985"/>
                    <a:pt x="2554" y="5837"/>
                  </a:cubicBezTo>
                  <a:cubicBezTo>
                    <a:pt x="2536" y="5827"/>
                    <a:pt x="709" y="4745"/>
                    <a:pt x="455" y="3284"/>
                  </a:cubicBezTo>
                  <a:cubicBezTo>
                    <a:pt x="408" y="3016"/>
                    <a:pt x="418" y="2752"/>
                    <a:pt x="484" y="2490"/>
                  </a:cubicBezTo>
                  <a:cubicBezTo>
                    <a:pt x="569" y="2142"/>
                    <a:pt x="754" y="1799"/>
                    <a:pt x="1036" y="1463"/>
                  </a:cubicBezTo>
                  <a:cubicBezTo>
                    <a:pt x="1667" y="712"/>
                    <a:pt x="2413" y="334"/>
                    <a:pt x="3252" y="334"/>
                  </a:cubicBezTo>
                  <a:close/>
                  <a:moveTo>
                    <a:pt x="3248" y="0"/>
                  </a:moveTo>
                  <a:cubicBezTo>
                    <a:pt x="2307" y="0"/>
                    <a:pt x="1477" y="420"/>
                    <a:pt x="780" y="1248"/>
                  </a:cubicBezTo>
                  <a:cubicBezTo>
                    <a:pt x="222" y="1913"/>
                    <a:pt x="1" y="2617"/>
                    <a:pt x="125" y="3341"/>
                  </a:cubicBezTo>
                  <a:cubicBezTo>
                    <a:pt x="244" y="4025"/>
                    <a:pt x="664" y="4702"/>
                    <a:pt x="1369" y="5355"/>
                  </a:cubicBezTo>
                  <a:cubicBezTo>
                    <a:pt x="1887" y="5833"/>
                    <a:pt x="2366" y="6114"/>
                    <a:pt x="2388" y="6128"/>
                  </a:cubicBezTo>
                  <a:cubicBezTo>
                    <a:pt x="4318" y="7229"/>
                    <a:pt x="5508" y="8528"/>
                    <a:pt x="5928" y="9989"/>
                  </a:cubicBezTo>
                  <a:cubicBezTo>
                    <a:pt x="6046" y="10404"/>
                    <a:pt x="6102" y="10817"/>
                    <a:pt x="6153" y="11216"/>
                  </a:cubicBezTo>
                  <a:cubicBezTo>
                    <a:pt x="6265" y="12075"/>
                    <a:pt x="6372" y="12886"/>
                    <a:pt x="7090" y="13602"/>
                  </a:cubicBezTo>
                  <a:cubicBezTo>
                    <a:pt x="7358" y="13868"/>
                    <a:pt x="8037" y="14446"/>
                    <a:pt x="8886" y="14446"/>
                  </a:cubicBezTo>
                  <a:cubicBezTo>
                    <a:pt x="8965" y="14446"/>
                    <a:pt x="9044" y="14441"/>
                    <a:pt x="9126" y="14430"/>
                  </a:cubicBezTo>
                  <a:cubicBezTo>
                    <a:pt x="9672" y="14359"/>
                    <a:pt x="10196" y="14037"/>
                    <a:pt x="10601" y="13526"/>
                  </a:cubicBezTo>
                  <a:cubicBezTo>
                    <a:pt x="10912" y="13135"/>
                    <a:pt x="11139" y="12656"/>
                    <a:pt x="11270" y="12125"/>
                  </a:cubicBezTo>
                  <a:cubicBezTo>
                    <a:pt x="11313" y="11953"/>
                    <a:pt x="11345" y="11775"/>
                    <a:pt x="11368" y="11593"/>
                  </a:cubicBezTo>
                  <a:cubicBezTo>
                    <a:pt x="11386" y="11498"/>
                    <a:pt x="11552" y="10549"/>
                    <a:pt x="11376" y="9170"/>
                  </a:cubicBezTo>
                  <a:cubicBezTo>
                    <a:pt x="11268" y="8338"/>
                    <a:pt x="11057" y="7521"/>
                    <a:pt x="10748" y="6742"/>
                  </a:cubicBezTo>
                  <a:cubicBezTo>
                    <a:pt x="10361" y="5768"/>
                    <a:pt x="9819" y="4853"/>
                    <a:pt x="9138" y="4021"/>
                  </a:cubicBezTo>
                  <a:cubicBezTo>
                    <a:pt x="8111" y="2768"/>
                    <a:pt x="7106" y="1791"/>
                    <a:pt x="6153" y="1113"/>
                  </a:cubicBezTo>
                  <a:cubicBezTo>
                    <a:pt x="5118" y="381"/>
                    <a:pt x="4148" y="6"/>
                    <a:pt x="3268" y="0"/>
                  </a:cubicBezTo>
                  <a:cubicBezTo>
                    <a:pt x="3261" y="0"/>
                    <a:pt x="3254" y="0"/>
                    <a:pt x="324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6" name="Google Shape;1996;p43"/>
            <p:cNvSpPr/>
            <p:nvPr/>
          </p:nvSpPr>
          <p:spPr>
            <a:xfrm>
              <a:off x="1768768" y="3520195"/>
              <a:ext cx="362699" cy="457374"/>
            </a:xfrm>
            <a:custGeom>
              <a:avLst/>
              <a:gdLst/>
              <a:ahLst/>
              <a:cxnLst/>
              <a:rect l="l" t="t" r="r" b="b"/>
              <a:pathLst>
                <a:path w="9769" h="12319" extrusionOk="0">
                  <a:moveTo>
                    <a:pt x="1929" y="1"/>
                  </a:moveTo>
                  <a:cubicBezTo>
                    <a:pt x="1311" y="1"/>
                    <a:pt x="340" y="819"/>
                    <a:pt x="156" y="1861"/>
                  </a:cubicBezTo>
                  <a:cubicBezTo>
                    <a:pt x="1" y="2739"/>
                    <a:pt x="99" y="3189"/>
                    <a:pt x="430" y="3189"/>
                  </a:cubicBezTo>
                  <a:cubicBezTo>
                    <a:pt x="624" y="3189"/>
                    <a:pt x="898" y="3035"/>
                    <a:pt x="1248" y="2723"/>
                  </a:cubicBezTo>
                  <a:cubicBezTo>
                    <a:pt x="1510" y="2488"/>
                    <a:pt x="1672" y="2385"/>
                    <a:pt x="1773" y="2385"/>
                  </a:cubicBezTo>
                  <a:cubicBezTo>
                    <a:pt x="2037" y="2385"/>
                    <a:pt x="1882" y="3095"/>
                    <a:pt x="2009" y="4018"/>
                  </a:cubicBezTo>
                  <a:cubicBezTo>
                    <a:pt x="2076" y="4503"/>
                    <a:pt x="2315" y="4667"/>
                    <a:pt x="2604" y="4667"/>
                  </a:cubicBezTo>
                  <a:cubicBezTo>
                    <a:pt x="3073" y="4667"/>
                    <a:pt x="3674" y="4231"/>
                    <a:pt x="3875" y="4036"/>
                  </a:cubicBezTo>
                  <a:cubicBezTo>
                    <a:pt x="3986" y="3929"/>
                    <a:pt x="4139" y="3852"/>
                    <a:pt x="4275" y="3852"/>
                  </a:cubicBezTo>
                  <a:cubicBezTo>
                    <a:pt x="4535" y="3852"/>
                    <a:pt x="4735" y="4133"/>
                    <a:pt x="4467" y="5020"/>
                  </a:cubicBezTo>
                  <a:cubicBezTo>
                    <a:pt x="4213" y="5862"/>
                    <a:pt x="4600" y="6041"/>
                    <a:pt x="5107" y="6041"/>
                  </a:cubicBezTo>
                  <a:cubicBezTo>
                    <a:pt x="5413" y="6041"/>
                    <a:pt x="5764" y="5975"/>
                    <a:pt x="6042" y="5951"/>
                  </a:cubicBezTo>
                  <a:cubicBezTo>
                    <a:pt x="6102" y="5946"/>
                    <a:pt x="6155" y="5943"/>
                    <a:pt x="6200" y="5943"/>
                  </a:cubicBezTo>
                  <a:cubicBezTo>
                    <a:pt x="6704" y="5943"/>
                    <a:pt x="6270" y="6289"/>
                    <a:pt x="5725" y="7398"/>
                  </a:cubicBezTo>
                  <a:cubicBezTo>
                    <a:pt x="5130" y="8603"/>
                    <a:pt x="6441" y="8977"/>
                    <a:pt x="7339" y="9026"/>
                  </a:cubicBezTo>
                  <a:cubicBezTo>
                    <a:pt x="8235" y="9077"/>
                    <a:pt x="6680" y="10094"/>
                    <a:pt x="6680" y="10094"/>
                  </a:cubicBezTo>
                  <a:cubicBezTo>
                    <a:pt x="6680" y="10094"/>
                    <a:pt x="6028" y="10941"/>
                    <a:pt x="6811" y="11850"/>
                  </a:cubicBezTo>
                  <a:cubicBezTo>
                    <a:pt x="7124" y="12210"/>
                    <a:pt x="7471" y="12319"/>
                    <a:pt x="7776" y="12319"/>
                  </a:cubicBezTo>
                  <a:cubicBezTo>
                    <a:pt x="8237" y="12319"/>
                    <a:pt x="8601" y="12071"/>
                    <a:pt x="8601" y="12071"/>
                  </a:cubicBezTo>
                  <a:cubicBezTo>
                    <a:pt x="9768" y="11032"/>
                    <a:pt x="9527" y="10612"/>
                    <a:pt x="8925" y="10612"/>
                  </a:cubicBezTo>
                  <a:cubicBezTo>
                    <a:pt x="8679" y="10612"/>
                    <a:pt x="8373" y="10682"/>
                    <a:pt x="8078" y="10808"/>
                  </a:cubicBezTo>
                  <a:cubicBezTo>
                    <a:pt x="7957" y="10860"/>
                    <a:pt x="7864" y="10884"/>
                    <a:pt x="7795" y="10884"/>
                  </a:cubicBezTo>
                  <a:cubicBezTo>
                    <a:pt x="7276" y="10884"/>
                    <a:pt x="8076" y="9558"/>
                    <a:pt x="8732" y="8658"/>
                  </a:cubicBezTo>
                  <a:cubicBezTo>
                    <a:pt x="9477" y="7637"/>
                    <a:pt x="9516" y="6786"/>
                    <a:pt x="8299" y="6633"/>
                  </a:cubicBezTo>
                  <a:cubicBezTo>
                    <a:pt x="7083" y="6479"/>
                    <a:pt x="7527" y="5777"/>
                    <a:pt x="7566" y="5024"/>
                  </a:cubicBezTo>
                  <a:cubicBezTo>
                    <a:pt x="7601" y="4347"/>
                    <a:pt x="7532" y="3603"/>
                    <a:pt x="6712" y="3603"/>
                  </a:cubicBezTo>
                  <a:cubicBezTo>
                    <a:pt x="6621" y="3603"/>
                    <a:pt x="6521" y="3612"/>
                    <a:pt x="6410" y="3631"/>
                  </a:cubicBezTo>
                  <a:cubicBezTo>
                    <a:pt x="6295" y="3651"/>
                    <a:pt x="6196" y="3661"/>
                    <a:pt x="6111" y="3661"/>
                  </a:cubicBezTo>
                  <a:cubicBezTo>
                    <a:pt x="5377" y="3661"/>
                    <a:pt x="5659" y="2950"/>
                    <a:pt x="5336" y="2209"/>
                  </a:cubicBezTo>
                  <a:cubicBezTo>
                    <a:pt x="5096" y="1660"/>
                    <a:pt x="4860" y="1404"/>
                    <a:pt x="4507" y="1404"/>
                  </a:cubicBezTo>
                  <a:cubicBezTo>
                    <a:pt x="4328" y="1404"/>
                    <a:pt x="4118" y="1470"/>
                    <a:pt x="3863" y="1598"/>
                  </a:cubicBezTo>
                  <a:cubicBezTo>
                    <a:pt x="3736" y="1661"/>
                    <a:pt x="3619" y="1690"/>
                    <a:pt x="3511" y="1690"/>
                  </a:cubicBezTo>
                  <a:cubicBezTo>
                    <a:pt x="2978" y="1690"/>
                    <a:pt x="2669" y="983"/>
                    <a:pt x="2388" y="298"/>
                  </a:cubicBezTo>
                  <a:cubicBezTo>
                    <a:pt x="2303" y="93"/>
                    <a:pt x="2136" y="1"/>
                    <a:pt x="1929"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7" name="Google Shape;1997;p43"/>
            <p:cNvSpPr/>
            <p:nvPr/>
          </p:nvSpPr>
          <p:spPr>
            <a:xfrm>
              <a:off x="1646465" y="2745827"/>
              <a:ext cx="474415" cy="500776"/>
            </a:xfrm>
            <a:custGeom>
              <a:avLst/>
              <a:gdLst/>
              <a:ahLst/>
              <a:cxnLst/>
              <a:rect l="l" t="t" r="r" b="b"/>
              <a:pathLst>
                <a:path w="12778" h="13488" extrusionOk="0">
                  <a:moveTo>
                    <a:pt x="10043" y="0"/>
                  </a:moveTo>
                  <a:cubicBezTo>
                    <a:pt x="9740" y="0"/>
                    <a:pt x="9421" y="37"/>
                    <a:pt x="9097" y="114"/>
                  </a:cubicBezTo>
                  <a:cubicBezTo>
                    <a:pt x="9097" y="114"/>
                    <a:pt x="5224" y="740"/>
                    <a:pt x="2871" y="4740"/>
                  </a:cubicBezTo>
                  <a:cubicBezTo>
                    <a:pt x="520" y="8742"/>
                    <a:pt x="0" y="12191"/>
                    <a:pt x="3067" y="13300"/>
                  </a:cubicBezTo>
                  <a:cubicBezTo>
                    <a:pt x="3427" y="13430"/>
                    <a:pt x="3754" y="13488"/>
                    <a:pt x="4052" y="13488"/>
                  </a:cubicBezTo>
                  <a:cubicBezTo>
                    <a:pt x="6295" y="13488"/>
                    <a:pt x="6871" y="10237"/>
                    <a:pt x="6871" y="10237"/>
                  </a:cubicBezTo>
                  <a:cubicBezTo>
                    <a:pt x="7339" y="7445"/>
                    <a:pt x="8424" y="6145"/>
                    <a:pt x="9338" y="5474"/>
                  </a:cubicBezTo>
                  <a:cubicBezTo>
                    <a:pt x="10441" y="4666"/>
                    <a:pt x="11681" y="4492"/>
                    <a:pt x="12274" y="3201"/>
                  </a:cubicBezTo>
                  <a:cubicBezTo>
                    <a:pt x="12415" y="2892"/>
                    <a:pt x="12777" y="1961"/>
                    <a:pt x="12354" y="1151"/>
                  </a:cubicBezTo>
                  <a:cubicBezTo>
                    <a:pt x="11983" y="442"/>
                    <a:pt x="11101" y="0"/>
                    <a:pt x="1004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8" name="Google Shape;1998;p43"/>
            <p:cNvSpPr/>
            <p:nvPr/>
          </p:nvSpPr>
          <p:spPr>
            <a:xfrm>
              <a:off x="1671824" y="2739552"/>
              <a:ext cx="455517" cy="513213"/>
            </a:xfrm>
            <a:custGeom>
              <a:avLst/>
              <a:gdLst/>
              <a:ahLst/>
              <a:cxnLst/>
              <a:rect l="l" t="t" r="r" b="b"/>
              <a:pathLst>
                <a:path w="12269" h="13823" extrusionOk="0">
                  <a:moveTo>
                    <a:pt x="9363" y="335"/>
                  </a:moveTo>
                  <a:cubicBezTo>
                    <a:pt x="9712" y="335"/>
                    <a:pt x="10046" y="386"/>
                    <a:pt x="10355" y="488"/>
                  </a:cubicBezTo>
                  <a:cubicBezTo>
                    <a:pt x="10893" y="666"/>
                    <a:pt x="11309" y="987"/>
                    <a:pt x="11523" y="1398"/>
                  </a:cubicBezTo>
                  <a:cubicBezTo>
                    <a:pt x="11902" y="2124"/>
                    <a:pt x="11591" y="2969"/>
                    <a:pt x="11440" y="3301"/>
                  </a:cubicBezTo>
                  <a:cubicBezTo>
                    <a:pt x="11063" y="4119"/>
                    <a:pt x="10419" y="4457"/>
                    <a:pt x="9674" y="4847"/>
                  </a:cubicBezTo>
                  <a:cubicBezTo>
                    <a:pt x="9306" y="5040"/>
                    <a:pt x="8925" y="5238"/>
                    <a:pt x="8557" y="5508"/>
                  </a:cubicBezTo>
                  <a:cubicBezTo>
                    <a:pt x="7258" y="6460"/>
                    <a:pt x="6405" y="8098"/>
                    <a:pt x="6022" y="10376"/>
                  </a:cubicBezTo>
                  <a:cubicBezTo>
                    <a:pt x="6020" y="10398"/>
                    <a:pt x="5635" y="12487"/>
                    <a:pt x="4350" y="13230"/>
                  </a:cubicBezTo>
                  <a:cubicBezTo>
                    <a:pt x="4115" y="13365"/>
                    <a:pt x="3863" y="13447"/>
                    <a:pt x="3595" y="13475"/>
                  </a:cubicBezTo>
                  <a:cubicBezTo>
                    <a:pt x="3520" y="13484"/>
                    <a:pt x="3442" y="13488"/>
                    <a:pt x="3364" y="13488"/>
                  </a:cubicBezTo>
                  <a:cubicBezTo>
                    <a:pt x="3073" y="13488"/>
                    <a:pt x="2765" y="13429"/>
                    <a:pt x="2440" y="13311"/>
                  </a:cubicBezTo>
                  <a:cubicBezTo>
                    <a:pt x="1513" y="12976"/>
                    <a:pt x="899" y="12405"/>
                    <a:pt x="613" y="11609"/>
                  </a:cubicBezTo>
                  <a:cubicBezTo>
                    <a:pt x="72" y="10114"/>
                    <a:pt x="668" y="7826"/>
                    <a:pt x="2331" y="4995"/>
                  </a:cubicBezTo>
                  <a:cubicBezTo>
                    <a:pt x="2859" y="4099"/>
                    <a:pt x="3505" y="3303"/>
                    <a:pt x="4258" y="2630"/>
                  </a:cubicBezTo>
                  <a:cubicBezTo>
                    <a:pt x="4860" y="2090"/>
                    <a:pt x="5529" y="1625"/>
                    <a:pt x="6247" y="1251"/>
                  </a:cubicBezTo>
                  <a:cubicBezTo>
                    <a:pt x="7475" y="610"/>
                    <a:pt x="8430" y="449"/>
                    <a:pt x="8440" y="447"/>
                  </a:cubicBezTo>
                  <a:lnTo>
                    <a:pt x="8453" y="445"/>
                  </a:lnTo>
                  <a:cubicBezTo>
                    <a:pt x="8761" y="371"/>
                    <a:pt x="9067" y="335"/>
                    <a:pt x="9363" y="335"/>
                  </a:cubicBezTo>
                  <a:close/>
                  <a:moveTo>
                    <a:pt x="9358" y="1"/>
                  </a:moveTo>
                  <a:cubicBezTo>
                    <a:pt x="9212" y="1"/>
                    <a:pt x="9064" y="9"/>
                    <a:pt x="8915" y="25"/>
                  </a:cubicBezTo>
                  <a:cubicBezTo>
                    <a:pt x="8739" y="46"/>
                    <a:pt x="8559" y="76"/>
                    <a:pt x="8381" y="117"/>
                  </a:cubicBezTo>
                  <a:cubicBezTo>
                    <a:pt x="8287" y="134"/>
                    <a:pt x="7340" y="306"/>
                    <a:pt x="6106" y="948"/>
                  </a:cubicBezTo>
                  <a:cubicBezTo>
                    <a:pt x="5361" y="1335"/>
                    <a:pt x="4668" y="1815"/>
                    <a:pt x="4044" y="2374"/>
                  </a:cubicBezTo>
                  <a:cubicBezTo>
                    <a:pt x="3262" y="3072"/>
                    <a:pt x="2591" y="3896"/>
                    <a:pt x="2045" y="4825"/>
                  </a:cubicBezTo>
                  <a:cubicBezTo>
                    <a:pt x="1224" y="6220"/>
                    <a:pt x="653" y="7501"/>
                    <a:pt x="349" y="8630"/>
                  </a:cubicBezTo>
                  <a:cubicBezTo>
                    <a:pt x="17" y="9854"/>
                    <a:pt x="1" y="10895"/>
                    <a:pt x="297" y="11722"/>
                  </a:cubicBezTo>
                  <a:cubicBezTo>
                    <a:pt x="621" y="12614"/>
                    <a:pt x="1302" y="13254"/>
                    <a:pt x="2327" y="13625"/>
                  </a:cubicBezTo>
                  <a:cubicBezTo>
                    <a:pt x="2692" y="13757"/>
                    <a:pt x="3040" y="13823"/>
                    <a:pt x="3370" y="13823"/>
                  </a:cubicBezTo>
                  <a:cubicBezTo>
                    <a:pt x="3782" y="13823"/>
                    <a:pt x="4165" y="13720"/>
                    <a:pt x="4518" y="13516"/>
                  </a:cubicBezTo>
                  <a:cubicBezTo>
                    <a:pt x="5118" y="13170"/>
                    <a:pt x="5609" y="12544"/>
                    <a:pt x="5977" y="11656"/>
                  </a:cubicBezTo>
                  <a:cubicBezTo>
                    <a:pt x="6249" y="11004"/>
                    <a:pt x="6347" y="10457"/>
                    <a:pt x="6351" y="10433"/>
                  </a:cubicBezTo>
                  <a:cubicBezTo>
                    <a:pt x="6720" y="8242"/>
                    <a:pt x="7528" y="6677"/>
                    <a:pt x="8753" y="5778"/>
                  </a:cubicBezTo>
                  <a:cubicBezTo>
                    <a:pt x="9103" y="5523"/>
                    <a:pt x="9471" y="5328"/>
                    <a:pt x="9829" y="5142"/>
                  </a:cubicBezTo>
                  <a:cubicBezTo>
                    <a:pt x="10595" y="4741"/>
                    <a:pt x="11319" y="4361"/>
                    <a:pt x="11742" y="3440"/>
                  </a:cubicBezTo>
                  <a:cubicBezTo>
                    <a:pt x="11916" y="3065"/>
                    <a:pt x="12268" y="2100"/>
                    <a:pt x="11818" y="1243"/>
                  </a:cubicBezTo>
                  <a:cubicBezTo>
                    <a:pt x="11564" y="756"/>
                    <a:pt x="11082" y="375"/>
                    <a:pt x="10462" y="170"/>
                  </a:cubicBezTo>
                  <a:cubicBezTo>
                    <a:pt x="10117" y="58"/>
                    <a:pt x="9745" y="1"/>
                    <a:pt x="93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9" name="Google Shape;1999;p43"/>
            <p:cNvSpPr/>
            <p:nvPr/>
          </p:nvSpPr>
          <p:spPr>
            <a:xfrm>
              <a:off x="1703532" y="2769442"/>
              <a:ext cx="389467" cy="441594"/>
            </a:xfrm>
            <a:custGeom>
              <a:avLst/>
              <a:gdLst/>
              <a:ahLst/>
              <a:cxnLst/>
              <a:rect l="l" t="t" r="r" b="b"/>
              <a:pathLst>
                <a:path w="10490" h="11894" extrusionOk="0">
                  <a:moveTo>
                    <a:pt x="8326" y="1"/>
                  </a:moveTo>
                  <a:cubicBezTo>
                    <a:pt x="7704" y="1"/>
                    <a:pt x="7949" y="759"/>
                    <a:pt x="8495" y="1338"/>
                  </a:cubicBezTo>
                  <a:cubicBezTo>
                    <a:pt x="8843" y="1707"/>
                    <a:pt x="8657" y="1837"/>
                    <a:pt x="8237" y="1837"/>
                  </a:cubicBezTo>
                  <a:cubicBezTo>
                    <a:pt x="7738" y="1837"/>
                    <a:pt x="6910" y="1653"/>
                    <a:pt x="6250" y="1465"/>
                  </a:cubicBezTo>
                  <a:cubicBezTo>
                    <a:pt x="5926" y="1372"/>
                    <a:pt x="5631" y="1323"/>
                    <a:pt x="5377" y="1323"/>
                  </a:cubicBezTo>
                  <a:cubicBezTo>
                    <a:pt x="4679" y="1323"/>
                    <a:pt x="4296" y="1695"/>
                    <a:pt x="4499" y="2571"/>
                  </a:cubicBezTo>
                  <a:cubicBezTo>
                    <a:pt x="4775" y="3766"/>
                    <a:pt x="3963" y="3592"/>
                    <a:pt x="3243" y="3815"/>
                  </a:cubicBezTo>
                  <a:cubicBezTo>
                    <a:pt x="2523" y="4038"/>
                    <a:pt x="1770" y="4411"/>
                    <a:pt x="2334" y="5381"/>
                  </a:cubicBezTo>
                  <a:cubicBezTo>
                    <a:pt x="2897" y="6352"/>
                    <a:pt x="2021" y="6256"/>
                    <a:pt x="1371" y="6880"/>
                  </a:cubicBezTo>
                  <a:cubicBezTo>
                    <a:pt x="718" y="7506"/>
                    <a:pt x="689" y="7893"/>
                    <a:pt x="1305" y="8474"/>
                  </a:cubicBezTo>
                  <a:cubicBezTo>
                    <a:pt x="1921" y="9055"/>
                    <a:pt x="1248" y="9706"/>
                    <a:pt x="593" y="10305"/>
                  </a:cubicBezTo>
                  <a:cubicBezTo>
                    <a:pt x="1" y="10851"/>
                    <a:pt x="1185" y="11894"/>
                    <a:pt x="2447" y="11894"/>
                  </a:cubicBezTo>
                  <a:cubicBezTo>
                    <a:pt x="2575" y="11894"/>
                    <a:pt x="2704" y="11883"/>
                    <a:pt x="2831" y="11860"/>
                  </a:cubicBezTo>
                  <a:cubicBezTo>
                    <a:pt x="4223" y="11612"/>
                    <a:pt x="4386" y="11136"/>
                    <a:pt x="3263" y="10540"/>
                  </a:cubicBezTo>
                  <a:cubicBezTo>
                    <a:pt x="2140" y="9943"/>
                    <a:pt x="3081" y="9984"/>
                    <a:pt x="4217" y="9378"/>
                  </a:cubicBezTo>
                  <a:cubicBezTo>
                    <a:pt x="5350" y="8773"/>
                    <a:pt x="3996" y="7815"/>
                    <a:pt x="3591" y="7621"/>
                  </a:cubicBezTo>
                  <a:cubicBezTo>
                    <a:pt x="3183" y="7424"/>
                    <a:pt x="2899" y="6809"/>
                    <a:pt x="4309" y="6725"/>
                  </a:cubicBezTo>
                  <a:cubicBezTo>
                    <a:pt x="5716" y="6641"/>
                    <a:pt x="4953" y="5597"/>
                    <a:pt x="4638" y="4926"/>
                  </a:cubicBezTo>
                  <a:cubicBezTo>
                    <a:pt x="4492" y="4616"/>
                    <a:pt x="4509" y="4519"/>
                    <a:pt x="4703" y="4519"/>
                  </a:cubicBezTo>
                  <a:cubicBezTo>
                    <a:pt x="4927" y="4519"/>
                    <a:pt x="5387" y="4649"/>
                    <a:pt x="6105" y="4724"/>
                  </a:cubicBezTo>
                  <a:cubicBezTo>
                    <a:pt x="6170" y="4731"/>
                    <a:pt x="6232" y="4734"/>
                    <a:pt x="6290" y="4734"/>
                  </a:cubicBezTo>
                  <a:cubicBezTo>
                    <a:pt x="7433" y="4734"/>
                    <a:pt x="7328" y="3465"/>
                    <a:pt x="7079" y="2647"/>
                  </a:cubicBezTo>
                  <a:cubicBezTo>
                    <a:pt x="7005" y="2407"/>
                    <a:pt x="7068" y="2321"/>
                    <a:pt x="7198" y="2321"/>
                  </a:cubicBezTo>
                  <a:cubicBezTo>
                    <a:pt x="7532" y="2321"/>
                    <a:pt x="8306" y="2897"/>
                    <a:pt x="8306" y="2897"/>
                  </a:cubicBezTo>
                  <a:cubicBezTo>
                    <a:pt x="8306" y="2897"/>
                    <a:pt x="8452" y="2942"/>
                    <a:pt x="8665" y="2942"/>
                  </a:cubicBezTo>
                  <a:cubicBezTo>
                    <a:pt x="9016" y="2942"/>
                    <a:pt x="9547" y="2819"/>
                    <a:pt x="9908" y="2166"/>
                  </a:cubicBezTo>
                  <a:cubicBezTo>
                    <a:pt x="10489" y="1119"/>
                    <a:pt x="9499" y="411"/>
                    <a:pt x="9499" y="411"/>
                  </a:cubicBezTo>
                  <a:cubicBezTo>
                    <a:pt x="8951" y="119"/>
                    <a:pt x="8571" y="1"/>
                    <a:pt x="8326"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000" name="Google Shape;2000;p43"/>
            <p:cNvSpPr/>
            <p:nvPr/>
          </p:nvSpPr>
          <p:spPr>
            <a:xfrm>
              <a:off x="1966963" y="3189931"/>
              <a:ext cx="232010" cy="227257"/>
            </a:xfrm>
            <a:custGeom>
              <a:avLst/>
              <a:gdLst/>
              <a:ahLst/>
              <a:cxnLst/>
              <a:rect l="l" t="t" r="r" b="b"/>
              <a:pathLst>
                <a:path w="6249" h="6121" extrusionOk="0">
                  <a:moveTo>
                    <a:pt x="3003" y="1"/>
                  </a:moveTo>
                  <a:cubicBezTo>
                    <a:pt x="2798" y="1"/>
                    <a:pt x="2590" y="25"/>
                    <a:pt x="2384" y="77"/>
                  </a:cubicBezTo>
                  <a:cubicBezTo>
                    <a:pt x="884" y="449"/>
                    <a:pt x="0" y="2086"/>
                    <a:pt x="411" y="3735"/>
                  </a:cubicBezTo>
                  <a:cubicBezTo>
                    <a:pt x="764" y="5155"/>
                    <a:pt x="1963" y="6120"/>
                    <a:pt x="3248" y="6120"/>
                  </a:cubicBezTo>
                  <a:cubicBezTo>
                    <a:pt x="3453" y="6120"/>
                    <a:pt x="3661" y="6096"/>
                    <a:pt x="3867" y="6045"/>
                  </a:cubicBezTo>
                  <a:cubicBezTo>
                    <a:pt x="5365" y="5672"/>
                    <a:pt x="6248" y="4034"/>
                    <a:pt x="5839" y="2387"/>
                  </a:cubicBezTo>
                  <a:cubicBezTo>
                    <a:pt x="5486" y="965"/>
                    <a:pt x="4288"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001" name="Google Shape;2001;p43"/>
            <p:cNvSpPr/>
            <p:nvPr/>
          </p:nvSpPr>
          <p:spPr>
            <a:xfrm>
              <a:off x="1561142" y="2526282"/>
              <a:ext cx="159017" cy="155750"/>
            </a:xfrm>
            <a:custGeom>
              <a:avLst/>
              <a:gdLst/>
              <a:ahLst/>
              <a:cxnLst/>
              <a:rect l="l" t="t" r="r" b="b"/>
              <a:pathLst>
                <a:path w="4283" h="4195" extrusionOk="0">
                  <a:moveTo>
                    <a:pt x="2058" y="1"/>
                  </a:moveTo>
                  <a:cubicBezTo>
                    <a:pt x="1917" y="1"/>
                    <a:pt x="1775" y="18"/>
                    <a:pt x="1634" y="53"/>
                  </a:cubicBezTo>
                  <a:cubicBezTo>
                    <a:pt x="606" y="309"/>
                    <a:pt x="1" y="1430"/>
                    <a:pt x="281" y="2559"/>
                  </a:cubicBezTo>
                  <a:cubicBezTo>
                    <a:pt x="523" y="3533"/>
                    <a:pt x="1344" y="4195"/>
                    <a:pt x="2225" y="4195"/>
                  </a:cubicBezTo>
                  <a:cubicBezTo>
                    <a:pt x="2366" y="4195"/>
                    <a:pt x="2509" y="4178"/>
                    <a:pt x="2650" y="4143"/>
                  </a:cubicBezTo>
                  <a:cubicBezTo>
                    <a:pt x="3677" y="3889"/>
                    <a:pt x="4283" y="2766"/>
                    <a:pt x="4003" y="1636"/>
                  </a:cubicBezTo>
                  <a:cubicBezTo>
                    <a:pt x="3761" y="663"/>
                    <a:pt x="2938" y="1"/>
                    <a:pt x="20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002" name="Google Shape;2002;p43"/>
            <p:cNvSpPr/>
            <p:nvPr/>
          </p:nvSpPr>
          <p:spPr>
            <a:xfrm>
              <a:off x="1185804" y="3982083"/>
              <a:ext cx="232047" cy="227295"/>
            </a:xfrm>
            <a:custGeom>
              <a:avLst/>
              <a:gdLst/>
              <a:ahLst/>
              <a:cxnLst/>
              <a:rect l="l" t="t" r="r" b="b"/>
              <a:pathLst>
                <a:path w="6250" h="6122" extrusionOk="0">
                  <a:moveTo>
                    <a:pt x="3003" y="1"/>
                  </a:moveTo>
                  <a:cubicBezTo>
                    <a:pt x="2798" y="1"/>
                    <a:pt x="2591" y="25"/>
                    <a:pt x="2384" y="77"/>
                  </a:cubicBezTo>
                  <a:cubicBezTo>
                    <a:pt x="885" y="449"/>
                    <a:pt x="1" y="2088"/>
                    <a:pt x="410" y="3735"/>
                  </a:cubicBezTo>
                  <a:cubicBezTo>
                    <a:pt x="763" y="5157"/>
                    <a:pt x="1963" y="6122"/>
                    <a:pt x="3249" y="6122"/>
                  </a:cubicBezTo>
                  <a:cubicBezTo>
                    <a:pt x="3453" y="6122"/>
                    <a:pt x="3660" y="6097"/>
                    <a:pt x="3866" y="6047"/>
                  </a:cubicBezTo>
                  <a:cubicBezTo>
                    <a:pt x="5365" y="5674"/>
                    <a:pt x="6249" y="4035"/>
                    <a:pt x="5840" y="2386"/>
                  </a:cubicBezTo>
                  <a:cubicBezTo>
                    <a:pt x="5487" y="966"/>
                    <a:pt x="4287"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003" name="Google Shape;2003;p43"/>
            <p:cNvSpPr/>
            <p:nvPr/>
          </p:nvSpPr>
          <p:spPr>
            <a:xfrm>
              <a:off x="2265703" y="3343312"/>
              <a:ext cx="152186" cy="149030"/>
            </a:xfrm>
            <a:custGeom>
              <a:avLst/>
              <a:gdLst/>
              <a:ahLst/>
              <a:cxnLst/>
              <a:rect l="l" t="t" r="r" b="b"/>
              <a:pathLst>
                <a:path w="4099" h="4014" extrusionOk="0">
                  <a:moveTo>
                    <a:pt x="1970" y="0"/>
                  </a:moveTo>
                  <a:cubicBezTo>
                    <a:pt x="1835" y="0"/>
                    <a:pt x="1699" y="16"/>
                    <a:pt x="1564" y="50"/>
                  </a:cubicBezTo>
                  <a:cubicBezTo>
                    <a:pt x="580" y="295"/>
                    <a:pt x="1" y="1369"/>
                    <a:pt x="269" y="2450"/>
                  </a:cubicBezTo>
                  <a:cubicBezTo>
                    <a:pt x="500" y="3381"/>
                    <a:pt x="1286" y="4014"/>
                    <a:pt x="2128" y="4014"/>
                  </a:cubicBezTo>
                  <a:cubicBezTo>
                    <a:pt x="2263" y="4014"/>
                    <a:pt x="2400" y="3998"/>
                    <a:pt x="2536" y="3964"/>
                  </a:cubicBezTo>
                  <a:cubicBezTo>
                    <a:pt x="3520" y="3720"/>
                    <a:pt x="4099" y="2646"/>
                    <a:pt x="3831" y="1566"/>
                  </a:cubicBezTo>
                  <a:cubicBezTo>
                    <a:pt x="3598" y="632"/>
                    <a:pt x="2813" y="0"/>
                    <a:pt x="197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004" name="Google Shape;2004;p43"/>
            <p:cNvSpPr/>
            <p:nvPr/>
          </p:nvSpPr>
          <p:spPr>
            <a:xfrm>
              <a:off x="1557652" y="3938791"/>
              <a:ext cx="152111" cy="149030"/>
            </a:xfrm>
            <a:custGeom>
              <a:avLst/>
              <a:gdLst/>
              <a:ahLst/>
              <a:cxnLst/>
              <a:rect l="l" t="t" r="r" b="b"/>
              <a:pathLst>
                <a:path w="4097" h="4014" extrusionOk="0">
                  <a:moveTo>
                    <a:pt x="1968" y="0"/>
                  </a:moveTo>
                  <a:cubicBezTo>
                    <a:pt x="1834" y="0"/>
                    <a:pt x="1699" y="16"/>
                    <a:pt x="1564" y="50"/>
                  </a:cubicBezTo>
                  <a:cubicBezTo>
                    <a:pt x="580" y="295"/>
                    <a:pt x="1" y="1369"/>
                    <a:pt x="269" y="2450"/>
                  </a:cubicBezTo>
                  <a:cubicBezTo>
                    <a:pt x="500" y="3381"/>
                    <a:pt x="1285" y="4014"/>
                    <a:pt x="2128" y="4014"/>
                  </a:cubicBezTo>
                  <a:cubicBezTo>
                    <a:pt x="2263" y="4014"/>
                    <a:pt x="2400" y="3998"/>
                    <a:pt x="2536" y="3964"/>
                  </a:cubicBezTo>
                  <a:cubicBezTo>
                    <a:pt x="3518" y="3720"/>
                    <a:pt x="4097" y="2646"/>
                    <a:pt x="3829" y="1566"/>
                  </a:cubicBezTo>
                  <a:cubicBezTo>
                    <a:pt x="3597" y="634"/>
                    <a:pt x="2810" y="0"/>
                    <a:pt x="196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grpSp>
        <p:nvGrpSpPr>
          <p:cNvPr id="2005" name="Google Shape;2005;p43"/>
          <p:cNvGrpSpPr/>
          <p:nvPr/>
        </p:nvGrpSpPr>
        <p:grpSpPr>
          <a:xfrm rot="5239654">
            <a:off x="-1183092" y="812963"/>
            <a:ext cx="2712291" cy="1334693"/>
            <a:chOff x="2871225" y="1993600"/>
            <a:chExt cx="1610475" cy="792500"/>
          </a:xfrm>
        </p:grpSpPr>
        <p:sp>
          <p:nvSpPr>
            <p:cNvPr id="2006" name="Google Shape;2006;p43"/>
            <p:cNvSpPr/>
            <p:nvPr/>
          </p:nvSpPr>
          <p:spPr>
            <a:xfrm>
              <a:off x="2871225" y="1993600"/>
              <a:ext cx="1592200" cy="688450"/>
            </a:xfrm>
            <a:custGeom>
              <a:avLst/>
              <a:gdLst/>
              <a:ahLst/>
              <a:cxnLst/>
              <a:rect l="l" t="t" r="r" b="b"/>
              <a:pathLst>
                <a:path w="63688" h="27538" extrusionOk="0">
                  <a:moveTo>
                    <a:pt x="52183" y="1"/>
                  </a:moveTo>
                  <a:cubicBezTo>
                    <a:pt x="47565" y="1"/>
                    <a:pt x="43098" y="2423"/>
                    <a:pt x="43098" y="2423"/>
                  </a:cubicBezTo>
                  <a:cubicBezTo>
                    <a:pt x="36912" y="5846"/>
                    <a:pt x="32011" y="6921"/>
                    <a:pt x="28202" y="6921"/>
                  </a:cubicBezTo>
                  <a:cubicBezTo>
                    <a:pt x="26279" y="6921"/>
                    <a:pt x="24634" y="6647"/>
                    <a:pt x="23242" y="6263"/>
                  </a:cubicBezTo>
                  <a:cubicBezTo>
                    <a:pt x="19031" y="5103"/>
                    <a:pt x="15902" y="2598"/>
                    <a:pt x="11906" y="2598"/>
                  </a:cubicBezTo>
                  <a:cubicBezTo>
                    <a:pt x="11161" y="2598"/>
                    <a:pt x="10387" y="2685"/>
                    <a:pt x="9569" y="2883"/>
                  </a:cubicBezTo>
                  <a:cubicBezTo>
                    <a:pt x="8327" y="3186"/>
                    <a:pt x="4732" y="4295"/>
                    <a:pt x="3366" y="7452"/>
                  </a:cubicBezTo>
                  <a:cubicBezTo>
                    <a:pt x="3366" y="7452"/>
                    <a:pt x="0" y="14461"/>
                    <a:pt x="6165" y="21528"/>
                  </a:cubicBezTo>
                  <a:lnTo>
                    <a:pt x="5187" y="16601"/>
                  </a:lnTo>
                  <a:lnTo>
                    <a:pt x="5187" y="16601"/>
                  </a:lnTo>
                  <a:cubicBezTo>
                    <a:pt x="5968" y="17649"/>
                    <a:pt x="6940" y="18647"/>
                    <a:pt x="8090" y="19548"/>
                  </a:cubicBezTo>
                  <a:cubicBezTo>
                    <a:pt x="8090" y="19548"/>
                    <a:pt x="16920" y="27537"/>
                    <a:pt x="31166" y="27537"/>
                  </a:cubicBezTo>
                  <a:cubicBezTo>
                    <a:pt x="32871" y="27537"/>
                    <a:pt x="34653" y="27423"/>
                    <a:pt x="36508" y="27167"/>
                  </a:cubicBezTo>
                  <a:cubicBezTo>
                    <a:pt x="49004" y="25438"/>
                    <a:pt x="58391" y="21555"/>
                    <a:pt x="61147" y="15147"/>
                  </a:cubicBezTo>
                  <a:lnTo>
                    <a:pt x="61147" y="15147"/>
                  </a:lnTo>
                  <a:lnTo>
                    <a:pt x="60954" y="19482"/>
                  </a:lnTo>
                  <a:cubicBezTo>
                    <a:pt x="63688" y="13725"/>
                    <a:pt x="61484" y="7589"/>
                    <a:pt x="61484" y="7589"/>
                  </a:cubicBezTo>
                  <a:cubicBezTo>
                    <a:pt x="61388" y="7239"/>
                    <a:pt x="61278" y="6883"/>
                    <a:pt x="61153" y="6525"/>
                  </a:cubicBezTo>
                  <a:cubicBezTo>
                    <a:pt x="59388" y="1438"/>
                    <a:pt x="55740" y="1"/>
                    <a:pt x="52183"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007" name="Google Shape;2007;p43"/>
            <p:cNvSpPr/>
            <p:nvPr/>
          </p:nvSpPr>
          <p:spPr>
            <a:xfrm>
              <a:off x="2942150" y="2101950"/>
              <a:ext cx="1539550" cy="668850"/>
            </a:xfrm>
            <a:custGeom>
              <a:avLst/>
              <a:gdLst/>
              <a:ahLst/>
              <a:cxnLst/>
              <a:rect l="l" t="t" r="r" b="b"/>
              <a:pathLst>
                <a:path w="61582" h="26754" extrusionOk="0">
                  <a:moveTo>
                    <a:pt x="48926" y="1"/>
                  </a:moveTo>
                  <a:cubicBezTo>
                    <a:pt x="44438" y="1"/>
                    <a:pt x="40097" y="2355"/>
                    <a:pt x="40097" y="2355"/>
                  </a:cubicBezTo>
                  <a:cubicBezTo>
                    <a:pt x="34087" y="5680"/>
                    <a:pt x="29326" y="6724"/>
                    <a:pt x="25626" y="6724"/>
                  </a:cubicBezTo>
                  <a:cubicBezTo>
                    <a:pt x="23757" y="6724"/>
                    <a:pt x="22158" y="6458"/>
                    <a:pt x="20806" y="6085"/>
                  </a:cubicBezTo>
                  <a:cubicBezTo>
                    <a:pt x="16714" y="4957"/>
                    <a:pt x="13676" y="2523"/>
                    <a:pt x="9794" y="2523"/>
                  </a:cubicBezTo>
                  <a:cubicBezTo>
                    <a:pt x="9070" y="2523"/>
                    <a:pt x="8317" y="2607"/>
                    <a:pt x="7522" y="2801"/>
                  </a:cubicBezTo>
                  <a:cubicBezTo>
                    <a:pt x="6315" y="3096"/>
                    <a:pt x="2822" y="4174"/>
                    <a:pt x="1494" y="7241"/>
                  </a:cubicBezTo>
                  <a:cubicBezTo>
                    <a:pt x="1" y="10696"/>
                    <a:pt x="1728" y="15584"/>
                    <a:pt x="6083" y="18990"/>
                  </a:cubicBezTo>
                  <a:cubicBezTo>
                    <a:pt x="6083" y="18990"/>
                    <a:pt x="14662" y="26753"/>
                    <a:pt x="28501" y="26753"/>
                  </a:cubicBezTo>
                  <a:cubicBezTo>
                    <a:pt x="30159" y="26753"/>
                    <a:pt x="31892" y="26642"/>
                    <a:pt x="33695" y="26392"/>
                  </a:cubicBezTo>
                  <a:cubicBezTo>
                    <a:pt x="50550" y="24062"/>
                    <a:pt x="61581" y="17699"/>
                    <a:pt x="57639" y="6338"/>
                  </a:cubicBezTo>
                  <a:cubicBezTo>
                    <a:pt x="55924" y="1397"/>
                    <a:pt x="52382" y="1"/>
                    <a:pt x="48926"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008" name="Google Shape;2008;p43"/>
            <p:cNvSpPr/>
            <p:nvPr/>
          </p:nvSpPr>
          <p:spPr>
            <a:xfrm>
              <a:off x="2945475" y="2086500"/>
              <a:ext cx="1485075" cy="699600"/>
            </a:xfrm>
            <a:custGeom>
              <a:avLst/>
              <a:gdLst/>
              <a:ahLst/>
              <a:cxnLst/>
              <a:rect l="l" t="t" r="r" b="b"/>
              <a:pathLst>
                <a:path w="59403" h="27984" extrusionOk="0">
                  <a:moveTo>
                    <a:pt x="48813" y="1233"/>
                  </a:moveTo>
                  <a:cubicBezTo>
                    <a:pt x="49989" y="1233"/>
                    <a:pt x="51169" y="1403"/>
                    <a:pt x="52268" y="1837"/>
                  </a:cubicBezTo>
                  <a:cubicBezTo>
                    <a:pt x="53197" y="2206"/>
                    <a:pt x="54015" y="2742"/>
                    <a:pt x="54719" y="3448"/>
                  </a:cubicBezTo>
                  <a:cubicBezTo>
                    <a:pt x="55660" y="4387"/>
                    <a:pt x="56399" y="5624"/>
                    <a:pt x="56927" y="7151"/>
                  </a:cubicBezTo>
                  <a:cubicBezTo>
                    <a:pt x="58119" y="10586"/>
                    <a:pt x="57913" y="13663"/>
                    <a:pt x="56311" y="16298"/>
                  </a:cubicBezTo>
                  <a:cubicBezTo>
                    <a:pt x="53297" y="21259"/>
                    <a:pt x="45398" y="24754"/>
                    <a:pt x="33470" y="26405"/>
                  </a:cubicBezTo>
                  <a:cubicBezTo>
                    <a:pt x="31765" y="26641"/>
                    <a:pt x="30060" y="26759"/>
                    <a:pt x="28366" y="26759"/>
                  </a:cubicBezTo>
                  <a:cubicBezTo>
                    <a:pt x="26312" y="26759"/>
                    <a:pt x="24272" y="26586"/>
                    <a:pt x="22265" y="26239"/>
                  </a:cubicBezTo>
                  <a:cubicBezTo>
                    <a:pt x="19333" y="25734"/>
                    <a:pt x="16458" y="24862"/>
                    <a:pt x="13725" y="23645"/>
                  </a:cubicBezTo>
                  <a:cubicBezTo>
                    <a:pt x="9060" y="21570"/>
                    <a:pt x="6384" y="19181"/>
                    <a:pt x="6358" y="19156"/>
                  </a:cubicBezTo>
                  <a:lnTo>
                    <a:pt x="6325" y="19128"/>
                  </a:lnTo>
                  <a:cubicBezTo>
                    <a:pt x="4307" y="17550"/>
                    <a:pt x="2824" y="15617"/>
                    <a:pt x="2034" y="13540"/>
                  </a:cubicBezTo>
                  <a:cubicBezTo>
                    <a:pt x="1294" y="11588"/>
                    <a:pt x="1255" y="9659"/>
                    <a:pt x="1926" y="8108"/>
                  </a:cubicBezTo>
                  <a:cubicBezTo>
                    <a:pt x="3115" y="5358"/>
                    <a:pt x="6249" y="4329"/>
                    <a:pt x="7542" y="4014"/>
                  </a:cubicBezTo>
                  <a:cubicBezTo>
                    <a:pt x="8290" y="3832"/>
                    <a:pt x="8997" y="3752"/>
                    <a:pt x="9677" y="3752"/>
                  </a:cubicBezTo>
                  <a:cubicBezTo>
                    <a:pt x="11913" y="3752"/>
                    <a:pt x="13864" y="4617"/>
                    <a:pt x="16043" y="5583"/>
                  </a:cubicBezTo>
                  <a:cubicBezTo>
                    <a:pt x="17442" y="6203"/>
                    <a:pt x="18889" y="6846"/>
                    <a:pt x="20517" y="7294"/>
                  </a:cubicBezTo>
                  <a:cubicBezTo>
                    <a:pt x="22102" y="7731"/>
                    <a:pt x="23758" y="7949"/>
                    <a:pt x="25481" y="7949"/>
                  </a:cubicBezTo>
                  <a:cubicBezTo>
                    <a:pt x="29975" y="7949"/>
                    <a:pt x="34927" y="6465"/>
                    <a:pt x="40263" y="3513"/>
                  </a:cubicBezTo>
                  <a:cubicBezTo>
                    <a:pt x="40316" y="3484"/>
                    <a:pt x="44537" y="1233"/>
                    <a:pt x="48813" y="1233"/>
                  </a:cubicBezTo>
                  <a:close/>
                  <a:moveTo>
                    <a:pt x="48780" y="1"/>
                  </a:moveTo>
                  <a:cubicBezTo>
                    <a:pt x="47316" y="1"/>
                    <a:pt x="45724" y="243"/>
                    <a:pt x="44015" y="726"/>
                  </a:cubicBezTo>
                  <a:cubicBezTo>
                    <a:pt x="41527" y="1430"/>
                    <a:pt x="39741" y="2392"/>
                    <a:pt x="39661" y="2435"/>
                  </a:cubicBezTo>
                  <a:cubicBezTo>
                    <a:pt x="34504" y="5289"/>
                    <a:pt x="29748" y="6723"/>
                    <a:pt x="25462" y="6723"/>
                  </a:cubicBezTo>
                  <a:cubicBezTo>
                    <a:pt x="23850" y="6723"/>
                    <a:pt x="22304" y="6520"/>
                    <a:pt x="20828" y="6113"/>
                  </a:cubicBezTo>
                  <a:cubicBezTo>
                    <a:pt x="19288" y="5688"/>
                    <a:pt x="17884" y="5066"/>
                    <a:pt x="16528" y="4464"/>
                  </a:cubicBezTo>
                  <a:cubicBezTo>
                    <a:pt x="14296" y="3473"/>
                    <a:pt x="12158" y="2525"/>
                    <a:pt x="9664" y="2525"/>
                  </a:cubicBezTo>
                  <a:cubicBezTo>
                    <a:pt x="8894" y="2525"/>
                    <a:pt x="8089" y="2616"/>
                    <a:pt x="7237" y="2824"/>
                  </a:cubicBezTo>
                  <a:cubicBezTo>
                    <a:pt x="5768" y="3182"/>
                    <a:pt x="2202" y="4362"/>
                    <a:pt x="799" y="7609"/>
                  </a:cubicBezTo>
                  <a:cubicBezTo>
                    <a:pt x="1" y="9450"/>
                    <a:pt x="34" y="11707"/>
                    <a:pt x="889" y="13962"/>
                  </a:cubicBezTo>
                  <a:cubicBezTo>
                    <a:pt x="1543" y="15686"/>
                    <a:pt x="2626" y="17315"/>
                    <a:pt x="4060" y="18749"/>
                  </a:cubicBezTo>
                  <a:cubicBezTo>
                    <a:pt x="4522" y="19213"/>
                    <a:pt x="5026" y="19657"/>
                    <a:pt x="5560" y="20077"/>
                  </a:cubicBezTo>
                  <a:cubicBezTo>
                    <a:pt x="5824" y="20310"/>
                    <a:pt x="8508" y="22653"/>
                    <a:pt x="13193" y="24744"/>
                  </a:cubicBezTo>
                  <a:cubicBezTo>
                    <a:pt x="16024" y="26008"/>
                    <a:pt x="19001" y="26916"/>
                    <a:pt x="22042" y="27442"/>
                  </a:cubicBezTo>
                  <a:cubicBezTo>
                    <a:pt x="24127" y="27803"/>
                    <a:pt x="26245" y="27983"/>
                    <a:pt x="28379" y="27983"/>
                  </a:cubicBezTo>
                  <a:cubicBezTo>
                    <a:pt x="30131" y="27983"/>
                    <a:pt x="31892" y="27862"/>
                    <a:pt x="33654" y="27618"/>
                  </a:cubicBezTo>
                  <a:cubicBezTo>
                    <a:pt x="39532" y="26806"/>
                    <a:pt x="44504" y="25535"/>
                    <a:pt x="48434" y="23843"/>
                  </a:cubicBezTo>
                  <a:cubicBezTo>
                    <a:pt x="52690" y="22010"/>
                    <a:pt x="55695" y="19690"/>
                    <a:pt x="57362" y="16945"/>
                  </a:cubicBezTo>
                  <a:cubicBezTo>
                    <a:pt x="59159" y="13986"/>
                    <a:pt x="59402" y="10559"/>
                    <a:pt x="58085" y="6764"/>
                  </a:cubicBezTo>
                  <a:cubicBezTo>
                    <a:pt x="57033" y="3732"/>
                    <a:pt x="55222" y="1692"/>
                    <a:pt x="52702" y="698"/>
                  </a:cubicBezTo>
                  <a:cubicBezTo>
                    <a:pt x="51524" y="233"/>
                    <a:pt x="50213" y="1"/>
                    <a:pt x="4878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009" name="Google Shape;2009;p43"/>
            <p:cNvSpPr/>
            <p:nvPr/>
          </p:nvSpPr>
          <p:spPr>
            <a:xfrm>
              <a:off x="3041425" y="2157450"/>
              <a:ext cx="1308350" cy="522250"/>
            </a:xfrm>
            <a:custGeom>
              <a:avLst/>
              <a:gdLst/>
              <a:ahLst/>
              <a:cxnLst/>
              <a:rect l="l" t="t" r="r" b="b"/>
              <a:pathLst>
                <a:path w="52334" h="20890" extrusionOk="0">
                  <a:moveTo>
                    <a:pt x="44568" y="0"/>
                  </a:moveTo>
                  <a:cubicBezTo>
                    <a:pt x="43432" y="0"/>
                    <a:pt x="43082" y="1324"/>
                    <a:pt x="43598" y="3961"/>
                  </a:cubicBezTo>
                  <a:cubicBezTo>
                    <a:pt x="43958" y="5803"/>
                    <a:pt x="43843" y="6456"/>
                    <a:pt x="43295" y="6456"/>
                  </a:cubicBezTo>
                  <a:cubicBezTo>
                    <a:pt x="42475" y="6456"/>
                    <a:pt x="40687" y="4994"/>
                    <a:pt x="38078" y="3861"/>
                  </a:cubicBezTo>
                  <a:cubicBezTo>
                    <a:pt x="37502" y="3611"/>
                    <a:pt x="37010" y="3500"/>
                    <a:pt x="36590" y="3500"/>
                  </a:cubicBezTo>
                  <a:cubicBezTo>
                    <a:pt x="33833" y="3500"/>
                    <a:pt x="34188" y="8264"/>
                    <a:pt x="34520" y="9667"/>
                  </a:cubicBezTo>
                  <a:cubicBezTo>
                    <a:pt x="34746" y="10620"/>
                    <a:pt x="34455" y="11786"/>
                    <a:pt x="33459" y="11786"/>
                  </a:cubicBezTo>
                  <a:cubicBezTo>
                    <a:pt x="32768" y="11786"/>
                    <a:pt x="31737" y="11224"/>
                    <a:pt x="30303" y="9638"/>
                  </a:cubicBezTo>
                  <a:cubicBezTo>
                    <a:pt x="29333" y="8566"/>
                    <a:pt x="28539" y="8142"/>
                    <a:pt x="27873" y="8142"/>
                  </a:cubicBezTo>
                  <a:cubicBezTo>
                    <a:pt x="26134" y="8142"/>
                    <a:pt x="25265" y="11024"/>
                    <a:pt x="24409" y="12783"/>
                  </a:cubicBezTo>
                  <a:cubicBezTo>
                    <a:pt x="24059" y="13502"/>
                    <a:pt x="23805" y="13831"/>
                    <a:pt x="23550" y="13831"/>
                  </a:cubicBezTo>
                  <a:cubicBezTo>
                    <a:pt x="22943" y="13831"/>
                    <a:pt x="22337" y="11954"/>
                    <a:pt x="20438" y="9012"/>
                  </a:cubicBezTo>
                  <a:cubicBezTo>
                    <a:pt x="19525" y="7600"/>
                    <a:pt x="18505" y="7053"/>
                    <a:pt x="17484" y="7053"/>
                  </a:cubicBezTo>
                  <a:cubicBezTo>
                    <a:pt x="15486" y="7053"/>
                    <a:pt x="13483" y="9143"/>
                    <a:pt x="12264" y="10939"/>
                  </a:cubicBezTo>
                  <a:cubicBezTo>
                    <a:pt x="11958" y="11390"/>
                    <a:pt x="11695" y="11579"/>
                    <a:pt x="11469" y="11579"/>
                  </a:cubicBezTo>
                  <a:cubicBezTo>
                    <a:pt x="10331" y="11579"/>
                    <a:pt x="10126" y="6831"/>
                    <a:pt x="10126" y="6831"/>
                  </a:cubicBezTo>
                  <a:cubicBezTo>
                    <a:pt x="10126" y="6831"/>
                    <a:pt x="8922" y="3785"/>
                    <a:pt x="5425" y="3785"/>
                  </a:cubicBezTo>
                  <a:cubicBezTo>
                    <a:pt x="5085" y="3785"/>
                    <a:pt x="4723" y="3814"/>
                    <a:pt x="4338" y="3877"/>
                  </a:cubicBezTo>
                  <a:cubicBezTo>
                    <a:pt x="1" y="4591"/>
                    <a:pt x="281" y="9059"/>
                    <a:pt x="281" y="9059"/>
                  </a:cubicBezTo>
                  <a:cubicBezTo>
                    <a:pt x="979" y="12656"/>
                    <a:pt x="1954" y="13982"/>
                    <a:pt x="2861" y="13982"/>
                  </a:cubicBezTo>
                  <a:cubicBezTo>
                    <a:pt x="3958" y="13982"/>
                    <a:pt x="4957" y="12042"/>
                    <a:pt x="5247" y="9837"/>
                  </a:cubicBezTo>
                  <a:cubicBezTo>
                    <a:pt x="5371" y="8892"/>
                    <a:pt x="5643" y="8495"/>
                    <a:pt x="6010" y="8495"/>
                  </a:cubicBezTo>
                  <a:cubicBezTo>
                    <a:pt x="7206" y="8495"/>
                    <a:pt x="9411" y="12730"/>
                    <a:pt x="10810" y="16015"/>
                  </a:cubicBezTo>
                  <a:cubicBezTo>
                    <a:pt x="11964" y="18725"/>
                    <a:pt x="13432" y="20423"/>
                    <a:pt x="15054" y="20423"/>
                  </a:cubicBezTo>
                  <a:cubicBezTo>
                    <a:pt x="16001" y="20423"/>
                    <a:pt x="17001" y="19843"/>
                    <a:pt x="18021" y="18546"/>
                  </a:cubicBezTo>
                  <a:cubicBezTo>
                    <a:pt x="19009" y="17292"/>
                    <a:pt x="19819" y="16834"/>
                    <a:pt x="20559" y="16834"/>
                  </a:cubicBezTo>
                  <a:cubicBezTo>
                    <a:pt x="21893" y="16834"/>
                    <a:pt x="22995" y="18327"/>
                    <a:pt x="24478" y="19334"/>
                  </a:cubicBezTo>
                  <a:cubicBezTo>
                    <a:pt x="25670" y="20144"/>
                    <a:pt x="26994" y="20889"/>
                    <a:pt x="28198" y="20889"/>
                  </a:cubicBezTo>
                  <a:cubicBezTo>
                    <a:pt x="29321" y="20889"/>
                    <a:pt x="30340" y="20240"/>
                    <a:pt x="31046" y="18389"/>
                  </a:cubicBezTo>
                  <a:cubicBezTo>
                    <a:pt x="31628" y="16859"/>
                    <a:pt x="32257" y="16375"/>
                    <a:pt x="33012" y="16375"/>
                  </a:cubicBezTo>
                  <a:cubicBezTo>
                    <a:pt x="34151" y="16375"/>
                    <a:pt x="35574" y="17476"/>
                    <a:pt x="37554" y="17750"/>
                  </a:cubicBezTo>
                  <a:cubicBezTo>
                    <a:pt x="38113" y="17828"/>
                    <a:pt x="38610" y="17869"/>
                    <a:pt x="39053" y="17869"/>
                  </a:cubicBezTo>
                  <a:cubicBezTo>
                    <a:pt x="41215" y="17869"/>
                    <a:pt x="42055" y="16882"/>
                    <a:pt x="42243" y="14309"/>
                  </a:cubicBezTo>
                  <a:cubicBezTo>
                    <a:pt x="42387" y="12350"/>
                    <a:pt x="43803" y="11812"/>
                    <a:pt x="45641" y="11812"/>
                  </a:cubicBezTo>
                  <a:cubicBezTo>
                    <a:pt x="46712" y="11812"/>
                    <a:pt x="47925" y="11995"/>
                    <a:pt x="49113" y="12185"/>
                  </a:cubicBezTo>
                  <a:cubicBezTo>
                    <a:pt x="49227" y="12204"/>
                    <a:pt x="49336" y="12213"/>
                    <a:pt x="49442" y="12213"/>
                  </a:cubicBezTo>
                  <a:cubicBezTo>
                    <a:pt x="52334" y="12213"/>
                    <a:pt x="52155" y="5513"/>
                    <a:pt x="48363" y="2195"/>
                  </a:cubicBezTo>
                  <a:cubicBezTo>
                    <a:pt x="46687" y="730"/>
                    <a:pt x="45411" y="0"/>
                    <a:pt x="4456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grpSp>
        <p:nvGrpSpPr>
          <p:cNvPr id="2010" name="Google Shape;2010;p43"/>
          <p:cNvGrpSpPr/>
          <p:nvPr/>
        </p:nvGrpSpPr>
        <p:grpSpPr>
          <a:xfrm>
            <a:off x="249014" y="3096462"/>
            <a:ext cx="3067665" cy="4905844"/>
            <a:chOff x="186760" y="2322346"/>
            <a:chExt cx="2300749" cy="3679383"/>
          </a:xfrm>
        </p:grpSpPr>
        <p:sp>
          <p:nvSpPr>
            <p:cNvPr id="2011" name="Google Shape;2011;p43"/>
            <p:cNvSpPr txBox="1"/>
            <p:nvPr/>
          </p:nvSpPr>
          <p:spPr>
            <a:xfrm>
              <a:off x="186760" y="3693157"/>
              <a:ext cx="2300749" cy="2308572"/>
            </a:xfrm>
            <a:prstGeom prst="rect">
              <a:avLst/>
            </a:prstGeom>
            <a:noFill/>
            <a:ln>
              <a:noFill/>
            </a:ln>
          </p:spPr>
          <p:txBody>
            <a:bodyPr spcFirstLastPara="1" wrap="square" lIns="121900" tIns="60933" rIns="121900" bIns="60933" anchor="t" anchorCtr="0">
              <a:spAutoFit/>
            </a:bodyPr>
            <a:lstStyle/>
            <a:p>
              <a:pPr algn="ctr">
                <a:lnSpc>
                  <a:spcPct val="150000"/>
                </a:lnSpc>
              </a:pPr>
              <a:r>
                <a:rPr lang="vi-VN"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Ghi nhớ kiến thức trong bài.</a:t>
              </a: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nvGrpSpPr>
            <p:cNvPr id="2012" name="Google Shape;2012;p43"/>
            <p:cNvGrpSpPr/>
            <p:nvPr/>
          </p:nvGrpSpPr>
          <p:grpSpPr>
            <a:xfrm>
              <a:off x="645616" y="2322346"/>
              <a:ext cx="1254363" cy="1370850"/>
              <a:chOff x="2914306" y="1264403"/>
              <a:chExt cx="1254363" cy="1370850"/>
            </a:xfrm>
          </p:grpSpPr>
          <p:sp>
            <p:nvSpPr>
              <p:cNvPr id="2013" name="Google Shape;2013;p43"/>
              <p:cNvSpPr/>
              <p:nvPr/>
            </p:nvSpPr>
            <p:spPr>
              <a:xfrm>
                <a:off x="2914306" y="1264403"/>
                <a:ext cx="1254363" cy="1370811"/>
              </a:xfrm>
              <a:prstGeom prst="ellipse">
                <a:avLst/>
              </a:prstGeom>
              <a:solidFill>
                <a:schemeClr val="lt2"/>
              </a:solidFill>
              <a:ln>
                <a:noFill/>
              </a:ln>
            </p:spPr>
            <p:txBody>
              <a:bodyPr spcFirstLastPara="1" wrap="square" lIns="121900" tIns="121900" rIns="121900" bIns="121900" anchor="ctr" anchorCtr="0">
                <a:noAutofit/>
              </a:bodyPr>
              <a:lstStyle/>
              <a:p>
                <a:pPr algn="ct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Pontano Sans"/>
                </a:endParaRPr>
              </a:p>
            </p:txBody>
          </p:sp>
          <p:sp>
            <p:nvSpPr>
              <p:cNvPr id="2014" name="Google Shape;2014;p43"/>
              <p:cNvSpPr/>
              <p:nvPr/>
            </p:nvSpPr>
            <p:spPr>
              <a:xfrm>
                <a:off x="2914306" y="1380890"/>
                <a:ext cx="1254363" cy="1254363"/>
              </a:xfrm>
              <a:prstGeom prst="ellipse">
                <a:avLst/>
              </a:prstGeom>
              <a:solidFill>
                <a:schemeClr val="dk2"/>
              </a:solidFill>
              <a:ln>
                <a:noFill/>
              </a:ln>
            </p:spPr>
            <p:txBody>
              <a:bodyPr spcFirstLastPara="1" wrap="square" lIns="121900" tIns="121900" rIns="121900" bIns="121900" anchor="ctr" anchorCtr="0">
                <a:noAutofit/>
              </a:bodyPr>
              <a:lstStyle/>
              <a:p>
                <a:pPr algn="ct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Pontano Sans"/>
                </a:endParaRPr>
              </a:p>
            </p:txBody>
          </p:sp>
        </p:grpSp>
        <p:sp>
          <p:nvSpPr>
            <p:cNvPr id="2015" name="Google Shape;2015;p43"/>
            <p:cNvSpPr txBox="1"/>
            <p:nvPr/>
          </p:nvSpPr>
          <p:spPr>
            <a:xfrm>
              <a:off x="957364" y="2481910"/>
              <a:ext cx="759542" cy="584783"/>
            </a:xfrm>
            <a:prstGeom prst="rect">
              <a:avLst/>
            </a:prstGeom>
            <a:noFill/>
            <a:ln>
              <a:noFill/>
            </a:ln>
          </p:spPr>
          <p:txBody>
            <a:bodyPr spcFirstLastPara="1" wrap="square" lIns="121900" tIns="60933" rIns="121900" bIns="60933" anchor="t" anchorCtr="0">
              <a:spAutoFit/>
            </a:bodyPr>
            <a:lstStyle/>
            <a:p>
              <a:r>
                <a:rPr lang="vi-VN" sz="4265" b="1">
                  <a:solidFill>
                    <a:srgbClr val="FFBE14"/>
                  </a:solidFill>
                  <a:latin typeface="Calibri" panose="020F0502020204030204" pitchFamily="34" charset="0"/>
                  <a:ea typeface="Calibri" panose="020F0502020204030204" pitchFamily="34" charset="0"/>
                  <a:cs typeface="Calibri" panose="020F0502020204030204" pitchFamily="34" charset="0"/>
                  <a:sym typeface="Arial" panose="020B0604020202020204"/>
                </a:rPr>
                <a:t>1</a:t>
              </a:r>
              <a:endParaRPr sz="4265" b="1">
                <a:solidFill>
                  <a:srgbClr val="FFBE14"/>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grpSp>
        <p:nvGrpSpPr>
          <p:cNvPr id="2016" name="Google Shape;2016;p43"/>
          <p:cNvGrpSpPr/>
          <p:nvPr/>
        </p:nvGrpSpPr>
        <p:grpSpPr>
          <a:xfrm>
            <a:off x="8416874" y="3200753"/>
            <a:ext cx="3874060" cy="6800971"/>
            <a:chOff x="6312655" y="2400565"/>
            <a:chExt cx="2905545" cy="5100728"/>
          </a:xfrm>
        </p:grpSpPr>
        <p:sp>
          <p:nvSpPr>
            <p:cNvPr id="2017" name="Google Shape;2017;p43"/>
            <p:cNvSpPr txBox="1"/>
            <p:nvPr/>
          </p:nvSpPr>
          <p:spPr>
            <a:xfrm>
              <a:off x="6312655" y="3715202"/>
              <a:ext cx="2905545" cy="3786091"/>
            </a:xfrm>
            <a:prstGeom prst="rect">
              <a:avLst/>
            </a:prstGeom>
            <a:noFill/>
            <a:ln>
              <a:noFill/>
            </a:ln>
          </p:spPr>
          <p:txBody>
            <a:bodyPr spcFirstLastPara="1" wrap="square" lIns="121900" tIns="60933" rIns="121900" bIns="60933" anchor="t" anchorCtr="0">
              <a:spAutoFit/>
            </a:bodyPr>
            <a:lstStyle/>
            <a:p>
              <a:pPr algn="ctr">
                <a:lnSpc>
                  <a:spcPct val="150000"/>
                </a:lnSpc>
              </a:pPr>
              <a:r>
                <a:rPr lang="vi-VN"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Chuẩn bị bài 25: Thực hành Nhân giống vô tính và thụ phấn ở thực vật</a:t>
              </a: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nvGrpSpPr>
            <p:cNvPr id="2018" name="Google Shape;2018;p43"/>
            <p:cNvGrpSpPr/>
            <p:nvPr/>
          </p:nvGrpSpPr>
          <p:grpSpPr>
            <a:xfrm>
              <a:off x="7280405" y="2400565"/>
              <a:ext cx="1254363" cy="1370850"/>
              <a:chOff x="2914306" y="1264403"/>
              <a:chExt cx="1254363" cy="1370850"/>
            </a:xfrm>
          </p:grpSpPr>
          <p:sp>
            <p:nvSpPr>
              <p:cNvPr id="2019" name="Google Shape;2019;p43"/>
              <p:cNvSpPr/>
              <p:nvPr/>
            </p:nvSpPr>
            <p:spPr>
              <a:xfrm>
                <a:off x="2914306" y="1264403"/>
                <a:ext cx="1254363" cy="1370811"/>
              </a:xfrm>
              <a:prstGeom prst="ellipse">
                <a:avLst/>
              </a:prstGeom>
              <a:solidFill>
                <a:schemeClr val="lt2"/>
              </a:solidFill>
              <a:ln>
                <a:noFill/>
              </a:ln>
            </p:spPr>
            <p:txBody>
              <a:bodyPr spcFirstLastPara="1" wrap="square" lIns="121900" tIns="121900" rIns="121900" bIns="121900" anchor="ctr" anchorCtr="0">
                <a:noAutofit/>
              </a:bodyPr>
              <a:lstStyle/>
              <a:p>
                <a:pPr algn="ct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Pontano Sans"/>
                </a:endParaRPr>
              </a:p>
            </p:txBody>
          </p:sp>
          <p:sp>
            <p:nvSpPr>
              <p:cNvPr id="2020" name="Google Shape;2020;p43"/>
              <p:cNvSpPr/>
              <p:nvPr/>
            </p:nvSpPr>
            <p:spPr>
              <a:xfrm>
                <a:off x="2914306" y="1380890"/>
                <a:ext cx="1254363" cy="1254363"/>
              </a:xfrm>
              <a:prstGeom prst="ellipse">
                <a:avLst/>
              </a:prstGeom>
              <a:solidFill>
                <a:schemeClr val="dk2"/>
              </a:solidFill>
              <a:ln>
                <a:noFill/>
              </a:ln>
            </p:spPr>
            <p:txBody>
              <a:bodyPr spcFirstLastPara="1" wrap="square" lIns="121900" tIns="121900" rIns="121900" bIns="121900" anchor="ctr" anchorCtr="0">
                <a:noAutofit/>
              </a:bodyPr>
              <a:lstStyle/>
              <a:p>
                <a:pPr algn="ct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Pontano Sans"/>
                </a:endParaRPr>
              </a:p>
            </p:txBody>
          </p:sp>
        </p:grpSp>
        <p:sp>
          <p:nvSpPr>
            <p:cNvPr id="2021" name="Google Shape;2021;p43"/>
            <p:cNvSpPr txBox="1"/>
            <p:nvPr/>
          </p:nvSpPr>
          <p:spPr>
            <a:xfrm>
              <a:off x="7598471" y="2539008"/>
              <a:ext cx="759542" cy="584783"/>
            </a:xfrm>
            <a:prstGeom prst="rect">
              <a:avLst/>
            </a:prstGeom>
            <a:noFill/>
            <a:ln>
              <a:noFill/>
            </a:ln>
          </p:spPr>
          <p:txBody>
            <a:bodyPr spcFirstLastPara="1" wrap="square" lIns="121900" tIns="60933" rIns="121900" bIns="60933" anchor="t" anchorCtr="0">
              <a:spAutoFit/>
            </a:bodyPr>
            <a:lstStyle/>
            <a:p>
              <a:r>
                <a:rPr lang="vi-VN" sz="4265" b="1">
                  <a:solidFill>
                    <a:srgbClr val="FFBE14"/>
                  </a:solidFill>
                  <a:latin typeface="Calibri" panose="020F0502020204030204" pitchFamily="34" charset="0"/>
                  <a:ea typeface="Calibri" panose="020F0502020204030204" pitchFamily="34" charset="0"/>
                  <a:cs typeface="Calibri" panose="020F0502020204030204" pitchFamily="34" charset="0"/>
                  <a:sym typeface="Arial" panose="020B0604020202020204"/>
                </a:rPr>
                <a:t>3</a:t>
              </a:r>
              <a:endParaRPr sz="4265" b="1">
                <a:solidFill>
                  <a:srgbClr val="FFBE14"/>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grpSp>
        <p:nvGrpSpPr>
          <p:cNvPr id="2022" name="Google Shape;2022;p43"/>
          <p:cNvGrpSpPr/>
          <p:nvPr/>
        </p:nvGrpSpPr>
        <p:grpSpPr>
          <a:xfrm>
            <a:off x="4624632" y="1640352"/>
            <a:ext cx="3177057" cy="4917812"/>
            <a:chOff x="3468473" y="1230263"/>
            <a:chExt cx="2382793" cy="3688359"/>
          </a:xfrm>
        </p:grpSpPr>
        <p:grpSp>
          <p:nvGrpSpPr>
            <p:cNvPr id="2023" name="Google Shape;2023;p43"/>
            <p:cNvGrpSpPr/>
            <p:nvPr/>
          </p:nvGrpSpPr>
          <p:grpSpPr>
            <a:xfrm>
              <a:off x="4028882" y="1230263"/>
              <a:ext cx="1254363" cy="1370850"/>
              <a:chOff x="2914306" y="1264403"/>
              <a:chExt cx="1254363" cy="1370850"/>
            </a:xfrm>
          </p:grpSpPr>
          <p:sp>
            <p:nvSpPr>
              <p:cNvPr id="2024" name="Google Shape;2024;p43"/>
              <p:cNvSpPr/>
              <p:nvPr/>
            </p:nvSpPr>
            <p:spPr>
              <a:xfrm>
                <a:off x="2914306" y="1264403"/>
                <a:ext cx="1254363" cy="1370811"/>
              </a:xfrm>
              <a:prstGeom prst="ellipse">
                <a:avLst/>
              </a:prstGeom>
              <a:solidFill>
                <a:schemeClr val="lt2"/>
              </a:solidFill>
              <a:ln>
                <a:noFill/>
              </a:ln>
            </p:spPr>
            <p:txBody>
              <a:bodyPr spcFirstLastPara="1" wrap="square" lIns="121900" tIns="121900" rIns="121900" bIns="121900" anchor="ctr" anchorCtr="0">
                <a:noAutofit/>
              </a:bodyPr>
              <a:lstStyle/>
              <a:p>
                <a:pPr algn="ct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Pontano Sans"/>
                </a:endParaRPr>
              </a:p>
            </p:txBody>
          </p:sp>
          <p:sp>
            <p:nvSpPr>
              <p:cNvPr id="2025" name="Google Shape;2025;p43"/>
              <p:cNvSpPr/>
              <p:nvPr/>
            </p:nvSpPr>
            <p:spPr>
              <a:xfrm>
                <a:off x="2914306" y="1380890"/>
                <a:ext cx="1254363" cy="1254363"/>
              </a:xfrm>
              <a:prstGeom prst="ellipse">
                <a:avLst/>
              </a:prstGeom>
              <a:solidFill>
                <a:schemeClr val="dk2"/>
              </a:solidFill>
              <a:ln>
                <a:noFill/>
              </a:ln>
            </p:spPr>
            <p:txBody>
              <a:bodyPr spcFirstLastPara="1" wrap="square" lIns="121900" tIns="121900" rIns="121900" bIns="121900" anchor="ctr" anchorCtr="0">
                <a:noAutofit/>
              </a:bodyPr>
              <a:lstStyle/>
              <a:p>
                <a:pPr algn="ct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Pontano Sans"/>
                </a:endParaRPr>
              </a:p>
            </p:txBody>
          </p:sp>
        </p:grpSp>
        <p:sp>
          <p:nvSpPr>
            <p:cNvPr id="2026" name="Google Shape;2026;p43"/>
            <p:cNvSpPr txBox="1"/>
            <p:nvPr/>
          </p:nvSpPr>
          <p:spPr>
            <a:xfrm>
              <a:off x="4317844" y="1424402"/>
              <a:ext cx="759542" cy="584783"/>
            </a:xfrm>
            <a:prstGeom prst="rect">
              <a:avLst/>
            </a:prstGeom>
            <a:noFill/>
            <a:ln>
              <a:noFill/>
            </a:ln>
          </p:spPr>
          <p:txBody>
            <a:bodyPr spcFirstLastPara="1" wrap="square" lIns="121900" tIns="60933" rIns="121900" bIns="60933" anchor="t" anchorCtr="0">
              <a:spAutoFit/>
            </a:bodyPr>
            <a:lstStyle/>
            <a:p>
              <a:r>
                <a:rPr lang="vi-VN" sz="4265" b="1">
                  <a:solidFill>
                    <a:srgbClr val="FFBE14"/>
                  </a:solidFill>
                  <a:latin typeface="Calibri" panose="020F0502020204030204" pitchFamily="34" charset="0"/>
                  <a:ea typeface="Calibri" panose="020F0502020204030204" pitchFamily="34" charset="0"/>
                  <a:cs typeface="Calibri" panose="020F0502020204030204" pitchFamily="34" charset="0"/>
                  <a:sym typeface="Arial" panose="020B0604020202020204"/>
                </a:rPr>
                <a:t>2</a:t>
              </a:r>
              <a:endParaRPr sz="4265" b="1">
                <a:solidFill>
                  <a:srgbClr val="FFBE14"/>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027" name="Google Shape;2027;p43"/>
            <p:cNvSpPr txBox="1"/>
            <p:nvPr/>
          </p:nvSpPr>
          <p:spPr>
            <a:xfrm>
              <a:off x="3468473" y="2610050"/>
              <a:ext cx="2382793" cy="2308572"/>
            </a:xfrm>
            <a:prstGeom prst="rect">
              <a:avLst/>
            </a:prstGeom>
            <a:noFill/>
            <a:ln>
              <a:noFill/>
            </a:ln>
          </p:spPr>
          <p:txBody>
            <a:bodyPr spcFirstLastPara="1" wrap="square" lIns="121900" tIns="60933" rIns="121900" bIns="60933" anchor="t" anchorCtr="0">
              <a:spAutoFit/>
            </a:bodyPr>
            <a:lstStyle/>
            <a:p>
              <a:pPr algn="ctr">
                <a:lnSpc>
                  <a:spcPct val="150000"/>
                </a:lnSpc>
              </a:pPr>
              <a:r>
                <a:rPr lang="vi-VN"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Hoàn thành bài tập trong SBT</a:t>
              </a: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spTree>
    <p:extLst>
      <p:ext uri="{BB962C8B-B14F-4D97-AF65-F5344CB8AC3E}">
        <p14:creationId xmlns:p14="http://schemas.microsoft.com/office/powerpoint/2010/main" val="85435927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1">
                                            <p:txEl>
                                              <p:pRg st="0" end="0"/>
                                            </p:txEl>
                                          </p:spTgt>
                                        </p:tgtEl>
                                        <p:attrNameLst>
                                          <p:attrName>style.visibility</p:attrName>
                                        </p:attrNameLst>
                                      </p:cBhvr>
                                      <p:to>
                                        <p:strVal val="visible"/>
                                      </p:to>
                                    </p:set>
                                    <p:animEffect transition="in" filter="fade">
                                      <p:cBhvr>
                                        <p:cTn id="7" dur="500"/>
                                        <p:tgtEl>
                                          <p:spTgt spid="19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0"/>
                                        </p:tgtEl>
                                        <p:attrNameLst>
                                          <p:attrName>style.visibility</p:attrName>
                                        </p:attrNameLst>
                                      </p:cBhvr>
                                      <p:to>
                                        <p:strVal val="visible"/>
                                      </p:to>
                                    </p:set>
                                    <p:animEffect transition="in" filter="fade">
                                      <p:cBhvr>
                                        <p:cTn id="12" dur="500"/>
                                        <p:tgtEl>
                                          <p:spTgt spid="20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2"/>
                                        </p:tgtEl>
                                        <p:attrNameLst>
                                          <p:attrName>style.visibility</p:attrName>
                                        </p:attrNameLst>
                                      </p:cBhvr>
                                      <p:to>
                                        <p:strVal val="visible"/>
                                      </p:to>
                                    </p:set>
                                    <p:animEffect transition="in" filter="fade">
                                      <p:cBhvr>
                                        <p:cTn id="17" dur="500"/>
                                        <p:tgtEl>
                                          <p:spTgt spid="19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2"/>
                                        </p:tgtEl>
                                        <p:attrNameLst>
                                          <p:attrName>style.visibility</p:attrName>
                                        </p:attrNameLst>
                                      </p:cBhvr>
                                      <p:to>
                                        <p:strVal val="visible"/>
                                      </p:to>
                                    </p:set>
                                    <p:animEffect transition="in" filter="fade">
                                      <p:cBhvr>
                                        <p:cTn id="22" dur="500"/>
                                        <p:tgtEl>
                                          <p:spTgt spid="20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83"/>
                                        </p:tgtEl>
                                        <p:attrNameLst>
                                          <p:attrName>style.visibility</p:attrName>
                                        </p:attrNameLst>
                                      </p:cBhvr>
                                      <p:to>
                                        <p:strVal val="visible"/>
                                      </p:to>
                                    </p:set>
                                    <p:animEffect transition="in" filter="fade">
                                      <p:cBhvr>
                                        <p:cTn id="27" dur="500"/>
                                        <p:tgtEl>
                                          <p:spTgt spid="19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16"/>
                                        </p:tgtEl>
                                        <p:attrNameLst>
                                          <p:attrName>style.visibility</p:attrName>
                                        </p:attrNameLst>
                                      </p:cBhvr>
                                      <p:to>
                                        <p:strVal val="visible"/>
                                      </p:to>
                                    </p:set>
                                    <p:animEffect transition="in" filter="fade">
                                      <p:cBhvr>
                                        <p:cTn id="32" dur="500"/>
                                        <p:tgtEl>
                                          <p:spTgt spid="2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grpSp>
        <p:nvGrpSpPr>
          <p:cNvPr id="2032" name="Google Shape;2032;p44"/>
          <p:cNvGrpSpPr/>
          <p:nvPr/>
        </p:nvGrpSpPr>
        <p:grpSpPr>
          <a:xfrm>
            <a:off x="10036721" y="3832822"/>
            <a:ext cx="1881891" cy="1684071"/>
            <a:chOff x="2497175" y="3692550"/>
            <a:chExt cx="1123025" cy="1004975"/>
          </a:xfrm>
        </p:grpSpPr>
        <p:sp>
          <p:nvSpPr>
            <p:cNvPr id="2033" name="Google Shape;2033;p44"/>
            <p:cNvSpPr/>
            <p:nvPr/>
          </p:nvSpPr>
          <p:spPr>
            <a:xfrm>
              <a:off x="2497175" y="3755450"/>
              <a:ext cx="1123025" cy="942075"/>
            </a:xfrm>
            <a:custGeom>
              <a:avLst/>
              <a:gdLst/>
              <a:ahLst/>
              <a:cxnLst/>
              <a:rect l="l" t="t" r="r" b="b"/>
              <a:pathLst>
                <a:path w="44921" h="37683" extrusionOk="0">
                  <a:moveTo>
                    <a:pt x="19991" y="0"/>
                  </a:moveTo>
                  <a:cubicBezTo>
                    <a:pt x="19117" y="0"/>
                    <a:pt x="18299" y="412"/>
                    <a:pt x="18299" y="412"/>
                  </a:cubicBezTo>
                  <a:cubicBezTo>
                    <a:pt x="18299" y="412"/>
                    <a:pt x="14954" y="1971"/>
                    <a:pt x="12534" y="3589"/>
                  </a:cubicBezTo>
                  <a:cubicBezTo>
                    <a:pt x="11441" y="4319"/>
                    <a:pt x="10581" y="4519"/>
                    <a:pt x="9966" y="4519"/>
                  </a:cubicBezTo>
                  <a:cubicBezTo>
                    <a:pt x="9219" y="4519"/>
                    <a:pt x="8835" y="4224"/>
                    <a:pt x="8835" y="4224"/>
                  </a:cubicBezTo>
                  <a:lnTo>
                    <a:pt x="7795" y="5140"/>
                  </a:lnTo>
                  <a:cubicBezTo>
                    <a:pt x="7795" y="5140"/>
                    <a:pt x="7449" y="6186"/>
                    <a:pt x="5948" y="8956"/>
                  </a:cubicBezTo>
                  <a:cubicBezTo>
                    <a:pt x="4446" y="11726"/>
                    <a:pt x="0" y="16290"/>
                    <a:pt x="2891" y="23079"/>
                  </a:cubicBezTo>
                  <a:cubicBezTo>
                    <a:pt x="5105" y="28277"/>
                    <a:pt x="8970" y="29321"/>
                    <a:pt x="11408" y="29321"/>
                  </a:cubicBezTo>
                  <a:cubicBezTo>
                    <a:pt x="12154" y="29321"/>
                    <a:pt x="12767" y="29223"/>
                    <a:pt x="13158" y="29116"/>
                  </a:cubicBezTo>
                  <a:cubicBezTo>
                    <a:pt x="13309" y="29075"/>
                    <a:pt x="13469" y="29056"/>
                    <a:pt x="13636" y="29056"/>
                  </a:cubicBezTo>
                  <a:cubicBezTo>
                    <a:pt x="15296" y="29056"/>
                    <a:pt x="17568" y="30972"/>
                    <a:pt x="18299" y="31706"/>
                  </a:cubicBezTo>
                  <a:cubicBezTo>
                    <a:pt x="18674" y="32083"/>
                    <a:pt x="19485" y="32184"/>
                    <a:pt x="20244" y="32184"/>
                  </a:cubicBezTo>
                  <a:cubicBezTo>
                    <a:pt x="21112" y="32184"/>
                    <a:pt x="21912" y="32052"/>
                    <a:pt x="21912" y="32052"/>
                  </a:cubicBezTo>
                  <a:cubicBezTo>
                    <a:pt x="21912" y="32052"/>
                    <a:pt x="22483" y="31984"/>
                    <a:pt x="23192" y="31984"/>
                  </a:cubicBezTo>
                  <a:cubicBezTo>
                    <a:pt x="24207" y="31984"/>
                    <a:pt x="25504" y="32124"/>
                    <a:pt x="25810" y="32803"/>
                  </a:cubicBezTo>
                  <a:cubicBezTo>
                    <a:pt x="26223" y="33722"/>
                    <a:pt x="27730" y="34129"/>
                    <a:pt x="28841" y="34129"/>
                  </a:cubicBezTo>
                  <a:cubicBezTo>
                    <a:pt x="29128" y="34129"/>
                    <a:pt x="29388" y="34102"/>
                    <a:pt x="29597" y="34049"/>
                  </a:cubicBezTo>
                  <a:cubicBezTo>
                    <a:pt x="29875" y="33980"/>
                    <a:pt x="30235" y="33942"/>
                    <a:pt x="30629" y="33942"/>
                  </a:cubicBezTo>
                  <a:cubicBezTo>
                    <a:pt x="31676" y="33942"/>
                    <a:pt x="32959" y="34211"/>
                    <a:pt x="33547" y="34882"/>
                  </a:cubicBezTo>
                  <a:cubicBezTo>
                    <a:pt x="34355" y="35807"/>
                    <a:pt x="36663" y="36152"/>
                    <a:pt x="36663" y="36152"/>
                  </a:cubicBezTo>
                  <a:cubicBezTo>
                    <a:pt x="37049" y="35998"/>
                    <a:pt x="37459" y="35947"/>
                    <a:pt x="37836" y="35947"/>
                  </a:cubicBezTo>
                  <a:cubicBezTo>
                    <a:pt x="38589" y="35947"/>
                    <a:pt x="39204" y="36152"/>
                    <a:pt x="39204" y="36152"/>
                  </a:cubicBezTo>
                  <a:cubicBezTo>
                    <a:pt x="41233" y="37415"/>
                    <a:pt x="42571" y="37683"/>
                    <a:pt x="43342" y="37683"/>
                  </a:cubicBezTo>
                  <a:cubicBezTo>
                    <a:pt x="43910" y="37683"/>
                    <a:pt x="44170" y="37537"/>
                    <a:pt x="44170" y="37537"/>
                  </a:cubicBezTo>
                  <a:cubicBezTo>
                    <a:pt x="44921" y="37306"/>
                    <a:pt x="43824" y="35516"/>
                    <a:pt x="43824" y="35516"/>
                  </a:cubicBezTo>
                  <a:cubicBezTo>
                    <a:pt x="41919" y="34362"/>
                    <a:pt x="42380" y="32629"/>
                    <a:pt x="42380" y="32629"/>
                  </a:cubicBezTo>
                  <a:cubicBezTo>
                    <a:pt x="42785" y="31590"/>
                    <a:pt x="42148" y="30315"/>
                    <a:pt x="42148" y="30315"/>
                  </a:cubicBezTo>
                  <a:cubicBezTo>
                    <a:pt x="41107" y="28578"/>
                    <a:pt x="41919" y="26628"/>
                    <a:pt x="41919" y="26628"/>
                  </a:cubicBezTo>
                  <a:cubicBezTo>
                    <a:pt x="42668" y="24668"/>
                    <a:pt x="41340" y="23541"/>
                    <a:pt x="41340" y="23541"/>
                  </a:cubicBezTo>
                  <a:cubicBezTo>
                    <a:pt x="40129" y="23173"/>
                    <a:pt x="40186" y="19529"/>
                    <a:pt x="40186" y="19529"/>
                  </a:cubicBezTo>
                  <a:cubicBezTo>
                    <a:pt x="40129" y="15435"/>
                    <a:pt x="38453" y="14555"/>
                    <a:pt x="38453" y="14555"/>
                  </a:cubicBezTo>
                  <a:cubicBezTo>
                    <a:pt x="36260" y="13109"/>
                    <a:pt x="36317" y="11094"/>
                    <a:pt x="35914" y="10519"/>
                  </a:cubicBezTo>
                  <a:cubicBezTo>
                    <a:pt x="35509" y="9944"/>
                    <a:pt x="34585" y="7630"/>
                    <a:pt x="31929" y="6312"/>
                  </a:cubicBezTo>
                  <a:cubicBezTo>
                    <a:pt x="29273" y="4997"/>
                    <a:pt x="29216" y="3992"/>
                    <a:pt x="28498" y="3100"/>
                  </a:cubicBezTo>
                  <a:cubicBezTo>
                    <a:pt x="27780" y="2208"/>
                    <a:pt x="24887" y="1856"/>
                    <a:pt x="24887" y="1856"/>
                  </a:cubicBezTo>
                  <a:cubicBezTo>
                    <a:pt x="24887" y="1856"/>
                    <a:pt x="24742" y="1871"/>
                    <a:pt x="24509" y="1871"/>
                  </a:cubicBezTo>
                  <a:cubicBezTo>
                    <a:pt x="23810" y="1871"/>
                    <a:pt x="22314" y="1741"/>
                    <a:pt x="21528" y="703"/>
                  </a:cubicBezTo>
                  <a:cubicBezTo>
                    <a:pt x="21121" y="165"/>
                    <a:pt x="20545" y="0"/>
                    <a:pt x="199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34" name="Google Shape;2034;p44"/>
            <p:cNvSpPr/>
            <p:nvPr/>
          </p:nvSpPr>
          <p:spPr>
            <a:xfrm>
              <a:off x="2931675" y="4076100"/>
              <a:ext cx="414125" cy="60525"/>
            </a:xfrm>
            <a:custGeom>
              <a:avLst/>
              <a:gdLst/>
              <a:ahLst/>
              <a:cxnLst/>
              <a:rect l="l" t="t" r="r" b="b"/>
              <a:pathLst>
                <a:path w="16565" h="2421" extrusionOk="0">
                  <a:moveTo>
                    <a:pt x="7824" y="0"/>
                  </a:moveTo>
                  <a:cubicBezTo>
                    <a:pt x="3741" y="0"/>
                    <a:pt x="0" y="815"/>
                    <a:pt x="0" y="815"/>
                  </a:cubicBezTo>
                  <a:lnTo>
                    <a:pt x="753" y="1631"/>
                  </a:lnTo>
                  <a:cubicBezTo>
                    <a:pt x="3858" y="1094"/>
                    <a:pt x="6426" y="897"/>
                    <a:pt x="8526" y="897"/>
                  </a:cubicBezTo>
                  <a:cubicBezTo>
                    <a:pt x="14357" y="897"/>
                    <a:pt x="16564" y="2421"/>
                    <a:pt x="16564" y="2421"/>
                  </a:cubicBezTo>
                  <a:cubicBezTo>
                    <a:pt x="14603" y="526"/>
                    <a:pt x="11103" y="0"/>
                    <a:pt x="78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35" name="Google Shape;2035;p44"/>
            <p:cNvSpPr/>
            <p:nvPr/>
          </p:nvSpPr>
          <p:spPr>
            <a:xfrm>
              <a:off x="3027275" y="4176750"/>
              <a:ext cx="378350" cy="65200"/>
            </a:xfrm>
            <a:custGeom>
              <a:avLst/>
              <a:gdLst/>
              <a:ahLst/>
              <a:cxnLst/>
              <a:rect l="l" t="t" r="r" b="b"/>
              <a:pathLst>
                <a:path w="15134" h="2608" extrusionOk="0">
                  <a:moveTo>
                    <a:pt x="6130" y="1"/>
                  </a:moveTo>
                  <a:cubicBezTo>
                    <a:pt x="2681" y="1"/>
                    <a:pt x="0" y="832"/>
                    <a:pt x="0" y="832"/>
                  </a:cubicBezTo>
                  <a:lnTo>
                    <a:pt x="743" y="1617"/>
                  </a:lnTo>
                  <a:cubicBezTo>
                    <a:pt x="2738" y="1049"/>
                    <a:pt x="4657" y="838"/>
                    <a:pt x="6408" y="838"/>
                  </a:cubicBezTo>
                  <a:cubicBezTo>
                    <a:pt x="11476" y="838"/>
                    <a:pt x="15134" y="2608"/>
                    <a:pt x="15134" y="2608"/>
                  </a:cubicBezTo>
                  <a:cubicBezTo>
                    <a:pt x="12321" y="562"/>
                    <a:pt x="8966" y="1"/>
                    <a:pt x="613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36" name="Google Shape;2036;p44"/>
            <p:cNvSpPr/>
            <p:nvPr/>
          </p:nvSpPr>
          <p:spPr>
            <a:xfrm>
              <a:off x="2572875" y="3692550"/>
              <a:ext cx="1007800" cy="974950"/>
            </a:xfrm>
            <a:custGeom>
              <a:avLst/>
              <a:gdLst/>
              <a:ahLst/>
              <a:cxnLst/>
              <a:rect l="l" t="t" r="r" b="b"/>
              <a:pathLst>
                <a:path w="40312" h="38998" extrusionOk="0">
                  <a:moveTo>
                    <a:pt x="567" y="0"/>
                  </a:moveTo>
                  <a:lnTo>
                    <a:pt x="0" y="731"/>
                  </a:lnTo>
                  <a:cubicBezTo>
                    <a:pt x="1893" y="3748"/>
                    <a:pt x="4205" y="6742"/>
                    <a:pt x="6539" y="9475"/>
                  </a:cubicBezTo>
                  <a:lnTo>
                    <a:pt x="6537" y="9473"/>
                  </a:lnTo>
                  <a:cubicBezTo>
                    <a:pt x="6537" y="9473"/>
                    <a:pt x="770" y="16742"/>
                    <a:pt x="2361" y="22968"/>
                  </a:cubicBezTo>
                  <a:cubicBezTo>
                    <a:pt x="2341" y="22884"/>
                    <a:pt x="1072" y="17581"/>
                    <a:pt x="7136" y="10169"/>
                  </a:cubicBezTo>
                  <a:cubicBezTo>
                    <a:pt x="7932" y="11085"/>
                    <a:pt x="8728" y="11969"/>
                    <a:pt x="9506" y="12810"/>
                  </a:cubicBezTo>
                  <a:cubicBezTo>
                    <a:pt x="9506" y="12810"/>
                    <a:pt x="4843" y="19044"/>
                    <a:pt x="7983" y="27571"/>
                  </a:cubicBezTo>
                  <a:lnTo>
                    <a:pt x="7983" y="27571"/>
                  </a:lnTo>
                  <a:cubicBezTo>
                    <a:pt x="7983" y="27571"/>
                    <a:pt x="6023" y="19666"/>
                    <a:pt x="10113" y="13465"/>
                  </a:cubicBezTo>
                  <a:cubicBezTo>
                    <a:pt x="11367" y="14801"/>
                    <a:pt x="12562" y="16018"/>
                    <a:pt x="13630" y="17076"/>
                  </a:cubicBezTo>
                  <a:cubicBezTo>
                    <a:pt x="13072" y="18489"/>
                    <a:pt x="10414" y="25900"/>
                    <a:pt x="13728" y="31299"/>
                  </a:cubicBezTo>
                  <a:cubicBezTo>
                    <a:pt x="13728" y="31299"/>
                    <a:pt x="11128" y="24985"/>
                    <a:pt x="14289" y="17722"/>
                  </a:cubicBezTo>
                  <a:cubicBezTo>
                    <a:pt x="15811" y="19209"/>
                    <a:pt x="17014" y="20314"/>
                    <a:pt x="17657" y="20895"/>
                  </a:cubicBezTo>
                  <a:cubicBezTo>
                    <a:pt x="17657" y="20895"/>
                    <a:pt x="16732" y="30215"/>
                    <a:pt x="19021" y="32659"/>
                  </a:cubicBezTo>
                  <a:cubicBezTo>
                    <a:pt x="19021" y="32659"/>
                    <a:pt x="17368" y="30268"/>
                    <a:pt x="18176" y="21358"/>
                  </a:cubicBezTo>
                  <a:lnTo>
                    <a:pt x="18176" y="21358"/>
                  </a:lnTo>
                  <a:cubicBezTo>
                    <a:pt x="19737" y="22935"/>
                    <a:pt x="21292" y="24414"/>
                    <a:pt x="22812" y="25793"/>
                  </a:cubicBezTo>
                  <a:cubicBezTo>
                    <a:pt x="22812" y="25793"/>
                    <a:pt x="21957" y="28226"/>
                    <a:pt x="26170" y="33952"/>
                  </a:cubicBezTo>
                  <a:cubicBezTo>
                    <a:pt x="26170" y="33952"/>
                    <a:pt x="23809" y="30654"/>
                    <a:pt x="23545" y="26452"/>
                  </a:cubicBezTo>
                  <a:lnTo>
                    <a:pt x="23543" y="26450"/>
                  </a:lnTo>
                  <a:lnTo>
                    <a:pt x="23543" y="26450"/>
                  </a:lnTo>
                  <a:cubicBezTo>
                    <a:pt x="25028" y="27776"/>
                    <a:pt x="26475" y="29003"/>
                    <a:pt x="27858" y="30127"/>
                  </a:cubicBezTo>
                  <a:cubicBezTo>
                    <a:pt x="27858" y="30127"/>
                    <a:pt x="27078" y="32801"/>
                    <a:pt x="30051" y="35530"/>
                  </a:cubicBezTo>
                  <a:cubicBezTo>
                    <a:pt x="30051" y="35530"/>
                    <a:pt x="27782" y="32467"/>
                    <a:pt x="28430" y="30593"/>
                  </a:cubicBezTo>
                  <a:lnTo>
                    <a:pt x="28430" y="30593"/>
                  </a:lnTo>
                  <a:cubicBezTo>
                    <a:pt x="30255" y="32060"/>
                    <a:pt x="31956" y="33347"/>
                    <a:pt x="33467" y="34441"/>
                  </a:cubicBezTo>
                  <a:cubicBezTo>
                    <a:pt x="33441" y="34767"/>
                    <a:pt x="33529" y="35698"/>
                    <a:pt x="35112" y="36743"/>
                  </a:cubicBezTo>
                  <a:cubicBezTo>
                    <a:pt x="35112" y="36743"/>
                    <a:pt x="34016" y="35831"/>
                    <a:pt x="34008" y="34830"/>
                  </a:cubicBezTo>
                  <a:lnTo>
                    <a:pt x="34008" y="34830"/>
                  </a:lnTo>
                  <a:cubicBezTo>
                    <a:pt x="37827" y="37566"/>
                    <a:pt x="40311" y="38998"/>
                    <a:pt x="40311" y="38998"/>
                  </a:cubicBezTo>
                  <a:cubicBezTo>
                    <a:pt x="37950" y="37122"/>
                    <a:pt x="35857" y="35444"/>
                    <a:pt x="34010" y="33954"/>
                  </a:cubicBezTo>
                  <a:lnTo>
                    <a:pt x="34010" y="33954"/>
                  </a:lnTo>
                  <a:lnTo>
                    <a:pt x="34386" y="34257"/>
                  </a:lnTo>
                  <a:cubicBezTo>
                    <a:pt x="34459" y="34255"/>
                    <a:pt x="34530" y="34254"/>
                    <a:pt x="34600" y="34254"/>
                  </a:cubicBezTo>
                  <a:cubicBezTo>
                    <a:pt x="36442" y="34254"/>
                    <a:pt x="37203" y="34957"/>
                    <a:pt x="37203" y="34957"/>
                  </a:cubicBezTo>
                  <a:cubicBezTo>
                    <a:pt x="36778" y="33962"/>
                    <a:pt x="34116" y="33952"/>
                    <a:pt x="34011" y="33952"/>
                  </a:cubicBezTo>
                  <a:cubicBezTo>
                    <a:pt x="34009" y="33952"/>
                    <a:pt x="34008" y="33952"/>
                    <a:pt x="34008" y="33952"/>
                  </a:cubicBezTo>
                  <a:cubicBezTo>
                    <a:pt x="32066" y="32387"/>
                    <a:pt x="30392" y="31027"/>
                    <a:pt x="28964" y="29859"/>
                  </a:cubicBezTo>
                  <a:cubicBezTo>
                    <a:pt x="30319" y="29573"/>
                    <a:pt x="31466" y="29484"/>
                    <a:pt x="32369" y="29484"/>
                  </a:cubicBezTo>
                  <a:cubicBezTo>
                    <a:pt x="33868" y="29484"/>
                    <a:pt x="34697" y="29730"/>
                    <a:pt x="34697" y="29730"/>
                  </a:cubicBezTo>
                  <a:cubicBezTo>
                    <a:pt x="33865" y="29286"/>
                    <a:pt x="32794" y="29147"/>
                    <a:pt x="31781" y="29147"/>
                  </a:cubicBezTo>
                  <a:cubicBezTo>
                    <a:pt x="30094" y="29147"/>
                    <a:pt x="28565" y="29531"/>
                    <a:pt x="28565" y="29531"/>
                  </a:cubicBezTo>
                  <a:cubicBezTo>
                    <a:pt x="26720" y="28017"/>
                    <a:pt x="25306" y="26841"/>
                    <a:pt x="24259" y="25961"/>
                  </a:cubicBezTo>
                  <a:cubicBezTo>
                    <a:pt x="26548" y="24999"/>
                    <a:pt x="28612" y="24724"/>
                    <a:pt x="30225" y="24724"/>
                  </a:cubicBezTo>
                  <a:cubicBezTo>
                    <a:pt x="32383" y="24724"/>
                    <a:pt x="33733" y="25216"/>
                    <a:pt x="33733" y="25216"/>
                  </a:cubicBezTo>
                  <a:cubicBezTo>
                    <a:pt x="32760" y="24536"/>
                    <a:pt x="31285" y="24310"/>
                    <a:pt x="29751" y="24310"/>
                  </a:cubicBezTo>
                  <a:cubicBezTo>
                    <a:pt x="26682" y="24310"/>
                    <a:pt x="23377" y="25216"/>
                    <a:pt x="23377" y="25216"/>
                  </a:cubicBezTo>
                  <a:cubicBezTo>
                    <a:pt x="22270" y="24277"/>
                    <a:pt x="21793" y="23856"/>
                    <a:pt x="21793" y="23856"/>
                  </a:cubicBezTo>
                  <a:cubicBezTo>
                    <a:pt x="18088" y="20253"/>
                    <a:pt x="14371" y="16241"/>
                    <a:pt x="11106" y="12552"/>
                  </a:cubicBezTo>
                  <a:cubicBezTo>
                    <a:pt x="14302" y="11355"/>
                    <a:pt x="17893" y="11011"/>
                    <a:pt x="20963" y="11011"/>
                  </a:cubicBezTo>
                  <a:cubicBezTo>
                    <a:pt x="25101" y="11011"/>
                    <a:pt x="28291" y="11635"/>
                    <a:pt x="28291" y="11635"/>
                  </a:cubicBezTo>
                  <a:cubicBezTo>
                    <a:pt x="26310" y="10965"/>
                    <a:pt x="23271" y="10181"/>
                    <a:pt x="19551" y="10181"/>
                  </a:cubicBezTo>
                  <a:cubicBezTo>
                    <a:pt x="18661" y="10181"/>
                    <a:pt x="17733" y="10226"/>
                    <a:pt x="16771" y="10328"/>
                  </a:cubicBezTo>
                  <a:cubicBezTo>
                    <a:pt x="14256" y="10596"/>
                    <a:pt x="12122" y="11187"/>
                    <a:pt x="10443" y="11801"/>
                  </a:cubicBezTo>
                  <a:cubicBezTo>
                    <a:pt x="9700" y="10958"/>
                    <a:pt x="8984" y="10134"/>
                    <a:pt x="8301" y="9338"/>
                  </a:cubicBezTo>
                  <a:cubicBezTo>
                    <a:pt x="12136" y="6987"/>
                    <a:pt x="15778" y="6396"/>
                    <a:pt x="18468" y="6396"/>
                  </a:cubicBezTo>
                  <a:cubicBezTo>
                    <a:pt x="21184" y="6396"/>
                    <a:pt x="22931" y="6997"/>
                    <a:pt x="22931" y="6997"/>
                  </a:cubicBezTo>
                  <a:cubicBezTo>
                    <a:pt x="21571" y="6035"/>
                    <a:pt x="19901" y="5678"/>
                    <a:pt x="18171" y="5678"/>
                  </a:cubicBezTo>
                  <a:cubicBezTo>
                    <a:pt x="13232" y="5678"/>
                    <a:pt x="7806" y="8589"/>
                    <a:pt x="7705" y="8644"/>
                  </a:cubicBezTo>
                  <a:lnTo>
                    <a:pt x="7705" y="8644"/>
                  </a:lnTo>
                  <a:cubicBezTo>
                    <a:pt x="3450" y="3673"/>
                    <a:pt x="567" y="0"/>
                    <a:pt x="56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37" name="Google Shape;2037;p44"/>
            <p:cNvSpPr/>
            <p:nvPr/>
          </p:nvSpPr>
          <p:spPr>
            <a:xfrm>
              <a:off x="2631900" y="4266725"/>
              <a:ext cx="25" cy="75"/>
            </a:xfrm>
            <a:custGeom>
              <a:avLst/>
              <a:gdLst/>
              <a:ahLst/>
              <a:cxnLst/>
              <a:rect l="l" t="t" r="r" b="b"/>
              <a:pathLst>
                <a:path w="1" h="3" extrusionOk="0">
                  <a:moveTo>
                    <a:pt x="0" y="1"/>
                  </a:moveTo>
                  <a:cubicBezTo>
                    <a:pt x="0" y="3"/>
                    <a:pt x="0" y="3"/>
                    <a:pt x="0" y="3"/>
                  </a:cubicBezTo>
                  <a:cubicBezTo>
                    <a:pt x="0" y="3"/>
                    <a:pt x="0" y="3"/>
                    <a:pt x="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38" name="Google Shape;2038;p44"/>
          <p:cNvGrpSpPr/>
          <p:nvPr/>
        </p:nvGrpSpPr>
        <p:grpSpPr>
          <a:xfrm>
            <a:off x="7060957" y="276084"/>
            <a:ext cx="2195491" cy="2172443"/>
            <a:chOff x="301538" y="2057488"/>
            <a:chExt cx="2332981" cy="2308490"/>
          </a:xfrm>
        </p:grpSpPr>
        <p:sp>
          <p:nvSpPr>
            <p:cNvPr id="2039" name="Google Shape;2039;p44"/>
            <p:cNvSpPr/>
            <p:nvPr/>
          </p:nvSpPr>
          <p:spPr>
            <a:xfrm>
              <a:off x="363135" y="2057488"/>
              <a:ext cx="2232068" cy="2015875"/>
            </a:xfrm>
            <a:custGeom>
              <a:avLst/>
              <a:gdLst/>
              <a:ahLst/>
              <a:cxnLst/>
              <a:rect l="l" t="t" r="r" b="b"/>
              <a:pathLst>
                <a:path w="60119" h="54296" extrusionOk="0">
                  <a:moveTo>
                    <a:pt x="26760" y="0"/>
                  </a:moveTo>
                  <a:cubicBezTo>
                    <a:pt x="23386" y="0"/>
                    <a:pt x="20338" y="19"/>
                    <a:pt x="18786" y="74"/>
                  </a:cubicBezTo>
                  <a:cubicBezTo>
                    <a:pt x="14132" y="242"/>
                    <a:pt x="12221" y="3982"/>
                    <a:pt x="12221" y="3982"/>
                  </a:cubicBezTo>
                  <a:cubicBezTo>
                    <a:pt x="12221" y="3982"/>
                    <a:pt x="4324" y="17530"/>
                    <a:pt x="1332" y="22657"/>
                  </a:cubicBezTo>
                  <a:cubicBezTo>
                    <a:pt x="686" y="23764"/>
                    <a:pt x="320" y="24815"/>
                    <a:pt x="142" y="25785"/>
                  </a:cubicBezTo>
                  <a:lnTo>
                    <a:pt x="3" y="25783"/>
                  </a:lnTo>
                  <a:lnTo>
                    <a:pt x="9" y="26998"/>
                  </a:lnTo>
                  <a:cubicBezTo>
                    <a:pt x="1" y="27223"/>
                    <a:pt x="1" y="27444"/>
                    <a:pt x="11" y="27657"/>
                  </a:cubicBezTo>
                  <a:lnTo>
                    <a:pt x="48" y="36035"/>
                  </a:lnTo>
                  <a:lnTo>
                    <a:pt x="3853" y="36035"/>
                  </a:lnTo>
                  <a:cubicBezTo>
                    <a:pt x="6550" y="40634"/>
                    <a:pt x="10623" y="47603"/>
                    <a:pt x="11971" y="50029"/>
                  </a:cubicBezTo>
                  <a:cubicBezTo>
                    <a:pt x="14048" y="53769"/>
                    <a:pt x="17706" y="54185"/>
                    <a:pt x="17706" y="54185"/>
                  </a:cubicBezTo>
                  <a:cubicBezTo>
                    <a:pt x="17706" y="54185"/>
                    <a:pt x="26831" y="54296"/>
                    <a:pt x="33972" y="54296"/>
                  </a:cubicBezTo>
                  <a:cubicBezTo>
                    <a:pt x="37543" y="54296"/>
                    <a:pt x="40618" y="54268"/>
                    <a:pt x="41809" y="54185"/>
                  </a:cubicBezTo>
                  <a:cubicBezTo>
                    <a:pt x="45383" y="53935"/>
                    <a:pt x="47462" y="51110"/>
                    <a:pt x="47462" y="51110"/>
                  </a:cubicBezTo>
                  <a:cubicBezTo>
                    <a:pt x="47462" y="51110"/>
                    <a:pt x="52489" y="42382"/>
                    <a:pt x="56108" y="36035"/>
                  </a:cubicBezTo>
                  <a:lnTo>
                    <a:pt x="59858" y="36035"/>
                  </a:lnTo>
                  <a:lnTo>
                    <a:pt x="60089" y="27984"/>
                  </a:lnTo>
                  <a:cubicBezTo>
                    <a:pt x="60112" y="27737"/>
                    <a:pt x="60118" y="27489"/>
                    <a:pt x="60112" y="27244"/>
                  </a:cubicBezTo>
                  <a:lnTo>
                    <a:pt x="60114" y="27148"/>
                  </a:lnTo>
                  <a:lnTo>
                    <a:pt x="60108" y="27148"/>
                  </a:lnTo>
                  <a:cubicBezTo>
                    <a:pt x="60020" y="24803"/>
                    <a:pt x="58850" y="22657"/>
                    <a:pt x="58850" y="22657"/>
                  </a:cubicBezTo>
                  <a:lnTo>
                    <a:pt x="48376" y="4978"/>
                  </a:lnTo>
                  <a:cubicBezTo>
                    <a:pt x="46300" y="242"/>
                    <a:pt x="41562" y="74"/>
                    <a:pt x="41562" y="74"/>
                  </a:cubicBezTo>
                  <a:cubicBezTo>
                    <a:pt x="41562" y="74"/>
                    <a:pt x="33508" y="0"/>
                    <a:pt x="2676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0" name="Google Shape;2040;p44"/>
            <p:cNvSpPr/>
            <p:nvPr/>
          </p:nvSpPr>
          <p:spPr>
            <a:xfrm>
              <a:off x="301538" y="2350178"/>
              <a:ext cx="2332981" cy="2015800"/>
            </a:xfrm>
            <a:custGeom>
              <a:avLst/>
              <a:gdLst/>
              <a:ahLst/>
              <a:cxnLst/>
              <a:rect l="l" t="t" r="r" b="b"/>
              <a:pathLst>
                <a:path w="62837" h="54294" extrusionOk="0">
                  <a:moveTo>
                    <a:pt x="28420" y="0"/>
                  </a:moveTo>
                  <a:cubicBezTo>
                    <a:pt x="25046" y="0"/>
                    <a:pt x="21999" y="19"/>
                    <a:pt x="20447" y="74"/>
                  </a:cubicBezTo>
                  <a:cubicBezTo>
                    <a:pt x="15791" y="240"/>
                    <a:pt x="13880" y="3980"/>
                    <a:pt x="13880" y="3980"/>
                  </a:cubicBezTo>
                  <a:cubicBezTo>
                    <a:pt x="13880" y="3980"/>
                    <a:pt x="5985" y="17528"/>
                    <a:pt x="2991" y="22655"/>
                  </a:cubicBezTo>
                  <a:cubicBezTo>
                    <a:pt x="0" y="27782"/>
                    <a:pt x="2991" y="31741"/>
                    <a:pt x="2991" y="31741"/>
                  </a:cubicBezTo>
                  <a:cubicBezTo>
                    <a:pt x="2991" y="31741"/>
                    <a:pt x="11554" y="46287"/>
                    <a:pt x="13630" y="50027"/>
                  </a:cubicBezTo>
                  <a:cubicBezTo>
                    <a:pt x="15709" y="53767"/>
                    <a:pt x="19367" y="54183"/>
                    <a:pt x="19367" y="54183"/>
                  </a:cubicBezTo>
                  <a:cubicBezTo>
                    <a:pt x="19367" y="54183"/>
                    <a:pt x="28491" y="54293"/>
                    <a:pt x="35633" y="54293"/>
                  </a:cubicBezTo>
                  <a:cubicBezTo>
                    <a:pt x="39203" y="54293"/>
                    <a:pt x="42279" y="54266"/>
                    <a:pt x="43470" y="54183"/>
                  </a:cubicBezTo>
                  <a:cubicBezTo>
                    <a:pt x="47044" y="53933"/>
                    <a:pt x="49123" y="51108"/>
                    <a:pt x="49123" y="51108"/>
                  </a:cubicBezTo>
                  <a:cubicBezTo>
                    <a:pt x="49123" y="51108"/>
                    <a:pt x="59512" y="33071"/>
                    <a:pt x="61174" y="29996"/>
                  </a:cubicBezTo>
                  <a:cubicBezTo>
                    <a:pt x="62837" y="26921"/>
                    <a:pt x="60509" y="22655"/>
                    <a:pt x="60509" y="22655"/>
                  </a:cubicBezTo>
                  <a:lnTo>
                    <a:pt x="50035" y="4978"/>
                  </a:lnTo>
                  <a:cubicBezTo>
                    <a:pt x="47959" y="240"/>
                    <a:pt x="43221" y="74"/>
                    <a:pt x="43221" y="74"/>
                  </a:cubicBezTo>
                  <a:cubicBezTo>
                    <a:pt x="43221" y="74"/>
                    <a:pt x="35168" y="0"/>
                    <a:pt x="2842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1" name="Google Shape;2041;p44"/>
            <p:cNvSpPr/>
            <p:nvPr/>
          </p:nvSpPr>
          <p:spPr>
            <a:xfrm>
              <a:off x="366922" y="2406132"/>
              <a:ext cx="2203443" cy="1903861"/>
            </a:xfrm>
            <a:custGeom>
              <a:avLst/>
              <a:gdLst/>
              <a:ahLst/>
              <a:cxnLst/>
              <a:rect l="l" t="t" r="r" b="b"/>
              <a:pathLst>
                <a:path w="59348" h="51279" extrusionOk="0">
                  <a:moveTo>
                    <a:pt x="26841" y="1"/>
                  </a:moveTo>
                  <a:cubicBezTo>
                    <a:pt x="23655" y="1"/>
                    <a:pt x="20776" y="18"/>
                    <a:pt x="19310" y="71"/>
                  </a:cubicBezTo>
                  <a:cubicBezTo>
                    <a:pt x="14916" y="228"/>
                    <a:pt x="13109" y="3759"/>
                    <a:pt x="13109" y="3759"/>
                  </a:cubicBezTo>
                  <a:cubicBezTo>
                    <a:pt x="13109" y="3759"/>
                    <a:pt x="5652" y="16557"/>
                    <a:pt x="2826" y="21399"/>
                  </a:cubicBezTo>
                  <a:cubicBezTo>
                    <a:pt x="1" y="26240"/>
                    <a:pt x="2826" y="29980"/>
                    <a:pt x="2826" y="29980"/>
                  </a:cubicBezTo>
                  <a:cubicBezTo>
                    <a:pt x="2826" y="29980"/>
                    <a:pt x="10912" y="43716"/>
                    <a:pt x="12874" y="47250"/>
                  </a:cubicBezTo>
                  <a:cubicBezTo>
                    <a:pt x="14836" y="50781"/>
                    <a:pt x="18291" y="51174"/>
                    <a:pt x="18291" y="51174"/>
                  </a:cubicBezTo>
                  <a:cubicBezTo>
                    <a:pt x="18291" y="51174"/>
                    <a:pt x="26909" y="51278"/>
                    <a:pt x="33654" y="51278"/>
                  </a:cubicBezTo>
                  <a:cubicBezTo>
                    <a:pt x="37027" y="51278"/>
                    <a:pt x="39931" y="51252"/>
                    <a:pt x="41056" y="51174"/>
                  </a:cubicBezTo>
                  <a:cubicBezTo>
                    <a:pt x="44432" y="50939"/>
                    <a:pt x="46394" y="48271"/>
                    <a:pt x="46394" y="48271"/>
                  </a:cubicBezTo>
                  <a:cubicBezTo>
                    <a:pt x="46394" y="48271"/>
                    <a:pt x="56207" y="31236"/>
                    <a:pt x="57776" y="28331"/>
                  </a:cubicBezTo>
                  <a:cubicBezTo>
                    <a:pt x="59347" y="25426"/>
                    <a:pt x="57148" y="21399"/>
                    <a:pt x="57148" y="21399"/>
                  </a:cubicBezTo>
                  <a:lnTo>
                    <a:pt x="47258" y="4703"/>
                  </a:lnTo>
                  <a:cubicBezTo>
                    <a:pt x="45296" y="228"/>
                    <a:pt x="40821" y="71"/>
                    <a:pt x="40821" y="71"/>
                  </a:cubicBezTo>
                  <a:cubicBezTo>
                    <a:pt x="40821" y="71"/>
                    <a:pt x="33215" y="1"/>
                    <a:pt x="26841"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2" name="Google Shape;2042;p44"/>
            <p:cNvSpPr/>
            <p:nvPr/>
          </p:nvSpPr>
          <p:spPr>
            <a:xfrm>
              <a:off x="618917" y="2877748"/>
              <a:ext cx="641600" cy="644162"/>
            </a:xfrm>
            <a:custGeom>
              <a:avLst/>
              <a:gdLst/>
              <a:ahLst/>
              <a:cxnLst/>
              <a:rect l="l" t="t" r="r" b="b"/>
              <a:pathLst>
                <a:path w="17281" h="17350" extrusionOk="0">
                  <a:moveTo>
                    <a:pt x="8640" y="0"/>
                  </a:moveTo>
                  <a:cubicBezTo>
                    <a:pt x="3869" y="0"/>
                    <a:pt x="0" y="3883"/>
                    <a:pt x="0" y="8675"/>
                  </a:cubicBezTo>
                  <a:cubicBezTo>
                    <a:pt x="0" y="13464"/>
                    <a:pt x="3869" y="17350"/>
                    <a:pt x="8640" y="17350"/>
                  </a:cubicBezTo>
                  <a:cubicBezTo>
                    <a:pt x="13411" y="17350"/>
                    <a:pt x="17280" y="13464"/>
                    <a:pt x="17280" y="8675"/>
                  </a:cubicBezTo>
                  <a:cubicBezTo>
                    <a:pt x="17280" y="3883"/>
                    <a:pt x="13411" y="0"/>
                    <a:pt x="864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3" name="Google Shape;2043;p44"/>
            <p:cNvSpPr/>
            <p:nvPr/>
          </p:nvSpPr>
          <p:spPr>
            <a:xfrm>
              <a:off x="887954" y="3189411"/>
              <a:ext cx="227703" cy="228594"/>
            </a:xfrm>
            <a:custGeom>
              <a:avLst/>
              <a:gdLst/>
              <a:ahLst/>
              <a:cxnLst/>
              <a:rect l="l" t="t" r="r" b="b"/>
              <a:pathLst>
                <a:path w="6133" h="6157" extrusionOk="0">
                  <a:moveTo>
                    <a:pt x="3066" y="1"/>
                  </a:moveTo>
                  <a:cubicBezTo>
                    <a:pt x="1374" y="1"/>
                    <a:pt x="1" y="1378"/>
                    <a:pt x="1" y="3078"/>
                  </a:cubicBezTo>
                  <a:cubicBezTo>
                    <a:pt x="1" y="4778"/>
                    <a:pt x="1374" y="6157"/>
                    <a:pt x="3066" y="6157"/>
                  </a:cubicBezTo>
                  <a:cubicBezTo>
                    <a:pt x="4760" y="6157"/>
                    <a:pt x="6133" y="4778"/>
                    <a:pt x="6133" y="3078"/>
                  </a:cubicBezTo>
                  <a:cubicBezTo>
                    <a:pt x="6133" y="1378"/>
                    <a:pt x="4760" y="1"/>
                    <a:pt x="306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4" name="Google Shape;2044;p44"/>
            <p:cNvSpPr/>
            <p:nvPr/>
          </p:nvSpPr>
          <p:spPr>
            <a:xfrm>
              <a:off x="702606" y="3455813"/>
              <a:ext cx="708838" cy="472336"/>
            </a:xfrm>
            <a:custGeom>
              <a:avLst/>
              <a:gdLst/>
              <a:ahLst/>
              <a:cxnLst/>
              <a:rect l="l" t="t" r="r" b="b"/>
              <a:pathLst>
                <a:path w="19092" h="12722" extrusionOk="0">
                  <a:moveTo>
                    <a:pt x="18262" y="0"/>
                  </a:moveTo>
                  <a:cubicBezTo>
                    <a:pt x="18039" y="0"/>
                    <a:pt x="17832" y="132"/>
                    <a:pt x="17741" y="344"/>
                  </a:cubicBezTo>
                  <a:cubicBezTo>
                    <a:pt x="17725" y="383"/>
                    <a:pt x="15971" y="4314"/>
                    <a:pt x="11675" y="6668"/>
                  </a:cubicBezTo>
                  <a:cubicBezTo>
                    <a:pt x="9885" y="7650"/>
                    <a:pt x="8150" y="7994"/>
                    <a:pt x="6742" y="8064"/>
                  </a:cubicBezTo>
                  <a:cubicBezTo>
                    <a:pt x="8827" y="7597"/>
                    <a:pt x="11268" y="6648"/>
                    <a:pt x="12911" y="4725"/>
                  </a:cubicBezTo>
                  <a:cubicBezTo>
                    <a:pt x="13189" y="4412"/>
                    <a:pt x="14075" y="3327"/>
                    <a:pt x="13737" y="2468"/>
                  </a:cubicBezTo>
                  <a:cubicBezTo>
                    <a:pt x="13676" y="2315"/>
                    <a:pt x="13553" y="2194"/>
                    <a:pt x="13395" y="2139"/>
                  </a:cubicBezTo>
                  <a:cubicBezTo>
                    <a:pt x="13334" y="2117"/>
                    <a:pt x="13271" y="2106"/>
                    <a:pt x="13208" y="2106"/>
                  </a:cubicBezTo>
                  <a:cubicBezTo>
                    <a:pt x="13110" y="2106"/>
                    <a:pt x="13012" y="2132"/>
                    <a:pt x="12925" y="2182"/>
                  </a:cubicBezTo>
                  <a:lnTo>
                    <a:pt x="9001" y="4424"/>
                  </a:lnTo>
                  <a:cubicBezTo>
                    <a:pt x="8727" y="4580"/>
                    <a:pt x="8631" y="4929"/>
                    <a:pt x="8786" y="5206"/>
                  </a:cubicBezTo>
                  <a:cubicBezTo>
                    <a:pt x="8891" y="5391"/>
                    <a:pt x="9084" y="5495"/>
                    <a:pt x="9283" y="5495"/>
                  </a:cubicBezTo>
                  <a:cubicBezTo>
                    <a:pt x="9378" y="5495"/>
                    <a:pt x="9475" y="5471"/>
                    <a:pt x="9563" y="5420"/>
                  </a:cubicBezTo>
                  <a:lnTo>
                    <a:pt x="12002" y="4025"/>
                  </a:lnTo>
                  <a:lnTo>
                    <a:pt x="12002" y="4025"/>
                  </a:lnTo>
                  <a:cubicBezTo>
                    <a:pt x="9184" y="7251"/>
                    <a:pt x="3525" y="7363"/>
                    <a:pt x="2800" y="7363"/>
                  </a:cubicBezTo>
                  <a:cubicBezTo>
                    <a:pt x="2754" y="7363"/>
                    <a:pt x="2728" y="7362"/>
                    <a:pt x="2724" y="7362"/>
                  </a:cubicBezTo>
                  <a:cubicBezTo>
                    <a:pt x="2721" y="7362"/>
                    <a:pt x="2718" y="7362"/>
                    <a:pt x="2715" y="7362"/>
                  </a:cubicBezTo>
                  <a:cubicBezTo>
                    <a:pt x="2457" y="7362"/>
                    <a:pt x="2228" y="7533"/>
                    <a:pt x="2159" y="7783"/>
                  </a:cubicBezTo>
                  <a:cubicBezTo>
                    <a:pt x="2090" y="8037"/>
                    <a:pt x="2202" y="8305"/>
                    <a:pt x="2429" y="8434"/>
                  </a:cubicBezTo>
                  <a:lnTo>
                    <a:pt x="3031" y="8776"/>
                  </a:lnTo>
                  <a:cubicBezTo>
                    <a:pt x="3062" y="8794"/>
                    <a:pt x="3096" y="8808"/>
                    <a:pt x="3131" y="8821"/>
                  </a:cubicBezTo>
                  <a:cubicBezTo>
                    <a:pt x="3224" y="8852"/>
                    <a:pt x="4411" y="9235"/>
                    <a:pt x="6188" y="9235"/>
                  </a:cubicBezTo>
                  <a:cubicBezTo>
                    <a:pt x="7830" y="9235"/>
                    <a:pt x="9974" y="8908"/>
                    <a:pt x="12221" y="7675"/>
                  </a:cubicBezTo>
                  <a:cubicBezTo>
                    <a:pt x="13643" y="6896"/>
                    <a:pt x="14803" y="5965"/>
                    <a:pt x="15732" y="5042"/>
                  </a:cubicBezTo>
                  <a:lnTo>
                    <a:pt x="15732" y="5042"/>
                  </a:lnTo>
                  <a:cubicBezTo>
                    <a:pt x="14793" y="6220"/>
                    <a:pt x="13428" y="7540"/>
                    <a:pt x="11485" y="8673"/>
                  </a:cubicBezTo>
                  <a:cubicBezTo>
                    <a:pt x="9192" y="10012"/>
                    <a:pt x="6691" y="10366"/>
                    <a:pt x="4684" y="10366"/>
                  </a:cubicBezTo>
                  <a:cubicBezTo>
                    <a:pt x="2438" y="10366"/>
                    <a:pt x="809" y="9922"/>
                    <a:pt x="778" y="9913"/>
                  </a:cubicBezTo>
                  <a:cubicBezTo>
                    <a:pt x="727" y="9899"/>
                    <a:pt x="676" y="9892"/>
                    <a:pt x="625" y="9892"/>
                  </a:cubicBezTo>
                  <a:cubicBezTo>
                    <a:pt x="425" y="9892"/>
                    <a:pt x="236" y="9998"/>
                    <a:pt x="132" y="10177"/>
                  </a:cubicBezTo>
                  <a:cubicBezTo>
                    <a:pt x="1" y="10402"/>
                    <a:pt x="36" y="10687"/>
                    <a:pt x="220" y="10871"/>
                  </a:cubicBezTo>
                  <a:cubicBezTo>
                    <a:pt x="1237" y="11896"/>
                    <a:pt x="4516" y="12518"/>
                    <a:pt x="4915" y="12589"/>
                  </a:cubicBezTo>
                  <a:cubicBezTo>
                    <a:pt x="5595" y="12680"/>
                    <a:pt x="6247" y="12721"/>
                    <a:pt x="6871" y="12721"/>
                  </a:cubicBezTo>
                  <a:cubicBezTo>
                    <a:pt x="12198" y="12721"/>
                    <a:pt x="15447" y="9747"/>
                    <a:pt x="15599" y="9606"/>
                  </a:cubicBezTo>
                  <a:cubicBezTo>
                    <a:pt x="15828" y="9389"/>
                    <a:pt x="15840" y="9027"/>
                    <a:pt x="15626" y="8796"/>
                  </a:cubicBezTo>
                  <a:cubicBezTo>
                    <a:pt x="15513" y="8675"/>
                    <a:pt x="15361" y="8613"/>
                    <a:pt x="15208" y="8613"/>
                  </a:cubicBezTo>
                  <a:cubicBezTo>
                    <a:pt x="15069" y="8613"/>
                    <a:pt x="14930" y="8664"/>
                    <a:pt x="14819" y="8768"/>
                  </a:cubicBezTo>
                  <a:cubicBezTo>
                    <a:pt x="14785" y="8800"/>
                    <a:pt x="11759" y="11577"/>
                    <a:pt x="6861" y="11577"/>
                  </a:cubicBezTo>
                  <a:cubicBezTo>
                    <a:pt x="6485" y="11577"/>
                    <a:pt x="6097" y="11561"/>
                    <a:pt x="5699" y="11525"/>
                  </a:cubicBezTo>
                  <a:cubicBezTo>
                    <a:pt x="5637" y="11519"/>
                    <a:pt x="5578" y="11515"/>
                    <a:pt x="5519" y="11509"/>
                  </a:cubicBezTo>
                  <a:cubicBezTo>
                    <a:pt x="7513" y="11413"/>
                    <a:pt x="9852" y="10953"/>
                    <a:pt x="12057" y="9666"/>
                  </a:cubicBezTo>
                  <a:cubicBezTo>
                    <a:pt x="17332" y="6589"/>
                    <a:pt x="18635" y="2309"/>
                    <a:pt x="18686" y="2133"/>
                  </a:cubicBezTo>
                  <a:cubicBezTo>
                    <a:pt x="19091" y="799"/>
                    <a:pt x="18893" y="459"/>
                    <a:pt x="18817" y="330"/>
                  </a:cubicBezTo>
                  <a:cubicBezTo>
                    <a:pt x="18721" y="164"/>
                    <a:pt x="18566" y="52"/>
                    <a:pt x="18383" y="13"/>
                  </a:cubicBezTo>
                  <a:cubicBezTo>
                    <a:pt x="18361" y="7"/>
                    <a:pt x="18336" y="5"/>
                    <a:pt x="18314" y="3"/>
                  </a:cubicBezTo>
                  <a:cubicBezTo>
                    <a:pt x="18296" y="1"/>
                    <a:pt x="18279" y="0"/>
                    <a:pt x="1826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5" name="Google Shape;2045;p44"/>
            <p:cNvSpPr/>
            <p:nvPr/>
          </p:nvSpPr>
          <p:spPr>
            <a:xfrm>
              <a:off x="690985" y="3445120"/>
              <a:ext cx="730112" cy="493684"/>
            </a:xfrm>
            <a:custGeom>
              <a:avLst/>
              <a:gdLst/>
              <a:ahLst/>
              <a:cxnLst/>
              <a:rect l="l" t="t" r="r" b="b"/>
              <a:pathLst>
                <a:path w="19665" h="13297" extrusionOk="0">
                  <a:moveTo>
                    <a:pt x="18589" y="575"/>
                  </a:moveTo>
                  <a:cubicBezTo>
                    <a:pt x="18605" y="575"/>
                    <a:pt x="18621" y="576"/>
                    <a:pt x="18637" y="579"/>
                  </a:cubicBezTo>
                  <a:cubicBezTo>
                    <a:pt x="18741" y="602"/>
                    <a:pt x="18827" y="665"/>
                    <a:pt x="18885" y="763"/>
                  </a:cubicBezTo>
                  <a:cubicBezTo>
                    <a:pt x="19059" y="1060"/>
                    <a:pt x="18895" y="1782"/>
                    <a:pt x="18725" y="2341"/>
                  </a:cubicBezTo>
                  <a:cubicBezTo>
                    <a:pt x="18674" y="2517"/>
                    <a:pt x="17403" y="6684"/>
                    <a:pt x="12227" y="9704"/>
                  </a:cubicBezTo>
                  <a:cubicBezTo>
                    <a:pt x="10372" y="10788"/>
                    <a:pt x="8215" y="11396"/>
                    <a:pt x="5817" y="11511"/>
                  </a:cubicBezTo>
                  <a:cubicBezTo>
                    <a:pt x="5668" y="11517"/>
                    <a:pt x="5549" y="11640"/>
                    <a:pt x="5547" y="11789"/>
                  </a:cubicBezTo>
                  <a:cubicBezTo>
                    <a:pt x="5543" y="11938"/>
                    <a:pt x="5656" y="12067"/>
                    <a:pt x="5805" y="12081"/>
                  </a:cubicBezTo>
                  <a:lnTo>
                    <a:pt x="5987" y="12100"/>
                  </a:lnTo>
                  <a:cubicBezTo>
                    <a:pt x="6393" y="12136"/>
                    <a:pt x="6788" y="12152"/>
                    <a:pt x="7172" y="12152"/>
                  </a:cubicBezTo>
                  <a:cubicBezTo>
                    <a:pt x="12195" y="12152"/>
                    <a:pt x="15295" y="9297"/>
                    <a:pt x="15327" y="9264"/>
                  </a:cubicBezTo>
                  <a:cubicBezTo>
                    <a:pt x="15382" y="9212"/>
                    <a:pt x="15452" y="9187"/>
                    <a:pt x="15521" y="9187"/>
                  </a:cubicBezTo>
                  <a:cubicBezTo>
                    <a:pt x="15598" y="9187"/>
                    <a:pt x="15674" y="9218"/>
                    <a:pt x="15730" y="9279"/>
                  </a:cubicBezTo>
                  <a:cubicBezTo>
                    <a:pt x="15838" y="9393"/>
                    <a:pt x="15832" y="9575"/>
                    <a:pt x="15716" y="9684"/>
                  </a:cubicBezTo>
                  <a:cubicBezTo>
                    <a:pt x="15569" y="9821"/>
                    <a:pt x="12409" y="12725"/>
                    <a:pt x="7199" y="12725"/>
                  </a:cubicBezTo>
                  <a:cubicBezTo>
                    <a:pt x="6586" y="12725"/>
                    <a:pt x="5945" y="12685"/>
                    <a:pt x="5277" y="12595"/>
                  </a:cubicBezTo>
                  <a:cubicBezTo>
                    <a:pt x="3958" y="12356"/>
                    <a:pt x="1515" y="11742"/>
                    <a:pt x="735" y="10956"/>
                  </a:cubicBezTo>
                  <a:cubicBezTo>
                    <a:pt x="643" y="10864"/>
                    <a:pt x="625" y="10721"/>
                    <a:pt x="690" y="10608"/>
                  </a:cubicBezTo>
                  <a:cubicBezTo>
                    <a:pt x="742" y="10519"/>
                    <a:pt x="837" y="10467"/>
                    <a:pt x="937" y="10467"/>
                  </a:cubicBezTo>
                  <a:cubicBezTo>
                    <a:pt x="962" y="10467"/>
                    <a:pt x="988" y="10470"/>
                    <a:pt x="1014" y="10477"/>
                  </a:cubicBezTo>
                  <a:cubicBezTo>
                    <a:pt x="1045" y="10486"/>
                    <a:pt x="2704" y="10943"/>
                    <a:pt x="4997" y="10943"/>
                  </a:cubicBezTo>
                  <a:cubicBezTo>
                    <a:pt x="7043" y="10943"/>
                    <a:pt x="9593" y="10579"/>
                    <a:pt x="11941" y="9209"/>
                  </a:cubicBezTo>
                  <a:cubicBezTo>
                    <a:pt x="13649" y="8213"/>
                    <a:pt x="15106" y="6967"/>
                    <a:pt x="16268" y="5508"/>
                  </a:cubicBezTo>
                  <a:cubicBezTo>
                    <a:pt x="16362" y="5389"/>
                    <a:pt x="16348" y="5217"/>
                    <a:pt x="16235" y="5115"/>
                  </a:cubicBezTo>
                  <a:cubicBezTo>
                    <a:pt x="16181" y="5066"/>
                    <a:pt x="16113" y="5041"/>
                    <a:pt x="16045" y="5041"/>
                  </a:cubicBezTo>
                  <a:cubicBezTo>
                    <a:pt x="15972" y="5041"/>
                    <a:pt x="15899" y="5069"/>
                    <a:pt x="15844" y="5125"/>
                  </a:cubicBezTo>
                  <a:cubicBezTo>
                    <a:pt x="14807" y="6154"/>
                    <a:pt x="13649" y="7024"/>
                    <a:pt x="12399" y="7709"/>
                  </a:cubicBezTo>
                  <a:cubicBezTo>
                    <a:pt x="10195" y="8919"/>
                    <a:pt x="8100" y="9239"/>
                    <a:pt x="6500" y="9239"/>
                  </a:cubicBezTo>
                  <a:cubicBezTo>
                    <a:pt x="4775" y="9239"/>
                    <a:pt x="3625" y="8866"/>
                    <a:pt x="3536" y="8837"/>
                  </a:cubicBezTo>
                  <a:cubicBezTo>
                    <a:pt x="3518" y="8830"/>
                    <a:pt x="3499" y="8822"/>
                    <a:pt x="3483" y="8814"/>
                  </a:cubicBezTo>
                  <a:lnTo>
                    <a:pt x="2884" y="8472"/>
                  </a:lnTo>
                  <a:cubicBezTo>
                    <a:pt x="2769" y="8407"/>
                    <a:pt x="2714" y="8274"/>
                    <a:pt x="2748" y="8147"/>
                  </a:cubicBezTo>
                  <a:cubicBezTo>
                    <a:pt x="2783" y="8022"/>
                    <a:pt x="2897" y="7936"/>
                    <a:pt x="3026" y="7936"/>
                  </a:cubicBezTo>
                  <a:cubicBezTo>
                    <a:pt x="3028" y="7936"/>
                    <a:pt x="3029" y="7936"/>
                    <a:pt x="3031" y="7936"/>
                  </a:cubicBezTo>
                  <a:cubicBezTo>
                    <a:pt x="3035" y="7937"/>
                    <a:pt x="3060" y="7937"/>
                    <a:pt x="3105" y="7937"/>
                  </a:cubicBezTo>
                  <a:cubicBezTo>
                    <a:pt x="3831" y="7937"/>
                    <a:pt x="9626" y="7825"/>
                    <a:pt x="12530" y="4501"/>
                  </a:cubicBezTo>
                  <a:cubicBezTo>
                    <a:pt x="12622" y="4397"/>
                    <a:pt x="12624" y="4239"/>
                    <a:pt x="12536" y="4131"/>
                  </a:cubicBezTo>
                  <a:cubicBezTo>
                    <a:pt x="12480" y="4062"/>
                    <a:pt x="12399" y="4026"/>
                    <a:pt x="12316" y="4026"/>
                  </a:cubicBezTo>
                  <a:cubicBezTo>
                    <a:pt x="12268" y="4026"/>
                    <a:pt x="12219" y="4038"/>
                    <a:pt x="12174" y="4063"/>
                  </a:cubicBezTo>
                  <a:lnTo>
                    <a:pt x="9735" y="5457"/>
                  </a:lnTo>
                  <a:cubicBezTo>
                    <a:pt x="9691" y="5482"/>
                    <a:pt x="9642" y="5494"/>
                    <a:pt x="9594" y="5494"/>
                  </a:cubicBezTo>
                  <a:cubicBezTo>
                    <a:pt x="9495" y="5494"/>
                    <a:pt x="9399" y="5443"/>
                    <a:pt x="9347" y="5350"/>
                  </a:cubicBezTo>
                  <a:cubicBezTo>
                    <a:pt x="9269" y="5213"/>
                    <a:pt x="9316" y="5037"/>
                    <a:pt x="9453" y="4960"/>
                  </a:cubicBezTo>
                  <a:lnTo>
                    <a:pt x="13377" y="2717"/>
                  </a:lnTo>
                  <a:cubicBezTo>
                    <a:pt x="13420" y="2693"/>
                    <a:pt x="13469" y="2680"/>
                    <a:pt x="13518" y="2680"/>
                  </a:cubicBezTo>
                  <a:cubicBezTo>
                    <a:pt x="13551" y="2680"/>
                    <a:pt x="13583" y="2685"/>
                    <a:pt x="13614" y="2697"/>
                  </a:cubicBezTo>
                  <a:cubicBezTo>
                    <a:pt x="13692" y="2723"/>
                    <a:pt x="13754" y="2785"/>
                    <a:pt x="13784" y="2860"/>
                  </a:cubicBezTo>
                  <a:cubicBezTo>
                    <a:pt x="14069" y="3585"/>
                    <a:pt x="13189" y="4620"/>
                    <a:pt x="13007" y="4827"/>
                  </a:cubicBezTo>
                  <a:cubicBezTo>
                    <a:pt x="11677" y="6384"/>
                    <a:pt x="9653" y="7474"/>
                    <a:pt x="6992" y="8069"/>
                  </a:cubicBezTo>
                  <a:cubicBezTo>
                    <a:pt x="6846" y="8102"/>
                    <a:pt x="6750" y="8241"/>
                    <a:pt x="6771" y="8389"/>
                  </a:cubicBezTo>
                  <a:cubicBezTo>
                    <a:pt x="6790" y="8531"/>
                    <a:pt x="6909" y="8637"/>
                    <a:pt x="7052" y="8637"/>
                  </a:cubicBezTo>
                  <a:cubicBezTo>
                    <a:pt x="7057" y="8637"/>
                    <a:pt x="7062" y="8636"/>
                    <a:pt x="7067" y="8636"/>
                  </a:cubicBezTo>
                  <a:cubicBezTo>
                    <a:pt x="8851" y="8548"/>
                    <a:pt x="10554" y="8069"/>
                    <a:pt x="12125" y="7208"/>
                  </a:cubicBezTo>
                  <a:cubicBezTo>
                    <a:pt x="16495" y="4810"/>
                    <a:pt x="18298" y="786"/>
                    <a:pt x="18316" y="745"/>
                  </a:cubicBezTo>
                  <a:cubicBezTo>
                    <a:pt x="18362" y="638"/>
                    <a:pt x="18479" y="575"/>
                    <a:pt x="18589" y="575"/>
                  </a:cubicBezTo>
                  <a:close/>
                  <a:moveTo>
                    <a:pt x="18575" y="1"/>
                  </a:moveTo>
                  <a:cubicBezTo>
                    <a:pt x="18238" y="1"/>
                    <a:pt x="17929" y="202"/>
                    <a:pt x="17792" y="516"/>
                  </a:cubicBezTo>
                  <a:cubicBezTo>
                    <a:pt x="17774" y="555"/>
                    <a:pt x="16037" y="4409"/>
                    <a:pt x="11851" y="6705"/>
                  </a:cubicBezTo>
                  <a:cubicBezTo>
                    <a:pt x="11716" y="6778"/>
                    <a:pt x="11583" y="6848"/>
                    <a:pt x="11446" y="6915"/>
                  </a:cubicBezTo>
                  <a:cubicBezTo>
                    <a:pt x="12217" y="6422"/>
                    <a:pt x="12882" y="5852"/>
                    <a:pt x="13434" y="5203"/>
                  </a:cubicBezTo>
                  <a:cubicBezTo>
                    <a:pt x="13827" y="4765"/>
                    <a:pt x="14701" y="3636"/>
                    <a:pt x="14314" y="2652"/>
                  </a:cubicBezTo>
                  <a:cubicBezTo>
                    <a:pt x="14224" y="2421"/>
                    <a:pt x="14038" y="2239"/>
                    <a:pt x="13803" y="2157"/>
                  </a:cubicBezTo>
                  <a:cubicBezTo>
                    <a:pt x="13711" y="2124"/>
                    <a:pt x="13615" y="2107"/>
                    <a:pt x="13519" y="2107"/>
                  </a:cubicBezTo>
                  <a:cubicBezTo>
                    <a:pt x="13373" y="2107"/>
                    <a:pt x="13226" y="2146"/>
                    <a:pt x="13095" y="2220"/>
                  </a:cubicBezTo>
                  <a:lnTo>
                    <a:pt x="9171" y="4462"/>
                  </a:lnTo>
                  <a:cubicBezTo>
                    <a:pt x="8759" y="4696"/>
                    <a:pt x="8616" y="5224"/>
                    <a:pt x="8849" y="5635"/>
                  </a:cubicBezTo>
                  <a:cubicBezTo>
                    <a:pt x="8978" y="5860"/>
                    <a:pt x="9193" y="6005"/>
                    <a:pt x="9428" y="6052"/>
                  </a:cubicBezTo>
                  <a:cubicBezTo>
                    <a:pt x="6722" y="7305"/>
                    <a:pt x="3614" y="7364"/>
                    <a:pt x="3111" y="7364"/>
                  </a:cubicBezTo>
                  <a:cubicBezTo>
                    <a:pt x="3069" y="7364"/>
                    <a:pt x="3045" y="7364"/>
                    <a:pt x="3041" y="7364"/>
                  </a:cubicBezTo>
                  <a:cubicBezTo>
                    <a:pt x="3035" y="7363"/>
                    <a:pt x="3029" y="7363"/>
                    <a:pt x="3023" y="7363"/>
                  </a:cubicBezTo>
                  <a:cubicBezTo>
                    <a:pt x="2638" y="7363"/>
                    <a:pt x="2301" y="7621"/>
                    <a:pt x="2196" y="7996"/>
                  </a:cubicBezTo>
                  <a:cubicBezTo>
                    <a:pt x="2094" y="8376"/>
                    <a:pt x="2259" y="8777"/>
                    <a:pt x="2601" y="8972"/>
                  </a:cubicBezTo>
                  <a:lnTo>
                    <a:pt x="3201" y="9313"/>
                  </a:lnTo>
                  <a:cubicBezTo>
                    <a:pt x="3250" y="9340"/>
                    <a:pt x="3301" y="9362"/>
                    <a:pt x="3352" y="9381"/>
                  </a:cubicBezTo>
                  <a:cubicBezTo>
                    <a:pt x="3447" y="9413"/>
                    <a:pt x="4671" y="9809"/>
                    <a:pt x="6500" y="9809"/>
                  </a:cubicBezTo>
                  <a:cubicBezTo>
                    <a:pt x="7927" y="9809"/>
                    <a:pt x="9723" y="9568"/>
                    <a:pt x="11638" y="8724"/>
                  </a:cubicBezTo>
                  <a:lnTo>
                    <a:pt x="11638" y="8724"/>
                  </a:lnTo>
                  <a:cubicBezTo>
                    <a:pt x="9404" y="10023"/>
                    <a:pt x="6962" y="10368"/>
                    <a:pt x="4999" y="10368"/>
                  </a:cubicBezTo>
                  <a:cubicBezTo>
                    <a:pt x="2797" y="10368"/>
                    <a:pt x="1197" y="9935"/>
                    <a:pt x="1167" y="9927"/>
                  </a:cubicBezTo>
                  <a:cubicBezTo>
                    <a:pt x="1091" y="9906"/>
                    <a:pt x="1014" y="9896"/>
                    <a:pt x="937" y="9896"/>
                  </a:cubicBezTo>
                  <a:cubicBezTo>
                    <a:pt x="639" y="9896"/>
                    <a:pt x="354" y="10053"/>
                    <a:pt x="197" y="10320"/>
                  </a:cubicBezTo>
                  <a:cubicBezTo>
                    <a:pt x="1" y="10657"/>
                    <a:pt x="56" y="11085"/>
                    <a:pt x="330" y="11361"/>
                  </a:cubicBezTo>
                  <a:cubicBezTo>
                    <a:pt x="1392" y="12429"/>
                    <a:pt x="4553" y="13047"/>
                    <a:pt x="5189" y="13162"/>
                  </a:cubicBezTo>
                  <a:cubicBezTo>
                    <a:pt x="5883" y="13255"/>
                    <a:pt x="6549" y="13296"/>
                    <a:pt x="7186" y="13296"/>
                  </a:cubicBezTo>
                  <a:cubicBezTo>
                    <a:pt x="12632" y="13296"/>
                    <a:pt x="15951" y="10248"/>
                    <a:pt x="16106" y="10103"/>
                  </a:cubicBezTo>
                  <a:cubicBezTo>
                    <a:pt x="16450" y="9780"/>
                    <a:pt x="16470" y="9234"/>
                    <a:pt x="16147" y="8888"/>
                  </a:cubicBezTo>
                  <a:cubicBezTo>
                    <a:pt x="15980" y="8707"/>
                    <a:pt x="15751" y="8616"/>
                    <a:pt x="15522" y="8616"/>
                  </a:cubicBezTo>
                  <a:cubicBezTo>
                    <a:pt x="15312" y="8616"/>
                    <a:pt x="15102" y="8692"/>
                    <a:pt x="14938" y="8847"/>
                  </a:cubicBezTo>
                  <a:cubicBezTo>
                    <a:pt x="14916" y="8867"/>
                    <a:pt x="13406" y="10240"/>
                    <a:pt x="10822" y="11030"/>
                  </a:cubicBezTo>
                  <a:cubicBezTo>
                    <a:pt x="11409" y="10793"/>
                    <a:pt x="11974" y="10516"/>
                    <a:pt x="12514" y="10201"/>
                  </a:cubicBezTo>
                  <a:cubicBezTo>
                    <a:pt x="17884" y="7067"/>
                    <a:pt x="19220" y="2687"/>
                    <a:pt x="19273" y="2504"/>
                  </a:cubicBezTo>
                  <a:cubicBezTo>
                    <a:pt x="19664" y="1213"/>
                    <a:pt x="19533" y="741"/>
                    <a:pt x="19378" y="473"/>
                  </a:cubicBezTo>
                  <a:cubicBezTo>
                    <a:pt x="19239" y="238"/>
                    <a:pt x="19018" y="76"/>
                    <a:pt x="18756" y="21"/>
                  </a:cubicBezTo>
                  <a:cubicBezTo>
                    <a:pt x="18721" y="13"/>
                    <a:pt x="18686" y="8"/>
                    <a:pt x="18651" y="4"/>
                  </a:cubicBezTo>
                  <a:cubicBezTo>
                    <a:pt x="18626" y="2"/>
                    <a:pt x="18601" y="1"/>
                    <a:pt x="18575"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6" name="Google Shape;2046;p44"/>
            <p:cNvSpPr/>
            <p:nvPr/>
          </p:nvSpPr>
          <p:spPr>
            <a:xfrm>
              <a:off x="1064949" y="2536121"/>
              <a:ext cx="500404" cy="701004"/>
            </a:xfrm>
            <a:custGeom>
              <a:avLst/>
              <a:gdLst/>
              <a:ahLst/>
              <a:cxnLst/>
              <a:rect l="l" t="t" r="r" b="b"/>
              <a:pathLst>
                <a:path w="13478" h="18881" extrusionOk="0">
                  <a:moveTo>
                    <a:pt x="856" y="1"/>
                  </a:moveTo>
                  <a:cubicBezTo>
                    <a:pt x="548" y="1"/>
                    <a:pt x="419" y="76"/>
                    <a:pt x="351" y="115"/>
                  </a:cubicBezTo>
                  <a:cubicBezTo>
                    <a:pt x="185" y="213"/>
                    <a:pt x="72" y="367"/>
                    <a:pt x="34" y="551"/>
                  </a:cubicBezTo>
                  <a:cubicBezTo>
                    <a:pt x="27" y="574"/>
                    <a:pt x="25" y="596"/>
                    <a:pt x="23" y="621"/>
                  </a:cubicBezTo>
                  <a:cubicBezTo>
                    <a:pt x="1" y="862"/>
                    <a:pt x="136" y="1093"/>
                    <a:pt x="365" y="1193"/>
                  </a:cubicBezTo>
                  <a:cubicBezTo>
                    <a:pt x="404" y="1210"/>
                    <a:pt x="4334" y="2961"/>
                    <a:pt x="6689" y="7260"/>
                  </a:cubicBezTo>
                  <a:cubicBezTo>
                    <a:pt x="7671" y="9050"/>
                    <a:pt x="8015" y="10785"/>
                    <a:pt x="8082" y="12192"/>
                  </a:cubicBezTo>
                  <a:cubicBezTo>
                    <a:pt x="7618" y="10108"/>
                    <a:pt x="6669" y="7667"/>
                    <a:pt x="4745" y="6024"/>
                  </a:cubicBezTo>
                  <a:cubicBezTo>
                    <a:pt x="4481" y="5789"/>
                    <a:pt x="3668" y="5122"/>
                    <a:pt x="2904" y="5122"/>
                  </a:cubicBezTo>
                  <a:cubicBezTo>
                    <a:pt x="2763" y="5122"/>
                    <a:pt x="2623" y="5145"/>
                    <a:pt x="2489" y="5197"/>
                  </a:cubicBezTo>
                  <a:cubicBezTo>
                    <a:pt x="2335" y="5257"/>
                    <a:pt x="2215" y="5381"/>
                    <a:pt x="2159" y="5537"/>
                  </a:cubicBezTo>
                  <a:cubicBezTo>
                    <a:pt x="2104" y="5695"/>
                    <a:pt x="2120" y="5866"/>
                    <a:pt x="2202" y="6010"/>
                  </a:cubicBezTo>
                  <a:lnTo>
                    <a:pt x="4443" y="9934"/>
                  </a:lnTo>
                  <a:cubicBezTo>
                    <a:pt x="4549" y="10119"/>
                    <a:pt x="4743" y="10223"/>
                    <a:pt x="4943" y="10223"/>
                  </a:cubicBezTo>
                  <a:cubicBezTo>
                    <a:pt x="5039" y="10223"/>
                    <a:pt x="5137" y="10199"/>
                    <a:pt x="5226" y="10148"/>
                  </a:cubicBezTo>
                  <a:cubicBezTo>
                    <a:pt x="5500" y="9993"/>
                    <a:pt x="5596" y="9643"/>
                    <a:pt x="5439" y="9369"/>
                  </a:cubicBezTo>
                  <a:lnTo>
                    <a:pt x="4046" y="6930"/>
                  </a:lnTo>
                  <a:lnTo>
                    <a:pt x="4046" y="6930"/>
                  </a:lnTo>
                  <a:cubicBezTo>
                    <a:pt x="7479" y="9932"/>
                    <a:pt x="7385" y="16147"/>
                    <a:pt x="7383" y="16211"/>
                  </a:cubicBezTo>
                  <a:cubicBezTo>
                    <a:pt x="7378" y="16472"/>
                    <a:pt x="7550" y="16704"/>
                    <a:pt x="7804" y="16773"/>
                  </a:cubicBezTo>
                  <a:cubicBezTo>
                    <a:pt x="7855" y="16787"/>
                    <a:pt x="7906" y="16794"/>
                    <a:pt x="7957" y="16794"/>
                  </a:cubicBezTo>
                  <a:cubicBezTo>
                    <a:pt x="8160" y="16794"/>
                    <a:pt x="8352" y="16687"/>
                    <a:pt x="8455" y="16505"/>
                  </a:cubicBezTo>
                  <a:lnTo>
                    <a:pt x="8796" y="15904"/>
                  </a:lnTo>
                  <a:cubicBezTo>
                    <a:pt x="8815" y="15871"/>
                    <a:pt x="8829" y="15838"/>
                    <a:pt x="8841" y="15803"/>
                  </a:cubicBezTo>
                  <a:cubicBezTo>
                    <a:pt x="8901" y="15625"/>
                    <a:pt x="10263" y="11394"/>
                    <a:pt x="7696" y="6711"/>
                  </a:cubicBezTo>
                  <a:cubicBezTo>
                    <a:pt x="6916" y="5289"/>
                    <a:pt x="5985" y="4129"/>
                    <a:pt x="5063" y="3203"/>
                  </a:cubicBezTo>
                  <a:lnTo>
                    <a:pt x="5063" y="3203"/>
                  </a:lnTo>
                  <a:cubicBezTo>
                    <a:pt x="6241" y="4142"/>
                    <a:pt x="7561" y="5506"/>
                    <a:pt x="8694" y="7450"/>
                  </a:cubicBezTo>
                  <a:cubicBezTo>
                    <a:pt x="11530" y="12309"/>
                    <a:pt x="9950" y="18099"/>
                    <a:pt x="9934" y="18156"/>
                  </a:cubicBezTo>
                  <a:cubicBezTo>
                    <a:pt x="9864" y="18406"/>
                    <a:pt x="9971" y="18672"/>
                    <a:pt x="10198" y="18803"/>
                  </a:cubicBezTo>
                  <a:cubicBezTo>
                    <a:pt x="10288" y="18855"/>
                    <a:pt x="10388" y="18881"/>
                    <a:pt x="10487" y="18881"/>
                  </a:cubicBezTo>
                  <a:cubicBezTo>
                    <a:pt x="10635" y="18881"/>
                    <a:pt x="10781" y="18824"/>
                    <a:pt x="10891" y="18715"/>
                  </a:cubicBezTo>
                  <a:cubicBezTo>
                    <a:pt x="11916" y="17698"/>
                    <a:pt x="12538" y="14416"/>
                    <a:pt x="12610" y="14019"/>
                  </a:cubicBezTo>
                  <a:cubicBezTo>
                    <a:pt x="13477" y="7540"/>
                    <a:pt x="9785" y="3503"/>
                    <a:pt x="9627" y="3336"/>
                  </a:cubicBezTo>
                  <a:cubicBezTo>
                    <a:pt x="9514" y="3215"/>
                    <a:pt x="9360" y="3154"/>
                    <a:pt x="9206" y="3154"/>
                  </a:cubicBezTo>
                  <a:cubicBezTo>
                    <a:pt x="9066" y="3154"/>
                    <a:pt x="8926" y="3204"/>
                    <a:pt x="8817" y="3307"/>
                  </a:cubicBezTo>
                  <a:cubicBezTo>
                    <a:pt x="8586" y="3524"/>
                    <a:pt x="8571" y="3884"/>
                    <a:pt x="8788" y="4115"/>
                  </a:cubicBezTo>
                  <a:cubicBezTo>
                    <a:pt x="8821" y="4152"/>
                    <a:pt x="12039" y="7657"/>
                    <a:pt x="11546" y="13236"/>
                  </a:cubicBezTo>
                  <a:cubicBezTo>
                    <a:pt x="11540" y="13295"/>
                    <a:pt x="11534" y="13357"/>
                    <a:pt x="11530" y="13416"/>
                  </a:cubicBezTo>
                  <a:cubicBezTo>
                    <a:pt x="11434" y="11421"/>
                    <a:pt x="10973" y="9083"/>
                    <a:pt x="9686" y="6877"/>
                  </a:cubicBezTo>
                  <a:cubicBezTo>
                    <a:pt x="6609" y="1603"/>
                    <a:pt x="2329" y="299"/>
                    <a:pt x="2153" y="248"/>
                  </a:cubicBezTo>
                  <a:cubicBezTo>
                    <a:pt x="1531" y="58"/>
                    <a:pt x="1125" y="1"/>
                    <a:pt x="856"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7" name="Google Shape;2047;p44"/>
            <p:cNvSpPr/>
            <p:nvPr/>
          </p:nvSpPr>
          <p:spPr>
            <a:xfrm>
              <a:off x="1053959" y="2525577"/>
              <a:ext cx="522718" cy="722204"/>
            </a:xfrm>
            <a:custGeom>
              <a:avLst/>
              <a:gdLst/>
              <a:ahLst/>
              <a:cxnLst/>
              <a:rect l="l" t="t" r="r" b="b"/>
              <a:pathLst>
                <a:path w="14079" h="19452" extrusionOk="0">
                  <a:moveTo>
                    <a:pt x="1162" y="572"/>
                  </a:moveTo>
                  <a:cubicBezTo>
                    <a:pt x="1511" y="572"/>
                    <a:pt x="1979" y="687"/>
                    <a:pt x="2367" y="804"/>
                  </a:cubicBezTo>
                  <a:cubicBezTo>
                    <a:pt x="2543" y="858"/>
                    <a:pt x="6713" y="2128"/>
                    <a:pt x="9733" y="7304"/>
                  </a:cubicBezTo>
                  <a:cubicBezTo>
                    <a:pt x="10817" y="9160"/>
                    <a:pt x="11425" y="11316"/>
                    <a:pt x="11537" y="13712"/>
                  </a:cubicBezTo>
                  <a:cubicBezTo>
                    <a:pt x="11545" y="13864"/>
                    <a:pt x="11668" y="13980"/>
                    <a:pt x="11817" y="13984"/>
                  </a:cubicBezTo>
                  <a:cubicBezTo>
                    <a:pt x="11820" y="13984"/>
                    <a:pt x="11823" y="13984"/>
                    <a:pt x="11825" y="13984"/>
                  </a:cubicBezTo>
                  <a:cubicBezTo>
                    <a:pt x="11971" y="13984"/>
                    <a:pt x="12096" y="13873"/>
                    <a:pt x="12110" y="13726"/>
                  </a:cubicBezTo>
                  <a:lnTo>
                    <a:pt x="12126" y="13544"/>
                  </a:lnTo>
                  <a:cubicBezTo>
                    <a:pt x="12634" y="7826"/>
                    <a:pt x="9328" y="4239"/>
                    <a:pt x="9293" y="4205"/>
                  </a:cubicBezTo>
                  <a:cubicBezTo>
                    <a:pt x="9184" y="4090"/>
                    <a:pt x="9191" y="3908"/>
                    <a:pt x="9305" y="3802"/>
                  </a:cubicBezTo>
                  <a:cubicBezTo>
                    <a:pt x="9361" y="3750"/>
                    <a:pt x="9432" y="3724"/>
                    <a:pt x="9502" y="3724"/>
                  </a:cubicBezTo>
                  <a:cubicBezTo>
                    <a:pt x="9579" y="3724"/>
                    <a:pt x="9655" y="3754"/>
                    <a:pt x="9710" y="3814"/>
                  </a:cubicBezTo>
                  <a:cubicBezTo>
                    <a:pt x="9866" y="3980"/>
                    <a:pt x="13475" y="7908"/>
                    <a:pt x="12624" y="14252"/>
                  </a:cubicBezTo>
                  <a:cubicBezTo>
                    <a:pt x="12384" y="15574"/>
                    <a:pt x="11768" y="18017"/>
                    <a:pt x="10985" y="18796"/>
                  </a:cubicBezTo>
                  <a:cubicBezTo>
                    <a:pt x="10930" y="18851"/>
                    <a:pt x="10856" y="18880"/>
                    <a:pt x="10782" y="18880"/>
                  </a:cubicBezTo>
                  <a:cubicBezTo>
                    <a:pt x="10732" y="18880"/>
                    <a:pt x="10682" y="18867"/>
                    <a:pt x="10637" y="18841"/>
                  </a:cubicBezTo>
                  <a:cubicBezTo>
                    <a:pt x="10524" y="18776"/>
                    <a:pt x="10471" y="18643"/>
                    <a:pt x="10506" y="18518"/>
                  </a:cubicBezTo>
                  <a:cubicBezTo>
                    <a:pt x="10520" y="18459"/>
                    <a:pt x="12143" y="12568"/>
                    <a:pt x="9238" y="7591"/>
                  </a:cubicBezTo>
                  <a:cubicBezTo>
                    <a:pt x="8239" y="5880"/>
                    <a:pt x="6995" y="4426"/>
                    <a:pt x="5537" y="3264"/>
                  </a:cubicBezTo>
                  <a:cubicBezTo>
                    <a:pt x="5484" y="3222"/>
                    <a:pt x="5421" y="3201"/>
                    <a:pt x="5358" y="3201"/>
                  </a:cubicBezTo>
                  <a:cubicBezTo>
                    <a:pt x="5279" y="3201"/>
                    <a:pt x="5201" y="3234"/>
                    <a:pt x="5144" y="3296"/>
                  </a:cubicBezTo>
                  <a:cubicBezTo>
                    <a:pt x="5041" y="3409"/>
                    <a:pt x="5045" y="3579"/>
                    <a:pt x="5154" y="3687"/>
                  </a:cubicBezTo>
                  <a:cubicBezTo>
                    <a:pt x="6183" y="4722"/>
                    <a:pt x="7053" y="5882"/>
                    <a:pt x="7738" y="7132"/>
                  </a:cubicBezTo>
                  <a:cubicBezTo>
                    <a:pt x="10250" y="11715"/>
                    <a:pt x="8923" y="15824"/>
                    <a:pt x="8863" y="15995"/>
                  </a:cubicBezTo>
                  <a:cubicBezTo>
                    <a:pt x="8859" y="16014"/>
                    <a:pt x="8851" y="16030"/>
                    <a:pt x="8841" y="16047"/>
                  </a:cubicBezTo>
                  <a:lnTo>
                    <a:pt x="8501" y="16648"/>
                  </a:lnTo>
                  <a:cubicBezTo>
                    <a:pt x="8449" y="16740"/>
                    <a:pt x="8353" y="16793"/>
                    <a:pt x="8252" y="16793"/>
                  </a:cubicBezTo>
                  <a:cubicBezTo>
                    <a:pt x="8227" y="16793"/>
                    <a:pt x="8201" y="16790"/>
                    <a:pt x="8176" y="16783"/>
                  </a:cubicBezTo>
                  <a:cubicBezTo>
                    <a:pt x="8049" y="16748"/>
                    <a:pt x="7961" y="16632"/>
                    <a:pt x="7965" y="16501"/>
                  </a:cubicBezTo>
                  <a:cubicBezTo>
                    <a:pt x="7965" y="16437"/>
                    <a:pt x="8061" y="10087"/>
                    <a:pt x="4530" y="6999"/>
                  </a:cubicBezTo>
                  <a:cubicBezTo>
                    <a:pt x="4476" y="6953"/>
                    <a:pt x="4408" y="6930"/>
                    <a:pt x="4341" y="6930"/>
                  </a:cubicBezTo>
                  <a:cubicBezTo>
                    <a:pt x="4276" y="6930"/>
                    <a:pt x="4212" y="6951"/>
                    <a:pt x="4160" y="6993"/>
                  </a:cubicBezTo>
                  <a:cubicBezTo>
                    <a:pt x="4051" y="7081"/>
                    <a:pt x="4023" y="7235"/>
                    <a:pt x="4092" y="7355"/>
                  </a:cubicBezTo>
                  <a:lnTo>
                    <a:pt x="5485" y="9794"/>
                  </a:lnTo>
                  <a:cubicBezTo>
                    <a:pt x="5563" y="9931"/>
                    <a:pt x="5516" y="10107"/>
                    <a:pt x="5379" y="10185"/>
                  </a:cubicBezTo>
                  <a:cubicBezTo>
                    <a:pt x="5335" y="10210"/>
                    <a:pt x="5287" y="10222"/>
                    <a:pt x="5239" y="10222"/>
                  </a:cubicBezTo>
                  <a:cubicBezTo>
                    <a:pt x="5139" y="10222"/>
                    <a:pt x="5041" y="10169"/>
                    <a:pt x="4988" y="10076"/>
                  </a:cubicBezTo>
                  <a:lnTo>
                    <a:pt x="2746" y="6152"/>
                  </a:lnTo>
                  <a:cubicBezTo>
                    <a:pt x="2705" y="6081"/>
                    <a:pt x="2697" y="5995"/>
                    <a:pt x="2723" y="5917"/>
                  </a:cubicBezTo>
                  <a:cubicBezTo>
                    <a:pt x="2752" y="5839"/>
                    <a:pt x="2811" y="5778"/>
                    <a:pt x="2889" y="5747"/>
                  </a:cubicBezTo>
                  <a:cubicBezTo>
                    <a:pt x="2989" y="5708"/>
                    <a:pt x="3094" y="5691"/>
                    <a:pt x="3202" y="5691"/>
                  </a:cubicBezTo>
                  <a:cubicBezTo>
                    <a:pt x="3882" y="5691"/>
                    <a:pt x="4677" y="6366"/>
                    <a:pt x="4853" y="6525"/>
                  </a:cubicBezTo>
                  <a:cubicBezTo>
                    <a:pt x="6412" y="7855"/>
                    <a:pt x="7503" y="9878"/>
                    <a:pt x="8098" y="12540"/>
                  </a:cubicBezTo>
                  <a:cubicBezTo>
                    <a:pt x="8128" y="12671"/>
                    <a:pt x="8248" y="12763"/>
                    <a:pt x="8381" y="12763"/>
                  </a:cubicBezTo>
                  <a:cubicBezTo>
                    <a:pt x="8393" y="12763"/>
                    <a:pt x="8405" y="12762"/>
                    <a:pt x="8417" y="12761"/>
                  </a:cubicBezTo>
                  <a:cubicBezTo>
                    <a:pt x="8564" y="12740"/>
                    <a:pt x="8673" y="12613"/>
                    <a:pt x="8665" y="12464"/>
                  </a:cubicBezTo>
                  <a:cubicBezTo>
                    <a:pt x="8577" y="10678"/>
                    <a:pt x="8096" y="8978"/>
                    <a:pt x="7237" y="7407"/>
                  </a:cubicBezTo>
                  <a:cubicBezTo>
                    <a:pt x="4839" y="3034"/>
                    <a:pt x="815" y="1234"/>
                    <a:pt x="774" y="1216"/>
                  </a:cubicBezTo>
                  <a:cubicBezTo>
                    <a:pt x="651" y="1162"/>
                    <a:pt x="585" y="1015"/>
                    <a:pt x="608" y="894"/>
                  </a:cubicBezTo>
                  <a:cubicBezTo>
                    <a:pt x="630" y="790"/>
                    <a:pt x="694" y="704"/>
                    <a:pt x="792" y="647"/>
                  </a:cubicBezTo>
                  <a:cubicBezTo>
                    <a:pt x="882" y="594"/>
                    <a:pt x="1011" y="572"/>
                    <a:pt x="1162" y="572"/>
                  </a:cubicBezTo>
                  <a:close/>
                  <a:moveTo>
                    <a:pt x="1155" y="0"/>
                  </a:moveTo>
                  <a:cubicBezTo>
                    <a:pt x="829" y="0"/>
                    <a:pt x="638" y="73"/>
                    <a:pt x="501" y="154"/>
                  </a:cubicBezTo>
                  <a:cubicBezTo>
                    <a:pt x="266" y="293"/>
                    <a:pt x="105" y="514"/>
                    <a:pt x="47" y="776"/>
                  </a:cubicBezTo>
                  <a:cubicBezTo>
                    <a:pt x="41" y="810"/>
                    <a:pt x="35" y="845"/>
                    <a:pt x="33" y="878"/>
                  </a:cubicBezTo>
                  <a:cubicBezTo>
                    <a:pt x="0" y="1246"/>
                    <a:pt x="207" y="1590"/>
                    <a:pt x="544" y="1739"/>
                  </a:cubicBezTo>
                  <a:cubicBezTo>
                    <a:pt x="583" y="1756"/>
                    <a:pt x="4438" y="3495"/>
                    <a:pt x="6733" y="7681"/>
                  </a:cubicBezTo>
                  <a:cubicBezTo>
                    <a:pt x="6807" y="7814"/>
                    <a:pt x="6877" y="7949"/>
                    <a:pt x="6944" y="8084"/>
                  </a:cubicBezTo>
                  <a:cubicBezTo>
                    <a:pt x="6451" y="7312"/>
                    <a:pt x="5880" y="6650"/>
                    <a:pt x="5232" y="6097"/>
                  </a:cubicBezTo>
                  <a:cubicBezTo>
                    <a:pt x="4868" y="5773"/>
                    <a:pt x="4035" y="5120"/>
                    <a:pt x="3202" y="5120"/>
                  </a:cubicBezTo>
                  <a:cubicBezTo>
                    <a:pt x="3027" y="5120"/>
                    <a:pt x="2851" y="5149"/>
                    <a:pt x="2680" y="5215"/>
                  </a:cubicBezTo>
                  <a:cubicBezTo>
                    <a:pt x="2449" y="5307"/>
                    <a:pt x="2267" y="5494"/>
                    <a:pt x="2185" y="5727"/>
                  </a:cubicBezTo>
                  <a:cubicBezTo>
                    <a:pt x="2101" y="5960"/>
                    <a:pt x="2126" y="6220"/>
                    <a:pt x="2249" y="6437"/>
                  </a:cubicBezTo>
                  <a:lnTo>
                    <a:pt x="4491" y="10361"/>
                  </a:lnTo>
                  <a:cubicBezTo>
                    <a:pt x="4649" y="10637"/>
                    <a:pt x="4941" y="10793"/>
                    <a:pt x="5241" y="10793"/>
                  </a:cubicBezTo>
                  <a:cubicBezTo>
                    <a:pt x="5385" y="10793"/>
                    <a:pt x="5530" y="10758"/>
                    <a:pt x="5663" y="10682"/>
                  </a:cubicBezTo>
                  <a:cubicBezTo>
                    <a:pt x="5888" y="10553"/>
                    <a:pt x="6034" y="10338"/>
                    <a:pt x="6081" y="10103"/>
                  </a:cubicBezTo>
                  <a:cubicBezTo>
                    <a:pt x="7439" y="13035"/>
                    <a:pt x="7394" y="16443"/>
                    <a:pt x="7392" y="16488"/>
                  </a:cubicBezTo>
                  <a:cubicBezTo>
                    <a:pt x="7384" y="16881"/>
                    <a:pt x="7644" y="17229"/>
                    <a:pt x="8024" y="17333"/>
                  </a:cubicBezTo>
                  <a:cubicBezTo>
                    <a:pt x="8101" y="17354"/>
                    <a:pt x="8178" y="17364"/>
                    <a:pt x="8253" y="17364"/>
                  </a:cubicBezTo>
                  <a:cubicBezTo>
                    <a:pt x="8557" y="17364"/>
                    <a:pt x="8845" y="17204"/>
                    <a:pt x="9000" y="16930"/>
                  </a:cubicBezTo>
                  <a:lnTo>
                    <a:pt x="9342" y="16329"/>
                  </a:lnTo>
                  <a:cubicBezTo>
                    <a:pt x="9369" y="16282"/>
                    <a:pt x="9391" y="16231"/>
                    <a:pt x="9409" y="16177"/>
                  </a:cubicBezTo>
                  <a:cubicBezTo>
                    <a:pt x="9467" y="16010"/>
                    <a:pt x="10678" y="12264"/>
                    <a:pt x="8753" y="7891"/>
                  </a:cubicBezTo>
                  <a:lnTo>
                    <a:pt x="8753" y="7891"/>
                  </a:lnTo>
                  <a:cubicBezTo>
                    <a:pt x="11507" y="12632"/>
                    <a:pt x="9970" y="18305"/>
                    <a:pt x="9956" y="18365"/>
                  </a:cubicBezTo>
                  <a:cubicBezTo>
                    <a:pt x="9851" y="18739"/>
                    <a:pt x="10013" y="19138"/>
                    <a:pt x="10349" y="19334"/>
                  </a:cubicBezTo>
                  <a:cubicBezTo>
                    <a:pt x="10484" y="19413"/>
                    <a:pt x="10633" y="19451"/>
                    <a:pt x="10782" y="19451"/>
                  </a:cubicBezTo>
                  <a:cubicBezTo>
                    <a:pt x="11004" y="19451"/>
                    <a:pt x="11224" y="19366"/>
                    <a:pt x="11390" y="19201"/>
                  </a:cubicBezTo>
                  <a:cubicBezTo>
                    <a:pt x="12458" y="18139"/>
                    <a:pt x="13076" y="14979"/>
                    <a:pt x="13190" y="14342"/>
                  </a:cubicBezTo>
                  <a:cubicBezTo>
                    <a:pt x="14078" y="7718"/>
                    <a:pt x="10293" y="3597"/>
                    <a:pt x="10132" y="3425"/>
                  </a:cubicBezTo>
                  <a:cubicBezTo>
                    <a:pt x="9963" y="3245"/>
                    <a:pt x="9733" y="3153"/>
                    <a:pt x="9503" y="3153"/>
                  </a:cubicBezTo>
                  <a:cubicBezTo>
                    <a:pt x="9293" y="3153"/>
                    <a:pt x="9082" y="3230"/>
                    <a:pt x="8916" y="3384"/>
                  </a:cubicBezTo>
                  <a:cubicBezTo>
                    <a:pt x="8571" y="3705"/>
                    <a:pt x="8552" y="4250"/>
                    <a:pt x="8875" y="4593"/>
                  </a:cubicBezTo>
                  <a:cubicBezTo>
                    <a:pt x="8896" y="4616"/>
                    <a:pt x="10267" y="6126"/>
                    <a:pt x="11058" y="8710"/>
                  </a:cubicBezTo>
                  <a:cubicBezTo>
                    <a:pt x="10821" y="8123"/>
                    <a:pt x="10545" y="7558"/>
                    <a:pt x="10230" y="7018"/>
                  </a:cubicBezTo>
                  <a:cubicBezTo>
                    <a:pt x="7095" y="1645"/>
                    <a:pt x="2715" y="311"/>
                    <a:pt x="2533" y="258"/>
                  </a:cubicBezTo>
                  <a:cubicBezTo>
                    <a:pt x="1902" y="67"/>
                    <a:pt x="1466" y="0"/>
                    <a:pt x="1155"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8" name="Google Shape;2048;p44"/>
            <p:cNvSpPr/>
            <p:nvPr/>
          </p:nvSpPr>
          <p:spPr>
            <a:xfrm>
              <a:off x="1685339" y="3489527"/>
              <a:ext cx="487930" cy="523943"/>
            </a:xfrm>
            <a:custGeom>
              <a:avLst/>
              <a:gdLst/>
              <a:ahLst/>
              <a:cxnLst/>
              <a:rect l="l" t="t" r="r" b="b"/>
              <a:pathLst>
                <a:path w="13142" h="14112" extrusionOk="0">
                  <a:moveTo>
                    <a:pt x="4437" y="0"/>
                  </a:moveTo>
                  <a:cubicBezTo>
                    <a:pt x="3580" y="0"/>
                    <a:pt x="2788" y="370"/>
                    <a:pt x="2100" y="1188"/>
                  </a:cubicBezTo>
                  <a:cubicBezTo>
                    <a:pt x="1" y="3684"/>
                    <a:pt x="3661" y="5816"/>
                    <a:pt x="3661" y="5816"/>
                  </a:cubicBezTo>
                  <a:cubicBezTo>
                    <a:pt x="6120" y="7219"/>
                    <a:pt x="6965" y="8684"/>
                    <a:pt x="7278" y="9777"/>
                  </a:cubicBezTo>
                  <a:cubicBezTo>
                    <a:pt x="7655" y="11088"/>
                    <a:pt x="7391" y="12314"/>
                    <a:pt x="8399" y="13316"/>
                  </a:cubicBezTo>
                  <a:cubicBezTo>
                    <a:pt x="8619" y="13536"/>
                    <a:pt x="9271" y="14112"/>
                    <a:pt x="10079" y="14112"/>
                  </a:cubicBezTo>
                  <a:cubicBezTo>
                    <a:pt x="10150" y="14112"/>
                    <a:pt x="10222" y="14107"/>
                    <a:pt x="10296" y="14098"/>
                  </a:cubicBezTo>
                  <a:cubicBezTo>
                    <a:pt x="11317" y="13965"/>
                    <a:pt x="12215" y="12884"/>
                    <a:pt x="12393" y="11399"/>
                  </a:cubicBezTo>
                  <a:cubicBezTo>
                    <a:pt x="12393" y="11399"/>
                    <a:pt x="13142" y="7549"/>
                    <a:pt x="10200" y="3960"/>
                  </a:cubicBezTo>
                  <a:cubicBezTo>
                    <a:pt x="8223" y="1549"/>
                    <a:pt x="6193" y="0"/>
                    <a:pt x="443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9" name="Google Shape;2049;p44"/>
            <p:cNvSpPr/>
            <p:nvPr/>
          </p:nvSpPr>
          <p:spPr>
            <a:xfrm>
              <a:off x="1729559" y="3483326"/>
              <a:ext cx="428897" cy="536344"/>
            </a:xfrm>
            <a:custGeom>
              <a:avLst/>
              <a:gdLst/>
              <a:ahLst/>
              <a:cxnLst/>
              <a:rect l="l" t="t" r="r" b="b"/>
              <a:pathLst>
                <a:path w="11552" h="14446" extrusionOk="0">
                  <a:moveTo>
                    <a:pt x="3252" y="334"/>
                  </a:moveTo>
                  <a:cubicBezTo>
                    <a:pt x="3257" y="334"/>
                    <a:pt x="3261" y="334"/>
                    <a:pt x="3266" y="334"/>
                  </a:cubicBezTo>
                  <a:cubicBezTo>
                    <a:pt x="4856" y="344"/>
                    <a:pt x="6797" y="1692"/>
                    <a:pt x="8880" y="4233"/>
                  </a:cubicBezTo>
                  <a:cubicBezTo>
                    <a:pt x="9539" y="5035"/>
                    <a:pt x="10063" y="5919"/>
                    <a:pt x="10435" y="6856"/>
                  </a:cubicBezTo>
                  <a:cubicBezTo>
                    <a:pt x="10734" y="7609"/>
                    <a:pt x="10938" y="8397"/>
                    <a:pt x="11043" y="9201"/>
                  </a:cubicBezTo>
                  <a:cubicBezTo>
                    <a:pt x="11221" y="10572"/>
                    <a:pt x="11041" y="11525"/>
                    <a:pt x="11038" y="11535"/>
                  </a:cubicBezTo>
                  <a:lnTo>
                    <a:pt x="11038" y="11548"/>
                  </a:lnTo>
                  <a:cubicBezTo>
                    <a:pt x="10955" y="12235"/>
                    <a:pt x="10713" y="12847"/>
                    <a:pt x="10339" y="13319"/>
                  </a:cubicBezTo>
                  <a:cubicBezTo>
                    <a:pt x="9987" y="13763"/>
                    <a:pt x="9541" y="14040"/>
                    <a:pt x="9083" y="14099"/>
                  </a:cubicBezTo>
                  <a:cubicBezTo>
                    <a:pt x="9016" y="14108"/>
                    <a:pt x="8950" y="14112"/>
                    <a:pt x="8886" y="14112"/>
                  </a:cubicBezTo>
                  <a:cubicBezTo>
                    <a:pt x="8161" y="14112"/>
                    <a:pt x="7562" y="13599"/>
                    <a:pt x="7325" y="13364"/>
                  </a:cubicBezTo>
                  <a:cubicBezTo>
                    <a:pt x="6687" y="12730"/>
                    <a:pt x="6593" y="12008"/>
                    <a:pt x="6484" y="11173"/>
                  </a:cubicBezTo>
                  <a:cubicBezTo>
                    <a:pt x="6431" y="10762"/>
                    <a:pt x="6376" y="10336"/>
                    <a:pt x="6249" y="9897"/>
                  </a:cubicBezTo>
                  <a:cubicBezTo>
                    <a:pt x="5805" y="8350"/>
                    <a:pt x="4561" y="6985"/>
                    <a:pt x="2554" y="5837"/>
                  </a:cubicBezTo>
                  <a:cubicBezTo>
                    <a:pt x="2536" y="5827"/>
                    <a:pt x="709" y="4745"/>
                    <a:pt x="455" y="3284"/>
                  </a:cubicBezTo>
                  <a:cubicBezTo>
                    <a:pt x="408" y="3016"/>
                    <a:pt x="418" y="2752"/>
                    <a:pt x="484" y="2490"/>
                  </a:cubicBezTo>
                  <a:cubicBezTo>
                    <a:pt x="569" y="2142"/>
                    <a:pt x="754" y="1799"/>
                    <a:pt x="1036" y="1463"/>
                  </a:cubicBezTo>
                  <a:cubicBezTo>
                    <a:pt x="1667" y="712"/>
                    <a:pt x="2413" y="334"/>
                    <a:pt x="3252" y="334"/>
                  </a:cubicBezTo>
                  <a:close/>
                  <a:moveTo>
                    <a:pt x="3248" y="0"/>
                  </a:moveTo>
                  <a:cubicBezTo>
                    <a:pt x="2307" y="0"/>
                    <a:pt x="1477" y="420"/>
                    <a:pt x="780" y="1248"/>
                  </a:cubicBezTo>
                  <a:cubicBezTo>
                    <a:pt x="222" y="1913"/>
                    <a:pt x="1" y="2617"/>
                    <a:pt x="125" y="3341"/>
                  </a:cubicBezTo>
                  <a:cubicBezTo>
                    <a:pt x="244" y="4025"/>
                    <a:pt x="664" y="4702"/>
                    <a:pt x="1369" y="5355"/>
                  </a:cubicBezTo>
                  <a:cubicBezTo>
                    <a:pt x="1887" y="5833"/>
                    <a:pt x="2366" y="6114"/>
                    <a:pt x="2388" y="6128"/>
                  </a:cubicBezTo>
                  <a:cubicBezTo>
                    <a:pt x="4318" y="7229"/>
                    <a:pt x="5508" y="8528"/>
                    <a:pt x="5928" y="9989"/>
                  </a:cubicBezTo>
                  <a:cubicBezTo>
                    <a:pt x="6046" y="10404"/>
                    <a:pt x="6102" y="10817"/>
                    <a:pt x="6153" y="11216"/>
                  </a:cubicBezTo>
                  <a:cubicBezTo>
                    <a:pt x="6265" y="12075"/>
                    <a:pt x="6372" y="12886"/>
                    <a:pt x="7090" y="13602"/>
                  </a:cubicBezTo>
                  <a:cubicBezTo>
                    <a:pt x="7358" y="13868"/>
                    <a:pt x="8037" y="14446"/>
                    <a:pt x="8886" y="14446"/>
                  </a:cubicBezTo>
                  <a:cubicBezTo>
                    <a:pt x="8965" y="14446"/>
                    <a:pt x="9044" y="14441"/>
                    <a:pt x="9126" y="14430"/>
                  </a:cubicBezTo>
                  <a:cubicBezTo>
                    <a:pt x="9672" y="14359"/>
                    <a:pt x="10196" y="14037"/>
                    <a:pt x="10601" y="13526"/>
                  </a:cubicBezTo>
                  <a:cubicBezTo>
                    <a:pt x="10912" y="13135"/>
                    <a:pt x="11139" y="12656"/>
                    <a:pt x="11270" y="12125"/>
                  </a:cubicBezTo>
                  <a:cubicBezTo>
                    <a:pt x="11313" y="11953"/>
                    <a:pt x="11345" y="11775"/>
                    <a:pt x="11368" y="11593"/>
                  </a:cubicBezTo>
                  <a:cubicBezTo>
                    <a:pt x="11386" y="11498"/>
                    <a:pt x="11552" y="10549"/>
                    <a:pt x="11376" y="9170"/>
                  </a:cubicBezTo>
                  <a:cubicBezTo>
                    <a:pt x="11268" y="8338"/>
                    <a:pt x="11057" y="7521"/>
                    <a:pt x="10748" y="6742"/>
                  </a:cubicBezTo>
                  <a:cubicBezTo>
                    <a:pt x="10361" y="5768"/>
                    <a:pt x="9819" y="4853"/>
                    <a:pt x="9138" y="4021"/>
                  </a:cubicBezTo>
                  <a:cubicBezTo>
                    <a:pt x="8111" y="2768"/>
                    <a:pt x="7106" y="1791"/>
                    <a:pt x="6153" y="1113"/>
                  </a:cubicBezTo>
                  <a:cubicBezTo>
                    <a:pt x="5118" y="381"/>
                    <a:pt x="4148" y="6"/>
                    <a:pt x="3268" y="0"/>
                  </a:cubicBezTo>
                  <a:cubicBezTo>
                    <a:pt x="3261" y="0"/>
                    <a:pt x="3254" y="0"/>
                    <a:pt x="324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50" name="Google Shape;2050;p44"/>
            <p:cNvSpPr/>
            <p:nvPr/>
          </p:nvSpPr>
          <p:spPr>
            <a:xfrm>
              <a:off x="1768768" y="3520195"/>
              <a:ext cx="362699" cy="457374"/>
            </a:xfrm>
            <a:custGeom>
              <a:avLst/>
              <a:gdLst/>
              <a:ahLst/>
              <a:cxnLst/>
              <a:rect l="l" t="t" r="r" b="b"/>
              <a:pathLst>
                <a:path w="9769" h="12319" extrusionOk="0">
                  <a:moveTo>
                    <a:pt x="1929" y="1"/>
                  </a:moveTo>
                  <a:cubicBezTo>
                    <a:pt x="1311" y="1"/>
                    <a:pt x="340" y="819"/>
                    <a:pt x="156" y="1861"/>
                  </a:cubicBezTo>
                  <a:cubicBezTo>
                    <a:pt x="1" y="2739"/>
                    <a:pt x="99" y="3189"/>
                    <a:pt x="430" y="3189"/>
                  </a:cubicBezTo>
                  <a:cubicBezTo>
                    <a:pt x="624" y="3189"/>
                    <a:pt x="898" y="3035"/>
                    <a:pt x="1248" y="2723"/>
                  </a:cubicBezTo>
                  <a:cubicBezTo>
                    <a:pt x="1510" y="2488"/>
                    <a:pt x="1672" y="2385"/>
                    <a:pt x="1773" y="2385"/>
                  </a:cubicBezTo>
                  <a:cubicBezTo>
                    <a:pt x="2037" y="2385"/>
                    <a:pt x="1882" y="3095"/>
                    <a:pt x="2009" y="4018"/>
                  </a:cubicBezTo>
                  <a:cubicBezTo>
                    <a:pt x="2076" y="4503"/>
                    <a:pt x="2315" y="4667"/>
                    <a:pt x="2604" y="4667"/>
                  </a:cubicBezTo>
                  <a:cubicBezTo>
                    <a:pt x="3073" y="4667"/>
                    <a:pt x="3674" y="4231"/>
                    <a:pt x="3875" y="4036"/>
                  </a:cubicBezTo>
                  <a:cubicBezTo>
                    <a:pt x="3986" y="3929"/>
                    <a:pt x="4139" y="3852"/>
                    <a:pt x="4275" y="3852"/>
                  </a:cubicBezTo>
                  <a:cubicBezTo>
                    <a:pt x="4535" y="3852"/>
                    <a:pt x="4735" y="4133"/>
                    <a:pt x="4467" y="5020"/>
                  </a:cubicBezTo>
                  <a:cubicBezTo>
                    <a:pt x="4213" y="5862"/>
                    <a:pt x="4600" y="6041"/>
                    <a:pt x="5107" y="6041"/>
                  </a:cubicBezTo>
                  <a:cubicBezTo>
                    <a:pt x="5413" y="6041"/>
                    <a:pt x="5764" y="5975"/>
                    <a:pt x="6042" y="5951"/>
                  </a:cubicBezTo>
                  <a:cubicBezTo>
                    <a:pt x="6102" y="5946"/>
                    <a:pt x="6155" y="5943"/>
                    <a:pt x="6200" y="5943"/>
                  </a:cubicBezTo>
                  <a:cubicBezTo>
                    <a:pt x="6704" y="5943"/>
                    <a:pt x="6270" y="6289"/>
                    <a:pt x="5725" y="7398"/>
                  </a:cubicBezTo>
                  <a:cubicBezTo>
                    <a:pt x="5130" y="8603"/>
                    <a:pt x="6441" y="8977"/>
                    <a:pt x="7339" y="9026"/>
                  </a:cubicBezTo>
                  <a:cubicBezTo>
                    <a:pt x="8235" y="9077"/>
                    <a:pt x="6680" y="10094"/>
                    <a:pt x="6680" y="10094"/>
                  </a:cubicBezTo>
                  <a:cubicBezTo>
                    <a:pt x="6680" y="10094"/>
                    <a:pt x="6028" y="10941"/>
                    <a:pt x="6811" y="11850"/>
                  </a:cubicBezTo>
                  <a:cubicBezTo>
                    <a:pt x="7124" y="12210"/>
                    <a:pt x="7471" y="12319"/>
                    <a:pt x="7776" y="12319"/>
                  </a:cubicBezTo>
                  <a:cubicBezTo>
                    <a:pt x="8237" y="12319"/>
                    <a:pt x="8601" y="12071"/>
                    <a:pt x="8601" y="12071"/>
                  </a:cubicBezTo>
                  <a:cubicBezTo>
                    <a:pt x="9768" y="11032"/>
                    <a:pt x="9527" y="10612"/>
                    <a:pt x="8925" y="10612"/>
                  </a:cubicBezTo>
                  <a:cubicBezTo>
                    <a:pt x="8679" y="10612"/>
                    <a:pt x="8373" y="10682"/>
                    <a:pt x="8078" y="10808"/>
                  </a:cubicBezTo>
                  <a:cubicBezTo>
                    <a:pt x="7957" y="10860"/>
                    <a:pt x="7864" y="10884"/>
                    <a:pt x="7795" y="10884"/>
                  </a:cubicBezTo>
                  <a:cubicBezTo>
                    <a:pt x="7276" y="10884"/>
                    <a:pt x="8076" y="9558"/>
                    <a:pt x="8732" y="8658"/>
                  </a:cubicBezTo>
                  <a:cubicBezTo>
                    <a:pt x="9477" y="7637"/>
                    <a:pt x="9516" y="6786"/>
                    <a:pt x="8299" y="6633"/>
                  </a:cubicBezTo>
                  <a:cubicBezTo>
                    <a:pt x="7083" y="6479"/>
                    <a:pt x="7527" y="5777"/>
                    <a:pt x="7566" y="5024"/>
                  </a:cubicBezTo>
                  <a:cubicBezTo>
                    <a:pt x="7601" y="4347"/>
                    <a:pt x="7532" y="3603"/>
                    <a:pt x="6712" y="3603"/>
                  </a:cubicBezTo>
                  <a:cubicBezTo>
                    <a:pt x="6621" y="3603"/>
                    <a:pt x="6521" y="3612"/>
                    <a:pt x="6410" y="3631"/>
                  </a:cubicBezTo>
                  <a:cubicBezTo>
                    <a:pt x="6295" y="3651"/>
                    <a:pt x="6196" y="3661"/>
                    <a:pt x="6111" y="3661"/>
                  </a:cubicBezTo>
                  <a:cubicBezTo>
                    <a:pt x="5377" y="3661"/>
                    <a:pt x="5659" y="2950"/>
                    <a:pt x="5336" y="2209"/>
                  </a:cubicBezTo>
                  <a:cubicBezTo>
                    <a:pt x="5096" y="1660"/>
                    <a:pt x="4860" y="1404"/>
                    <a:pt x="4507" y="1404"/>
                  </a:cubicBezTo>
                  <a:cubicBezTo>
                    <a:pt x="4328" y="1404"/>
                    <a:pt x="4118" y="1470"/>
                    <a:pt x="3863" y="1598"/>
                  </a:cubicBezTo>
                  <a:cubicBezTo>
                    <a:pt x="3736" y="1661"/>
                    <a:pt x="3619" y="1690"/>
                    <a:pt x="3511" y="1690"/>
                  </a:cubicBezTo>
                  <a:cubicBezTo>
                    <a:pt x="2978" y="1690"/>
                    <a:pt x="2669" y="983"/>
                    <a:pt x="2388" y="298"/>
                  </a:cubicBezTo>
                  <a:cubicBezTo>
                    <a:pt x="2303" y="93"/>
                    <a:pt x="2136" y="1"/>
                    <a:pt x="1929"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51" name="Google Shape;2051;p44"/>
            <p:cNvSpPr/>
            <p:nvPr/>
          </p:nvSpPr>
          <p:spPr>
            <a:xfrm>
              <a:off x="1646465" y="2745827"/>
              <a:ext cx="474415" cy="500776"/>
            </a:xfrm>
            <a:custGeom>
              <a:avLst/>
              <a:gdLst/>
              <a:ahLst/>
              <a:cxnLst/>
              <a:rect l="l" t="t" r="r" b="b"/>
              <a:pathLst>
                <a:path w="12778" h="13488" extrusionOk="0">
                  <a:moveTo>
                    <a:pt x="10043" y="0"/>
                  </a:moveTo>
                  <a:cubicBezTo>
                    <a:pt x="9740" y="0"/>
                    <a:pt x="9421" y="37"/>
                    <a:pt x="9097" y="114"/>
                  </a:cubicBezTo>
                  <a:cubicBezTo>
                    <a:pt x="9097" y="114"/>
                    <a:pt x="5224" y="740"/>
                    <a:pt x="2871" y="4740"/>
                  </a:cubicBezTo>
                  <a:cubicBezTo>
                    <a:pt x="520" y="8742"/>
                    <a:pt x="0" y="12191"/>
                    <a:pt x="3067" y="13300"/>
                  </a:cubicBezTo>
                  <a:cubicBezTo>
                    <a:pt x="3427" y="13430"/>
                    <a:pt x="3754" y="13488"/>
                    <a:pt x="4052" y="13488"/>
                  </a:cubicBezTo>
                  <a:cubicBezTo>
                    <a:pt x="6295" y="13488"/>
                    <a:pt x="6871" y="10237"/>
                    <a:pt x="6871" y="10237"/>
                  </a:cubicBezTo>
                  <a:cubicBezTo>
                    <a:pt x="7339" y="7445"/>
                    <a:pt x="8424" y="6145"/>
                    <a:pt x="9338" y="5474"/>
                  </a:cubicBezTo>
                  <a:cubicBezTo>
                    <a:pt x="10441" y="4666"/>
                    <a:pt x="11681" y="4492"/>
                    <a:pt x="12274" y="3201"/>
                  </a:cubicBezTo>
                  <a:cubicBezTo>
                    <a:pt x="12415" y="2892"/>
                    <a:pt x="12777" y="1961"/>
                    <a:pt x="12354" y="1151"/>
                  </a:cubicBezTo>
                  <a:cubicBezTo>
                    <a:pt x="11983" y="442"/>
                    <a:pt x="11101" y="0"/>
                    <a:pt x="1004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52" name="Google Shape;2052;p44"/>
            <p:cNvSpPr/>
            <p:nvPr/>
          </p:nvSpPr>
          <p:spPr>
            <a:xfrm>
              <a:off x="1671824" y="2739552"/>
              <a:ext cx="455517" cy="513213"/>
            </a:xfrm>
            <a:custGeom>
              <a:avLst/>
              <a:gdLst/>
              <a:ahLst/>
              <a:cxnLst/>
              <a:rect l="l" t="t" r="r" b="b"/>
              <a:pathLst>
                <a:path w="12269" h="13823" extrusionOk="0">
                  <a:moveTo>
                    <a:pt x="9363" y="335"/>
                  </a:moveTo>
                  <a:cubicBezTo>
                    <a:pt x="9712" y="335"/>
                    <a:pt x="10046" y="386"/>
                    <a:pt x="10355" y="488"/>
                  </a:cubicBezTo>
                  <a:cubicBezTo>
                    <a:pt x="10893" y="666"/>
                    <a:pt x="11309" y="987"/>
                    <a:pt x="11523" y="1398"/>
                  </a:cubicBezTo>
                  <a:cubicBezTo>
                    <a:pt x="11902" y="2124"/>
                    <a:pt x="11591" y="2969"/>
                    <a:pt x="11440" y="3301"/>
                  </a:cubicBezTo>
                  <a:cubicBezTo>
                    <a:pt x="11063" y="4119"/>
                    <a:pt x="10419" y="4457"/>
                    <a:pt x="9674" y="4847"/>
                  </a:cubicBezTo>
                  <a:cubicBezTo>
                    <a:pt x="9306" y="5040"/>
                    <a:pt x="8925" y="5238"/>
                    <a:pt x="8557" y="5508"/>
                  </a:cubicBezTo>
                  <a:cubicBezTo>
                    <a:pt x="7258" y="6460"/>
                    <a:pt x="6405" y="8098"/>
                    <a:pt x="6022" y="10376"/>
                  </a:cubicBezTo>
                  <a:cubicBezTo>
                    <a:pt x="6020" y="10398"/>
                    <a:pt x="5635" y="12487"/>
                    <a:pt x="4350" y="13230"/>
                  </a:cubicBezTo>
                  <a:cubicBezTo>
                    <a:pt x="4115" y="13365"/>
                    <a:pt x="3863" y="13447"/>
                    <a:pt x="3595" y="13475"/>
                  </a:cubicBezTo>
                  <a:cubicBezTo>
                    <a:pt x="3520" y="13484"/>
                    <a:pt x="3442" y="13488"/>
                    <a:pt x="3364" y="13488"/>
                  </a:cubicBezTo>
                  <a:cubicBezTo>
                    <a:pt x="3073" y="13488"/>
                    <a:pt x="2765" y="13429"/>
                    <a:pt x="2440" y="13311"/>
                  </a:cubicBezTo>
                  <a:cubicBezTo>
                    <a:pt x="1513" y="12976"/>
                    <a:pt x="899" y="12405"/>
                    <a:pt x="613" y="11609"/>
                  </a:cubicBezTo>
                  <a:cubicBezTo>
                    <a:pt x="72" y="10114"/>
                    <a:pt x="668" y="7826"/>
                    <a:pt x="2331" y="4995"/>
                  </a:cubicBezTo>
                  <a:cubicBezTo>
                    <a:pt x="2859" y="4099"/>
                    <a:pt x="3505" y="3303"/>
                    <a:pt x="4258" y="2630"/>
                  </a:cubicBezTo>
                  <a:cubicBezTo>
                    <a:pt x="4860" y="2090"/>
                    <a:pt x="5529" y="1625"/>
                    <a:pt x="6247" y="1251"/>
                  </a:cubicBezTo>
                  <a:cubicBezTo>
                    <a:pt x="7475" y="610"/>
                    <a:pt x="8430" y="449"/>
                    <a:pt x="8440" y="447"/>
                  </a:cubicBezTo>
                  <a:lnTo>
                    <a:pt x="8453" y="445"/>
                  </a:lnTo>
                  <a:cubicBezTo>
                    <a:pt x="8761" y="371"/>
                    <a:pt x="9067" y="335"/>
                    <a:pt x="9363" y="335"/>
                  </a:cubicBezTo>
                  <a:close/>
                  <a:moveTo>
                    <a:pt x="9358" y="1"/>
                  </a:moveTo>
                  <a:cubicBezTo>
                    <a:pt x="9212" y="1"/>
                    <a:pt x="9064" y="9"/>
                    <a:pt x="8915" y="25"/>
                  </a:cubicBezTo>
                  <a:cubicBezTo>
                    <a:pt x="8739" y="46"/>
                    <a:pt x="8559" y="76"/>
                    <a:pt x="8381" y="117"/>
                  </a:cubicBezTo>
                  <a:cubicBezTo>
                    <a:pt x="8287" y="134"/>
                    <a:pt x="7340" y="306"/>
                    <a:pt x="6106" y="948"/>
                  </a:cubicBezTo>
                  <a:cubicBezTo>
                    <a:pt x="5361" y="1335"/>
                    <a:pt x="4668" y="1815"/>
                    <a:pt x="4044" y="2374"/>
                  </a:cubicBezTo>
                  <a:cubicBezTo>
                    <a:pt x="3262" y="3072"/>
                    <a:pt x="2591" y="3896"/>
                    <a:pt x="2045" y="4825"/>
                  </a:cubicBezTo>
                  <a:cubicBezTo>
                    <a:pt x="1224" y="6220"/>
                    <a:pt x="653" y="7501"/>
                    <a:pt x="349" y="8630"/>
                  </a:cubicBezTo>
                  <a:cubicBezTo>
                    <a:pt x="17" y="9854"/>
                    <a:pt x="1" y="10895"/>
                    <a:pt x="297" y="11722"/>
                  </a:cubicBezTo>
                  <a:cubicBezTo>
                    <a:pt x="621" y="12614"/>
                    <a:pt x="1302" y="13254"/>
                    <a:pt x="2327" y="13625"/>
                  </a:cubicBezTo>
                  <a:cubicBezTo>
                    <a:pt x="2692" y="13757"/>
                    <a:pt x="3040" y="13823"/>
                    <a:pt x="3370" y="13823"/>
                  </a:cubicBezTo>
                  <a:cubicBezTo>
                    <a:pt x="3782" y="13823"/>
                    <a:pt x="4165" y="13720"/>
                    <a:pt x="4518" y="13516"/>
                  </a:cubicBezTo>
                  <a:cubicBezTo>
                    <a:pt x="5118" y="13170"/>
                    <a:pt x="5609" y="12544"/>
                    <a:pt x="5977" y="11656"/>
                  </a:cubicBezTo>
                  <a:cubicBezTo>
                    <a:pt x="6249" y="11004"/>
                    <a:pt x="6347" y="10457"/>
                    <a:pt x="6351" y="10433"/>
                  </a:cubicBezTo>
                  <a:cubicBezTo>
                    <a:pt x="6720" y="8242"/>
                    <a:pt x="7528" y="6677"/>
                    <a:pt x="8753" y="5778"/>
                  </a:cubicBezTo>
                  <a:cubicBezTo>
                    <a:pt x="9103" y="5523"/>
                    <a:pt x="9471" y="5328"/>
                    <a:pt x="9829" y="5142"/>
                  </a:cubicBezTo>
                  <a:cubicBezTo>
                    <a:pt x="10595" y="4741"/>
                    <a:pt x="11319" y="4361"/>
                    <a:pt x="11742" y="3440"/>
                  </a:cubicBezTo>
                  <a:cubicBezTo>
                    <a:pt x="11916" y="3065"/>
                    <a:pt x="12268" y="2100"/>
                    <a:pt x="11818" y="1243"/>
                  </a:cubicBezTo>
                  <a:cubicBezTo>
                    <a:pt x="11564" y="756"/>
                    <a:pt x="11082" y="375"/>
                    <a:pt x="10462" y="170"/>
                  </a:cubicBezTo>
                  <a:cubicBezTo>
                    <a:pt x="10117" y="58"/>
                    <a:pt x="9745" y="1"/>
                    <a:pt x="93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53" name="Google Shape;2053;p44"/>
            <p:cNvSpPr/>
            <p:nvPr/>
          </p:nvSpPr>
          <p:spPr>
            <a:xfrm>
              <a:off x="1703532" y="2769442"/>
              <a:ext cx="389467" cy="441594"/>
            </a:xfrm>
            <a:custGeom>
              <a:avLst/>
              <a:gdLst/>
              <a:ahLst/>
              <a:cxnLst/>
              <a:rect l="l" t="t" r="r" b="b"/>
              <a:pathLst>
                <a:path w="10490" h="11894" extrusionOk="0">
                  <a:moveTo>
                    <a:pt x="8326" y="1"/>
                  </a:moveTo>
                  <a:cubicBezTo>
                    <a:pt x="7704" y="1"/>
                    <a:pt x="7949" y="759"/>
                    <a:pt x="8495" y="1338"/>
                  </a:cubicBezTo>
                  <a:cubicBezTo>
                    <a:pt x="8843" y="1707"/>
                    <a:pt x="8657" y="1837"/>
                    <a:pt x="8237" y="1837"/>
                  </a:cubicBezTo>
                  <a:cubicBezTo>
                    <a:pt x="7738" y="1837"/>
                    <a:pt x="6910" y="1653"/>
                    <a:pt x="6250" y="1465"/>
                  </a:cubicBezTo>
                  <a:cubicBezTo>
                    <a:pt x="5926" y="1372"/>
                    <a:pt x="5631" y="1323"/>
                    <a:pt x="5377" y="1323"/>
                  </a:cubicBezTo>
                  <a:cubicBezTo>
                    <a:pt x="4679" y="1323"/>
                    <a:pt x="4296" y="1695"/>
                    <a:pt x="4499" y="2571"/>
                  </a:cubicBezTo>
                  <a:cubicBezTo>
                    <a:pt x="4775" y="3766"/>
                    <a:pt x="3963" y="3592"/>
                    <a:pt x="3243" y="3815"/>
                  </a:cubicBezTo>
                  <a:cubicBezTo>
                    <a:pt x="2523" y="4038"/>
                    <a:pt x="1770" y="4411"/>
                    <a:pt x="2334" y="5381"/>
                  </a:cubicBezTo>
                  <a:cubicBezTo>
                    <a:pt x="2897" y="6352"/>
                    <a:pt x="2021" y="6256"/>
                    <a:pt x="1371" y="6880"/>
                  </a:cubicBezTo>
                  <a:cubicBezTo>
                    <a:pt x="718" y="7506"/>
                    <a:pt x="689" y="7893"/>
                    <a:pt x="1305" y="8474"/>
                  </a:cubicBezTo>
                  <a:cubicBezTo>
                    <a:pt x="1921" y="9055"/>
                    <a:pt x="1248" y="9706"/>
                    <a:pt x="593" y="10305"/>
                  </a:cubicBezTo>
                  <a:cubicBezTo>
                    <a:pt x="1" y="10851"/>
                    <a:pt x="1185" y="11894"/>
                    <a:pt x="2447" y="11894"/>
                  </a:cubicBezTo>
                  <a:cubicBezTo>
                    <a:pt x="2575" y="11894"/>
                    <a:pt x="2704" y="11883"/>
                    <a:pt x="2831" y="11860"/>
                  </a:cubicBezTo>
                  <a:cubicBezTo>
                    <a:pt x="4223" y="11612"/>
                    <a:pt x="4386" y="11136"/>
                    <a:pt x="3263" y="10540"/>
                  </a:cubicBezTo>
                  <a:cubicBezTo>
                    <a:pt x="2140" y="9943"/>
                    <a:pt x="3081" y="9984"/>
                    <a:pt x="4217" y="9378"/>
                  </a:cubicBezTo>
                  <a:cubicBezTo>
                    <a:pt x="5350" y="8773"/>
                    <a:pt x="3996" y="7815"/>
                    <a:pt x="3591" y="7621"/>
                  </a:cubicBezTo>
                  <a:cubicBezTo>
                    <a:pt x="3183" y="7424"/>
                    <a:pt x="2899" y="6809"/>
                    <a:pt x="4309" y="6725"/>
                  </a:cubicBezTo>
                  <a:cubicBezTo>
                    <a:pt x="5716" y="6641"/>
                    <a:pt x="4953" y="5597"/>
                    <a:pt x="4638" y="4926"/>
                  </a:cubicBezTo>
                  <a:cubicBezTo>
                    <a:pt x="4492" y="4616"/>
                    <a:pt x="4509" y="4519"/>
                    <a:pt x="4703" y="4519"/>
                  </a:cubicBezTo>
                  <a:cubicBezTo>
                    <a:pt x="4927" y="4519"/>
                    <a:pt x="5387" y="4649"/>
                    <a:pt x="6105" y="4724"/>
                  </a:cubicBezTo>
                  <a:cubicBezTo>
                    <a:pt x="6170" y="4731"/>
                    <a:pt x="6232" y="4734"/>
                    <a:pt x="6290" y="4734"/>
                  </a:cubicBezTo>
                  <a:cubicBezTo>
                    <a:pt x="7433" y="4734"/>
                    <a:pt x="7328" y="3465"/>
                    <a:pt x="7079" y="2647"/>
                  </a:cubicBezTo>
                  <a:cubicBezTo>
                    <a:pt x="7005" y="2407"/>
                    <a:pt x="7068" y="2321"/>
                    <a:pt x="7198" y="2321"/>
                  </a:cubicBezTo>
                  <a:cubicBezTo>
                    <a:pt x="7532" y="2321"/>
                    <a:pt x="8306" y="2897"/>
                    <a:pt x="8306" y="2897"/>
                  </a:cubicBezTo>
                  <a:cubicBezTo>
                    <a:pt x="8306" y="2897"/>
                    <a:pt x="8452" y="2942"/>
                    <a:pt x="8665" y="2942"/>
                  </a:cubicBezTo>
                  <a:cubicBezTo>
                    <a:pt x="9016" y="2942"/>
                    <a:pt x="9547" y="2819"/>
                    <a:pt x="9908" y="2166"/>
                  </a:cubicBezTo>
                  <a:cubicBezTo>
                    <a:pt x="10489" y="1119"/>
                    <a:pt x="9499" y="411"/>
                    <a:pt x="9499" y="411"/>
                  </a:cubicBezTo>
                  <a:cubicBezTo>
                    <a:pt x="8951" y="119"/>
                    <a:pt x="8571" y="1"/>
                    <a:pt x="8326"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54" name="Google Shape;2054;p44"/>
            <p:cNvSpPr/>
            <p:nvPr/>
          </p:nvSpPr>
          <p:spPr>
            <a:xfrm>
              <a:off x="1966963" y="3189931"/>
              <a:ext cx="232010" cy="227257"/>
            </a:xfrm>
            <a:custGeom>
              <a:avLst/>
              <a:gdLst/>
              <a:ahLst/>
              <a:cxnLst/>
              <a:rect l="l" t="t" r="r" b="b"/>
              <a:pathLst>
                <a:path w="6249" h="6121" extrusionOk="0">
                  <a:moveTo>
                    <a:pt x="3003" y="1"/>
                  </a:moveTo>
                  <a:cubicBezTo>
                    <a:pt x="2798" y="1"/>
                    <a:pt x="2590" y="25"/>
                    <a:pt x="2384" y="77"/>
                  </a:cubicBezTo>
                  <a:cubicBezTo>
                    <a:pt x="884" y="449"/>
                    <a:pt x="0" y="2086"/>
                    <a:pt x="411" y="3735"/>
                  </a:cubicBezTo>
                  <a:cubicBezTo>
                    <a:pt x="764" y="5155"/>
                    <a:pt x="1963" y="6120"/>
                    <a:pt x="3248" y="6120"/>
                  </a:cubicBezTo>
                  <a:cubicBezTo>
                    <a:pt x="3453" y="6120"/>
                    <a:pt x="3661" y="6096"/>
                    <a:pt x="3867" y="6045"/>
                  </a:cubicBezTo>
                  <a:cubicBezTo>
                    <a:pt x="5365" y="5672"/>
                    <a:pt x="6248" y="4034"/>
                    <a:pt x="5839" y="2387"/>
                  </a:cubicBezTo>
                  <a:cubicBezTo>
                    <a:pt x="5486" y="965"/>
                    <a:pt x="4288"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55" name="Google Shape;2055;p44"/>
            <p:cNvSpPr/>
            <p:nvPr/>
          </p:nvSpPr>
          <p:spPr>
            <a:xfrm>
              <a:off x="1561142" y="2526282"/>
              <a:ext cx="159017" cy="155750"/>
            </a:xfrm>
            <a:custGeom>
              <a:avLst/>
              <a:gdLst/>
              <a:ahLst/>
              <a:cxnLst/>
              <a:rect l="l" t="t" r="r" b="b"/>
              <a:pathLst>
                <a:path w="4283" h="4195" extrusionOk="0">
                  <a:moveTo>
                    <a:pt x="2058" y="1"/>
                  </a:moveTo>
                  <a:cubicBezTo>
                    <a:pt x="1917" y="1"/>
                    <a:pt x="1775" y="18"/>
                    <a:pt x="1634" y="53"/>
                  </a:cubicBezTo>
                  <a:cubicBezTo>
                    <a:pt x="606" y="309"/>
                    <a:pt x="1" y="1430"/>
                    <a:pt x="281" y="2559"/>
                  </a:cubicBezTo>
                  <a:cubicBezTo>
                    <a:pt x="523" y="3533"/>
                    <a:pt x="1344" y="4195"/>
                    <a:pt x="2225" y="4195"/>
                  </a:cubicBezTo>
                  <a:cubicBezTo>
                    <a:pt x="2366" y="4195"/>
                    <a:pt x="2509" y="4178"/>
                    <a:pt x="2650" y="4143"/>
                  </a:cubicBezTo>
                  <a:cubicBezTo>
                    <a:pt x="3677" y="3889"/>
                    <a:pt x="4283" y="2766"/>
                    <a:pt x="4003" y="1636"/>
                  </a:cubicBezTo>
                  <a:cubicBezTo>
                    <a:pt x="3761" y="663"/>
                    <a:pt x="2938" y="1"/>
                    <a:pt x="20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56" name="Google Shape;2056;p44"/>
            <p:cNvSpPr/>
            <p:nvPr/>
          </p:nvSpPr>
          <p:spPr>
            <a:xfrm>
              <a:off x="1185804" y="3982083"/>
              <a:ext cx="232047" cy="227295"/>
            </a:xfrm>
            <a:custGeom>
              <a:avLst/>
              <a:gdLst/>
              <a:ahLst/>
              <a:cxnLst/>
              <a:rect l="l" t="t" r="r" b="b"/>
              <a:pathLst>
                <a:path w="6250" h="6122" extrusionOk="0">
                  <a:moveTo>
                    <a:pt x="3003" y="1"/>
                  </a:moveTo>
                  <a:cubicBezTo>
                    <a:pt x="2798" y="1"/>
                    <a:pt x="2591" y="25"/>
                    <a:pt x="2384" y="77"/>
                  </a:cubicBezTo>
                  <a:cubicBezTo>
                    <a:pt x="885" y="449"/>
                    <a:pt x="1" y="2088"/>
                    <a:pt x="410" y="3735"/>
                  </a:cubicBezTo>
                  <a:cubicBezTo>
                    <a:pt x="763" y="5157"/>
                    <a:pt x="1963" y="6122"/>
                    <a:pt x="3249" y="6122"/>
                  </a:cubicBezTo>
                  <a:cubicBezTo>
                    <a:pt x="3453" y="6122"/>
                    <a:pt x="3660" y="6097"/>
                    <a:pt x="3866" y="6047"/>
                  </a:cubicBezTo>
                  <a:cubicBezTo>
                    <a:pt x="5365" y="5674"/>
                    <a:pt x="6249" y="4035"/>
                    <a:pt x="5840" y="2386"/>
                  </a:cubicBezTo>
                  <a:cubicBezTo>
                    <a:pt x="5487" y="966"/>
                    <a:pt x="4287"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57" name="Google Shape;2057;p44"/>
            <p:cNvSpPr/>
            <p:nvPr/>
          </p:nvSpPr>
          <p:spPr>
            <a:xfrm>
              <a:off x="2265703" y="3343312"/>
              <a:ext cx="152186" cy="149030"/>
            </a:xfrm>
            <a:custGeom>
              <a:avLst/>
              <a:gdLst/>
              <a:ahLst/>
              <a:cxnLst/>
              <a:rect l="l" t="t" r="r" b="b"/>
              <a:pathLst>
                <a:path w="4099" h="4014" extrusionOk="0">
                  <a:moveTo>
                    <a:pt x="1970" y="0"/>
                  </a:moveTo>
                  <a:cubicBezTo>
                    <a:pt x="1835" y="0"/>
                    <a:pt x="1699" y="16"/>
                    <a:pt x="1564" y="50"/>
                  </a:cubicBezTo>
                  <a:cubicBezTo>
                    <a:pt x="580" y="295"/>
                    <a:pt x="1" y="1369"/>
                    <a:pt x="269" y="2450"/>
                  </a:cubicBezTo>
                  <a:cubicBezTo>
                    <a:pt x="500" y="3381"/>
                    <a:pt x="1286" y="4014"/>
                    <a:pt x="2128" y="4014"/>
                  </a:cubicBezTo>
                  <a:cubicBezTo>
                    <a:pt x="2263" y="4014"/>
                    <a:pt x="2400" y="3998"/>
                    <a:pt x="2536" y="3964"/>
                  </a:cubicBezTo>
                  <a:cubicBezTo>
                    <a:pt x="3520" y="3720"/>
                    <a:pt x="4099" y="2646"/>
                    <a:pt x="3831" y="1566"/>
                  </a:cubicBezTo>
                  <a:cubicBezTo>
                    <a:pt x="3598" y="632"/>
                    <a:pt x="2813" y="0"/>
                    <a:pt x="197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58" name="Google Shape;2058;p44"/>
            <p:cNvSpPr/>
            <p:nvPr/>
          </p:nvSpPr>
          <p:spPr>
            <a:xfrm>
              <a:off x="1557652" y="3938791"/>
              <a:ext cx="152111" cy="149030"/>
            </a:xfrm>
            <a:custGeom>
              <a:avLst/>
              <a:gdLst/>
              <a:ahLst/>
              <a:cxnLst/>
              <a:rect l="l" t="t" r="r" b="b"/>
              <a:pathLst>
                <a:path w="4097" h="4014" extrusionOk="0">
                  <a:moveTo>
                    <a:pt x="1968" y="0"/>
                  </a:moveTo>
                  <a:cubicBezTo>
                    <a:pt x="1834" y="0"/>
                    <a:pt x="1699" y="16"/>
                    <a:pt x="1564" y="50"/>
                  </a:cubicBezTo>
                  <a:cubicBezTo>
                    <a:pt x="580" y="295"/>
                    <a:pt x="1" y="1369"/>
                    <a:pt x="269" y="2450"/>
                  </a:cubicBezTo>
                  <a:cubicBezTo>
                    <a:pt x="500" y="3381"/>
                    <a:pt x="1285" y="4014"/>
                    <a:pt x="2128" y="4014"/>
                  </a:cubicBezTo>
                  <a:cubicBezTo>
                    <a:pt x="2263" y="4014"/>
                    <a:pt x="2400" y="3998"/>
                    <a:pt x="2536" y="3964"/>
                  </a:cubicBezTo>
                  <a:cubicBezTo>
                    <a:pt x="3518" y="3720"/>
                    <a:pt x="4097" y="2646"/>
                    <a:pt x="3829" y="1566"/>
                  </a:cubicBezTo>
                  <a:cubicBezTo>
                    <a:pt x="3597" y="634"/>
                    <a:pt x="2810" y="0"/>
                    <a:pt x="196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59" name="Google Shape;2059;p44"/>
          <p:cNvGrpSpPr/>
          <p:nvPr/>
        </p:nvGrpSpPr>
        <p:grpSpPr>
          <a:xfrm>
            <a:off x="212787" y="3557734"/>
            <a:ext cx="1476335" cy="1482333"/>
            <a:chOff x="709090" y="1184225"/>
            <a:chExt cx="749307" cy="752351"/>
          </a:xfrm>
        </p:grpSpPr>
        <p:sp>
          <p:nvSpPr>
            <p:cNvPr id="2060" name="Google Shape;2060;p44"/>
            <p:cNvSpPr/>
            <p:nvPr/>
          </p:nvSpPr>
          <p:spPr>
            <a:xfrm>
              <a:off x="709090" y="1184225"/>
              <a:ext cx="749307" cy="752351"/>
            </a:xfrm>
            <a:custGeom>
              <a:avLst/>
              <a:gdLst/>
              <a:ahLst/>
              <a:cxnLst/>
              <a:rect l="l" t="t" r="r" b="b"/>
              <a:pathLst>
                <a:path w="33225" h="33360" extrusionOk="0">
                  <a:moveTo>
                    <a:pt x="16611" y="0"/>
                  </a:moveTo>
                  <a:cubicBezTo>
                    <a:pt x="12206" y="0"/>
                    <a:pt x="7979" y="1758"/>
                    <a:pt x="4865" y="4886"/>
                  </a:cubicBezTo>
                  <a:cubicBezTo>
                    <a:pt x="1750" y="8014"/>
                    <a:pt x="0" y="12256"/>
                    <a:pt x="0" y="16681"/>
                  </a:cubicBezTo>
                  <a:cubicBezTo>
                    <a:pt x="0" y="21104"/>
                    <a:pt x="1750" y="25345"/>
                    <a:pt x="4865" y="28474"/>
                  </a:cubicBezTo>
                  <a:cubicBezTo>
                    <a:pt x="7979" y="31602"/>
                    <a:pt x="12206" y="33359"/>
                    <a:pt x="16611" y="33359"/>
                  </a:cubicBezTo>
                  <a:cubicBezTo>
                    <a:pt x="21018" y="33359"/>
                    <a:pt x="25243" y="31602"/>
                    <a:pt x="28359" y="28474"/>
                  </a:cubicBezTo>
                  <a:cubicBezTo>
                    <a:pt x="31473" y="25345"/>
                    <a:pt x="33224" y="21104"/>
                    <a:pt x="33224" y="16681"/>
                  </a:cubicBezTo>
                  <a:cubicBezTo>
                    <a:pt x="33224" y="12256"/>
                    <a:pt x="31473" y="8014"/>
                    <a:pt x="28359" y="4886"/>
                  </a:cubicBezTo>
                  <a:cubicBezTo>
                    <a:pt x="25243" y="1758"/>
                    <a:pt x="21018" y="0"/>
                    <a:pt x="16611" y="0"/>
                  </a:cubicBezTo>
                  <a:close/>
                </a:path>
              </a:pathLst>
            </a:custGeom>
            <a:solidFill>
              <a:srgbClr val="FFF49B"/>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61" name="Google Shape;2061;p44"/>
            <p:cNvSpPr/>
            <p:nvPr/>
          </p:nvSpPr>
          <p:spPr>
            <a:xfrm>
              <a:off x="839290" y="1314991"/>
              <a:ext cx="488893" cy="490878"/>
            </a:xfrm>
            <a:custGeom>
              <a:avLst/>
              <a:gdLst/>
              <a:ahLst/>
              <a:cxnLst/>
              <a:rect l="l" t="t" r="r" b="b"/>
              <a:pathLst>
                <a:path w="21678" h="21766" extrusionOk="0">
                  <a:moveTo>
                    <a:pt x="10838" y="1"/>
                  </a:moveTo>
                  <a:cubicBezTo>
                    <a:pt x="7964" y="1"/>
                    <a:pt x="5208" y="1146"/>
                    <a:pt x="3174" y="3186"/>
                  </a:cubicBezTo>
                  <a:cubicBezTo>
                    <a:pt x="1142" y="5228"/>
                    <a:pt x="1" y="7996"/>
                    <a:pt x="1" y="10883"/>
                  </a:cubicBezTo>
                  <a:cubicBezTo>
                    <a:pt x="1" y="13768"/>
                    <a:pt x="1142" y="16536"/>
                    <a:pt x="3174" y="18578"/>
                  </a:cubicBezTo>
                  <a:cubicBezTo>
                    <a:pt x="5208" y="20617"/>
                    <a:pt x="7964" y="21765"/>
                    <a:pt x="10838" y="21765"/>
                  </a:cubicBezTo>
                  <a:cubicBezTo>
                    <a:pt x="13713" y="21765"/>
                    <a:pt x="16471" y="20617"/>
                    <a:pt x="18502" y="18578"/>
                  </a:cubicBezTo>
                  <a:cubicBezTo>
                    <a:pt x="20536" y="16536"/>
                    <a:pt x="21677" y="13768"/>
                    <a:pt x="21677" y="10883"/>
                  </a:cubicBezTo>
                  <a:cubicBezTo>
                    <a:pt x="21677" y="7996"/>
                    <a:pt x="20536" y="5228"/>
                    <a:pt x="18502" y="3186"/>
                  </a:cubicBezTo>
                  <a:cubicBezTo>
                    <a:pt x="16471" y="1146"/>
                    <a:pt x="13713" y="1"/>
                    <a:pt x="10838" y="1"/>
                  </a:cubicBezTo>
                  <a:close/>
                </a:path>
              </a:pathLst>
            </a:custGeom>
            <a:solidFill>
              <a:srgbClr val="FCEB6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62" name="Google Shape;2062;p44"/>
          <p:cNvGrpSpPr/>
          <p:nvPr/>
        </p:nvGrpSpPr>
        <p:grpSpPr>
          <a:xfrm>
            <a:off x="2135217" y="550321"/>
            <a:ext cx="3200337" cy="1623955"/>
            <a:chOff x="849800" y="1967300"/>
            <a:chExt cx="1565825" cy="794550"/>
          </a:xfrm>
        </p:grpSpPr>
        <p:sp>
          <p:nvSpPr>
            <p:cNvPr id="2063" name="Google Shape;2063;p44"/>
            <p:cNvSpPr/>
            <p:nvPr/>
          </p:nvSpPr>
          <p:spPr>
            <a:xfrm>
              <a:off x="880175" y="1967300"/>
              <a:ext cx="1535450" cy="686925"/>
            </a:xfrm>
            <a:custGeom>
              <a:avLst/>
              <a:gdLst/>
              <a:ahLst/>
              <a:cxnLst/>
              <a:rect l="l" t="t" r="r" b="b"/>
              <a:pathLst>
                <a:path w="61418" h="27477" extrusionOk="0">
                  <a:moveTo>
                    <a:pt x="32191" y="1"/>
                  </a:moveTo>
                  <a:cubicBezTo>
                    <a:pt x="30488" y="1"/>
                    <a:pt x="28708" y="115"/>
                    <a:pt x="26855" y="371"/>
                  </a:cubicBezTo>
                  <a:cubicBezTo>
                    <a:pt x="14772" y="2041"/>
                    <a:pt x="5602" y="5732"/>
                    <a:pt x="2543" y="11775"/>
                  </a:cubicBezTo>
                  <a:cubicBezTo>
                    <a:pt x="2543" y="11775"/>
                    <a:pt x="0" y="16266"/>
                    <a:pt x="1551" y="22823"/>
                  </a:cubicBezTo>
                  <a:lnTo>
                    <a:pt x="3073" y="22826"/>
                  </a:lnTo>
                  <a:cubicBezTo>
                    <a:pt x="5004" y="26403"/>
                    <a:pt x="8143" y="27477"/>
                    <a:pt x="11214" y="27477"/>
                  </a:cubicBezTo>
                  <a:cubicBezTo>
                    <a:pt x="15822" y="27477"/>
                    <a:pt x="20280" y="25060"/>
                    <a:pt x="20280" y="25060"/>
                  </a:cubicBezTo>
                  <a:cubicBezTo>
                    <a:pt x="21865" y="24182"/>
                    <a:pt x="23365" y="23460"/>
                    <a:pt x="24783" y="22871"/>
                  </a:cubicBezTo>
                  <a:lnTo>
                    <a:pt x="44505" y="22911"/>
                  </a:lnTo>
                  <a:cubicBezTo>
                    <a:pt x="46781" y="23920"/>
                    <a:pt x="48925" y="24887"/>
                    <a:pt x="51404" y="24887"/>
                  </a:cubicBezTo>
                  <a:cubicBezTo>
                    <a:pt x="52147" y="24887"/>
                    <a:pt x="52921" y="24800"/>
                    <a:pt x="53737" y="24601"/>
                  </a:cubicBezTo>
                  <a:cubicBezTo>
                    <a:pt x="54475" y="24421"/>
                    <a:pt x="56051" y="23953"/>
                    <a:pt x="57491" y="22938"/>
                  </a:cubicBezTo>
                  <a:lnTo>
                    <a:pt x="59831" y="22942"/>
                  </a:lnTo>
                  <a:cubicBezTo>
                    <a:pt x="59831" y="22942"/>
                    <a:pt x="61417" y="17428"/>
                    <a:pt x="60009" y="14521"/>
                  </a:cubicBezTo>
                  <a:cubicBezTo>
                    <a:pt x="60009" y="14519"/>
                    <a:pt x="60009" y="14519"/>
                    <a:pt x="60009" y="14519"/>
                  </a:cubicBezTo>
                  <a:cubicBezTo>
                    <a:pt x="59267" y="12207"/>
                    <a:pt x="57636" y="9869"/>
                    <a:pt x="55214" y="7972"/>
                  </a:cubicBezTo>
                  <a:cubicBezTo>
                    <a:pt x="55214" y="7972"/>
                    <a:pt x="46404" y="1"/>
                    <a:pt x="32191"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64" name="Google Shape;2064;p44"/>
            <p:cNvSpPr/>
            <p:nvPr/>
          </p:nvSpPr>
          <p:spPr>
            <a:xfrm>
              <a:off x="849800" y="2077525"/>
              <a:ext cx="1539525" cy="668850"/>
            </a:xfrm>
            <a:custGeom>
              <a:avLst/>
              <a:gdLst/>
              <a:ahLst/>
              <a:cxnLst/>
              <a:rect l="l" t="t" r="r" b="b"/>
              <a:pathLst>
                <a:path w="61581" h="26754" extrusionOk="0">
                  <a:moveTo>
                    <a:pt x="33077" y="1"/>
                  </a:moveTo>
                  <a:cubicBezTo>
                    <a:pt x="31420" y="1"/>
                    <a:pt x="29688" y="112"/>
                    <a:pt x="27886" y="361"/>
                  </a:cubicBezTo>
                  <a:cubicBezTo>
                    <a:pt x="11032" y="2692"/>
                    <a:pt x="0" y="9056"/>
                    <a:pt x="3943" y="20415"/>
                  </a:cubicBezTo>
                  <a:cubicBezTo>
                    <a:pt x="5657" y="25358"/>
                    <a:pt x="9199" y="26754"/>
                    <a:pt x="12655" y="26754"/>
                  </a:cubicBezTo>
                  <a:cubicBezTo>
                    <a:pt x="17143" y="26754"/>
                    <a:pt x="21484" y="24399"/>
                    <a:pt x="21484" y="24399"/>
                  </a:cubicBezTo>
                  <a:cubicBezTo>
                    <a:pt x="27494" y="21074"/>
                    <a:pt x="32254" y="20029"/>
                    <a:pt x="35955" y="20029"/>
                  </a:cubicBezTo>
                  <a:cubicBezTo>
                    <a:pt x="37824" y="20029"/>
                    <a:pt x="39422" y="20296"/>
                    <a:pt x="40775" y="20669"/>
                  </a:cubicBezTo>
                  <a:cubicBezTo>
                    <a:pt x="44867" y="21797"/>
                    <a:pt x="47905" y="24231"/>
                    <a:pt x="51787" y="24231"/>
                  </a:cubicBezTo>
                  <a:cubicBezTo>
                    <a:pt x="52511" y="24231"/>
                    <a:pt x="53265" y="24146"/>
                    <a:pt x="54060" y="23953"/>
                  </a:cubicBezTo>
                  <a:cubicBezTo>
                    <a:pt x="55267" y="23658"/>
                    <a:pt x="58759" y="22580"/>
                    <a:pt x="60087" y="19513"/>
                  </a:cubicBezTo>
                  <a:cubicBezTo>
                    <a:pt x="61580" y="16060"/>
                    <a:pt x="59854" y="11172"/>
                    <a:pt x="55498" y="7763"/>
                  </a:cubicBezTo>
                  <a:cubicBezTo>
                    <a:pt x="55498" y="7763"/>
                    <a:pt x="46918" y="1"/>
                    <a:pt x="3307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65" name="Google Shape;2065;p44"/>
            <p:cNvSpPr/>
            <p:nvPr/>
          </p:nvSpPr>
          <p:spPr>
            <a:xfrm>
              <a:off x="900950" y="2062225"/>
              <a:ext cx="1485050" cy="699625"/>
            </a:xfrm>
            <a:custGeom>
              <a:avLst/>
              <a:gdLst/>
              <a:ahLst/>
              <a:cxnLst/>
              <a:rect l="l" t="t" r="r" b="b"/>
              <a:pathLst>
                <a:path w="59402" h="27985" extrusionOk="0">
                  <a:moveTo>
                    <a:pt x="31041" y="1227"/>
                  </a:moveTo>
                  <a:cubicBezTo>
                    <a:pt x="33093" y="1227"/>
                    <a:pt x="35131" y="1399"/>
                    <a:pt x="37136" y="1745"/>
                  </a:cubicBezTo>
                  <a:cubicBezTo>
                    <a:pt x="40069" y="2250"/>
                    <a:pt x="42944" y="3121"/>
                    <a:pt x="45677" y="4339"/>
                  </a:cubicBezTo>
                  <a:cubicBezTo>
                    <a:pt x="50342" y="6413"/>
                    <a:pt x="53018" y="8803"/>
                    <a:pt x="53045" y="8828"/>
                  </a:cubicBezTo>
                  <a:lnTo>
                    <a:pt x="53077" y="8856"/>
                  </a:lnTo>
                  <a:cubicBezTo>
                    <a:pt x="55095" y="10434"/>
                    <a:pt x="56578" y="12367"/>
                    <a:pt x="57368" y="14444"/>
                  </a:cubicBezTo>
                  <a:cubicBezTo>
                    <a:pt x="58108" y="16397"/>
                    <a:pt x="58147" y="18327"/>
                    <a:pt x="57476" y="19876"/>
                  </a:cubicBezTo>
                  <a:cubicBezTo>
                    <a:pt x="56288" y="22625"/>
                    <a:pt x="53153" y="23654"/>
                    <a:pt x="51860" y="23969"/>
                  </a:cubicBezTo>
                  <a:cubicBezTo>
                    <a:pt x="51112" y="24151"/>
                    <a:pt x="50405" y="24232"/>
                    <a:pt x="49725" y="24232"/>
                  </a:cubicBezTo>
                  <a:cubicBezTo>
                    <a:pt x="47489" y="24232"/>
                    <a:pt x="45538" y="23366"/>
                    <a:pt x="43359" y="22400"/>
                  </a:cubicBezTo>
                  <a:cubicBezTo>
                    <a:pt x="41960" y="21780"/>
                    <a:pt x="40513" y="21140"/>
                    <a:pt x="38885" y="20690"/>
                  </a:cubicBezTo>
                  <a:cubicBezTo>
                    <a:pt x="37301" y="20253"/>
                    <a:pt x="35645" y="20035"/>
                    <a:pt x="33923" y="20035"/>
                  </a:cubicBezTo>
                  <a:cubicBezTo>
                    <a:pt x="29428" y="20035"/>
                    <a:pt x="24476" y="21519"/>
                    <a:pt x="19140" y="24473"/>
                  </a:cubicBezTo>
                  <a:cubicBezTo>
                    <a:pt x="19087" y="24502"/>
                    <a:pt x="14866" y="26751"/>
                    <a:pt x="10591" y="26751"/>
                  </a:cubicBezTo>
                  <a:cubicBezTo>
                    <a:pt x="9414" y="26751"/>
                    <a:pt x="8233" y="26580"/>
                    <a:pt x="7134" y="26146"/>
                  </a:cubicBezTo>
                  <a:cubicBezTo>
                    <a:pt x="6207" y="25780"/>
                    <a:pt x="5389" y="25242"/>
                    <a:pt x="4683" y="24536"/>
                  </a:cubicBezTo>
                  <a:cubicBezTo>
                    <a:pt x="3744" y="23597"/>
                    <a:pt x="3003" y="22359"/>
                    <a:pt x="2476" y="20833"/>
                  </a:cubicBezTo>
                  <a:cubicBezTo>
                    <a:pt x="1283" y="17398"/>
                    <a:pt x="1489" y="14321"/>
                    <a:pt x="3091" y="11688"/>
                  </a:cubicBezTo>
                  <a:cubicBezTo>
                    <a:pt x="6105" y="6724"/>
                    <a:pt x="14004" y="3230"/>
                    <a:pt x="25932" y="1581"/>
                  </a:cubicBezTo>
                  <a:cubicBezTo>
                    <a:pt x="27638" y="1345"/>
                    <a:pt x="29344" y="1227"/>
                    <a:pt x="31041" y="1227"/>
                  </a:cubicBezTo>
                  <a:close/>
                  <a:moveTo>
                    <a:pt x="31023" y="0"/>
                  </a:moveTo>
                  <a:cubicBezTo>
                    <a:pt x="29272" y="0"/>
                    <a:pt x="27510" y="122"/>
                    <a:pt x="25748" y="366"/>
                  </a:cubicBezTo>
                  <a:cubicBezTo>
                    <a:pt x="19870" y="1178"/>
                    <a:pt x="14898" y="2448"/>
                    <a:pt x="10968" y="4140"/>
                  </a:cubicBezTo>
                  <a:cubicBezTo>
                    <a:pt x="6711" y="5973"/>
                    <a:pt x="3707" y="8296"/>
                    <a:pt x="2040" y="11041"/>
                  </a:cubicBezTo>
                  <a:cubicBezTo>
                    <a:pt x="243" y="14000"/>
                    <a:pt x="0" y="17424"/>
                    <a:pt x="1318" y="21222"/>
                  </a:cubicBezTo>
                  <a:cubicBezTo>
                    <a:pt x="2369" y="24252"/>
                    <a:pt x="4180" y="26292"/>
                    <a:pt x="6700" y="27288"/>
                  </a:cubicBezTo>
                  <a:cubicBezTo>
                    <a:pt x="7877" y="27752"/>
                    <a:pt x="9187" y="27985"/>
                    <a:pt x="10620" y="27985"/>
                  </a:cubicBezTo>
                  <a:cubicBezTo>
                    <a:pt x="12084" y="27985"/>
                    <a:pt x="13676" y="27742"/>
                    <a:pt x="15387" y="27257"/>
                  </a:cubicBezTo>
                  <a:cubicBezTo>
                    <a:pt x="17875" y="26553"/>
                    <a:pt x="19661" y="25592"/>
                    <a:pt x="19741" y="25549"/>
                  </a:cubicBezTo>
                  <a:cubicBezTo>
                    <a:pt x="24897" y="22695"/>
                    <a:pt x="29652" y="21262"/>
                    <a:pt x="33937" y="21262"/>
                  </a:cubicBezTo>
                  <a:cubicBezTo>
                    <a:pt x="35550" y="21262"/>
                    <a:pt x="37097" y="21465"/>
                    <a:pt x="38574" y="21872"/>
                  </a:cubicBezTo>
                  <a:cubicBezTo>
                    <a:pt x="40114" y="22296"/>
                    <a:pt x="41518" y="22918"/>
                    <a:pt x="42874" y="23521"/>
                  </a:cubicBezTo>
                  <a:cubicBezTo>
                    <a:pt x="45106" y="24511"/>
                    <a:pt x="47244" y="25458"/>
                    <a:pt x="49738" y="25458"/>
                  </a:cubicBezTo>
                  <a:cubicBezTo>
                    <a:pt x="50508" y="25458"/>
                    <a:pt x="51313" y="25368"/>
                    <a:pt x="52165" y="25160"/>
                  </a:cubicBezTo>
                  <a:cubicBezTo>
                    <a:pt x="53634" y="24804"/>
                    <a:pt x="57198" y="23622"/>
                    <a:pt x="58604" y="20377"/>
                  </a:cubicBezTo>
                  <a:cubicBezTo>
                    <a:pt x="59401" y="18533"/>
                    <a:pt x="59369" y="16277"/>
                    <a:pt x="58513" y="14022"/>
                  </a:cubicBezTo>
                  <a:cubicBezTo>
                    <a:pt x="57859" y="12297"/>
                    <a:pt x="56777" y="10669"/>
                    <a:pt x="55342" y="9237"/>
                  </a:cubicBezTo>
                  <a:cubicBezTo>
                    <a:pt x="54880" y="8772"/>
                    <a:pt x="54377" y="8328"/>
                    <a:pt x="53841" y="7907"/>
                  </a:cubicBezTo>
                  <a:cubicBezTo>
                    <a:pt x="53579" y="7674"/>
                    <a:pt x="50894" y="5333"/>
                    <a:pt x="46209" y="3240"/>
                  </a:cubicBezTo>
                  <a:cubicBezTo>
                    <a:pt x="43378" y="1976"/>
                    <a:pt x="40401" y="1067"/>
                    <a:pt x="37361" y="542"/>
                  </a:cubicBezTo>
                  <a:cubicBezTo>
                    <a:pt x="35275" y="181"/>
                    <a:pt x="33157" y="0"/>
                    <a:pt x="3102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66" name="Google Shape;2066;p44"/>
            <p:cNvSpPr/>
            <p:nvPr/>
          </p:nvSpPr>
          <p:spPr>
            <a:xfrm>
              <a:off x="1630350" y="2474850"/>
              <a:ext cx="185350" cy="49125"/>
            </a:xfrm>
            <a:custGeom>
              <a:avLst/>
              <a:gdLst/>
              <a:ahLst/>
              <a:cxnLst/>
              <a:rect l="l" t="t" r="r" b="b"/>
              <a:pathLst>
                <a:path w="7414" h="1965" extrusionOk="0">
                  <a:moveTo>
                    <a:pt x="1" y="1"/>
                  </a:moveTo>
                  <a:lnTo>
                    <a:pt x="1" y="1034"/>
                  </a:lnTo>
                  <a:cubicBezTo>
                    <a:pt x="1" y="1548"/>
                    <a:pt x="1660" y="1965"/>
                    <a:pt x="3708" y="1965"/>
                  </a:cubicBezTo>
                  <a:cubicBezTo>
                    <a:pt x="5754" y="1965"/>
                    <a:pt x="7413" y="1548"/>
                    <a:pt x="7413" y="1034"/>
                  </a:cubicBezTo>
                  <a:lnTo>
                    <a:pt x="7413"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67" name="Google Shape;2067;p44"/>
            <p:cNvSpPr/>
            <p:nvPr/>
          </p:nvSpPr>
          <p:spPr>
            <a:xfrm>
              <a:off x="1630350" y="2451575"/>
              <a:ext cx="185350" cy="46525"/>
            </a:xfrm>
            <a:custGeom>
              <a:avLst/>
              <a:gdLst/>
              <a:ahLst/>
              <a:cxnLst/>
              <a:rect l="l" t="t" r="r" b="b"/>
              <a:pathLst>
                <a:path w="7414" h="1861" extrusionOk="0">
                  <a:moveTo>
                    <a:pt x="3708" y="1"/>
                  </a:moveTo>
                  <a:cubicBezTo>
                    <a:pt x="1660" y="1"/>
                    <a:pt x="1" y="418"/>
                    <a:pt x="1" y="932"/>
                  </a:cubicBezTo>
                  <a:cubicBezTo>
                    <a:pt x="1" y="1445"/>
                    <a:pt x="1660" y="1861"/>
                    <a:pt x="3708" y="1861"/>
                  </a:cubicBezTo>
                  <a:cubicBezTo>
                    <a:pt x="5754" y="1861"/>
                    <a:pt x="7413" y="1445"/>
                    <a:pt x="7413" y="932"/>
                  </a:cubicBezTo>
                  <a:cubicBezTo>
                    <a:pt x="7413" y="418"/>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68" name="Google Shape;2068;p44"/>
            <p:cNvSpPr/>
            <p:nvPr/>
          </p:nvSpPr>
          <p:spPr>
            <a:xfrm>
              <a:off x="1630350" y="2434550"/>
              <a:ext cx="185350" cy="49125"/>
            </a:xfrm>
            <a:custGeom>
              <a:avLst/>
              <a:gdLst/>
              <a:ahLst/>
              <a:cxnLst/>
              <a:rect l="l" t="t" r="r" b="b"/>
              <a:pathLst>
                <a:path w="7414" h="1965" extrusionOk="0">
                  <a:moveTo>
                    <a:pt x="1" y="1"/>
                  </a:moveTo>
                  <a:lnTo>
                    <a:pt x="1" y="1034"/>
                  </a:lnTo>
                  <a:cubicBezTo>
                    <a:pt x="1" y="1547"/>
                    <a:pt x="1660" y="1965"/>
                    <a:pt x="3708" y="1965"/>
                  </a:cubicBezTo>
                  <a:cubicBezTo>
                    <a:pt x="5754" y="1965"/>
                    <a:pt x="7413" y="1547"/>
                    <a:pt x="7413" y="1034"/>
                  </a:cubicBezTo>
                  <a:lnTo>
                    <a:pt x="7413"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69" name="Google Shape;2069;p44"/>
            <p:cNvSpPr/>
            <p:nvPr/>
          </p:nvSpPr>
          <p:spPr>
            <a:xfrm>
              <a:off x="1630350" y="2411275"/>
              <a:ext cx="185350" cy="46525"/>
            </a:xfrm>
            <a:custGeom>
              <a:avLst/>
              <a:gdLst/>
              <a:ahLst/>
              <a:cxnLst/>
              <a:rect l="l" t="t" r="r" b="b"/>
              <a:pathLst>
                <a:path w="7414" h="1861" extrusionOk="0">
                  <a:moveTo>
                    <a:pt x="3708" y="1"/>
                  </a:moveTo>
                  <a:cubicBezTo>
                    <a:pt x="1660" y="1"/>
                    <a:pt x="1" y="418"/>
                    <a:pt x="1" y="932"/>
                  </a:cubicBezTo>
                  <a:cubicBezTo>
                    <a:pt x="1" y="1445"/>
                    <a:pt x="1660" y="1861"/>
                    <a:pt x="3708" y="1861"/>
                  </a:cubicBezTo>
                  <a:cubicBezTo>
                    <a:pt x="5754" y="1861"/>
                    <a:pt x="7413" y="1445"/>
                    <a:pt x="7413" y="932"/>
                  </a:cubicBezTo>
                  <a:cubicBezTo>
                    <a:pt x="7413" y="418"/>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0" name="Google Shape;2070;p44"/>
            <p:cNvSpPr/>
            <p:nvPr/>
          </p:nvSpPr>
          <p:spPr>
            <a:xfrm>
              <a:off x="1630350" y="2394250"/>
              <a:ext cx="185350" cy="49125"/>
            </a:xfrm>
            <a:custGeom>
              <a:avLst/>
              <a:gdLst/>
              <a:ahLst/>
              <a:cxnLst/>
              <a:rect l="l" t="t" r="r" b="b"/>
              <a:pathLst>
                <a:path w="7414" h="1965" extrusionOk="0">
                  <a:moveTo>
                    <a:pt x="1" y="0"/>
                  </a:moveTo>
                  <a:lnTo>
                    <a:pt x="1" y="1034"/>
                  </a:lnTo>
                  <a:cubicBezTo>
                    <a:pt x="1" y="1547"/>
                    <a:pt x="1660" y="1965"/>
                    <a:pt x="3708" y="1965"/>
                  </a:cubicBezTo>
                  <a:cubicBezTo>
                    <a:pt x="5754" y="1965"/>
                    <a:pt x="7413" y="1547"/>
                    <a:pt x="7413" y="1034"/>
                  </a:cubicBezTo>
                  <a:lnTo>
                    <a:pt x="7413"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1" name="Google Shape;2071;p44"/>
            <p:cNvSpPr/>
            <p:nvPr/>
          </p:nvSpPr>
          <p:spPr>
            <a:xfrm>
              <a:off x="1630350" y="2370975"/>
              <a:ext cx="185350" cy="46525"/>
            </a:xfrm>
            <a:custGeom>
              <a:avLst/>
              <a:gdLst/>
              <a:ahLst/>
              <a:cxnLst/>
              <a:rect l="l" t="t" r="r" b="b"/>
              <a:pathLst>
                <a:path w="7414" h="1861" extrusionOk="0">
                  <a:moveTo>
                    <a:pt x="3708" y="1"/>
                  </a:moveTo>
                  <a:cubicBezTo>
                    <a:pt x="1660" y="1"/>
                    <a:pt x="1" y="418"/>
                    <a:pt x="1" y="931"/>
                  </a:cubicBezTo>
                  <a:cubicBezTo>
                    <a:pt x="1" y="1445"/>
                    <a:pt x="1660" y="1860"/>
                    <a:pt x="3708" y="1860"/>
                  </a:cubicBezTo>
                  <a:cubicBezTo>
                    <a:pt x="5754" y="1860"/>
                    <a:pt x="7413" y="1445"/>
                    <a:pt x="7413" y="931"/>
                  </a:cubicBezTo>
                  <a:cubicBezTo>
                    <a:pt x="7413" y="418"/>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2" name="Google Shape;2072;p44"/>
            <p:cNvSpPr/>
            <p:nvPr/>
          </p:nvSpPr>
          <p:spPr>
            <a:xfrm>
              <a:off x="1630350" y="2353950"/>
              <a:ext cx="185350" cy="49125"/>
            </a:xfrm>
            <a:custGeom>
              <a:avLst/>
              <a:gdLst/>
              <a:ahLst/>
              <a:cxnLst/>
              <a:rect l="l" t="t" r="r" b="b"/>
              <a:pathLst>
                <a:path w="7414" h="1965" extrusionOk="0">
                  <a:moveTo>
                    <a:pt x="1" y="0"/>
                  </a:moveTo>
                  <a:lnTo>
                    <a:pt x="1" y="1033"/>
                  </a:lnTo>
                  <a:cubicBezTo>
                    <a:pt x="1" y="1547"/>
                    <a:pt x="1660" y="1964"/>
                    <a:pt x="3708" y="1964"/>
                  </a:cubicBezTo>
                  <a:cubicBezTo>
                    <a:pt x="5754" y="1964"/>
                    <a:pt x="7413" y="1547"/>
                    <a:pt x="7413" y="1033"/>
                  </a:cubicBezTo>
                  <a:lnTo>
                    <a:pt x="7413"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3" name="Google Shape;2073;p44"/>
            <p:cNvSpPr/>
            <p:nvPr/>
          </p:nvSpPr>
          <p:spPr>
            <a:xfrm>
              <a:off x="1630350" y="2330675"/>
              <a:ext cx="185350" cy="46525"/>
            </a:xfrm>
            <a:custGeom>
              <a:avLst/>
              <a:gdLst/>
              <a:ahLst/>
              <a:cxnLst/>
              <a:rect l="l" t="t" r="r" b="b"/>
              <a:pathLst>
                <a:path w="7414" h="1861" extrusionOk="0">
                  <a:moveTo>
                    <a:pt x="3708" y="0"/>
                  </a:moveTo>
                  <a:cubicBezTo>
                    <a:pt x="1660" y="0"/>
                    <a:pt x="1" y="418"/>
                    <a:pt x="1" y="931"/>
                  </a:cubicBezTo>
                  <a:cubicBezTo>
                    <a:pt x="1" y="1445"/>
                    <a:pt x="1660" y="1860"/>
                    <a:pt x="3708" y="1860"/>
                  </a:cubicBezTo>
                  <a:cubicBezTo>
                    <a:pt x="5754" y="1860"/>
                    <a:pt x="7413" y="1445"/>
                    <a:pt x="7413" y="931"/>
                  </a:cubicBezTo>
                  <a:cubicBezTo>
                    <a:pt x="7413" y="418"/>
                    <a:pt x="5754" y="0"/>
                    <a:pt x="37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4" name="Google Shape;2074;p44"/>
            <p:cNvSpPr/>
            <p:nvPr/>
          </p:nvSpPr>
          <p:spPr>
            <a:xfrm>
              <a:off x="1630350" y="2310225"/>
              <a:ext cx="185350" cy="49075"/>
            </a:xfrm>
            <a:custGeom>
              <a:avLst/>
              <a:gdLst/>
              <a:ahLst/>
              <a:cxnLst/>
              <a:rect l="l" t="t" r="r" b="b"/>
              <a:pathLst>
                <a:path w="7414" h="1963" extrusionOk="0">
                  <a:moveTo>
                    <a:pt x="1" y="0"/>
                  </a:moveTo>
                  <a:lnTo>
                    <a:pt x="1" y="1033"/>
                  </a:lnTo>
                  <a:cubicBezTo>
                    <a:pt x="1" y="1547"/>
                    <a:pt x="1660" y="1962"/>
                    <a:pt x="3708" y="1962"/>
                  </a:cubicBezTo>
                  <a:cubicBezTo>
                    <a:pt x="5754" y="1962"/>
                    <a:pt x="7413" y="1547"/>
                    <a:pt x="7413" y="1033"/>
                  </a:cubicBezTo>
                  <a:lnTo>
                    <a:pt x="7413"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5" name="Google Shape;2075;p44"/>
            <p:cNvSpPr/>
            <p:nvPr/>
          </p:nvSpPr>
          <p:spPr>
            <a:xfrm>
              <a:off x="1630350" y="2286950"/>
              <a:ext cx="185350" cy="46500"/>
            </a:xfrm>
            <a:custGeom>
              <a:avLst/>
              <a:gdLst/>
              <a:ahLst/>
              <a:cxnLst/>
              <a:rect l="l" t="t" r="r" b="b"/>
              <a:pathLst>
                <a:path w="7414" h="1860" extrusionOk="0">
                  <a:moveTo>
                    <a:pt x="3708" y="0"/>
                  </a:moveTo>
                  <a:cubicBezTo>
                    <a:pt x="1660" y="0"/>
                    <a:pt x="1" y="415"/>
                    <a:pt x="1" y="931"/>
                  </a:cubicBezTo>
                  <a:cubicBezTo>
                    <a:pt x="1" y="1445"/>
                    <a:pt x="1660" y="1860"/>
                    <a:pt x="3708" y="1860"/>
                  </a:cubicBezTo>
                  <a:cubicBezTo>
                    <a:pt x="5754" y="1860"/>
                    <a:pt x="7413" y="1445"/>
                    <a:pt x="7413" y="931"/>
                  </a:cubicBezTo>
                  <a:cubicBezTo>
                    <a:pt x="7413" y="415"/>
                    <a:pt x="5754" y="0"/>
                    <a:pt x="37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6" name="Google Shape;2076;p44"/>
            <p:cNvSpPr/>
            <p:nvPr/>
          </p:nvSpPr>
          <p:spPr>
            <a:xfrm>
              <a:off x="1630350" y="2269900"/>
              <a:ext cx="185350" cy="49075"/>
            </a:xfrm>
            <a:custGeom>
              <a:avLst/>
              <a:gdLst/>
              <a:ahLst/>
              <a:cxnLst/>
              <a:rect l="l" t="t" r="r" b="b"/>
              <a:pathLst>
                <a:path w="7414" h="1963" extrusionOk="0">
                  <a:moveTo>
                    <a:pt x="1" y="1"/>
                  </a:moveTo>
                  <a:lnTo>
                    <a:pt x="1" y="1034"/>
                  </a:lnTo>
                  <a:cubicBezTo>
                    <a:pt x="1" y="1548"/>
                    <a:pt x="1660" y="1963"/>
                    <a:pt x="3708" y="1963"/>
                  </a:cubicBezTo>
                  <a:cubicBezTo>
                    <a:pt x="5754" y="1963"/>
                    <a:pt x="7413" y="1548"/>
                    <a:pt x="7413" y="1034"/>
                  </a:cubicBezTo>
                  <a:lnTo>
                    <a:pt x="7413"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7" name="Google Shape;2077;p44"/>
            <p:cNvSpPr/>
            <p:nvPr/>
          </p:nvSpPr>
          <p:spPr>
            <a:xfrm>
              <a:off x="1630350" y="2246625"/>
              <a:ext cx="185350" cy="46525"/>
            </a:xfrm>
            <a:custGeom>
              <a:avLst/>
              <a:gdLst/>
              <a:ahLst/>
              <a:cxnLst/>
              <a:rect l="l" t="t" r="r" b="b"/>
              <a:pathLst>
                <a:path w="7414" h="1861" extrusionOk="0">
                  <a:moveTo>
                    <a:pt x="3708" y="1"/>
                  </a:moveTo>
                  <a:cubicBezTo>
                    <a:pt x="1660" y="1"/>
                    <a:pt x="1" y="416"/>
                    <a:pt x="1" y="930"/>
                  </a:cubicBezTo>
                  <a:cubicBezTo>
                    <a:pt x="1" y="1445"/>
                    <a:pt x="1660" y="1861"/>
                    <a:pt x="3708" y="1861"/>
                  </a:cubicBezTo>
                  <a:cubicBezTo>
                    <a:pt x="5754" y="1861"/>
                    <a:pt x="7413" y="1445"/>
                    <a:pt x="7413" y="930"/>
                  </a:cubicBezTo>
                  <a:cubicBezTo>
                    <a:pt x="7413" y="416"/>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8" name="Google Shape;2078;p44"/>
            <p:cNvSpPr/>
            <p:nvPr/>
          </p:nvSpPr>
          <p:spPr>
            <a:xfrm>
              <a:off x="1630350" y="2229600"/>
              <a:ext cx="185350" cy="49075"/>
            </a:xfrm>
            <a:custGeom>
              <a:avLst/>
              <a:gdLst/>
              <a:ahLst/>
              <a:cxnLst/>
              <a:rect l="l" t="t" r="r" b="b"/>
              <a:pathLst>
                <a:path w="7414" h="1963" extrusionOk="0">
                  <a:moveTo>
                    <a:pt x="1" y="1"/>
                  </a:moveTo>
                  <a:lnTo>
                    <a:pt x="1" y="1034"/>
                  </a:lnTo>
                  <a:cubicBezTo>
                    <a:pt x="1" y="1547"/>
                    <a:pt x="1660" y="1963"/>
                    <a:pt x="3708" y="1963"/>
                  </a:cubicBezTo>
                  <a:cubicBezTo>
                    <a:pt x="5754" y="1963"/>
                    <a:pt x="7413" y="1547"/>
                    <a:pt x="7413" y="1034"/>
                  </a:cubicBezTo>
                  <a:lnTo>
                    <a:pt x="7413"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9" name="Google Shape;2079;p44"/>
            <p:cNvSpPr/>
            <p:nvPr/>
          </p:nvSpPr>
          <p:spPr>
            <a:xfrm>
              <a:off x="1630350" y="2206325"/>
              <a:ext cx="185350" cy="46525"/>
            </a:xfrm>
            <a:custGeom>
              <a:avLst/>
              <a:gdLst/>
              <a:ahLst/>
              <a:cxnLst/>
              <a:rect l="l" t="t" r="r" b="b"/>
              <a:pathLst>
                <a:path w="7414" h="1861" extrusionOk="0">
                  <a:moveTo>
                    <a:pt x="3708" y="1"/>
                  </a:moveTo>
                  <a:cubicBezTo>
                    <a:pt x="1660" y="1"/>
                    <a:pt x="1" y="416"/>
                    <a:pt x="1" y="930"/>
                  </a:cubicBezTo>
                  <a:cubicBezTo>
                    <a:pt x="1" y="1445"/>
                    <a:pt x="1660" y="1861"/>
                    <a:pt x="3708" y="1861"/>
                  </a:cubicBezTo>
                  <a:cubicBezTo>
                    <a:pt x="5754" y="1861"/>
                    <a:pt x="7413" y="1445"/>
                    <a:pt x="7413" y="930"/>
                  </a:cubicBezTo>
                  <a:cubicBezTo>
                    <a:pt x="7413" y="416"/>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0" name="Google Shape;2080;p44"/>
            <p:cNvSpPr/>
            <p:nvPr/>
          </p:nvSpPr>
          <p:spPr>
            <a:xfrm>
              <a:off x="1630350" y="2189300"/>
              <a:ext cx="185350" cy="49075"/>
            </a:xfrm>
            <a:custGeom>
              <a:avLst/>
              <a:gdLst/>
              <a:ahLst/>
              <a:cxnLst/>
              <a:rect l="l" t="t" r="r" b="b"/>
              <a:pathLst>
                <a:path w="7414" h="1963" extrusionOk="0">
                  <a:moveTo>
                    <a:pt x="1" y="0"/>
                  </a:moveTo>
                  <a:lnTo>
                    <a:pt x="1" y="1034"/>
                  </a:lnTo>
                  <a:cubicBezTo>
                    <a:pt x="1" y="1547"/>
                    <a:pt x="1660" y="1963"/>
                    <a:pt x="3708" y="1963"/>
                  </a:cubicBezTo>
                  <a:cubicBezTo>
                    <a:pt x="5754" y="1963"/>
                    <a:pt x="7413" y="1547"/>
                    <a:pt x="7413" y="1034"/>
                  </a:cubicBezTo>
                  <a:lnTo>
                    <a:pt x="7413"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1" name="Google Shape;2081;p44"/>
            <p:cNvSpPr/>
            <p:nvPr/>
          </p:nvSpPr>
          <p:spPr>
            <a:xfrm>
              <a:off x="1630350" y="2166025"/>
              <a:ext cx="185350" cy="46525"/>
            </a:xfrm>
            <a:custGeom>
              <a:avLst/>
              <a:gdLst/>
              <a:ahLst/>
              <a:cxnLst/>
              <a:rect l="l" t="t" r="r" b="b"/>
              <a:pathLst>
                <a:path w="7414" h="1861" extrusionOk="0">
                  <a:moveTo>
                    <a:pt x="3708" y="1"/>
                  </a:moveTo>
                  <a:cubicBezTo>
                    <a:pt x="1660" y="1"/>
                    <a:pt x="1" y="416"/>
                    <a:pt x="1" y="929"/>
                  </a:cubicBezTo>
                  <a:cubicBezTo>
                    <a:pt x="1" y="1445"/>
                    <a:pt x="1660" y="1860"/>
                    <a:pt x="3708" y="1860"/>
                  </a:cubicBezTo>
                  <a:cubicBezTo>
                    <a:pt x="5754" y="1860"/>
                    <a:pt x="7413" y="1445"/>
                    <a:pt x="7413" y="929"/>
                  </a:cubicBezTo>
                  <a:cubicBezTo>
                    <a:pt x="7413" y="416"/>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2" name="Google Shape;2082;p44"/>
            <p:cNvSpPr/>
            <p:nvPr/>
          </p:nvSpPr>
          <p:spPr>
            <a:xfrm>
              <a:off x="1087475" y="2573225"/>
              <a:ext cx="186200" cy="49375"/>
            </a:xfrm>
            <a:custGeom>
              <a:avLst/>
              <a:gdLst/>
              <a:ahLst/>
              <a:cxnLst/>
              <a:rect l="l" t="t" r="r" b="b"/>
              <a:pathLst>
                <a:path w="7448" h="1975" extrusionOk="0">
                  <a:moveTo>
                    <a:pt x="1" y="0"/>
                  </a:moveTo>
                  <a:lnTo>
                    <a:pt x="1" y="1040"/>
                  </a:lnTo>
                  <a:cubicBezTo>
                    <a:pt x="1" y="1555"/>
                    <a:pt x="1668" y="1975"/>
                    <a:pt x="3724" y="1975"/>
                  </a:cubicBezTo>
                  <a:cubicBezTo>
                    <a:pt x="5780" y="1975"/>
                    <a:pt x="7448" y="1557"/>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3" name="Google Shape;2083;p44"/>
            <p:cNvSpPr/>
            <p:nvPr/>
          </p:nvSpPr>
          <p:spPr>
            <a:xfrm>
              <a:off x="1087475" y="2549900"/>
              <a:ext cx="186200" cy="46725"/>
            </a:xfrm>
            <a:custGeom>
              <a:avLst/>
              <a:gdLst/>
              <a:ahLst/>
              <a:cxnLst/>
              <a:rect l="l" t="t" r="r" b="b"/>
              <a:pathLst>
                <a:path w="7448" h="1869" extrusionOk="0">
                  <a:moveTo>
                    <a:pt x="3724" y="0"/>
                  </a:moveTo>
                  <a:cubicBezTo>
                    <a:pt x="1668" y="0"/>
                    <a:pt x="1" y="418"/>
                    <a:pt x="1" y="933"/>
                  </a:cubicBezTo>
                  <a:cubicBezTo>
                    <a:pt x="1" y="1451"/>
                    <a:pt x="1668" y="1868"/>
                    <a:pt x="3724" y="1868"/>
                  </a:cubicBezTo>
                  <a:cubicBezTo>
                    <a:pt x="5780" y="1868"/>
                    <a:pt x="7448" y="1451"/>
                    <a:pt x="7448" y="933"/>
                  </a:cubicBezTo>
                  <a:cubicBezTo>
                    <a:pt x="7448" y="418"/>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4" name="Google Shape;2084;p44"/>
            <p:cNvSpPr/>
            <p:nvPr/>
          </p:nvSpPr>
          <p:spPr>
            <a:xfrm>
              <a:off x="1087475" y="2455375"/>
              <a:ext cx="346550" cy="127225"/>
            </a:xfrm>
            <a:custGeom>
              <a:avLst/>
              <a:gdLst/>
              <a:ahLst/>
              <a:cxnLst/>
              <a:rect l="l" t="t" r="r" b="b"/>
              <a:pathLst>
                <a:path w="13862" h="5089" extrusionOk="0">
                  <a:moveTo>
                    <a:pt x="6414" y="0"/>
                  </a:moveTo>
                  <a:cubicBezTo>
                    <a:pt x="6414" y="0"/>
                    <a:pt x="399" y="3020"/>
                    <a:pt x="19" y="3116"/>
                  </a:cubicBezTo>
                  <a:lnTo>
                    <a:pt x="1" y="3116"/>
                  </a:lnTo>
                  <a:lnTo>
                    <a:pt x="1" y="4154"/>
                  </a:lnTo>
                  <a:cubicBezTo>
                    <a:pt x="1" y="4671"/>
                    <a:pt x="1668" y="5089"/>
                    <a:pt x="3724" y="5089"/>
                  </a:cubicBezTo>
                  <a:cubicBezTo>
                    <a:pt x="5218" y="5089"/>
                    <a:pt x="6502" y="4868"/>
                    <a:pt x="7096" y="4548"/>
                  </a:cubicBezTo>
                  <a:lnTo>
                    <a:pt x="7098" y="4551"/>
                  </a:lnTo>
                  <a:lnTo>
                    <a:pt x="13371" y="1500"/>
                  </a:lnTo>
                  <a:cubicBezTo>
                    <a:pt x="13418" y="1482"/>
                    <a:pt x="13459" y="1459"/>
                    <a:pt x="13500" y="1439"/>
                  </a:cubicBezTo>
                  <a:lnTo>
                    <a:pt x="13534" y="1422"/>
                  </a:lnTo>
                  <a:lnTo>
                    <a:pt x="13532" y="1422"/>
                  </a:lnTo>
                  <a:cubicBezTo>
                    <a:pt x="13743" y="1304"/>
                    <a:pt x="13862" y="1175"/>
                    <a:pt x="13862" y="1038"/>
                  </a:cubicBezTo>
                  <a:lnTo>
                    <a:pt x="13862"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5" name="Google Shape;2085;p44"/>
            <p:cNvSpPr/>
            <p:nvPr/>
          </p:nvSpPr>
          <p:spPr>
            <a:xfrm>
              <a:off x="1087475" y="2432000"/>
              <a:ext cx="346550" cy="124675"/>
            </a:xfrm>
            <a:custGeom>
              <a:avLst/>
              <a:gdLst/>
              <a:ahLst/>
              <a:cxnLst/>
              <a:rect l="l" t="t" r="r" b="b"/>
              <a:pathLst>
                <a:path w="13862" h="4987" extrusionOk="0">
                  <a:moveTo>
                    <a:pt x="10138" y="0"/>
                  </a:moveTo>
                  <a:cubicBezTo>
                    <a:pt x="8847" y="0"/>
                    <a:pt x="7710" y="164"/>
                    <a:pt x="7041" y="416"/>
                  </a:cubicBezTo>
                  <a:lnTo>
                    <a:pt x="7039" y="418"/>
                  </a:lnTo>
                  <a:cubicBezTo>
                    <a:pt x="6893" y="471"/>
                    <a:pt x="6770" y="530"/>
                    <a:pt x="6674" y="594"/>
                  </a:cubicBezTo>
                  <a:lnTo>
                    <a:pt x="475" y="3595"/>
                  </a:lnTo>
                  <a:cubicBezTo>
                    <a:pt x="449" y="3607"/>
                    <a:pt x="424" y="3620"/>
                    <a:pt x="399" y="3632"/>
                  </a:cubicBezTo>
                  <a:lnTo>
                    <a:pt x="348" y="3656"/>
                  </a:lnTo>
                  <a:lnTo>
                    <a:pt x="350" y="3656"/>
                  </a:lnTo>
                  <a:cubicBezTo>
                    <a:pt x="127" y="3777"/>
                    <a:pt x="1" y="3910"/>
                    <a:pt x="1" y="4051"/>
                  </a:cubicBezTo>
                  <a:cubicBezTo>
                    <a:pt x="1" y="4567"/>
                    <a:pt x="1668" y="4986"/>
                    <a:pt x="3724" y="4986"/>
                  </a:cubicBezTo>
                  <a:cubicBezTo>
                    <a:pt x="5224" y="4986"/>
                    <a:pt x="6513" y="4763"/>
                    <a:pt x="7102" y="4442"/>
                  </a:cubicBezTo>
                  <a:lnTo>
                    <a:pt x="7106" y="4442"/>
                  </a:lnTo>
                  <a:lnTo>
                    <a:pt x="13389" y="1390"/>
                  </a:lnTo>
                  <a:cubicBezTo>
                    <a:pt x="13416" y="1379"/>
                    <a:pt x="13438" y="1367"/>
                    <a:pt x="13461" y="1355"/>
                  </a:cubicBezTo>
                  <a:lnTo>
                    <a:pt x="13514" y="1330"/>
                  </a:lnTo>
                  <a:lnTo>
                    <a:pt x="13512" y="1328"/>
                  </a:lnTo>
                  <a:cubicBezTo>
                    <a:pt x="13735" y="1210"/>
                    <a:pt x="13862" y="1077"/>
                    <a:pt x="13862" y="935"/>
                  </a:cubicBezTo>
                  <a:cubicBezTo>
                    <a:pt x="13862" y="418"/>
                    <a:pt x="12194" y="0"/>
                    <a:pt x="1013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6" name="Google Shape;2086;p44"/>
            <p:cNvSpPr/>
            <p:nvPr/>
          </p:nvSpPr>
          <p:spPr>
            <a:xfrm>
              <a:off x="1247825" y="2418500"/>
              <a:ext cx="186200" cy="49325"/>
            </a:xfrm>
            <a:custGeom>
              <a:avLst/>
              <a:gdLst/>
              <a:ahLst/>
              <a:cxnLst/>
              <a:rect l="l" t="t" r="r" b="b"/>
              <a:pathLst>
                <a:path w="7448" h="1973" extrusionOk="0">
                  <a:moveTo>
                    <a:pt x="0" y="0"/>
                  </a:moveTo>
                  <a:lnTo>
                    <a:pt x="0" y="1040"/>
                  </a:lnTo>
                  <a:cubicBezTo>
                    <a:pt x="0" y="1555"/>
                    <a:pt x="1668" y="1973"/>
                    <a:pt x="3724" y="1973"/>
                  </a:cubicBezTo>
                  <a:cubicBezTo>
                    <a:pt x="5780" y="1973"/>
                    <a:pt x="7448" y="1555"/>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7" name="Google Shape;2087;p44"/>
            <p:cNvSpPr/>
            <p:nvPr/>
          </p:nvSpPr>
          <p:spPr>
            <a:xfrm>
              <a:off x="1247825" y="2395125"/>
              <a:ext cx="186200" cy="46775"/>
            </a:xfrm>
            <a:custGeom>
              <a:avLst/>
              <a:gdLst/>
              <a:ahLst/>
              <a:cxnLst/>
              <a:rect l="l" t="t" r="r" b="b"/>
              <a:pathLst>
                <a:path w="7448" h="1871" extrusionOk="0">
                  <a:moveTo>
                    <a:pt x="3724" y="0"/>
                  </a:moveTo>
                  <a:cubicBezTo>
                    <a:pt x="1668" y="0"/>
                    <a:pt x="0" y="418"/>
                    <a:pt x="0" y="935"/>
                  </a:cubicBezTo>
                  <a:cubicBezTo>
                    <a:pt x="0" y="1451"/>
                    <a:pt x="1668" y="1870"/>
                    <a:pt x="3724" y="1870"/>
                  </a:cubicBezTo>
                  <a:cubicBezTo>
                    <a:pt x="5780" y="1870"/>
                    <a:pt x="7448" y="1451"/>
                    <a:pt x="7448" y="935"/>
                  </a:cubicBezTo>
                  <a:cubicBezTo>
                    <a:pt x="7448" y="418"/>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8" name="Google Shape;2088;p44"/>
            <p:cNvSpPr/>
            <p:nvPr/>
          </p:nvSpPr>
          <p:spPr>
            <a:xfrm>
              <a:off x="1247825" y="237797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9" name="Google Shape;2089;p44"/>
            <p:cNvSpPr/>
            <p:nvPr/>
          </p:nvSpPr>
          <p:spPr>
            <a:xfrm>
              <a:off x="1247825" y="2354600"/>
              <a:ext cx="186200" cy="46775"/>
            </a:xfrm>
            <a:custGeom>
              <a:avLst/>
              <a:gdLst/>
              <a:ahLst/>
              <a:cxnLst/>
              <a:rect l="l" t="t" r="r" b="b"/>
              <a:pathLst>
                <a:path w="7448" h="1871" extrusionOk="0">
                  <a:moveTo>
                    <a:pt x="3724" y="1"/>
                  </a:moveTo>
                  <a:cubicBezTo>
                    <a:pt x="1668" y="1"/>
                    <a:pt x="0" y="418"/>
                    <a:pt x="0" y="936"/>
                  </a:cubicBezTo>
                  <a:cubicBezTo>
                    <a:pt x="0" y="1451"/>
                    <a:pt x="1668"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0" name="Google Shape;2090;p44"/>
            <p:cNvSpPr/>
            <p:nvPr/>
          </p:nvSpPr>
          <p:spPr>
            <a:xfrm>
              <a:off x="1247825" y="2337475"/>
              <a:ext cx="186200" cy="49325"/>
            </a:xfrm>
            <a:custGeom>
              <a:avLst/>
              <a:gdLst/>
              <a:ahLst/>
              <a:cxnLst/>
              <a:rect l="l" t="t" r="r" b="b"/>
              <a:pathLst>
                <a:path w="7448" h="1973" extrusionOk="0">
                  <a:moveTo>
                    <a:pt x="0" y="1"/>
                  </a:moveTo>
                  <a:lnTo>
                    <a:pt x="0" y="1040"/>
                  </a:lnTo>
                  <a:cubicBezTo>
                    <a:pt x="0" y="1555"/>
                    <a:pt x="1668" y="1973"/>
                    <a:pt x="3724" y="1973"/>
                  </a:cubicBezTo>
                  <a:cubicBezTo>
                    <a:pt x="5780" y="1973"/>
                    <a:pt x="7448" y="1555"/>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1" name="Google Shape;2091;p44"/>
            <p:cNvSpPr/>
            <p:nvPr/>
          </p:nvSpPr>
          <p:spPr>
            <a:xfrm>
              <a:off x="1247825" y="2314100"/>
              <a:ext cx="186200" cy="46775"/>
            </a:xfrm>
            <a:custGeom>
              <a:avLst/>
              <a:gdLst/>
              <a:ahLst/>
              <a:cxnLst/>
              <a:rect l="l" t="t" r="r" b="b"/>
              <a:pathLst>
                <a:path w="7448" h="1871" extrusionOk="0">
                  <a:moveTo>
                    <a:pt x="3724" y="1"/>
                  </a:moveTo>
                  <a:cubicBezTo>
                    <a:pt x="1668" y="1"/>
                    <a:pt x="0" y="420"/>
                    <a:pt x="0" y="936"/>
                  </a:cubicBezTo>
                  <a:cubicBezTo>
                    <a:pt x="0" y="1451"/>
                    <a:pt x="1668" y="1871"/>
                    <a:pt x="3724" y="1871"/>
                  </a:cubicBezTo>
                  <a:cubicBezTo>
                    <a:pt x="5780" y="1871"/>
                    <a:pt x="7448" y="1451"/>
                    <a:pt x="7448" y="936"/>
                  </a:cubicBezTo>
                  <a:cubicBezTo>
                    <a:pt x="7448" y="420"/>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2" name="Google Shape;2092;p44"/>
            <p:cNvSpPr/>
            <p:nvPr/>
          </p:nvSpPr>
          <p:spPr>
            <a:xfrm>
              <a:off x="1408175" y="2496400"/>
              <a:ext cx="186200" cy="49325"/>
            </a:xfrm>
            <a:custGeom>
              <a:avLst/>
              <a:gdLst/>
              <a:ahLst/>
              <a:cxnLst/>
              <a:rect l="l" t="t" r="r" b="b"/>
              <a:pathLst>
                <a:path w="7448" h="1973" extrusionOk="0">
                  <a:moveTo>
                    <a:pt x="0" y="0"/>
                  </a:moveTo>
                  <a:lnTo>
                    <a:pt x="0" y="1037"/>
                  </a:lnTo>
                  <a:cubicBezTo>
                    <a:pt x="0" y="1555"/>
                    <a:pt x="1668" y="1972"/>
                    <a:pt x="3724" y="1972"/>
                  </a:cubicBezTo>
                  <a:cubicBezTo>
                    <a:pt x="5780" y="1972"/>
                    <a:pt x="7448" y="1555"/>
                    <a:pt x="7448" y="1037"/>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3" name="Google Shape;2093;p44"/>
            <p:cNvSpPr/>
            <p:nvPr/>
          </p:nvSpPr>
          <p:spPr>
            <a:xfrm>
              <a:off x="1408175" y="2473025"/>
              <a:ext cx="186200" cy="46775"/>
            </a:xfrm>
            <a:custGeom>
              <a:avLst/>
              <a:gdLst/>
              <a:ahLst/>
              <a:cxnLst/>
              <a:rect l="l" t="t" r="r" b="b"/>
              <a:pathLst>
                <a:path w="7448" h="1871" extrusionOk="0">
                  <a:moveTo>
                    <a:pt x="3724" y="0"/>
                  </a:moveTo>
                  <a:cubicBezTo>
                    <a:pt x="1666" y="0"/>
                    <a:pt x="0" y="418"/>
                    <a:pt x="0" y="935"/>
                  </a:cubicBezTo>
                  <a:cubicBezTo>
                    <a:pt x="0" y="1451"/>
                    <a:pt x="1666" y="1870"/>
                    <a:pt x="3724" y="1870"/>
                  </a:cubicBezTo>
                  <a:cubicBezTo>
                    <a:pt x="5780" y="1870"/>
                    <a:pt x="7448" y="1451"/>
                    <a:pt x="7448" y="935"/>
                  </a:cubicBezTo>
                  <a:cubicBezTo>
                    <a:pt x="7448" y="418"/>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4" name="Google Shape;2094;p44"/>
            <p:cNvSpPr/>
            <p:nvPr/>
          </p:nvSpPr>
          <p:spPr>
            <a:xfrm>
              <a:off x="1408175" y="245587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5" name="Google Shape;2095;p44"/>
            <p:cNvSpPr/>
            <p:nvPr/>
          </p:nvSpPr>
          <p:spPr>
            <a:xfrm>
              <a:off x="1408175" y="2432500"/>
              <a:ext cx="186200" cy="46775"/>
            </a:xfrm>
            <a:custGeom>
              <a:avLst/>
              <a:gdLst/>
              <a:ahLst/>
              <a:cxnLst/>
              <a:rect l="l" t="t" r="r" b="b"/>
              <a:pathLst>
                <a:path w="7448" h="1871" extrusionOk="0">
                  <a:moveTo>
                    <a:pt x="3724" y="1"/>
                  </a:moveTo>
                  <a:cubicBezTo>
                    <a:pt x="1666" y="1"/>
                    <a:pt x="0" y="418"/>
                    <a:pt x="0" y="936"/>
                  </a:cubicBezTo>
                  <a:cubicBezTo>
                    <a:pt x="0" y="1451"/>
                    <a:pt x="1666"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6" name="Google Shape;2096;p44"/>
            <p:cNvSpPr/>
            <p:nvPr/>
          </p:nvSpPr>
          <p:spPr>
            <a:xfrm>
              <a:off x="1408175" y="2414300"/>
              <a:ext cx="186200" cy="49375"/>
            </a:xfrm>
            <a:custGeom>
              <a:avLst/>
              <a:gdLst/>
              <a:ahLst/>
              <a:cxnLst/>
              <a:rect l="l" t="t" r="r" b="b"/>
              <a:pathLst>
                <a:path w="7448" h="1975" extrusionOk="0">
                  <a:moveTo>
                    <a:pt x="0" y="0"/>
                  </a:moveTo>
                  <a:lnTo>
                    <a:pt x="0" y="3"/>
                  </a:lnTo>
                  <a:lnTo>
                    <a:pt x="0" y="1040"/>
                  </a:lnTo>
                  <a:cubicBezTo>
                    <a:pt x="0" y="1555"/>
                    <a:pt x="1668" y="1975"/>
                    <a:pt x="3724" y="1975"/>
                  </a:cubicBezTo>
                  <a:cubicBezTo>
                    <a:pt x="5780" y="1975"/>
                    <a:pt x="7448" y="1557"/>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7" name="Google Shape;2097;p44"/>
            <p:cNvSpPr/>
            <p:nvPr/>
          </p:nvSpPr>
          <p:spPr>
            <a:xfrm>
              <a:off x="1408175" y="2390975"/>
              <a:ext cx="186200" cy="46725"/>
            </a:xfrm>
            <a:custGeom>
              <a:avLst/>
              <a:gdLst/>
              <a:ahLst/>
              <a:cxnLst/>
              <a:rect l="l" t="t" r="r" b="b"/>
              <a:pathLst>
                <a:path w="7448" h="1869" extrusionOk="0">
                  <a:moveTo>
                    <a:pt x="3724" y="1"/>
                  </a:moveTo>
                  <a:cubicBezTo>
                    <a:pt x="1666" y="1"/>
                    <a:pt x="0" y="418"/>
                    <a:pt x="0" y="933"/>
                  </a:cubicBezTo>
                  <a:cubicBezTo>
                    <a:pt x="0" y="1451"/>
                    <a:pt x="1666" y="1868"/>
                    <a:pt x="3724" y="1868"/>
                  </a:cubicBezTo>
                  <a:cubicBezTo>
                    <a:pt x="5780" y="1868"/>
                    <a:pt x="7448" y="1451"/>
                    <a:pt x="7448" y="933"/>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8" name="Google Shape;2098;p44"/>
            <p:cNvSpPr/>
            <p:nvPr/>
          </p:nvSpPr>
          <p:spPr>
            <a:xfrm>
              <a:off x="1247825" y="2296975"/>
              <a:ext cx="346550" cy="127225"/>
            </a:xfrm>
            <a:custGeom>
              <a:avLst/>
              <a:gdLst/>
              <a:ahLst/>
              <a:cxnLst/>
              <a:rect l="l" t="t" r="r" b="b"/>
              <a:pathLst>
                <a:path w="13862" h="5089" extrusionOk="0">
                  <a:moveTo>
                    <a:pt x="0" y="0"/>
                  </a:moveTo>
                  <a:lnTo>
                    <a:pt x="0" y="1039"/>
                  </a:lnTo>
                  <a:cubicBezTo>
                    <a:pt x="0" y="1175"/>
                    <a:pt x="119" y="1305"/>
                    <a:pt x="330" y="1422"/>
                  </a:cubicBezTo>
                  <a:lnTo>
                    <a:pt x="328" y="1422"/>
                  </a:lnTo>
                  <a:lnTo>
                    <a:pt x="363" y="1438"/>
                  </a:lnTo>
                  <a:cubicBezTo>
                    <a:pt x="404" y="1461"/>
                    <a:pt x="444" y="1481"/>
                    <a:pt x="492" y="1502"/>
                  </a:cubicBezTo>
                  <a:lnTo>
                    <a:pt x="6762" y="4550"/>
                  </a:lnTo>
                  <a:lnTo>
                    <a:pt x="6766" y="4550"/>
                  </a:lnTo>
                  <a:cubicBezTo>
                    <a:pt x="7360" y="4867"/>
                    <a:pt x="8645" y="5088"/>
                    <a:pt x="10138" y="5088"/>
                  </a:cubicBezTo>
                  <a:cubicBezTo>
                    <a:pt x="12194" y="5088"/>
                    <a:pt x="13862" y="4671"/>
                    <a:pt x="13862" y="4155"/>
                  </a:cubicBezTo>
                  <a:lnTo>
                    <a:pt x="13862" y="3116"/>
                  </a:lnTo>
                  <a:lnTo>
                    <a:pt x="13843" y="3116"/>
                  </a:lnTo>
                  <a:cubicBezTo>
                    <a:pt x="13463" y="3020"/>
                    <a:pt x="7448" y="0"/>
                    <a:pt x="7448"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9" name="Google Shape;2099;p44"/>
            <p:cNvSpPr/>
            <p:nvPr/>
          </p:nvSpPr>
          <p:spPr>
            <a:xfrm>
              <a:off x="1247825" y="2273600"/>
              <a:ext cx="346550" cy="124675"/>
            </a:xfrm>
            <a:custGeom>
              <a:avLst/>
              <a:gdLst/>
              <a:ahLst/>
              <a:cxnLst/>
              <a:rect l="l" t="t" r="r" b="b"/>
              <a:pathLst>
                <a:path w="13862" h="4987" extrusionOk="0">
                  <a:moveTo>
                    <a:pt x="3724" y="0"/>
                  </a:moveTo>
                  <a:cubicBezTo>
                    <a:pt x="1668" y="0"/>
                    <a:pt x="0" y="420"/>
                    <a:pt x="0" y="935"/>
                  </a:cubicBezTo>
                  <a:cubicBezTo>
                    <a:pt x="0" y="1076"/>
                    <a:pt x="127" y="1209"/>
                    <a:pt x="350" y="1330"/>
                  </a:cubicBezTo>
                  <a:lnTo>
                    <a:pt x="348" y="1330"/>
                  </a:lnTo>
                  <a:lnTo>
                    <a:pt x="401" y="1357"/>
                  </a:lnTo>
                  <a:cubicBezTo>
                    <a:pt x="424" y="1367"/>
                    <a:pt x="447" y="1379"/>
                    <a:pt x="473" y="1391"/>
                  </a:cubicBezTo>
                  <a:lnTo>
                    <a:pt x="6756" y="4444"/>
                  </a:lnTo>
                  <a:lnTo>
                    <a:pt x="6760" y="4442"/>
                  </a:lnTo>
                  <a:cubicBezTo>
                    <a:pt x="7349" y="4763"/>
                    <a:pt x="8638" y="4986"/>
                    <a:pt x="10138" y="4986"/>
                  </a:cubicBezTo>
                  <a:cubicBezTo>
                    <a:pt x="12194" y="4986"/>
                    <a:pt x="13862" y="4567"/>
                    <a:pt x="13862" y="4051"/>
                  </a:cubicBezTo>
                  <a:cubicBezTo>
                    <a:pt x="13862" y="3910"/>
                    <a:pt x="13733" y="3777"/>
                    <a:pt x="13510" y="3656"/>
                  </a:cubicBezTo>
                  <a:lnTo>
                    <a:pt x="13514" y="3656"/>
                  </a:lnTo>
                  <a:lnTo>
                    <a:pt x="13463" y="3632"/>
                  </a:lnTo>
                  <a:cubicBezTo>
                    <a:pt x="13438" y="3619"/>
                    <a:pt x="13414" y="3607"/>
                    <a:pt x="13387" y="3595"/>
                  </a:cubicBezTo>
                  <a:lnTo>
                    <a:pt x="7188" y="593"/>
                  </a:lnTo>
                  <a:cubicBezTo>
                    <a:pt x="7090" y="532"/>
                    <a:pt x="6969" y="473"/>
                    <a:pt x="6824" y="418"/>
                  </a:cubicBezTo>
                  <a:lnTo>
                    <a:pt x="6820" y="415"/>
                  </a:lnTo>
                  <a:cubicBezTo>
                    <a:pt x="6153" y="166"/>
                    <a:pt x="5015"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0" name="Google Shape;2100;p44"/>
            <p:cNvSpPr/>
            <p:nvPr/>
          </p:nvSpPr>
          <p:spPr>
            <a:xfrm>
              <a:off x="1087475" y="2491175"/>
              <a:ext cx="186200" cy="49375"/>
            </a:xfrm>
            <a:custGeom>
              <a:avLst/>
              <a:gdLst/>
              <a:ahLst/>
              <a:cxnLst/>
              <a:rect l="l" t="t" r="r" b="b"/>
              <a:pathLst>
                <a:path w="7448" h="1975" extrusionOk="0">
                  <a:moveTo>
                    <a:pt x="1" y="1"/>
                  </a:moveTo>
                  <a:lnTo>
                    <a:pt x="1" y="1040"/>
                  </a:lnTo>
                  <a:cubicBezTo>
                    <a:pt x="1" y="1555"/>
                    <a:pt x="1668" y="1975"/>
                    <a:pt x="3724" y="1975"/>
                  </a:cubicBezTo>
                  <a:cubicBezTo>
                    <a:pt x="5780" y="1975"/>
                    <a:pt x="7448" y="1555"/>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1" name="Google Shape;2101;p44"/>
            <p:cNvSpPr/>
            <p:nvPr/>
          </p:nvSpPr>
          <p:spPr>
            <a:xfrm>
              <a:off x="1087475" y="2467800"/>
              <a:ext cx="186200" cy="46775"/>
            </a:xfrm>
            <a:custGeom>
              <a:avLst/>
              <a:gdLst/>
              <a:ahLst/>
              <a:cxnLst/>
              <a:rect l="l" t="t" r="r" b="b"/>
              <a:pathLst>
                <a:path w="7448" h="1871" extrusionOk="0">
                  <a:moveTo>
                    <a:pt x="3724" y="1"/>
                  </a:moveTo>
                  <a:cubicBezTo>
                    <a:pt x="1668" y="1"/>
                    <a:pt x="1" y="420"/>
                    <a:pt x="1" y="936"/>
                  </a:cubicBezTo>
                  <a:cubicBezTo>
                    <a:pt x="1" y="1453"/>
                    <a:pt x="1668" y="1871"/>
                    <a:pt x="3724" y="1871"/>
                  </a:cubicBezTo>
                  <a:cubicBezTo>
                    <a:pt x="5780" y="1871"/>
                    <a:pt x="7448" y="1453"/>
                    <a:pt x="7448" y="936"/>
                  </a:cubicBezTo>
                  <a:cubicBezTo>
                    <a:pt x="7448" y="420"/>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2" name="Google Shape;2102;p44"/>
            <p:cNvSpPr/>
            <p:nvPr/>
          </p:nvSpPr>
          <p:spPr>
            <a:xfrm>
              <a:off x="1087475" y="2450675"/>
              <a:ext cx="186200" cy="49375"/>
            </a:xfrm>
            <a:custGeom>
              <a:avLst/>
              <a:gdLst/>
              <a:ahLst/>
              <a:cxnLst/>
              <a:rect l="l" t="t" r="r" b="b"/>
              <a:pathLst>
                <a:path w="7448" h="1975" extrusionOk="0">
                  <a:moveTo>
                    <a:pt x="1" y="0"/>
                  </a:moveTo>
                  <a:lnTo>
                    <a:pt x="1" y="1039"/>
                  </a:lnTo>
                  <a:cubicBezTo>
                    <a:pt x="1" y="1555"/>
                    <a:pt x="1668" y="1974"/>
                    <a:pt x="3724" y="1974"/>
                  </a:cubicBezTo>
                  <a:cubicBezTo>
                    <a:pt x="5780" y="1974"/>
                    <a:pt x="7448" y="1555"/>
                    <a:pt x="7448" y="1039"/>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3" name="Google Shape;2103;p44"/>
            <p:cNvSpPr/>
            <p:nvPr/>
          </p:nvSpPr>
          <p:spPr>
            <a:xfrm>
              <a:off x="1087475" y="2427300"/>
              <a:ext cx="186200" cy="46775"/>
            </a:xfrm>
            <a:custGeom>
              <a:avLst/>
              <a:gdLst/>
              <a:ahLst/>
              <a:cxnLst/>
              <a:rect l="l" t="t" r="r" b="b"/>
              <a:pathLst>
                <a:path w="7448" h="1871" extrusionOk="0">
                  <a:moveTo>
                    <a:pt x="3724" y="0"/>
                  </a:moveTo>
                  <a:cubicBezTo>
                    <a:pt x="1668" y="0"/>
                    <a:pt x="1" y="420"/>
                    <a:pt x="1" y="935"/>
                  </a:cubicBezTo>
                  <a:cubicBezTo>
                    <a:pt x="1" y="1453"/>
                    <a:pt x="1668" y="1870"/>
                    <a:pt x="3724" y="1870"/>
                  </a:cubicBezTo>
                  <a:cubicBezTo>
                    <a:pt x="5780" y="1870"/>
                    <a:pt x="7448" y="1453"/>
                    <a:pt x="7448" y="935"/>
                  </a:cubicBezTo>
                  <a:cubicBezTo>
                    <a:pt x="7448" y="420"/>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4" name="Google Shape;2104;p44"/>
            <p:cNvSpPr/>
            <p:nvPr/>
          </p:nvSpPr>
          <p:spPr>
            <a:xfrm>
              <a:off x="1087475" y="2410150"/>
              <a:ext cx="186200" cy="49400"/>
            </a:xfrm>
            <a:custGeom>
              <a:avLst/>
              <a:gdLst/>
              <a:ahLst/>
              <a:cxnLst/>
              <a:rect l="l" t="t" r="r" b="b"/>
              <a:pathLst>
                <a:path w="7448" h="1976" extrusionOk="0">
                  <a:moveTo>
                    <a:pt x="1" y="1"/>
                  </a:moveTo>
                  <a:lnTo>
                    <a:pt x="1" y="1040"/>
                  </a:lnTo>
                  <a:cubicBezTo>
                    <a:pt x="1" y="1556"/>
                    <a:pt x="1668" y="1975"/>
                    <a:pt x="3724" y="1975"/>
                  </a:cubicBezTo>
                  <a:cubicBezTo>
                    <a:pt x="5780" y="1975"/>
                    <a:pt x="7448" y="1556"/>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5" name="Google Shape;2105;p44"/>
            <p:cNvSpPr/>
            <p:nvPr/>
          </p:nvSpPr>
          <p:spPr>
            <a:xfrm>
              <a:off x="1087475" y="2386775"/>
              <a:ext cx="186200" cy="46775"/>
            </a:xfrm>
            <a:custGeom>
              <a:avLst/>
              <a:gdLst/>
              <a:ahLst/>
              <a:cxnLst/>
              <a:rect l="l" t="t" r="r" b="b"/>
              <a:pathLst>
                <a:path w="7448" h="1871" extrusionOk="0">
                  <a:moveTo>
                    <a:pt x="3724" y="1"/>
                  </a:moveTo>
                  <a:cubicBezTo>
                    <a:pt x="1668" y="1"/>
                    <a:pt x="1" y="420"/>
                    <a:pt x="1" y="936"/>
                  </a:cubicBezTo>
                  <a:cubicBezTo>
                    <a:pt x="1" y="1453"/>
                    <a:pt x="1668" y="1871"/>
                    <a:pt x="3724" y="1871"/>
                  </a:cubicBezTo>
                  <a:cubicBezTo>
                    <a:pt x="5780" y="1871"/>
                    <a:pt x="7448" y="1453"/>
                    <a:pt x="7448" y="936"/>
                  </a:cubicBezTo>
                  <a:cubicBezTo>
                    <a:pt x="7448" y="420"/>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6" name="Google Shape;2106;p44"/>
            <p:cNvSpPr/>
            <p:nvPr/>
          </p:nvSpPr>
          <p:spPr>
            <a:xfrm>
              <a:off x="1087475" y="2369650"/>
              <a:ext cx="186200" cy="49375"/>
            </a:xfrm>
            <a:custGeom>
              <a:avLst/>
              <a:gdLst/>
              <a:ahLst/>
              <a:cxnLst/>
              <a:rect l="l" t="t" r="r" b="b"/>
              <a:pathLst>
                <a:path w="7448" h="1975" extrusionOk="0">
                  <a:moveTo>
                    <a:pt x="1" y="0"/>
                  </a:moveTo>
                  <a:lnTo>
                    <a:pt x="1" y="1040"/>
                  </a:lnTo>
                  <a:cubicBezTo>
                    <a:pt x="1" y="1555"/>
                    <a:pt x="1668" y="1975"/>
                    <a:pt x="3724" y="1975"/>
                  </a:cubicBezTo>
                  <a:cubicBezTo>
                    <a:pt x="5780" y="1975"/>
                    <a:pt x="7448" y="1555"/>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7" name="Google Shape;2107;p44"/>
            <p:cNvSpPr/>
            <p:nvPr/>
          </p:nvSpPr>
          <p:spPr>
            <a:xfrm>
              <a:off x="1087475" y="2346325"/>
              <a:ext cx="186200" cy="46725"/>
            </a:xfrm>
            <a:custGeom>
              <a:avLst/>
              <a:gdLst/>
              <a:ahLst/>
              <a:cxnLst/>
              <a:rect l="l" t="t" r="r" b="b"/>
              <a:pathLst>
                <a:path w="7448" h="1869" extrusionOk="0">
                  <a:moveTo>
                    <a:pt x="3724" y="0"/>
                  </a:moveTo>
                  <a:cubicBezTo>
                    <a:pt x="1668" y="0"/>
                    <a:pt x="1" y="418"/>
                    <a:pt x="1" y="933"/>
                  </a:cubicBezTo>
                  <a:cubicBezTo>
                    <a:pt x="1" y="1451"/>
                    <a:pt x="1668" y="1868"/>
                    <a:pt x="3724" y="1868"/>
                  </a:cubicBezTo>
                  <a:cubicBezTo>
                    <a:pt x="5780" y="1868"/>
                    <a:pt x="7448" y="1451"/>
                    <a:pt x="7448" y="933"/>
                  </a:cubicBezTo>
                  <a:cubicBezTo>
                    <a:pt x="7448" y="418"/>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8" name="Google Shape;2108;p44"/>
            <p:cNvSpPr/>
            <p:nvPr/>
          </p:nvSpPr>
          <p:spPr>
            <a:xfrm>
              <a:off x="1247825" y="225542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9" name="Google Shape;2109;p44"/>
            <p:cNvSpPr/>
            <p:nvPr/>
          </p:nvSpPr>
          <p:spPr>
            <a:xfrm>
              <a:off x="1247825" y="2232050"/>
              <a:ext cx="186200" cy="46775"/>
            </a:xfrm>
            <a:custGeom>
              <a:avLst/>
              <a:gdLst/>
              <a:ahLst/>
              <a:cxnLst/>
              <a:rect l="l" t="t" r="r" b="b"/>
              <a:pathLst>
                <a:path w="7448" h="1871" extrusionOk="0">
                  <a:moveTo>
                    <a:pt x="3724" y="1"/>
                  </a:moveTo>
                  <a:cubicBezTo>
                    <a:pt x="1668" y="1"/>
                    <a:pt x="0" y="418"/>
                    <a:pt x="0" y="936"/>
                  </a:cubicBezTo>
                  <a:cubicBezTo>
                    <a:pt x="0" y="1451"/>
                    <a:pt x="1668"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0" name="Google Shape;2110;p44"/>
            <p:cNvSpPr/>
            <p:nvPr/>
          </p:nvSpPr>
          <p:spPr>
            <a:xfrm>
              <a:off x="1408175" y="2336450"/>
              <a:ext cx="186200" cy="49325"/>
            </a:xfrm>
            <a:custGeom>
              <a:avLst/>
              <a:gdLst/>
              <a:ahLst/>
              <a:cxnLst/>
              <a:rect l="l" t="t" r="r" b="b"/>
              <a:pathLst>
                <a:path w="7448" h="1973" extrusionOk="0">
                  <a:moveTo>
                    <a:pt x="0" y="1"/>
                  </a:moveTo>
                  <a:lnTo>
                    <a:pt x="0" y="1038"/>
                  </a:lnTo>
                  <a:cubicBezTo>
                    <a:pt x="0" y="1555"/>
                    <a:pt x="1668" y="1973"/>
                    <a:pt x="3724" y="1973"/>
                  </a:cubicBezTo>
                  <a:cubicBezTo>
                    <a:pt x="5780" y="1973"/>
                    <a:pt x="7448" y="1555"/>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1" name="Google Shape;2111;p44"/>
            <p:cNvSpPr/>
            <p:nvPr/>
          </p:nvSpPr>
          <p:spPr>
            <a:xfrm>
              <a:off x="1408175" y="2313075"/>
              <a:ext cx="186200" cy="46725"/>
            </a:xfrm>
            <a:custGeom>
              <a:avLst/>
              <a:gdLst/>
              <a:ahLst/>
              <a:cxnLst/>
              <a:rect l="l" t="t" r="r" b="b"/>
              <a:pathLst>
                <a:path w="7448" h="1869" extrusionOk="0">
                  <a:moveTo>
                    <a:pt x="3724" y="1"/>
                  </a:moveTo>
                  <a:cubicBezTo>
                    <a:pt x="1666" y="1"/>
                    <a:pt x="0" y="418"/>
                    <a:pt x="0" y="936"/>
                  </a:cubicBezTo>
                  <a:cubicBezTo>
                    <a:pt x="0" y="1451"/>
                    <a:pt x="1666" y="1869"/>
                    <a:pt x="3724" y="1869"/>
                  </a:cubicBezTo>
                  <a:cubicBezTo>
                    <a:pt x="5780" y="1869"/>
                    <a:pt x="7448" y="1451"/>
                    <a:pt x="7448" y="936"/>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2" name="Google Shape;2112;p44"/>
            <p:cNvSpPr/>
            <p:nvPr/>
          </p:nvSpPr>
          <p:spPr>
            <a:xfrm>
              <a:off x="2053550" y="2472400"/>
              <a:ext cx="186225" cy="49375"/>
            </a:xfrm>
            <a:custGeom>
              <a:avLst/>
              <a:gdLst/>
              <a:ahLst/>
              <a:cxnLst/>
              <a:rect l="l" t="t" r="r" b="b"/>
              <a:pathLst>
                <a:path w="7449" h="1975" extrusionOk="0">
                  <a:moveTo>
                    <a:pt x="1" y="1"/>
                  </a:moveTo>
                  <a:lnTo>
                    <a:pt x="1" y="1040"/>
                  </a:lnTo>
                  <a:cubicBezTo>
                    <a:pt x="1" y="1556"/>
                    <a:pt x="1668" y="1975"/>
                    <a:pt x="3725" y="1975"/>
                  </a:cubicBezTo>
                  <a:cubicBezTo>
                    <a:pt x="5781" y="1975"/>
                    <a:pt x="7448" y="1556"/>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3" name="Google Shape;2113;p44"/>
            <p:cNvSpPr/>
            <p:nvPr/>
          </p:nvSpPr>
          <p:spPr>
            <a:xfrm>
              <a:off x="2053550" y="2449025"/>
              <a:ext cx="186225" cy="46775"/>
            </a:xfrm>
            <a:custGeom>
              <a:avLst/>
              <a:gdLst/>
              <a:ahLst/>
              <a:cxnLst/>
              <a:rect l="l" t="t" r="r" b="b"/>
              <a:pathLst>
                <a:path w="7449" h="1871" extrusionOk="0">
                  <a:moveTo>
                    <a:pt x="3725" y="1"/>
                  </a:moveTo>
                  <a:cubicBezTo>
                    <a:pt x="1668" y="1"/>
                    <a:pt x="1" y="420"/>
                    <a:pt x="1" y="936"/>
                  </a:cubicBezTo>
                  <a:cubicBezTo>
                    <a:pt x="1" y="1451"/>
                    <a:pt x="1668" y="1871"/>
                    <a:pt x="3725" y="1871"/>
                  </a:cubicBezTo>
                  <a:cubicBezTo>
                    <a:pt x="5781" y="1871"/>
                    <a:pt x="7448" y="1451"/>
                    <a:pt x="7448" y="936"/>
                  </a:cubicBezTo>
                  <a:cubicBezTo>
                    <a:pt x="7448" y="420"/>
                    <a:pt x="5781" y="1"/>
                    <a:pt x="3725"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4" name="Google Shape;2114;p44"/>
            <p:cNvSpPr/>
            <p:nvPr/>
          </p:nvSpPr>
          <p:spPr>
            <a:xfrm>
              <a:off x="2053550" y="2433475"/>
              <a:ext cx="186225" cy="49325"/>
            </a:xfrm>
            <a:custGeom>
              <a:avLst/>
              <a:gdLst/>
              <a:ahLst/>
              <a:cxnLst/>
              <a:rect l="l" t="t" r="r" b="b"/>
              <a:pathLst>
                <a:path w="7449" h="1973" extrusionOk="0">
                  <a:moveTo>
                    <a:pt x="1" y="1"/>
                  </a:moveTo>
                  <a:lnTo>
                    <a:pt x="1" y="1038"/>
                  </a:lnTo>
                  <a:cubicBezTo>
                    <a:pt x="1" y="1556"/>
                    <a:pt x="1668" y="1973"/>
                    <a:pt x="3725" y="1973"/>
                  </a:cubicBezTo>
                  <a:cubicBezTo>
                    <a:pt x="5781" y="1973"/>
                    <a:pt x="7448" y="1556"/>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5" name="Google Shape;2115;p44"/>
            <p:cNvSpPr/>
            <p:nvPr/>
          </p:nvSpPr>
          <p:spPr>
            <a:xfrm>
              <a:off x="2053550" y="2410100"/>
              <a:ext cx="186225" cy="46775"/>
            </a:xfrm>
            <a:custGeom>
              <a:avLst/>
              <a:gdLst/>
              <a:ahLst/>
              <a:cxnLst/>
              <a:rect l="l" t="t" r="r" b="b"/>
              <a:pathLst>
                <a:path w="7449" h="1871" extrusionOk="0">
                  <a:moveTo>
                    <a:pt x="3725" y="1"/>
                  </a:moveTo>
                  <a:cubicBezTo>
                    <a:pt x="1668" y="1"/>
                    <a:pt x="1" y="418"/>
                    <a:pt x="1" y="936"/>
                  </a:cubicBezTo>
                  <a:cubicBezTo>
                    <a:pt x="1" y="1451"/>
                    <a:pt x="1668" y="1871"/>
                    <a:pt x="3725" y="1871"/>
                  </a:cubicBezTo>
                  <a:cubicBezTo>
                    <a:pt x="5781" y="1871"/>
                    <a:pt x="7448" y="1451"/>
                    <a:pt x="7448" y="936"/>
                  </a:cubicBezTo>
                  <a:cubicBezTo>
                    <a:pt x="7448" y="418"/>
                    <a:pt x="5781" y="1"/>
                    <a:pt x="3725"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6" name="Google Shape;2116;p44"/>
            <p:cNvSpPr/>
            <p:nvPr/>
          </p:nvSpPr>
          <p:spPr>
            <a:xfrm>
              <a:off x="1893200" y="2507750"/>
              <a:ext cx="186225" cy="49325"/>
            </a:xfrm>
            <a:custGeom>
              <a:avLst/>
              <a:gdLst/>
              <a:ahLst/>
              <a:cxnLst/>
              <a:rect l="l" t="t" r="r" b="b"/>
              <a:pathLst>
                <a:path w="7449" h="1973" extrusionOk="0">
                  <a:moveTo>
                    <a:pt x="1" y="0"/>
                  </a:moveTo>
                  <a:lnTo>
                    <a:pt x="1" y="1038"/>
                  </a:lnTo>
                  <a:cubicBezTo>
                    <a:pt x="1" y="1555"/>
                    <a:pt x="1668" y="1973"/>
                    <a:pt x="3725" y="1973"/>
                  </a:cubicBezTo>
                  <a:cubicBezTo>
                    <a:pt x="5781" y="1973"/>
                    <a:pt x="7448" y="1555"/>
                    <a:pt x="7448" y="1038"/>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7" name="Google Shape;2117;p44"/>
            <p:cNvSpPr/>
            <p:nvPr/>
          </p:nvSpPr>
          <p:spPr>
            <a:xfrm>
              <a:off x="1893200" y="2484375"/>
              <a:ext cx="186225" cy="46775"/>
            </a:xfrm>
            <a:custGeom>
              <a:avLst/>
              <a:gdLst/>
              <a:ahLst/>
              <a:cxnLst/>
              <a:rect l="l" t="t" r="r" b="b"/>
              <a:pathLst>
                <a:path w="7449" h="1871" extrusionOk="0">
                  <a:moveTo>
                    <a:pt x="3725" y="0"/>
                  </a:moveTo>
                  <a:cubicBezTo>
                    <a:pt x="1668" y="0"/>
                    <a:pt x="1" y="418"/>
                    <a:pt x="1" y="935"/>
                  </a:cubicBezTo>
                  <a:cubicBezTo>
                    <a:pt x="1" y="1451"/>
                    <a:pt x="1668" y="1870"/>
                    <a:pt x="3725" y="1870"/>
                  </a:cubicBezTo>
                  <a:cubicBezTo>
                    <a:pt x="5781" y="1870"/>
                    <a:pt x="7448" y="1451"/>
                    <a:pt x="7448" y="935"/>
                  </a:cubicBezTo>
                  <a:cubicBezTo>
                    <a:pt x="7448" y="418"/>
                    <a:pt x="5781" y="0"/>
                    <a:pt x="3725"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8" name="Google Shape;2118;p44"/>
            <p:cNvSpPr/>
            <p:nvPr/>
          </p:nvSpPr>
          <p:spPr>
            <a:xfrm>
              <a:off x="1893200" y="2389850"/>
              <a:ext cx="346575" cy="127225"/>
            </a:xfrm>
            <a:custGeom>
              <a:avLst/>
              <a:gdLst/>
              <a:ahLst/>
              <a:cxnLst/>
              <a:rect l="l" t="t" r="r" b="b"/>
              <a:pathLst>
                <a:path w="13863" h="5089" extrusionOk="0">
                  <a:moveTo>
                    <a:pt x="6415" y="1"/>
                  </a:moveTo>
                  <a:cubicBezTo>
                    <a:pt x="6415" y="1"/>
                    <a:pt x="400" y="3020"/>
                    <a:pt x="19" y="3116"/>
                  </a:cubicBezTo>
                  <a:lnTo>
                    <a:pt x="1" y="3116"/>
                  </a:lnTo>
                  <a:lnTo>
                    <a:pt x="1" y="4154"/>
                  </a:lnTo>
                  <a:cubicBezTo>
                    <a:pt x="1" y="4671"/>
                    <a:pt x="1668" y="5089"/>
                    <a:pt x="3725" y="5089"/>
                  </a:cubicBezTo>
                  <a:cubicBezTo>
                    <a:pt x="5218" y="5089"/>
                    <a:pt x="6503" y="4868"/>
                    <a:pt x="7096" y="4549"/>
                  </a:cubicBezTo>
                  <a:lnTo>
                    <a:pt x="7098" y="4551"/>
                  </a:lnTo>
                  <a:lnTo>
                    <a:pt x="13371" y="1502"/>
                  </a:lnTo>
                  <a:cubicBezTo>
                    <a:pt x="13418" y="1482"/>
                    <a:pt x="13459" y="1459"/>
                    <a:pt x="13500" y="1439"/>
                  </a:cubicBezTo>
                  <a:lnTo>
                    <a:pt x="13535" y="1422"/>
                  </a:lnTo>
                  <a:lnTo>
                    <a:pt x="13533" y="1422"/>
                  </a:lnTo>
                  <a:cubicBezTo>
                    <a:pt x="13741" y="1304"/>
                    <a:pt x="13862" y="1175"/>
                    <a:pt x="13862" y="1038"/>
                  </a:cubicBezTo>
                  <a:lnTo>
                    <a:pt x="13862"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9" name="Google Shape;2119;p44"/>
            <p:cNvSpPr/>
            <p:nvPr/>
          </p:nvSpPr>
          <p:spPr>
            <a:xfrm>
              <a:off x="1893200" y="2366475"/>
              <a:ext cx="346575" cy="124675"/>
            </a:xfrm>
            <a:custGeom>
              <a:avLst/>
              <a:gdLst/>
              <a:ahLst/>
              <a:cxnLst/>
              <a:rect l="l" t="t" r="r" b="b"/>
              <a:pathLst>
                <a:path w="13863" h="4987" extrusionOk="0">
                  <a:moveTo>
                    <a:pt x="10139" y="1"/>
                  </a:moveTo>
                  <a:cubicBezTo>
                    <a:pt x="8848" y="1"/>
                    <a:pt x="7710" y="164"/>
                    <a:pt x="7043" y="416"/>
                  </a:cubicBezTo>
                  <a:lnTo>
                    <a:pt x="7041" y="416"/>
                  </a:lnTo>
                  <a:lnTo>
                    <a:pt x="7039" y="418"/>
                  </a:lnTo>
                  <a:cubicBezTo>
                    <a:pt x="6894" y="473"/>
                    <a:pt x="6771" y="532"/>
                    <a:pt x="6675" y="594"/>
                  </a:cubicBezTo>
                  <a:lnTo>
                    <a:pt x="476" y="3595"/>
                  </a:lnTo>
                  <a:cubicBezTo>
                    <a:pt x="449" y="3608"/>
                    <a:pt x="424" y="3620"/>
                    <a:pt x="400" y="3632"/>
                  </a:cubicBezTo>
                  <a:lnTo>
                    <a:pt x="349" y="3657"/>
                  </a:lnTo>
                  <a:lnTo>
                    <a:pt x="351" y="3657"/>
                  </a:lnTo>
                  <a:cubicBezTo>
                    <a:pt x="128" y="3777"/>
                    <a:pt x="1" y="3910"/>
                    <a:pt x="1" y="4051"/>
                  </a:cubicBezTo>
                  <a:cubicBezTo>
                    <a:pt x="1" y="4567"/>
                    <a:pt x="1668" y="4986"/>
                    <a:pt x="3725" y="4986"/>
                  </a:cubicBezTo>
                  <a:cubicBezTo>
                    <a:pt x="5224" y="4986"/>
                    <a:pt x="6511" y="4763"/>
                    <a:pt x="7102" y="4442"/>
                  </a:cubicBezTo>
                  <a:lnTo>
                    <a:pt x="7106" y="4442"/>
                  </a:lnTo>
                  <a:lnTo>
                    <a:pt x="13390" y="1390"/>
                  </a:lnTo>
                  <a:cubicBezTo>
                    <a:pt x="13416" y="1380"/>
                    <a:pt x="13439" y="1367"/>
                    <a:pt x="13461" y="1357"/>
                  </a:cubicBezTo>
                  <a:lnTo>
                    <a:pt x="13514" y="1330"/>
                  </a:lnTo>
                  <a:lnTo>
                    <a:pt x="13512" y="1330"/>
                  </a:lnTo>
                  <a:cubicBezTo>
                    <a:pt x="13735" y="1210"/>
                    <a:pt x="13862" y="1077"/>
                    <a:pt x="13862" y="936"/>
                  </a:cubicBezTo>
                  <a:cubicBezTo>
                    <a:pt x="13862" y="418"/>
                    <a:pt x="12195" y="1"/>
                    <a:pt x="10139"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20" name="Google Shape;2120;p44"/>
            <p:cNvSpPr/>
            <p:nvPr/>
          </p:nvSpPr>
          <p:spPr>
            <a:xfrm>
              <a:off x="2053550" y="2352975"/>
              <a:ext cx="186225" cy="49325"/>
            </a:xfrm>
            <a:custGeom>
              <a:avLst/>
              <a:gdLst/>
              <a:ahLst/>
              <a:cxnLst/>
              <a:rect l="l" t="t" r="r" b="b"/>
              <a:pathLst>
                <a:path w="7449" h="1973" extrusionOk="0">
                  <a:moveTo>
                    <a:pt x="1" y="0"/>
                  </a:moveTo>
                  <a:lnTo>
                    <a:pt x="1" y="1040"/>
                  </a:lnTo>
                  <a:cubicBezTo>
                    <a:pt x="1" y="1555"/>
                    <a:pt x="1668" y="1973"/>
                    <a:pt x="3725" y="1973"/>
                  </a:cubicBezTo>
                  <a:cubicBezTo>
                    <a:pt x="5781" y="1973"/>
                    <a:pt x="7448" y="1555"/>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21" name="Google Shape;2121;p44"/>
            <p:cNvSpPr/>
            <p:nvPr/>
          </p:nvSpPr>
          <p:spPr>
            <a:xfrm>
              <a:off x="2053550" y="2329600"/>
              <a:ext cx="186225" cy="46775"/>
            </a:xfrm>
            <a:custGeom>
              <a:avLst/>
              <a:gdLst/>
              <a:ahLst/>
              <a:cxnLst/>
              <a:rect l="l" t="t" r="r" b="b"/>
              <a:pathLst>
                <a:path w="7449" h="1871" extrusionOk="0">
                  <a:moveTo>
                    <a:pt x="3725" y="0"/>
                  </a:moveTo>
                  <a:cubicBezTo>
                    <a:pt x="1668" y="0"/>
                    <a:pt x="1" y="420"/>
                    <a:pt x="1" y="935"/>
                  </a:cubicBezTo>
                  <a:cubicBezTo>
                    <a:pt x="1" y="1451"/>
                    <a:pt x="1668" y="1870"/>
                    <a:pt x="3725" y="1870"/>
                  </a:cubicBezTo>
                  <a:cubicBezTo>
                    <a:pt x="5781" y="1870"/>
                    <a:pt x="7448" y="1451"/>
                    <a:pt x="7448" y="935"/>
                  </a:cubicBezTo>
                  <a:cubicBezTo>
                    <a:pt x="7448" y="420"/>
                    <a:pt x="5781" y="0"/>
                    <a:pt x="3725"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22" name="Google Shape;2122;p44"/>
            <p:cNvSpPr/>
            <p:nvPr/>
          </p:nvSpPr>
          <p:spPr>
            <a:xfrm>
              <a:off x="1893200" y="2425650"/>
              <a:ext cx="186225" cy="49400"/>
            </a:xfrm>
            <a:custGeom>
              <a:avLst/>
              <a:gdLst/>
              <a:ahLst/>
              <a:cxnLst/>
              <a:rect l="l" t="t" r="r" b="b"/>
              <a:pathLst>
                <a:path w="7449" h="1976" extrusionOk="0">
                  <a:moveTo>
                    <a:pt x="1" y="1"/>
                  </a:moveTo>
                  <a:lnTo>
                    <a:pt x="1" y="1040"/>
                  </a:lnTo>
                  <a:cubicBezTo>
                    <a:pt x="1" y="1556"/>
                    <a:pt x="1668" y="1975"/>
                    <a:pt x="3725" y="1975"/>
                  </a:cubicBezTo>
                  <a:cubicBezTo>
                    <a:pt x="5781" y="1975"/>
                    <a:pt x="7448" y="1556"/>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23" name="Google Shape;2123;p44"/>
            <p:cNvSpPr/>
            <p:nvPr/>
          </p:nvSpPr>
          <p:spPr>
            <a:xfrm>
              <a:off x="1893200" y="2402275"/>
              <a:ext cx="186225" cy="46775"/>
            </a:xfrm>
            <a:custGeom>
              <a:avLst/>
              <a:gdLst/>
              <a:ahLst/>
              <a:cxnLst/>
              <a:rect l="l" t="t" r="r" b="b"/>
              <a:pathLst>
                <a:path w="7449" h="1871" extrusionOk="0">
                  <a:moveTo>
                    <a:pt x="3725" y="1"/>
                  </a:moveTo>
                  <a:cubicBezTo>
                    <a:pt x="1668" y="1"/>
                    <a:pt x="1" y="420"/>
                    <a:pt x="1" y="936"/>
                  </a:cubicBezTo>
                  <a:cubicBezTo>
                    <a:pt x="1" y="1453"/>
                    <a:pt x="1668" y="1871"/>
                    <a:pt x="3725" y="1871"/>
                  </a:cubicBezTo>
                  <a:cubicBezTo>
                    <a:pt x="5781" y="1871"/>
                    <a:pt x="7448" y="1453"/>
                    <a:pt x="7448" y="936"/>
                  </a:cubicBezTo>
                  <a:cubicBezTo>
                    <a:pt x="7448" y="420"/>
                    <a:pt x="5781" y="1"/>
                    <a:pt x="3725"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24" name="Google Shape;2124;p44"/>
            <p:cNvSpPr/>
            <p:nvPr/>
          </p:nvSpPr>
          <p:spPr>
            <a:xfrm>
              <a:off x="1893200" y="2385150"/>
              <a:ext cx="186225" cy="49375"/>
            </a:xfrm>
            <a:custGeom>
              <a:avLst/>
              <a:gdLst/>
              <a:ahLst/>
              <a:cxnLst/>
              <a:rect l="l" t="t" r="r" b="b"/>
              <a:pathLst>
                <a:path w="7449" h="1975" extrusionOk="0">
                  <a:moveTo>
                    <a:pt x="1" y="0"/>
                  </a:moveTo>
                  <a:lnTo>
                    <a:pt x="1" y="1040"/>
                  </a:lnTo>
                  <a:cubicBezTo>
                    <a:pt x="1" y="1555"/>
                    <a:pt x="1668" y="1975"/>
                    <a:pt x="3725" y="1975"/>
                  </a:cubicBezTo>
                  <a:cubicBezTo>
                    <a:pt x="5781" y="1975"/>
                    <a:pt x="7448" y="1555"/>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25" name="Google Shape;2125;p44"/>
            <p:cNvSpPr/>
            <p:nvPr/>
          </p:nvSpPr>
          <p:spPr>
            <a:xfrm>
              <a:off x="1893200" y="2361825"/>
              <a:ext cx="186225" cy="46725"/>
            </a:xfrm>
            <a:custGeom>
              <a:avLst/>
              <a:gdLst/>
              <a:ahLst/>
              <a:cxnLst/>
              <a:rect l="l" t="t" r="r" b="b"/>
              <a:pathLst>
                <a:path w="7449" h="1869" extrusionOk="0">
                  <a:moveTo>
                    <a:pt x="3725" y="0"/>
                  </a:moveTo>
                  <a:cubicBezTo>
                    <a:pt x="1668" y="0"/>
                    <a:pt x="1" y="418"/>
                    <a:pt x="1" y="933"/>
                  </a:cubicBezTo>
                  <a:cubicBezTo>
                    <a:pt x="1" y="1451"/>
                    <a:pt x="1668" y="1868"/>
                    <a:pt x="3725" y="1868"/>
                  </a:cubicBezTo>
                  <a:cubicBezTo>
                    <a:pt x="5781" y="1868"/>
                    <a:pt x="7448" y="1451"/>
                    <a:pt x="7448" y="933"/>
                  </a:cubicBezTo>
                  <a:cubicBezTo>
                    <a:pt x="7448" y="418"/>
                    <a:pt x="5781" y="0"/>
                    <a:pt x="3725"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2126" name="Google Shape;2126;p44"/>
          <p:cNvSpPr/>
          <p:nvPr/>
        </p:nvSpPr>
        <p:spPr>
          <a:xfrm flipH="1">
            <a:off x="8862907" y="1362300"/>
            <a:ext cx="2378128" cy="2867539"/>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cxnSp>
        <p:nvCxnSpPr>
          <p:cNvPr id="2127" name="Google Shape;2127;p44"/>
          <p:cNvCxnSpPr/>
          <p:nvPr/>
        </p:nvCxnSpPr>
        <p:spPr>
          <a:xfrm rot="10800000">
            <a:off x="5099967" y="1362300"/>
            <a:ext cx="2282000" cy="0"/>
          </a:xfrm>
          <a:prstGeom prst="straightConnector1">
            <a:avLst/>
          </a:prstGeom>
          <a:noFill/>
          <a:ln w="19050" cap="flat" cmpd="sng">
            <a:solidFill>
              <a:schemeClr val="dk1"/>
            </a:solidFill>
            <a:prstDash val="solid"/>
            <a:round/>
            <a:headEnd type="oval" w="med" len="med"/>
            <a:tailEnd type="none" w="sm" len="sm"/>
          </a:ln>
        </p:spPr>
      </p:cxnSp>
      <p:sp>
        <p:nvSpPr>
          <p:cNvPr id="2128" name="Google Shape;2128;p44"/>
          <p:cNvSpPr/>
          <p:nvPr/>
        </p:nvSpPr>
        <p:spPr>
          <a:xfrm rot="-5400000" flipH="1">
            <a:off x="577056" y="1736211"/>
            <a:ext cx="2195449" cy="1447627"/>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sp>
        <p:nvSpPr>
          <p:cNvPr id="2129" name="Google Shape;2129;p44"/>
          <p:cNvSpPr/>
          <p:nvPr/>
        </p:nvSpPr>
        <p:spPr>
          <a:xfrm rot="10800000" flipH="1">
            <a:off x="2065837" y="2962268"/>
            <a:ext cx="254000" cy="254000"/>
          </a:xfrm>
          <a:prstGeom prst="ellipse">
            <a:avLst/>
          </a:prstGeom>
          <a:solidFill>
            <a:srgbClr val="5EAC4A">
              <a:alpha val="20000"/>
            </a:srgbClr>
          </a:solidFill>
          <a:ln>
            <a:noFill/>
          </a:ln>
        </p:spPr>
        <p:txBody>
          <a:bodyPr spcFirstLastPara="1" wrap="square" lIns="121900" tIns="121900" rIns="121900" bIns="121900" anchor="ctr" anchorCtr="0">
            <a:noAutofit/>
          </a:bodyPr>
          <a:lstStyle/>
          <a:p>
            <a:pPr algn="ctr">
              <a:buClr>
                <a:srgbClr val="000000"/>
              </a:buClr>
              <a:buSzPts val="1400"/>
            </a:pPr>
            <a:endParaRPr sz="1865">
              <a:solidFill>
                <a:srgbClr val="000000"/>
              </a:solidFill>
              <a:latin typeface="Pontano Sans"/>
              <a:ea typeface="Pontano Sans"/>
              <a:cs typeface="Pontano Sans"/>
              <a:sym typeface="Pontano Sans"/>
            </a:endParaRPr>
          </a:p>
        </p:txBody>
      </p:sp>
      <p:sp>
        <p:nvSpPr>
          <p:cNvPr id="2130" name="Google Shape;2130;p44"/>
          <p:cNvSpPr txBox="1"/>
          <p:nvPr/>
        </p:nvSpPr>
        <p:spPr>
          <a:xfrm>
            <a:off x="1659013" y="2927071"/>
            <a:ext cx="8392959" cy="2683757"/>
          </a:xfrm>
          <a:prstGeom prst="rect">
            <a:avLst/>
          </a:prstGeom>
          <a:noFill/>
          <a:ln>
            <a:noFill/>
          </a:ln>
        </p:spPr>
        <p:txBody>
          <a:bodyPr spcFirstLastPara="1" wrap="square" lIns="121900" tIns="60933" rIns="121900" bIns="60933" anchor="t" anchorCtr="0">
            <a:spAutoFit/>
          </a:bodyPr>
          <a:lstStyle/>
          <a:p>
            <a:pPr algn="ctr">
              <a:lnSpc>
                <a:spcPct val="130000"/>
              </a:lnSpc>
            </a:pPr>
            <a:r>
              <a:rPr lang="vi-VN" sz="6400"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CẢM ƠN CÁC EM ĐÃ CHÚ Ý LẮNG NGHE!</a:t>
            </a:r>
            <a:endParaRPr sz="6400"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3623050078"/>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5"/>
          <p:cNvSpPr txBox="1"/>
          <p:nvPr/>
        </p:nvSpPr>
        <p:spPr>
          <a:xfrm>
            <a:off x="850370" y="263114"/>
            <a:ext cx="11199857" cy="1476888"/>
          </a:xfrm>
          <a:prstGeom prst="rect">
            <a:avLst/>
          </a:prstGeom>
          <a:noFill/>
          <a:ln>
            <a:noFill/>
          </a:ln>
        </p:spPr>
        <p:txBody>
          <a:bodyPr spcFirstLastPara="1" wrap="square" lIns="121900" tIns="60933" rIns="121900" bIns="60933" anchor="t" anchorCtr="0">
            <a:spAutoFit/>
          </a:bodyPr>
          <a:lstStyle/>
          <a:p>
            <a:pPr algn="ctr">
              <a:lnSpc>
                <a:spcPct val="150000"/>
              </a:lnSpc>
            </a:pPr>
            <a:r>
              <a:rPr lang="en-US" sz="5865" b="1" dirty="0" smtClean="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I. </a:t>
            </a:r>
            <a:r>
              <a:rPr lang="vi-VN" sz="5865" b="1" dirty="0" smtClean="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SINH </a:t>
            </a:r>
            <a:r>
              <a:rPr lang="vi-VN" sz="58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SẢN </a:t>
            </a:r>
            <a:r>
              <a:rPr lang="en-US" sz="5865" b="1" dirty="0" smtClean="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VÔ</a:t>
            </a:r>
            <a:r>
              <a:rPr lang="vi-VN" sz="5865" b="1" dirty="0" smtClean="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58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TÍNH Ở THỰC VẬT</a:t>
            </a:r>
            <a:endParaRPr sz="5865"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830" name="Google Shape;830;p15"/>
          <p:cNvSpPr/>
          <p:nvPr/>
        </p:nvSpPr>
        <p:spPr>
          <a:xfrm>
            <a:off x="5908431" y="2261251"/>
            <a:ext cx="6141796" cy="3770656"/>
          </a:xfrm>
          <a:custGeom>
            <a:avLst/>
            <a:gdLst/>
            <a:ahLst/>
            <a:cxnLst/>
            <a:rect l="l" t="t" r="r" b="b"/>
            <a:pathLst>
              <a:path w="3068325" h="1837160" extrusionOk="0">
                <a:moveTo>
                  <a:pt x="0" y="0"/>
                </a:moveTo>
                <a:lnTo>
                  <a:pt x="3068325" y="0"/>
                </a:lnTo>
                <a:lnTo>
                  <a:pt x="3068325" y="1837160"/>
                </a:lnTo>
                <a:lnTo>
                  <a:pt x="0" y="1837160"/>
                </a:lnTo>
                <a:lnTo>
                  <a:pt x="0" y="0"/>
                </a:lnTo>
                <a:close/>
              </a:path>
            </a:pathLst>
          </a:custGeom>
          <a:blipFill rotWithShape="1">
            <a:blip r:embed="rId3"/>
            <a:stretch>
              <a:fillRect/>
            </a:stretch>
          </a:blipFill>
          <a:ln>
            <a:noFill/>
          </a:ln>
        </p:spPr>
      </p:sp>
    </p:spTree>
    <p:extLst>
      <p:ext uri="{BB962C8B-B14F-4D97-AF65-F5344CB8AC3E}">
        <p14:creationId xmlns:p14="http://schemas.microsoft.com/office/powerpoint/2010/main" val="3590966867"/>
      </p:ext>
    </p:extLst>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cxnSp>
        <p:nvCxnSpPr>
          <p:cNvPr id="488" name="Google Shape;488;p6"/>
          <p:cNvCxnSpPr/>
          <p:nvPr/>
        </p:nvCxnSpPr>
        <p:spPr>
          <a:xfrm>
            <a:off x="1079836" y="1710637"/>
            <a:ext cx="0" cy="4389120"/>
          </a:xfrm>
          <a:prstGeom prst="straightConnector1">
            <a:avLst/>
          </a:prstGeom>
          <a:noFill/>
          <a:ln w="19050" cap="flat" cmpd="sng">
            <a:solidFill>
              <a:schemeClr val="dk1"/>
            </a:solidFill>
            <a:prstDash val="solid"/>
            <a:round/>
            <a:headEnd type="none" w="sm" len="sm"/>
            <a:tailEnd type="none" w="sm" len="sm"/>
          </a:ln>
        </p:spPr>
      </p:cxnSp>
      <p:sp>
        <p:nvSpPr>
          <p:cNvPr id="489" name="Google Shape;489;p6"/>
          <p:cNvSpPr txBox="1"/>
          <p:nvPr/>
        </p:nvSpPr>
        <p:spPr>
          <a:xfrm>
            <a:off x="330817" y="33449"/>
            <a:ext cx="10781348" cy="1108069"/>
          </a:xfrm>
          <a:prstGeom prst="rect">
            <a:avLst/>
          </a:prstGeom>
          <a:noFill/>
          <a:ln>
            <a:noFill/>
          </a:ln>
        </p:spPr>
        <p:txBody>
          <a:bodyPr spcFirstLastPara="1" wrap="square" lIns="121900" tIns="60933" rIns="121900" bIns="60933" anchor="t" anchorCtr="0">
            <a:spAutoFit/>
          </a:bodyPr>
          <a:lstStyle/>
          <a:p>
            <a:pPr algn="just">
              <a:lnSpc>
                <a:spcPct val="150000"/>
              </a:lnSpc>
            </a:pPr>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1. Các hình thức sinh sản vô tính ở thực vật </a:t>
            </a:r>
            <a:endParaRPr sz="4265"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490" name="Google Shape;490;p6"/>
          <p:cNvSpPr txBox="1"/>
          <p:nvPr/>
        </p:nvSpPr>
        <p:spPr>
          <a:xfrm>
            <a:off x="1079837" y="886001"/>
            <a:ext cx="10032324" cy="1231052"/>
          </a:xfrm>
          <a:prstGeom prst="rect">
            <a:avLst/>
          </a:prstGeom>
          <a:noFill/>
          <a:ln>
            <a:noFill/>
          </a:ln>
        </p:spPr>
        <p:txBody>
          <a:bodyPr spcFirstLastPara="1" wrap="square" lIns="121900" tIns="60933" rIns="121900" bIns="60933" anchor="t" anchorCtr="0">
            <a:spAutoFit/>
          </a:bodyPr>
          <a:lstStyle/>
          <a:p>
            <a:pPr algn="just"/>
            <a:r>
              <a:rPr lang="vi-VN" sz="3600" b="1" u="sng"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1</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Quan sát Hình 24.1, hãy cho biết vì sao sinh sản sinh dưỡng là hình thức sinh sản vô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tính</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491" name="Google Shape;491;p6" descr="A close up of a plant&#10;&#10;Description automatically generated"/>
          <p:cNvPicPr preferRelativeResize="0"/>
          <p:nvPr/>
        </p:nvPicPr>
        <p:blipFill rotWithShape="1">
          <a:blip r:embed="rId3"/>
          <a:srcRect/>
          <a:stretch>
            <a:fillRect/>
          </a:stretch>
        </p:blipFill>
        <p:spPr>
          <a:xfrm>
            <a:off x="2350466" y="2187571"/>
            <a:ext cx="8389812" cy="3435252"/>
          </a:xfrm>
          <a:prstGeom prst="rect">
            <a:avLst/>
          </a:prstGeom>
          <a:noFill/>
          <a:ln>
            <a:noFill/>
          </a:ln>
        </p:spPr>
      </p:pic>
      <p:sp>
        <p:nvSpPr>
          <p:cNvPr id="492" name="Google Shape;492;p6"/>
          <p:cNvSpPr txBox="1"/>
          <p:nvPr/>
        </p:nvSpPr>
        <p:spPr>
          <a:xfrm>
            <a:off x="1338568" y="5375505"/>
            <a:ext cx="9275507" cy="1415718"/>
          </a:xfrm>
          <a:prstGeom prst="rect">
            <a:avLst/>
          </a:prstGeom>
          <a:noFill/>
          <a:ln>
            <a:noFill/>
          </a:ln>
        </p:spPr>
        <p:txBody>
          <a:bodyPr spcFirstLastPara="1" wrap="square" lIns="121900" tIns="60933" rIns="121900" bIns="60933" anchor="t" anchorCtr="0">
            <a:spAutoFit/>
          </a:bodyPr>
          <a:lstStyle/>
          <a:p>
            <a:pPr algn="ctr">
              <a:lnSpc>
                <a:spcPct val="150000"/>
              </a:lnSpc>
            </a:pPr>
            <a:r>
              <a:rPr lang="vi-VN" sz="2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Hình 24.1. </a:t>
            </a:r>
            <a:r>
              <a:rPr lang="vi-VN" sz="2800" i="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Sinh sản từ thân củ ở khoai tây (a), từ lá ở cây thuốc bỏng (b) và từ rễ củ ở khoai lang (c)</a:t>
            </a:r>
            <a:endParaRPr sz="2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238819980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9"/>
                                        </p:tgtEl>
                                        <p:attrNameLst>
                                          <p:attrName>style.visibility</p:attrName>
                                        </p:attrNameLst>
                                      </p:cBhvr>
                                      <p:to>
                                        <p:strVal val="visible"/>
                                      </p:to>
                                    </p:set>
                                    <p:animEffect transition="in" filter="fade">
                                      <p:cBhvr>
                                        <p:cTn id="7" dur="500"/>
                                        <p:tgtEl>
                                          <p:spTgt spid="4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
                                        </p:tgtEl>
                                        <p:attrNameLst>
                                          <p:attrName>style.visibility</p:attrName>
                                        </p:attrNameLst>
                                      </p:cBhvr>
                                      <p:to>
                                        <p:strVal val="visible"/>
                                      </p:to>
                                    </p:set>
                                    <p:animEffect transition="in" filter="fade">
                                      <p:cBhvr>
                                        <p:cTn id="12" dur="500"/>
                                        <p:tgtEl>
                                          <p:spTgt spid="491"/>
                                        </p:tgtEl>
                                      </p:cBhvr>
                                    </p:animEffect>
                                  </p:childTnLst>
                                </p:cTn>
                              </p:par>
                              <p:par>
                                <p:cTn id="13" presetID="10" presetClass="entr" presetSubtype="0" fill="hold" nodeType="withEffect">
                                  <p:stCondLst>
                                    <p:cond delay="0"/>
                                  </p:stCondLst>
                                  <p:childTnLst>
                                    <p:set>
                                      <p:cBhvr>
                                        <p:cTn id="14" dur="1" fill="hold">
                                          <p:stCondLst>
                                            <p:cond delay="0"/>
                                          </p:stCondLst>
                                        </p:cTn>
                                        <p:tgtEl>
                                          <p:spTgt spid="490"/>
                                        </p:tgtEl>
                                        <p:attrNameLst>
                                          <p:attrName>style.visibility</p:attrName>
                                        </p:attrNameLst>
                                      </p:cBhvr>
                                      <p:to>
                                        <p:strVal val="visible"/>
                                      </p:to>
                                    </p:set>
                                    <p:animEffect transition="in" filter="fade">
                                      <p:cBhvr>
                                        <p:cTn id="15" dur="500"/>
                                        <p:tgtEl>
                                          <p:spTgt spid="490"/>
                                        </p:tgtEl>
                                      </p:cBhvr>
                                    </p:animEffect>
                                  </p:childTnLst>
                                </p:cTn>
                              </p:par>
                              <p:par>
                                <p:cTn id="16" presetID="10" presetClass="entr" presetSubtype="0" fill="hold" nodeType="withEffect">
                                  <p:stCondLst>
                                    <p:cond delay="0"/>
                                  </p:stCondLst>
                                  <p:childTnLst>
                                    <p:set>
                                      <p:cBhvr>
                                        <p:cTn id="17" dur="1" fill="hold">
                                          <p:stCondLst>
                                            <p:cond delay="0"/>
                                          </p:stCondLst>
                                        </p:cTn>
                                        <p:tgtEl>
                                          <p:spTgt spid="492"/>
                                        </p:tgtEl>
                                        <p:attrNameLst>
                                          <p:attrName>style.visibility</p:attrName>
                                        </p:attrNameLst>
                                      </p:cBhvr>
                                      <p:to>
                                        <p:strVal val="visible"/>
                                      </p:to>
                                    </p:set>
                                    <p:animEffect transition="in" filter="fade">
                                      <p:cBhvr>
                                        <p:cTn id="18" dur="500"/>
                                        <p:tgtEl>
                                          <p:spTgt spid="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7" name="Google Shape;567;p7"/>
          <p:cNvSpPr txBox="1"/>
          <p:nvPr/>
        </p:nvSpPr>
        <p:spPr>
          <a:xfrm>
            <a:off x="374331" y="65745"/>
            <a:ext cx="10046020" cy="1108069"/>
          </a:xfrm>
          <a:prstGeom prst="rect">
            <a:avLst/>
          </a:prstGeom>
          <a:noFill/>
          <a:ln>
            <a:noFill/>
          </a:ln>
        </p:spPr>
        <p:txBody>
          <a:bodyPr spcFirstLastPara="1" wrap="square" lIns="121900" tIns="60933" rIns="121900" bIns="60933" anchor="t" anchorCtr="0">
            <a:spAutoFit/>
          </a:bodyPr>
          <a:lstStyle/>
          <a:p>
            <a:pPr algn="just">
              <a:lnSpc>
                <a:spcPct val="150000"/>
              </a:lnSpc>
            </a:pPr>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1. Các hình thức sinh sản vô tính ở thực vật </a:t>
            </a:r>
            <a:endParaRPr sz="4265"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568" name="Google Shape;568;p7"/>
          <p:cNvSpPr txBox="1"/>
          <p:nvPr/>
        </p:nvSpPr>
        <p:spPr>
          <a:xfrm>
            <a:off x="201204" y="3900237"/>
            <a:ext cx="11531145" cy="2422147"/>
          </a:xfrm>
          <a:prstGeom prst="rect">
            <a:avLst/>
          </a:prstGeom>
          <a:noFill/>
          <a:ln>
            <a:noFill/>
          </a:ln>
        </p:spPr>
        <p:txBody>
          <a:bodyPr spcFirstLastPara="1" wrap="square" lIns="121900" tIns="60933" rIns="121900" bIns="60933" anchor="t" anchorCtr="0">
            <a:spAutoFit/>
          </a:bodyPr>
          <a:lstStyle/>
          <a:p>
            <a:pPr algn="just"/>
            <a:r>
              <a:rPr lang="en-US" sz="3735"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735"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Sinh </a:t>
            </a: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sản sinh dưỡng là hình </a:t>
            </a:r>
            <a:r>
              <a:rPr lang="vi-VN" sz="3735"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thức</a:t>
            </a:r>
            <a:r>
              <a:rPr lang="en-US"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735"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vô </a:t>
            </a: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tính ở thực vật trong đó cây con được hình thành từ </a:t>
            </a:r>
            <a:r>
              <a:rPr lang="vi-VN" sz="3735"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cơ </a:t>
            </a:r>
            <a:r>
              <a:rPr lang="en-US" sz="3735" dirty="0" err="1"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quan</a:t>
            </a:r>
            <a:r>
              <a:rPr lang="vi-VN" sz="3735"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735"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sinh dưỡng</a:t>
            </a: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(rễ, thân, lá) của cây mẹ</a:t>
            </a:r>
            <a:r>
              <a:rPr lang="en-US" sz="3735" dirty="0">
                <a:latin typeface="Calibri" panose="020F0502020204030204" pitchFamily="34" charset="0"/>
                <a:ea typeface="Calibri" panose="020F0502020204030204" pitchFamily="34" charset="0"/>
                <a:cs typeface="Calibri" panose="020F0502020204030204" pitchFamily="34" charset="0"/>
              </a:rPr>
              <a:t> </a:t>
            </a:r>
            <a:r>
              <a:rPr lang="vi-VN" sz="37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không </a:t>
            </a: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có sự kết hợp giao tử đực và giao tử cái.</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569" name="Google Shape;569;p7" descr="Lý thuyết Sinh sản sinh dưỡng tự nhiên - Trắc nghiệm Sinh học"/>
          <p:cNvPicPr preferRelativeResize="0"/>
          <p:nvPr/>
        </p:nvPicPr>
        <p:blipFill rotWithShape="1">
          <a:blip r:embed="rId3"/>
          <a:srcRect/>
          <a:stretch>
            <a:fillRect/>
          </a:stretch>
        </p:blipFill>
        <p:spPr>
          <a:xfrm>
            <a:off x="1176867" y="1278465"/>
            <a:ext cx="10555483" cy="2192867"/>
          </a:xfrm>
          <a:prstGeom prst="roundRect">
            <a:avLst>
              <a:gd name="adj" fmla="val 4292"/>
            </a:avLst>
          </a:prstGeom>
          <a:noFill/>
          <a:ln w="19050" cap="flat" cmpd="sng">
            <a:solidFill>
              <a:schemeClr val="accent2"/>
            </a:solidFill>
            <a:prstDash val="solid"/>
            <a:round/>
            <a:headEnd type="none" w="sm" len="sm"/>
            <a:tailEnd type="none" w="sm" len="sm"/>
          </a:ln>
          <a:effectLst>
            <a:outerShdw blurRad="50800" dist="38100" dir="5400000" algn="t" rotWithShape="0">
              <a:srgbClr val="000000">
                <a:alpha val="40000"/>
              </a:srgbClr>
            </a:outerShdw>
          </a:effectLst>
        </p:spPr>
      </p:pic>
    </p:spTree>
    <p:extLst>
      <p:ext uri="{BB962C8B-B14F-4D97-AF65-F5344CB8AC3E}">
        <p14:creationId xmlns:p14="http://schemas.microsoft.com/office/powerpoint/2010/main" val="181908403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8"/>
                                        </p:tgtEl>
                                        <p:attrNameLst>
                                          <p:attrName>style.visibility</p:attrName>
                                        </p:attrNameLst>
                                      </p:cBhvr>
                                      <p:to>
                                        <p:strVal val="visible"/>
                                      </p:to>
                                    </p:set>
                                    <p:animEffect transition="in" filter="fade">
                                      <p:cBhvr>
                                        <p:cTn id="7" dur="500"/>
                                        <p:tgtEl>
                                          <p:spTgt spid="568"/>
                                        </p:tgtEl>
                                      </p:cBhvr>
                                    </p:animEffect>
                                  </p:childTnLst>
                                </p:cTn>
                              </p:par>
                              <p:par>
                                <p:cTn id="8" presetID="10" presetClass="entr" presetSubtype="0" fill="hold" nodeType="withEffect">
                                  <p:stCondLst>
                                    <p:cond delay="0"/>
                                  </p:stCondLst>
                                  <p:childTnLst>
                                    <p:set>
                                      <p:cBhvr>
                                        <p:cTn id="9" dur="1" fill="hold">
                                          <p:stCondLst>
                                            <p:cond delay="0"/>
                                          </p:stCondLst>
                                        </p:cTn>
                                        <p:tgtEl>
                                          <p:spTgt spid="569"/>
                                        </p:tgtEl>
                                        <p:attrNameLst>
                                          <p:attrName>style.visibility</p:attrName>
                                        </p:attrNameLst>
                                      </p:cBhvr>
                                      <p:to>
                                        <p:strVal val="visible"/>
                                      </p:to>
                                    </p:set>
                                    <p:animEffect transition="in" filter="fade">
                                      <p:cBhvr>
                                        <p:cTn id="10" dur="5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93" name="Google Shape;593;p8"/>
          <p:cNvSpPr txBox="1"/>
          <p:nvPr/>
        </p:nvSpPr>
        <p:spPr>
          <a:xfrm>
            <a:off x="787401" y="175459"/>
            <a:ext cx="10068579" cy="1785050"/>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2: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Quan sát Hình 24.2, hãy mô tả quá trình sinh sản bằng bào tử ở rêu. Trong đó, xác định sinh sản vô tính diễn ra ở giai đoạn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nào</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594" name="Google Shape;594;p8" descr="A diagram of a plant&#10;&#10;Description automatically generated"/>
          <p:cNvPicPr preferRelativeResize="0"/>
          <p:nvPr/>
        </p:nvPicPr>
        <p:blipFill rotWithShape="1">
          <a:blip r:embed="rId3"/>
          <a:srcRect/>
          <a:stretch>
            <a:fillRect/>
          </a:stretch>
        </p:blipFill>
        <p:spPr>
          <a:xfrm>
            <a:off x="1210735" y="2244001"/>
            <a:ext cx="9654119" cy="4528273"/>
          </a:xfrm>
          <a:prstGeom prst="rect">
            <a:avLst/>
          </a:prstGeom>
          <a:noFill/>
          <a:ln w="19050" cap="flat" cmpd="sng">
            <a:solidFill>
              <a:schemeClr val="accent2"/>
            </a:solidFill>
            <a:prstDash val="solid"/>
            <a:round/>
            <a:headEnd type="none" w="sm" len="sm"/>
            <a:tailEnd type="none" w="sm" len="sm"/>
          </a:ln>
          <a:effectLst>
            <a:outerShdw blurRad="50800" dist="38100" dir="5400000" algn="t" rotWithShape="0">
              <a:srgbClr val="000000">
                <a:alpha val="40000"/>
              </a:srgbClr>
            </a:outerShdw>
          </a:effectLst>
        </p:spPr>
      </p:pic>
    </p:spTree>
    <p:extLst>
      <p:ext uri="{BB962C8B-B14F-4D97-AF65-F5344CB8AC3E}">
        <p14:creationId xmlns:p14="http://schemas.microsoft.com/office/powerpoint/2010/main" val="318331242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
                                        </p:tgtEl>
                                        <p:attrNameLst>
                                          <p:attrName>style.visibility</p:attrName>
                                        </p:attrNameLst>
                                      </p:cBhvr>
                                      <p:to>
                                        <p:strVal val="visible"/>
                                      </p:to>
                                    </p:set>
                                    <p:animEffect transition="in" filter="fade">
                                      <p:cBhvr>
                                        <p:cTn id="7" dur="500"/>
                                        <p:tgtEl>
                                          <p:spTgt spid="593"/>
                                        </p:tgtEl>
                                      </p:cBhvr>
                                    </p:animEffect>
                                  </p:childTnLst>
                                </p:cTn>
                              </p:par>
                              <p:par>
                                <p:cTn id="8" presetID="10" presetClass="entr" presetSubtype="0" fill="hold" nodeType="withEffect">
                                  <p:stCondLst>
                                    <p:cond delay="0"/>
                                  </p:stCondLst>
                                  <p:childTnLst>
                                    <p:set>
                                      <p:cBhvr>
                                        <p:cTn id="9" dur="1" fill="hold">
                                          <p:stCondLst>
                                            <p:cond delay="0"/>
                                          </p:stCondLst>
                                        </p:cTn>
                                        <p:tgtEl>
                                          <p:spTgt spid="594"/>
                                        </p:tgtEl>
                                        <p:attrNameLst>
                                          <p:attrName>style.visibility</p:attrName>
                                        </p:attrNameLst>
                                      </p:cBhvr>
                                      <p:to>
                                        <p:strVal val="visible"/>
                                      </p:to>
                                    </p:set>
                                    <p:animEffect transition="in" filter="fade">
                                      <p:cBhvr>
                                        <p:cTn id="10" dur="500"/>
                                        <p:tgtEl>
                                          <p:spTgt spid="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29" name="Google Shape;629;p9"/>
          <p:cNvSpPr txBox="1"/>
          <p:nvPr/>
        </p:nvSpPr>
        <p:spPr>
          <a:xfrm>
            <a:off x="425078" y="839912"/>
            <a:ext cx="10939465" cy="4555039"/>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Quá trình sinh sản bằng bào tử ở rêu:</a:t>
            </a:r>
            <a:endPar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T</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úi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bào tử tạo ra các bào tử (n) nhờ giảm phân → bào tử nguyên phân và phát triển thành thể giao tử (n) (gồm thể giao tử đực chứa túi tinh và thể giao tử cái chứa túi trứng) → tinh trùng (n) và trứng (n) gặp nhau, xảy ra quá trình thụ tinh trong túi trứng tạo thành hợp tử (2n) → hợp tử phát triển thành phôi rồi thành thể bào tử (2n).</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632" name="Google Shape;632;p9"/>
          <p:cNvSpPr txBox="1"/>
          <p:nvPr/>
        </p:nvSpPr>
        <p:spPr>
          <a:xfrm>
            <a:off x="5210256" y="151510"/>
            <a:ext cx="1771488" cy="779711"/>
          </a:xfrm>
          <a:prstGeom prst="rect">
            <a:avLst/>
          </a:prstGeom>
          <a:noFill/>
          <a:ln>
            <a:noFill/>
          </a:ln>
        </p:spPr>
        <p:txBody>
          <a:bodyPr spcFirstLastPara="1" wrap="square" lIns="121900" tIns="60933" rIns="121900" bIns="60933" anchor="t" anchorCtr="0">
            <a:spAutoFit/>
          </a:bodyPr>
          <a:lstStyle/>
          <a:p>
            <a:r>
              <a:rPr lang="vi-VN" sz="426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426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88216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9"/>
                                        </p:tgtEl>
                                        <p:attrNameLst>
                                          <p:attrName>style.visibility</p:attrName>
                                        </p:attrNameLst>
                                      </p:cBhvr>
                                      <p:to>
                                        <p:strVal val="visible"/>
                                      </p:to>
                                    </p:set>
                                    <p:animEffect transition="in" filter="fade">
                                      <p:cBhvr>
                                        <p:cTn id="7" dur="500"/>
                                        <p:tgtEl>
                                          <p:spTgt spid="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1306</Words>
  <Application>Microsoft Office PowerPoint</Application>
  <PresentationFormat>Widescreen</PresentationFormat>
  <Paragraphs>164</Paragraphs>
  <Slides>44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Calibri Light</vt:lpstr>
      <vt:lpstr>DM Sans</vt:lpstr>
      <vt:lpstr>Heebo Medium</vt:lpstr>
      <vt:lpstr>Nunito Light</vt:lpstr>
      <vt:lpstr>Pontano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MSI</cp:lastModifiedBy>
  <cp:revision>9</cp:revision>
  <dcterms:created xsi:type="dcterms:W3CDTF">2024-08-24T01:17:59Z</dcterms:created>
  <dcterms:modified xsi:type="dcterms:W3CDTF">2024-08-24T08:37:24Z</dcterms:modified>
</cp:coreProperties>
</file>