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6"/>
  </p:notesMasterIdLst>
  <p:sldIdLst>
    <p:sldId id="363" r:id="rId2"/>
    <p:sldId id="465" r:id="rId3"/>
    <p:sldId id="256" r:id="rId4"/>
    <p:sldId id="283" r:id="rId5"/>
    <p:sldId id="496" r:id="rId6"/>
    <p:sldId id="497" r:id="rId7"/>
    <p:sldId id="473" r:id="rId8"/>
    <p:sldId id="499" r:id="rId9"/>
    <p:sldId id="498" r:id="rId10"/>
    <p:sldId id="290" r:id="rId11"/>
    <p:sldId id="285" r:id="rId12"/>
    <p:sldId id="287" r:id="rId13"/>
    <p:sldId id="288" r:id="rId14"/>
    <p:sldId id="291" r:id="rId15"/>
    <p:sldId id="477" r:id="rId16"/>
    <p:sldId id="292" r:id="rId17"/>
    <p:sldId id="500" r:id="rId18"/>
    <p:sldId id="505" r:id="rId19"/>
    <p:sldId id="273" r:id="rId20"/>
    <p:sldId id="501" r:id="rId21"/>
    <p:sldId id="502" r:id="rId22"/>
    <p:sldId id="503" r:id="rId23"/>
    <p:sldId id="504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CF739"/>
    <a:srgbClr val="336600"/>
    <a:srgbClr val="333300"/>
    <a:srgbClr val="140377"/>
    <a:srgbClr val="064009"/>
    <a:srgbClr val="009900"/>
    <a:srgbClr val="000099"/>
    <a:srgbClr val="DF5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9179" autoAdjust="0"/>
  </p:normalViewPr>
  <p:slideViewPr>
    <p:cSldViewPr snapToGrid="0">
      <p:cViewPr varScale="1">
        <p:scale>
          <a:sx n="59" d="100"/>
          <a:sy n="59" d="100"/>
        </p:scale>
        <p:origin x="1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5880B-18DE-4460-8E23-355A61A2CC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585D97-0E61-465B-9840-BF4318152C26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nhóm </a:t>
          </a:r>
          <a:r>
            <a:rPr lang="en-US" dirty="0"/>
            <a:t>1</a:t>
          </a:r>
        </a:p>
      </dgm:t>
    </dgm:pt>
    <dgm:pt modelId="{E4E000BC-9EB1-422B-AE33-D9B538395E66}" type="parTrans" cxnId="{C270F933-A7E3-4B44-8CE6-8A3DFFF90908}">
      <dgm:prSet/>
      <dgm:spPr/>
      <dgm:t>
        <a:bodyPr/>
        <a:lstStyle/>
        <a:p>
          <a:endParaRPr lang="en-US"/>
        </a:p>
      </dgm:t>
    </dgm:pt>
    <dgm:pt modelId="{930A9CD0-0BD1-4B2D-B7FA-15CC84025E3C}" type="sibTrans" cxnId="{C270F933-A7E3-4B44-8CE6-8A3DFFF90908}">
      <dgm:prSet/>
      <dgm:spPr/>
      <dgm:t>
        <a:bodyPr/>
        <a:lstStyle/>
        <a:p>
          <a:endParaRPr lang="en-US"/>
        </a:p>
      </dgm:t>
    </dgm:pt>
    <dgm:pt modelId="{826F5215-B6EC-4720-9B53-98EF98ABAAAF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nhóm </a:t>
          </a:r>
          <a:r>
            <a:rPr lang="en-US" dirty="0"/>
            <a:t>3</a:t>
          </a:r>
        </a:p>
      </dgm:t>
    </dgm:pt>
    <dgm:pt modelId="{D66C80D4-C399-49E0-84E7-0E6A92CDDA47}" type="parTrans" cxnId="{91901E71-57F7-46D7-8317-1E3998946852}">
      <dgm:prSet/>
      <dgm:spPr/>
      <dgm:t>
        <a:bodyPr/>
        <a:lstStyle/>
        <a:p>
          <a:endParaRPr lang="en-US"/>
        </a:p>
      </dgm:t>
    </dgm:pt>
    <dgm:pt modelId="{4FE439B5-C81B-45CD-B366-DC22A9006849}" type="sibTrans" cxnId="{91901E71-57F7-46D7-8317-1E3998946852}">
      <dgm:prSet/>
      <dgm:spPr/>
      <dgm:t>
        <a:bodyPr/>
        <a:lstStyle/>
        <a:p>
          <a:endParaRPr lang="en-US"/>
        </a:p>
      </dgm:t>
    </dgm:pt>
    <dgm:pt modelId="{ED33D8EF-A1EA-4495-A183-31989ADEF2DB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nhóm </a:t>
          </a:r>
          <a:r>
            <a:rPr lang="en-US" dirty="0"/>
            <a:t>2</a:t>
          </a:r>
        </a:p>
      </dgm:t>
    </dgm:pt>
    <dgm:pt modelId="{F0C23041-7D51-44BA-8A0E-12469B270677}" type="parTrans" cxnId="{2759AE72-8970-48D0-B379-6FCDF66B8B74}">
      <dgm:prSet/>
      <dgm:spPr/>
      <dgm:t>
        <a:bodyPr/>
        <a:lstStyle/>
        <a:p>
          <a:endParaRPr lang="en-US"/>
        </a:p>
      </dgm:t>
    </dgm:pt>
    <dgm:pt modelId="{EF97A359-57FD-461F-814F-F0A4F66BEE49}" type="sibTrans" cxnId="{2759AE72-8970-48D0-B379-6FCDF66B8B74}">
      <dgm:prSet/>
      <dgm:spPr/>
      <dgm:t>
        <a:bodyPr/>
        <a:lstStyle/>
        <a:p>
          <a:endParaRPr lang="en-US"/>
        </a:p>
      </dgm:t>
    </dgm:pt>
    <dgm:pt modelId="{426052A2-514F-4EC3-BC66-8C387E367E84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nhóm </a:t>
          </a:r>
          <a:r>
            <a:rPr lang="en-US" dirty="0"/>
            <a:t>5</a:t>
          </a:r>
        </a:p>
      </dgm:t>
    </dgm:pt>
    <dgm:pt modelId="{2E0ECCF4-47E9-4DFC-ABE9-05BE8EB78588}" type="parTrans" cxnId="{BEC87956-ECB4-4EE5-A50B-664B99278A93}">
      <dgm:prSet/>
      <dgm:spPr/>
      <dgm:t>
        <a:bodyPr/>
        <a:lstStyle/>
        <a:p>
          <a:endParaRPr lang="en-US"/>
        </a:p>
      </dgm:t>
    </dgm:pt>
    <dgm:pt modelId="{531EFB25-F9E3-464F-822D-188E8BD36E0D}" type="sibTrans" cxnId="{BEC87956-ECB4-4EE5-A50B-664B99278A93}">
      <dgm:prSet/>
      <dgm:spPr/>
      <dgm:t>
        <a:bodyPr/>
        <a:lstStyle/>
        <a:p>
          <a:endParaRPr lang="en-US"/>
        </a:p>
      </dgm:t>
    </dgm:pt>
    <dgm:pt modelId="{8D655F48-59C2-48AC-AF0B-2A9F6D9392DF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nhóm </a:t>
          </a:r>
          <a:r>
            <a:rPr lang="en-US" dirty="0"/>
            <a:t>4</a:t>
          </a:r>
        </a:p>
      </dgm:t>
    </dgm:pt>
    <dgm:pt modelId="{48DCFBD4-3AFF-4CE3-896B-771557A1C381}" type="parTrans" cxnId="{7149866D-9771-491F-801C-5546A7A4B9BF}">
      <dgm:prSet/>
      <dgm:spPr/>
      <dgm:t>
        <a:bodyPr/>
        <a:lstStyle/>
        <a:p>
          <a:endParaRPr lang="en-US"/>
        </a:p>
      </dgm:t>
    </dgm:pt>
    <dgm:pt modelId="{F56D0E35-12D4-4251-B7D8-DFBA00D2C408}" type="sibTrans" cxnId="{7149866D-9771-491F-801C-5546A7A4B9BF}">
      <dgm:prSet/>
      <dgm:spPr/>
      <dgm:t>
        <a:bodyPr/>
        <a:lstStyle/>
        <a:p>
          <a:endParaRPr lang="en-US"/>
        </a:p>
      </dgm:t>
    </dgm:pt>
    <dgm:pt modelId="{769EE6FF-7015-478C-99C1-A416E23F52C0}">
      <dgm:prSet phldrT="[Text]"/>
      <dgm:spPr>
        <a:solidFill>
          <a:srgbClr val="002060"/>
        </a:solidFill>
      </dgm:spPr>
      <dgm:t>
        <a:bodyPr/>
        <a:lstStyle/>
        <a:p>
          <a:r>
            <a:rPr lang="en-US"/>
            <a:t>nhóm 6</a:t>
          </a:r>
          <a:endParaRPr lang="en-US" dirty="0"/>
        </a:p>
      </dgm:t>
    </dgm:pt>
    <dgm:pt modelId="{E0E08C5A-8E54-438E-8791-FD3E05DFC90C}" type="parTrans" cxnId="{E0621634-C601-431B-B4E6-1F058C1BE4EA}">
      <dgm:prSet/>
      <dgm:spPr/>
      <dgm:t>
        <a:bodyPr/>
        <a:lstStyle/>
        <a:p>
          <a:endParaRPr lang="en-US"/>
        </a:p>
      </dgm:t>
    </dgm:pt>
    <dgm:pt modelId="{F4AD21CD-27B4-47B8-B902-08FA8A158CF9}" type="sibTrans" cxnId="{E0621634-C601-431B-B4E6-1F058C1BE4EA}">
      <dgm:prSet/>
      <dgm:spPr/>
      <dgm:t>
        <a:bodyPr/>
        <a:lstStyle/>
        <a:p>
          <a:endParaRPr lang="en-US"/>
        </a:p>
      </dgm:t>
    </dgm:pt>
    <dgm:pt modelId="{5678BE5F-0977-4CC1-B9E7-A0CFF9D3D544}" type="pres">
      <dgm:prSet presAssocID="{8545880B-18DE-4460-8E23-355A61A2CC43}" presName="diagram" presStyleCnt="0">
        <dgm:presLayoutVars>
          <dgm:dir/>
          <dgm:resizeHandles val="exact"/>
        </dgm:presLayoutVars>
      </dgm:prSet>
      <dgm:spPr/>
    </dgm:pt>
    <dgm:pt modelId="{B6A5BF7F-8029-4340-94A9-59DDA967E4D4}" type="pres">
      <dgm:prSet presAssocID="{67585D97-0E61-465B-9840-BF4318152C26}" presName="node" presStyleLbl="node1" presStyleIdx="0" presStyleCnt="6">
        <dgm:presLayoutVars>
          <dgm:bulletEnabled val="1"/>
        </dgm:presLayoutVars>
      </dgm:prSet>
      <dgm:spPr/>
    </dgm:pt>
    <dgm:pt modelId="{CC1B42DD-8868-4AD4-BFD6-790A37510CEB}" type="pres">
      <dgm:prSet presAssocID="{930A9CD0-0BD1-4B2D-B7FA-15CC84025E3C}" presName="sibTrans" presStyleCnt="0"/>
      <dgm:spPr/>
    </dgm:pt>
    <dgm:pt modelId="{07FCCB1E-1E84-4FED-B803-58ADFD48B062}" type="pres">
      <dgm:prSet presAssocID="{ED33D8EF-A1EA-4495-A183-31989ADEF2DB}" presName="node" presStyleLbl="node1" presStyleIdx="1" presStyleCnt="6" custLinFactNeighborX="388" custLinFactNeighborY="-202">
        <dgm:presLayoutVars>
          <dgm:bulletEnabled val="1"/>
        </dgm:presLayoutVars>
      </dgm:prSet>
      <dgm:spPr/>
    </dgm:pt>
    <dgm:pt modelId="{C38E2629-FC54-4060-89DA-2DC7A9958A0C}" type="pres">
      <dgm:prSet presAssocID="{EF97A359-57FD-461F-814F-F0A4F66BEE49}" presName="sibTrans" presStyleCnt="0"/>
      <dgm:spPr/>
    </dgm:pt>
    <dgm:pt modelId="{920710B7-5972-488D-ADA9-020AF2EDD9ED}" type="pres">
      <dgm:prSet presAssocID="{826F5215-B6EC-4720-9B53-98EF98ABAAAF}" presName="node" presStyleLbl="node1" presStyleIdx="2" presStyleCnt="6">
        <dgm:presLayoutVars>
          <dgm:bulletEnabled val="1"/>
        </dgm:presLayoutVars>
      </dgm:prSet>
      <dgm:spPr/>
    </dgm:pt>
    <dgm:pt modelId="{7806F191-1215-4A87-9F50-E9705DAD03D0}" type="pres">
      <dgm:prSet presAssocID="{4FE439B5-C81B-45CD-B366-DC22A9006849}" presName="sibTrans" presStyleCnt="0"/>
      <dgm:spPr/>
    </dgm:pt>
    <dgm:pt modelId="{A0074ADF-B99F-4618-BED4-A1594CD3E0BB}" type="pres">
      <dgm:prSet presAssocID="{8D655F48-59C2-48AC-AF0B-2A9F6D9392DF}" presName="node" presStyleLbl="node1" presStyleIdx="3" presStyleCnt="6">
        <dgm:presLayoutVars>
          <dgm:bulletEnabled val="1"/>
        </dgm:presLayoutVars>
      </dgm:prSet>
      <dgm:spPr/>
    </dgm:pt>
    <dgm:pt modelId="{48A33613-A49C-43CD-BBE5-9D77C73B9CFB}" type="pres">
      <dgm:prSet presAssocID="{F56D0E35-12D4-4251-B7D8-DFBA00D2C408}" presName="sibTrans" presStyleCnt="0"/>
      <dgm:spPr/>
    </dgm:pt>
    <dgm:pt modelId="{F995227C-C1ED-4D1D-8EAB-86B8B7256E80}" type="pres">
      <dgm:prSet presAssocID="{426052A2-514F-4EC3-BC66-8C387E367E84}" presName="node" presStyleLbl="node1" presStyleIdx="4" presStyleCnt="6">
        <dgm:presLayoutVars>
          <dgm:bulletEnabled val="1"/>
        </dgm:presLayoutVars>
      </dgm:prSet>
      <dgm:spPr/>
    </dgm:pt>
    <dgm:pt modelId="{A42015A5-4D54-4B36-9BE6-69E3D40C6D78}" type="pres">
      <dgm:prSet presAssocID="{531EFB25-F9E3-464F-822D-188E8BD36E0D}" presName="sibTrans" presStyleCnt="0"/>
      <dgm:spPr/>
    </dgm:pt>
    <dgm:pt modelId="{2ADE0A45-C3B2-494C-BF17-697600E27A5D}" type="pres">
      <dgm:prSet presAssocID="{769EE6FF-7015-478C-99C1-A416E23F52C0}" presName="node" presStyleLbl="node1" presStyleIdx="5" presStyleCnt="6">
        <dgm:presLayoutVars>
          <dgm:bulletEnabled val="1"/>
        </dgm:presLayoutVars>
      </dgm:prSet>
      <dgm:spPr/>
    </dgm:pt>
  </dgm:ptLst>
  <dgm:cxnLst>
    <dgm:cxn modelId="{1F8AD801-D200-4BAF-9A7A-D76A3C0ACAC5}" type="presOf" srcId="{ED33D8EF-A1EA-4495-A183-31989ADEF2DB}" destId="{07FCCB1E-1E84-4FED-B803-58ADFD48B062}" srcOrd="0" destOrd="0" presId="urn:microsoft.com/office/officeart/2005/8/layout/default"/>
    <dgm:cxn modelId="{89064119-E461-4A14-B07F-C79AF3D01BAB}" type="presOf" srcId="{8D655F48-59C2-48AC-AF0B-2A9F6D9392DF}" destId="{A0074ADF-B99F-4618-BED4-A1594CD3E0BB}" srcOrd="0" destOrd="0" presId="urn:microsoft.com/office/officeart/2005/8/layout/default"/>
    <dgm:cxn modelId="{C270F933-A7E3-4B44-8CE6-8A3DFFF90908}" srcId="{8545880B-18DE-4460-8E23-355A61A2CC43}" destId="{67585D97-0E61-465B-9840-BF4318152C26}" srcOrd="0" destOrd="0" parTransId="{E4E000BC-9EB1-422B-AE33-D9B538395E66}" sibTransId="{930A9CD0-0BD1-4B2D-B7FA-15CC84025E3C}"/>
    <dgm:cxn modelId="{E0621634-C601-431B-B4E6-1F058C1BE4EA}" srcId="{8545880B-18DE-4460-8E23-355A61A2CC43}" destId="{769EE6FF-7015-478C-99C1-A416E23F52C0}" srcOrd="5" destOrd="0" parTransId="{E0E08C5A-8E54-438E-8791-FD3E05DFC90C}" sibTransId="{F4AD21CD-27B4-47B8-B902-08FA8A158CF9}"/>
    <dgm:cxn modelId="{7149866D-9771-491F-801C-5546A7A4B9BF}" srcId="{8545880B-18DE-4460-8E23-355A61A2CC43}" destId="{8D655F48-59C2-48AC-AF0B-2A9F6D9392DF}" srcOrd="3" destOrd="0" parTransId="{48DCFBD4-3AFF-4CE3-896B-771557A1C381}" sibTransId="{F56D0E35-12D4-4251-B7D8-DFBA00D2C408}"/>
    <dgm:cxn modelId="{91901E71-57F7-46D7-8317-1E3998946852}" srcId="{8545880B-18DE-4460-8E23-355A61A2CC43}" destId="{826F5215-B6EC-4720-9B53-98EF98ABAAAF}" srcOrd="2" destOrd="0" parTransId="{D66C80D4-C399-49E0-84E7-0E6A92CDDA47}" sibTransId="{4FE439B5-C81B-45CD-B366-DC22A9006849}"/>
    <dgm:cxn modelId="{2759AE72-8970-48D0-B379-6FCDF66B8B74}" srcId="{8545880B-18DE-4460-8E23-355A61A2CC43}" destId="{ED33D8EF-A1EA-4495-A183-31989ADEF2DB}" srcOrd="1" destOrd="0" parTransId="{F0C23041-7D51-44BA-8A0E-12469B270677}" sibTransId="{EF97A359-57FD-461F-814F-F0A4F66BEE49}"/>
    <dgm:cxn modelId="{BEC87956-ECB4-4EE5-A50B-664B99278A93}" srcId="{8545880B-18DE-4460-8E23-355A61A2CC43}" destId="{426052A2-514F-4EC3-BC66-8C387E367E84}" srcOrd="4" destOrd="0" parTransId="{2E0ECCF4-47E9-4DFC-ABE9-05BE8EB78588}" sibTransId="{531EFB25-F9E3-464F-822D-188E8BD36E0D}"/>
    <dgm:cxn modelId="{E301F877-9BFB-45CB-B7DB-77608D08475C}" type="presOf" srcId="{67585D97-0E61-465B-9840-BF4318152C26}" destId="{B6A5BF7F-8029-4340-94A9-59DDA967E4D4}" srcOrd="0" destOrd="0" presId="urn:microsoft.com/office/officeart/2005/8/layout/default"/>
    <dgm:cxn modelId="{1A49A891-4032-4BA1-AA21-A0194402A9B8}" type="presOf" srcId="{769EE6FF-7015-478C-99C1-A416E23F52C0}" destId="{2ADE0A45-C3B2-494C-BF17-697600E27A5D}" srcOrd="0" destOrd="0" presId="urn:microsoft.com/office/officeart/2005/8/layout/default"/>
    <dgm:cxn modelId="{5904D8BD-8C24-4AB4-9DDC-0629289DD556}" type="presOf" srcId="{826F5215-B6EC-4720-9B53-98EF98ABAAAF}" destId="{920710B7-5972-488D-ADA9-020AF2EDD9ED}" srcOrd="0" destOrd="0" presId="urn:microsoft.com/office/officeart/2005/8/layout/default"/>
    <dgm:cxn modelId="{5F9DECBF-0D8F-44EB-9E83-7EB80AF06DCC}" type="presOf" srcId="{426052A2-514F-4EC3-BC66-8C387E367E84}" destId="{F995227C-C1ED-4D1D-8EAB-86B8B7256E80}" srcOrd="0" destOrd="0" presId="urn:microsoft.com/office/officeart/2005/8/layout/default"/>
    <dgm:cxn modelId="{E08D27CC-B31A-4BF5-BA66-2E3C20709B2B}" type="presOf" srcId="{8545880B-18DE-4460-8E23-355A61A2CC43}" destId="{5678BE5F-0977-4CC1-B9E7-A0CFF9D3D544}" srcOrd="0" destOrd="0" presId="urn:microsoft.com/office/officeart/2005/8/layout/default"/>
    <dgm:cxn modelId="{511771BF-2D5E-4E4B-95EE-BCF6F0A346C6}" type="presParOf" srcId="{5678BE5F-0977-4CC1-B9E7-A0CFF9D3D544}" destId="{B6A5BF7F-8029-4340-94A9-59DDA967E4D4}" srcOrd="0" destOrd="0" presId="urn:microsoft.com/office/officeart/2005/8/layout/default"/>
    <dgm:cxn modelId="{D329E284-D5AA-4B52-962C-DCA53F3144B3}" type="presParOf" srcId="{5678BE5F-0977-4CC1-B9E7-A0CFF9D3D544}" destId="{CC1B42DD-8868-4AD4-BFD6-790A37510CEB}" srcOrd="1" destOrd="0" presId="urn:microsoft.com/office/officeart/2005/8/layout/default"/>
    <dgm:cxn modelId="{62FC8489-3647-4718-ABE1-0C8E9FA83CE6}" type="presParOf" srcId="{5678BE5F-0977-4CC1-B9E7-A0CFF9D3D544}" destId="{07FCCB1E-1E84-4FED-B803-58ADFD48B062}" srcOrd="2" destOrd="0" presId="urn:microsoft.com/office/officeart/2005/8/layout/default"/>
    <dgm:cxn modelId="{CDA98149-CC45-48DB-AEF4-D68C0F3C7A14}" type="presParOf" srcId="{5678BE5F-0977-4CC1-B9E7-A0CFF9D3D544}" destId="{C38E2629-FC54-4060-89DA-2DC7A9958A0C}" srcOrd="3" destOrd="0" presId="urn:microsoft.com/office/officeart/2005/8/layout/default"/>
    <dgm:cxn modelId="{0D64F100-3D0C-4777-A8ED-17376C1F1C3F}" type="presParOf" srcId="{5678BE5F-0977-4CC1-B9E7-A0CFF9D3D544}" destId="{920710B7-5972-488D-ADA9-020AF2EDD9ED}" srcOrd="4" destOrd="0" presId="urn:microsoft.com/office/officeart/2005/8/layout/default"/>
    <dgm:cxn modelId="{366A7F0E-4D84-4620-9286-1F08D59D0B6A}" type="presParOf" srcId="{5678BE5F-0977-4CC1-B9E7-A0CFF9D3D544}" destId="{7806F191-1215-4A87-9F50-E9705DAD03D0}" srcOrd="5" destOrd="0" presId="urn:microsoft.com/office/officeart/2005/8/layout/default"/>
    <dgm:cxn modelId="{FD3A54FD-EB64-4586-9A9F-604426921FAB}" type="presParOf" srcId="{5678BE5F-0977-4CC1-B9E7-A0CFF9D3D544}" destId="{A0074ADF-B99F-4618-BED4-A1594CD3E0BB}" srcOrd="6" destOrd="0" presId="urn:microsoft.com/office/officeart/2005/8/layout/default"/>
    <dgm:cxn modelId="{65DA0116-1E06-49A7-A2F9-4CFE4CFBF4AA}" type="presParOf" srcId="{5678BE5F-0977-4CC1-B9E7-A0CFF9D3D544}" destId="{48A33613-A49C-43CD-BBE5-9D77C73B9CFB}" srcOrd="7" destOrd="0" presId="urn:microsoft.com/office/officeart/2005/8/layout/default"/>
    <dgm:cxn modelId="{014EB3D8-CDDB-4B54-8C26-668A55F91AC4}" type="presParOf" srcId="{5678BE5F-0977-4CC1-B9E7-A0CFF9D3D544}" destId="{F995227C-C1ED-4D1D-8EAB-86B8B7256E80}" srcOrd="8" destOrd="0" presId="urn:microsoft.com/office/officeart/2005/8/layout/default"/>
    <dgm:cxn modelId="{23B1C9D2-6C8D-49F5-A7E5-80ABF6998977}" type="presParOf" srcId="{5678BE5F-0977-4CC1-B9E7-A0CFF9D3D544}" destId="{A42015A5-4D54-4B36-9BE6-69E3D40C6D78}" srcOrd="9" destOrd="0" presId="urn:microsoft.com/office/officeart/2005/8/layout/default"/>
    <dgm:cxn modelId="{CFF0F250-3C35-469F-B856-6B4AA7AC1ACF}" type="presParOf" srcId="{5678BE5F-0977-4CC1-B9E7-A0CFF9D3D544}" destId="{2ADE0A45-C3B2-494C-BF17-697600E27A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5880B-18DE-4460-8E23-355A61A2CC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585D97-0E61-465B-9840-BF4318152C2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Sản phẩm nhóm 1</a:t>
          </a:r>
        </a:p>
      </dgm:t>
    </dgm:pt>
    <dgm:pt modelId="{E4E000BC-9EB1-422B-AE33-D9B538395E66}" type="parTrans" cxnId="{C270F933-A7E3-4B44-8CE6-8A3DFFF90908}">
      <dgm:prSet/>
      <dgm:spPr/>
      <dgm:t>
        <a:bodyPr/>
        <a:lstStyle/>
        <a:p>
          <a:endParaRPr lang="en-US"/>
        </a:p>
      </dgm:t>
    </dgm:pt>
    <dgm:pt modelId="{930A9CD0-0BD1-4B2D-B7FA-15CC84025E3C}" type="sibTrans" cxnId="{C270F933-A7E3-4B44-8CE6-8A3DFFF90908}">
      <dgm:prSet/>
      <dgm:spPr/>
      <dgm:t>
        <a:bodyPr/>
        <a:lstStyle/>
        <a:p>
          <a:endParaRPr lang="en-US"/>
        </a:p>
      </dgm:t>
    </dgm:pt>
    <dgm:pt modelId="{826F5215-B6EC-4720-9B53-98EF98ABAAAF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Sản phẩm nhóm 3</a:t>
          </a:r>
        </a:p>
      </dgm:t>
    </dgm:pt>
    <dgm:pt modelId="{D66C80D4-C399-49E0-84E7-0E6A92CDDA47}" type="parTrans" cxnId="{91901E71-57F7-46D7-8317-1E3998946852}">
      <dgm:prSet/>
      <dgm:spPr/>
      <dgm:t>
        <a:bodyPr/>
        <a:lstStyle/>
        <a:p>
          <a:endParaRPr lang="en-US"/>
        </a:p>
      </dgm:t>
    </dgm:pt>
    <dgm:pt modelId="{4FE439B5-C81B-45CD-B366-DC22A9006849}" type="sibTrans" cxnId="{91901E71-57F7-46D7-8317-1E3998946852}">
      <dgm:prSet/>
      <dgm:spPr/>
      <dgm:t>
        <a:bodyPr/>
        <a:lstStyle/>
        <a:p>
          <a:endParaRPr lang="en-US"/>
        </a:p>
      </dgm:t>
    </dgm:pt>
    <dgm:pt modelId="{ED33D8EF-A1EA-4495-A183-31989ADEF2DB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Sản phẩm nhóm 2</a:t>
          </a:r>
        </a:p>
      </dgm:t>
    </dgm:pt>
    <dgm:pt modelId="{F0C23041-7D51-44BA-8A0E-12469B270677}" type="parTrans" cxnId="{2759AE72-8970-48D0-B379-6FCDF66B8B74}">
      <dgm:prSet/>
      <dgm:spPr/>
      <dgm:t>
        <a:bodyPr/>
        <a:lstStyle/>
        <a:p>
          <a:endParaRPr lang="en-US"/>
        </a:p>
      </dgm:t>
    </dgm:pt>
    <dgm:pt modelId="{EF97A359-57FD-461F-814F-F0A4F66BEE49}" type="sibTrans" cxnId="{2759AE72-8970-48D0-B379-6FCDF66B8B74}">
      <dgm:prSet/>
      <dgm:spPr/>
      <dgm:t>
        <a:bodyPr/>
        <a:lstStyle/>
        <a:p>
          <a:endParaRPr lang="en-US"/>
        </a:p>
      </dgm:t>
    </dgm:pt>
    <dgm:pt modelId="{8D655F48-59C2-48AC-AF0B-2A9F6D9392DF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Sản phẩm </a:t>
          </a:r>
          <a:r>
            <a:rPr lang="en-US"/>
            <a:t>nhóm 5</a:t>
          </a:r>
          <a:endParaRPr lang="en-US" dirty="0"/>
        </a:p>
      </dgm:t>
    </dgm:pt>
    <dgm:pt modelId="{48DCFBD4-3AFF-4CE3-896B-771557A1C381}" type="parTrans" cxnId="{7149866D-9771-491F-801C-5546A7A4B9BF}">
      <dgm:prSet/>
      <dgm:spPr/>
      <dgm:t>
        <a:bodyPr/>
        <a:lstStyle/>
        <a:p>
          <a:endParaRPr lang="en-US"/>
        </a:p>
      </dgm:t>
    </dgm:pt>
    <dgm:pt modelId="{F56D0E35-12D4-4251-B7D8-DFBA00D2C408}" type="sibTrans" cxnId="{7149866D-9771-491F-801C-5546A7A4B9BF}">
      <dgm:prSet/>
      <dgm:spPr/>
      <dgm:t>
        <a:bodyPr/>
        <a:lstStyle/>
        <a:p>
          <a:endParaRPr lang="en-US"/>
        </a:p>
      </dgm:t>
    </dgm:pt>
    <dgm:pt modelId="{DBBAF066-A841-45A2-8661-FC928A386D5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Sản phẩm </a:t>
          </a:r>
          <a:r>
            <a:rPr lang="en-US"/>
            <a:t>nhóm 4</a:t>
          </a:r>
          <a:endParaRPr lang="en-US" dirty="0"/>
        </a:p>
      </dgm:t>
    </dgm:pt>
    <dgm:pt modelId="{41C3E052-3C23-4032-95A4-025BADAF76EF}" type="parTrans" cxnId="{0945FB62-4932-4404-8A9A-4A2A4E108B7F}">
      <dgm:prSet/>
      <dgm:spPr/>
      <dgm:t>
        <a:bodyPr/>
        <a:lstStyle/>
        <a:p>
          <a:endParaRPr lang="en-US"/>
        </a:p>
      </dgm:t>
    </dgm:pt>
    <dgm:pt modelId="{14B646E1-3289-4F92-A7B6-3724C73845C6}" type="sibTrans" cxnId="{0945FB62-4932-4404-8A9A-4A2A4E108B7F}">
      <dgm:prSet/>
      <dgm:spPr/>
      <dgm:t>
        <a:bodyPr/>
        <a:lstStyle/>
        <a:p>
          <a:endParaRPr lang="en-US"/>
        </a:p>
      </dgm:t>
    </dgm:pt>
    <dgm:pt modelId="{E1DB7178-5099-4B81-930A-C3608CEB3FD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Sản phẩm </a:t>
          </a:r>
          <a:r>
            <a:rPr lang="en-US"/>
            <a:t>nhóm 6</a:t>
          </a:r>
          <a:endParaRPr lang="en-US" dirty="0"/>
        </a:p>
      </dgm:t>
    </dgm:pt>
    <dgm:pt modelId="{53B78911-19CE-49BF-AA99-3CDA7B52A243}" type="parTrans" cxnId="{93B8EB20-ECA3-408F-9A51-1C7F7D05E3EE}">
      <dgm:prSet/>
      <dgm:spPr/>
      <dgm:t>
        <a:bodyPr/>
        <a:lstStyle/>
        <a:p>
          <a:endParaRPr lang="en-US"/>
        </a:p>
      </dgm:t>
    </dgm:pt>
    <dgm:pt modelId="{630BF8C5-C96C-4408-BB93-3B489DB53D75}" type="sibTrans" cxnId="{93B8EB20-ECA3-408F-9A51-1C7F7D05E3EE}">
      <dgm:prSet/>
      <dgm:spPr/>
      <dgm:t>
        <a:bodyPr/>
        <a:lstStyle/>
        <a:p>
          <a:endParaRPr lang="en-US"/>
        </a:p>
      </dgm:t>
    </dgm:pt>
    <dgm:pt modelId="{5678BE5F-0977-4CC1-B9E7-A0CFF9D3D544}" type="pres">
      <dgm:prSet presAssocID="{8545880B-18DE-4460-8E23-355A61A2CC43}" presName="diagram" presStyleCnt="0">
        <dgm:presLayoutVars>
          <dgm:dir/>
          <dgm:resizeHandles val="exact"/>
        </dgm:presLayoutVars>
      </dgm:prSet>
      <dgm:spPr/>
    </dgm:pt>
    <dgm:pt modelId="{B6A5BF7F-8029-4340-94A9-59DDA967E4D4}" type="pres">
      <dgm:prSet presAssocID="{67585D97-0E61-465B-9840-BF4318152C26}" presName="node" presStyleLbl="node1" presStyleIdx="0" presStyleCnt="6">
        <dgm:presLayoutVars>
          <dgm:bulletEnabled val="1"/>
        </dgm:presLayoutVars>
      </dgm:prSet>
      <dgm:spPr/>
    </dgm:pt>
    <dgm:pt modelId="{CC1B42DD-8868-4AD4-BFD6-790A37510CEB}" type="pres">
      <dgm:prSet presAssocID="{930A9CD0-0BD1-4B2D-B7FA-15CC84025E3C}" presName="sibTrans" presStyleCnt="0"/>
      <dgm:spPr/>
    </dgm:pt>
    <dgm:pt modelId="{07FCCB1E-1E84-4FED-B803-58ADFD48B062}" type="pres">
      <dgm:prSet presAssocID="{ED33D8EF-A1EA-4495-A183-31989ADEF2DB}" presName="node" presStyleLbl="node1" presStyleIdx="1" presStyleCnt="6" custLinFactNeighborX="388" custLinFactNeighborY="-202">
        <dgm:presLayoutVars>
          <dgm:bulletEnabled val="1"/>
        </dgm:presLayoutVars>
      </dgm:prSet>
      <dgm:spPr/>
    </dgm:pt>
    <dgm:pt modelId="{C38E2629-FC54-4060-89DA-2DC7A9958A0C}" type="pres">
      <dgm:prSet presAssocID="{EF97A359-57FD-461F-814F-F0A4F66BEE49}" presName="sibTrans" presStyleCnt="0"/>
      <dgm:spPr/>
    </dgm:pt>
    <dgm:pt modelId="{920710B7-5972-488D-ADA9-020AF2EDD9ED}" type="pres">
      <dgm:prSet presAssocID="{826F5215-B6EC-4720-9B53-98EF98ABAAAF}" presName="node" presStyleLbl="node1" presStyleIdx="2" presStyleCnt="6">
        <dgm:presLayoutVars>
          <dgm:bulletEnabled val="1"/>
        </dgm:presLayoutVars>
      </dgm:prSet>
      <dgm:spPr/>
    </dgm:pt>
    <dgm:pt modelId="{7806F191-1215-4A87-9F50-E9705DAD03D0}" type="pres">
      <dgm:prSet presAssocID="{4FE439B5-C81B-45CD-B366-DC22A9006849}" presName="sibTrans" presStyleCnt="0"/>
      <dgm:spPr/>
    </dgm:pt>
    <dgm:pt modelId="{33CD227E-943D-4C0A-B4D4-3712C0B09620}" type="pres">
      <dgm:prSet presAssocID="{DBBAF066-A841-45A2-8661-FC928A386D56}" presName="node" presStyleLbl="node1" presStyleIdx="3" presStyleCnt="6">
        <dgm:presLayoutVars>
          <dgm:bulletEnabled val="1"/>
        </dgm:presLayoutVars>
      </dgm:prSet>
      <dgm:spPr/>
    </dgm:pt>
    <dgm:pt modelId="{BA113F79-9C4F-4CEC-817A-0DDD86A171C5}" type="pres">
      <dgm:prSet presAssocID="{14B646E1-3289-4F92-A7B6-3724C73845C6}" presName="sibTrans" presStyleCnt="0"/>
      <dgm:spPr/>
    </dgm:pt>
    <dgm:pt modelId="{A0074ADF-B99F-4618-BED4-A1594CD3E0BB}" type="pres">
      <dgm:prSet presAssocID="{8D655F48-59C2-48AC-AF0B-2A9F6D9392DF}" presName="node" presStyleLbl="node1" presStyleIdx="4" presStyleCnt="6">
        <dgm:presLayoutVars>
          <dgm:bulletEnabled val="1"/>
        </dgm:presLayoutVars>
      </dgm:prSet>
      <dgm:spPr/>
    </dgm:pt>
    <dgm:pt modelId="{DCD95157-5F9D-4F6B-9024-F4A8FFD92BDD}" type="pres">
      <dgm:prSet presAssocID="{F56D0E35-12D4-4251-B7D8-DFBA00D2C408}" presName="sibTrans" presStyleCnt="0"/>
      <dgm:spPr/>
    </dgm:pt>
    <dgm:pt modelId="{DE5B5CE3-CD0A-4471-921C-8867A6EBB27C}" type="pres">
      <dgm:prSet presAssocID="{E1DB7178-5099-4B81-930A-C3608CEB3FD2}" presName="node" presStyleLbl="node1" presStyleIdx="5" presStyleCnt="6">
        <dgm:presLayoutVars>
          <dgm:bulletEnabled val="1"/>
        </dgm:presLayoutVars>
      </dgm:prSet>
      <dgm:spPr/>
    </dgm:pt>
  </dgm:ptLst>
  <dgm:cxnLst>
    <dgm:cxn modelId="{1F8AD801-D200-4BAF-9A7A-D76A3C0ACAC5}" type="presOf" srcId="{ED33D8EF-A1EA-4495-A183-31989ADEF2DB}" destId="{07FCCB1E-1E84-4FED-B803-58ADFD48B062}" srcOrd="0" destOrd="0" presId="urn:microsoft.com/office/officeart/2005/8/layout/default"/>
    <dgm:cxn modelId="{89064119-E461-4A14-B07F-C79AF3D01BAB}" type="presOf" srcId="{8D655F48-59C2-48AC-AF0B-2A9F6D9392DF}" destId="{A0074ADF-B99F-4618-BED4-A1594CD3E0BB}" srcOrd="0" destOrd="0" presId="urn:microsoft.com/office/officeart/2005/8/layout/default"/>
    <dgm:cxn modelId="{93B8EB20-ECA3-408F-9A51-1C7F7D05E3EE}" srcId="{8545880B-18DE-4460-8E23-355A61A2CC43}" destId="{E1DB7178-5099-4B81-930A-C3608CEB3FD2}" srcOrd="5" destOrd="0" parTransId="{53B78911-19CE-49BF-AA99-3CDA7B52A243}" sibTransId="{630BF8C5-C96C-4408-BB93-3B489DB53D75}"/>
    <dgm:cxn modelId="{C270F933-A7E3-4B44-8CE6-8A3DFFF90908}" srcId="{8545880B-18DE-4460-8E23-355A61A2CC43}" destId="{67585D97-0E61-465B-9840-BF4318152C26}" srcOrd="0" destOrd="0" parTransId="{E4E000BC-9EB1-422B-AE33-D9B538395E66}" sibTransId="{930A9CD0-0BD1-4B2D-B7FA-15CC84025E3C}"/>
    <dgm:cxn modelId="{3209355F-A9AE-49A1-AAFF-F1438B233B86}" type="presOf" srcId="{E1DB7178-5099-4B81-930A-C3608CEB3FD2}" destId="{DE5B5CE3-CD0A-4471-921C-8867A6EBB27C}" srcOrd="0" destOrd="0" presId="urn:microsoft.com/office/officeart/2005/8/layout/default"/>
    <dgm:cxn modelId="{0945FB62-4932-4404-8A9A-4A2A4E108B7F}" srcId="{8545880B-18DE-4460-8E23-355A61A2CC43}" destId="{DBBAF066-A841-45A2-8661-FC928A386D56}" srcOrd="3" destOrd="0" parTransId="{41C3E052-3C23-4032-95A4-025BADAF76EF}" sibTransId="{14B646E1-3289-4F92-A7B6-3724C73845C6}"/>
    <dgm:cxn modelId="{7149866D-9771-491F-801C-5546A7A4B9BF}" srcId="{8545880B-18DE-4460-8E23-355A61A2CC43}" destId="{8D655F48-59C2-48AC-AF0B-2A9F6D9392DF}" srcOrd="4" destOrd="0" parTransId="{48DCFBD4-3AFF-4CE3-896B-771557A1C381}" sibTransId="{F56D0E35-12D4-4251-B7D8-DFBA00D2C408}"/>
    <dgm:cxn modelId="{91901E71-57F7-46D7-8317-1E3998946852}" srcId="{8545880B-18DE-4460-8E23-355A61A2CC43}" destId="{826F5215-B6EC-4720-9B53-98EF98ABAAAF}" srcOrd="2" destOrd="0" parTransId="{D66C80D4-C399-49E0-84E7-0E6A92CDDA47}" sibTransId="{4FE439B5-C81B-45CD-B366-DC22A9006849}"/>
    <dgm:cxn modelId="{2759AE72-8970-48D0-B379-6FCDF66B8B74}" srcId="{8545880B-18DE-4460-8E23-355A61A2CC43}" destId="{ED33D8EF-A1EA-4495-A183-31989ADEF2DB}" srcOrd="1" destOrd="0" parTransId="{F0C23041-7D51-44BA-8A0E-12469B270677}" sibTransId="{EF97A359-57FD-461F-814F-F0A4F66BEE49}"/>
    <dgm:cxn modelId="{E301F877-9BFB-45CB-B7DB-77608D08475C}" type="presOf" srcId="{67585D97-0E61-465B-9840-BF4318152C26}" destId="{B6A5BF7F-8029-4340-94A9-59DDA967E4D4}" srcOrd="0" destOrd="0" presId="urn:microsoft.com/office/officeart/2005/8/layout/default"/>
    <dgm:cxn modelId="{B641E1B8-9171-4B27-BD92-94DF98BB21FF}" type="presOf" srcId="{DBBAF066-A841-45A2-8661-FC928A386D56}" destId="{33CD227E-943D-4C0A-B4D4-3712C0B09620}" srcOrd="0" destOrd="0" presId="urn:microsoft.com/office/officeart/2005/8/layout/default"/>
    <dgm:cxn modelId="{5904D8BD-8C24-4AB4-9DDC-0629289DD556}" type="presOf" srcId="{826F5215-B6EC-4720-9B53-98EF98ABAAAF}" destId="{920710B7-5972-488D-ADA9-020AF2EDD9ED}" srcOrd="0" destOrd="0" presId="urn:microsoft.com/office/officeart/2005/8/layout/default"/>
    <dgm:cxn modelId="{E08D27CC-B31A-4BF5-BA66-2E3C20709B2B}" type="presOf" srcId="{8545880B-18DE-4460-8E23-355A61A2CC43}" destId="{5678BE5F-0977-4CC1-B9E7-A0CFF9D3D544}" srcOrd="0" destOrd="0" presId="urn:microsoft.com/office/officeart/2005/8/layout/default"/>
    <dgm:cxn modelId="{511771BF-2D5E-4E4B-95EE-BCF6F0A346C6}" type="presParOf" srcId="{5678BE5F-0977-4CC1-B9E7-A0CFF9D3D544}" destId="{B6A5BF7F-8029-4340-94A9-59DDA967E4D4}" srcOrd="0" destOrd="0" presId="urn:microsoft.com/office/officeart/2005/8/layout/default"/>
    <dgm:cxn modelId="{D329E284-D5AA-4B52-962C-DCA53F3144B3}" type="presParOf" srcId="{5678BE5F-0977-4CC1-B9E7-A0CFF9D3D544}" destId="{CC1B42DD-8868-4AD4-BFD6-790A37510CEB}" srcOrd="1" destOrd="0" presId="urn:microsoft.com/office/officeart/2005/8/layout/default"/>
    <dgm:cxn modelId="{62FC8489-3647-4718-ABE1-0C8E9FA83CE6}" type="presParOf" srcId="{5678BE5F-0977-4CC1-B9E7-A0CFF9D3D544}" destId="{07FCCB1E-1E84-4FED-B803-58ADFD48B062}" srcOrd="2" destOrd="0" presId="urn:microsoft.com/office/officeart/2005/8/layout/default"/>
    <dgm:cxn modelId="{CDA98149-CC45-48DB-AEF4-D68C0F3C7A14}" type="presParOf" srcId="{5678BE5F-0977-4CC1-B9E7-A0CFF9D3D544}" destId="{C38E2629-FC54-4060-89DA-2DC7A9958A0C}" srcOrd="3" destOrd="0" presId="urn:microsoft.com/office/officeart/2005/8/layout/default"/>
    <dgm:cxn modelId="{0D64F100-3D0C-4777-A8ED-17376C1F1C3F}" type="presParOf" srcId="{5678BE5F-0977-4CC1-B9E7-A0CFF9D3D544}" destId="{920710B7-5972-488D-ADA9-020AF2EDD9ED}" srcOrd="4" destOrd="0" presId="urn:microsoft.com/office/officeart/2005/8/layout/default"/>
    <dgm:cxn modelId="{366A7F0E-4D84-4620-9286-1F08D59D0B6A}" type="presParOf" srcId="{5678BE5F-0977-4CC1-B9E7-A0CFF9D3D544}" destId="{7806F191-1215-4A87-9F50-E9705DAD03D0}" srcOrd="5" destOrd="0" presId="urn:microsoft.com/office/officeart/2005/8/layout/default"/>
    <dgm:cxn modelId="{36FC0BD6-AAF4-47F0-9A53-14AD2685FBF8}" type="presParOf" srcId="{5678BE5F-0977-4CC1-B9E7-A0CFF9D3D544}" destId="{33CD227E-943D-4C0A-B4D4-3712C0B09620}" srcOrd="6" destOrd="0" presId="urn:microsoft.com/office/officeart/2005/8/layout/default"/>
    <dgm:cxn modelId="{6DB25D16-A91D-4F25-BD9F-9A7DB45E4116}" type="presParOf" srcId="{5678BE5F-0977-4CC1-B9E7-A0CFF9D3D544}" destId="{BA113F79-9C4F-4CEC-817A-0DDD86A171C5}" srcOrd="7" destOrd="0" presId="urn:microsoft.com/office/officeart/2005/8/layout/default"/>
    <dgm:cxn modelId="{FD3A54FD-EB64-4586-9A9F-604426921FAB}" type="presParOf" srcId="{5678BE5F-0977-4CC1-B9E7-A0CFF9D3D544}" destId="{A0074ADF-B99F-4618-BED4-A1594CD3E0BB}" srcOrd="8" destOrd="0" presId="urn:microsoft.com/office/officeart/2005/8/layout/default"/>
    <dgm:cxn modelId="{DF49E3E6-A96A-4C73-B3F1-DC9CC1568147}" type="presParOf" srcId="{5678BE5F-0977-4CC1-B9E7-A0CFF9D3D544}" destId="{DCD95157-5F9D-4F6B-9024-F4A8FFD92BDD}" srcOrd="9" destOrd="0" presId="urn:microsoft.com/office/officeart/2005/8/layout/default"/>
    <dgm:cxn modelId="{02FB0DC2-B9D6-4151-9CC8-94994F903699}" type="presParOf" srcId="{5678BE5F-0977-4CC1-B9E7-A0CFF9D3D544}" destId="{DE5B5CE3-CD0A-4471-921C-8867A6EBB2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5BF7F-8029-4340-94A9-59DDA967E4D4}">
      <dsp:nvSpPr>
        <dsp:cNvPr id="0" name=""/>
        <dsp:cNvSpPr/>
      </dsp:nvSpPr>
      <dsp:spPr>
        <a:xfrm>
          <a:off x="632699" y="2979"/>
          <a:ext cx="2454315" cy="147258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nhóm </a:t>
          </a:r>
          <a:r>
            <a:rPr lang="en-US" sz="5200" kern="1200" dirty="0"/>
            <a:t>1</a:t>
          </a:r>
        </a:p>
      </dsp:txBody>
      <dsp:txXfrm>
        <a:off x="632699" y="2979"/>
        <a:ext cx="2454315" cy="1472589"/>
      </dsp:txXfrm>
    </dsp:sp>
    <dsp:sp modelId="{07FCCB1E-1E84-4FED-B803-58ADFD48B062}">
      <dsp:nvSpPr>
        <dsp:cNvPr id="0" name=""/>
        <dsp:cNvSpPr/>
      </dsp:nvSpPr>
      <dsp:spPr>
        <a:xfrm>
          <a:off x="3341969" y="4"/>
          <a:ext cx="2454315" cy="147258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nhóm </a:t>
          </a:r>
          <a:r>
            <a:rPr lang="en-US" sz="5200" kern="1200" dirty="0"/>
            <a:t>2</a:t>
          </a:r>
        </a:p>
      </dsp:txBody>
      <dsp:txXfrm>
        <a:off x="3341969" y="4"/>
        <a:ext cx="2454315" cy="1472589"/>
      </dsp:txXfrm>
    </dsp:sp>
    <dsp:sp modelId="{920710B7-5972-488D-ADA9-020AF2EDD9ED}">
      <dsp:nvSpPr>
        <dsp:cNvPr id="0" name=""/>
        <dsp:cNvSpPr/>
      </dsp:nvSpPr>
      <dsp:spPr>
        <a:xfrm>
          <a:off x="632699" y="1721000"/>
          <a:ext cx="2454315" cy="147258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nhóm </a:t>
          </a:r>
          <a:r>
            <a:rPr lang="en-US" sz="5200" kern="1200" dirty="0"/>
            <a:t>3</a:t>
          </a:r>
        </a:p>
      </dsp:txBody>
      <dsp:txXfrm>
        <a:off x="632699" y="1721000"/>
        <a:ext cx="2454315" cy="1472589"/>
      </dsp:txXfrm>
    </dsp:sp>
    <dsp:sp modelId="{A0074ADF-B99F-4618-BED4-A1594CD3E0BB}">
      <dsp:nvSpPr>
        <dsp:cNvPr id="0" name=""/>
        <dsp:cNvSpPr/>
      </dsp:nvSpPr>
      <dsp:spPr>
        <a:xfrm>
          <a:off x="3332446" y="1721000"/>
          <a:ext cx="2454315" cy="147258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nhóm </a:t>
          </a:r>
          <a:r>
            <a:rPr lang="en-US" sz="5200" kern="1200" dirty="0"/>
            <a:t>4</a:t>
          </a:r>
        </a:p>
      </dsp:txBody>
      <dsp:txXfrm>
        <a:off x="3332446" y="1721000"/>
        <a:ext cx="2454315" cy="1472589"/>
      </dsp:txXfrm>
    </dsp:sp>
    <dsp:sp modelId="{F995227C-C1ED-4D1D-8EAB-86B8B7256E80}">
      <dsp:nvSpPr>
        <dsp:cNvPr id="0" name=""/>
        <dsp:cNvSpPr/>
      </dsp:nvSpPr>
      <dsp:spPr>
        <a:xfrm>
          <a:off x="632699" y="3439021"/>
          <a:ext cx="2454315" cy="147258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nhóm </a:t>
          </a:r>
          <a:r>
            <a:rPr lang="en-US" sz="5200" kern="1200" dirty="0"/>
            <a:t>5</a:t>
          </a:r>
        </a:p>
      </dsp:txBody>
      <dsp:txXfrm>
        <a:off x="632699" y="3439021"/>
        <a:ext cx="2454315" cy="1472589"/>
      </dsp:txXfrm>
    </dsp:sp>
    <dsp:sp modelId="{2ADE0A45-C3B2-494C-BF17-697600E27A5D}">
      <dsp:nvSpPr>
        <dsp:cNvPr id="0" name=""/>
        <dsp:cNvSpPr/>
      </dsp:nvSpPr>
      <dsp:spPr>
        <a:xfrm>
          <a:off x="3332446" y="3439021"/>
          <a:ext cx="2454315" cy="147258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nhóm 6</a:t>
          </a:r>
          <a:endParaRPr lang="en-US" sz="5200" kern="1200" dirty="0"/>
        </a:p>
      </dsp:txBody>
      <dsp:txXfrm>
        <a:off x="3332446" y="3439021"/>
        <a:ext cx="2454315" cy="1472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5BF7F-8029-4340-94A9-59DDA967E4D4}">
      <dsp:nvSpPr>
        <dsp:cNvPr id="0" name=""/>
        <dsp:cNvSpPr/>
      </dsp:nvSpPr>
      <dsp:spPr>
        <a:xfrm>
          <a:off x="322812" y="1913"/>
          <a:ext cx="2462634" cy="147758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Sản phẩm nhóm 1</a:t>
          </a:r>
        </a:p>
      </dsp:txBody>
      <dsp:txXfrm>
        <a:off x="322812" y="1913"/>
        <a:ext cx="2462634" cy="1477580"/>
      </dsp:txXfrm>
    </dsp:sp>
    <dsp:sp modelId="{07FCCB1E-1E84-4FED-B803-58ADFD48B062}">
      <dsp:nvSpPr>
        <dsp:cNvPr id="0" name=""/>
        <dsp:cNvSpPr/>
      </dsp:nvSpPr>
      <dsp:spPr>
        <a:xfrm>
          <a:off x="3041265" y="0"/>
          <a:ext cx="2462634" cy="147758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Sản phẩm nhóm 2</a:t>
          </a:r>
        </a:p>
      </dsp:txBody>
      <dsp:txXfrm>
        <a:off x="3041265" y="0"/>
        <a:ext cx="2462634" cy="1477580"/>
      </dsp:txXfrm>
    </dsp:sp>
    <dsp:sp modelId="{920710B7-5972-488D-ADA9-020AF2EDD9ED}">
      <dsp:nvSpPr>
        <dsp:cNvPr id="0" name=""/>
        <dsp:cNvSpPr/>
      </dsp:nvSpPr>
      <dsp:spPr>
        <a:xfrm>
          <a:off x="322812" y="1725758"/>
          <a:ext cx="2462634" cy="147758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Sản phẩm nhóm 3</a:t>
          </a:r>
        </a:p>
      </dsp:txBody>
      <dsp:txXfrm>
        <a:off x="322812" y="1725758"/>
        <a:ext cx="2462634" cy="1477580"/>
      </dsp:txXfrm>
    </dsp:sp>
    <dsp:sp modelId="{33CD227E-943D-4C0A-B4D4-3712C0B09620}">
      <dsp:nvSpPr>
        <dsp:cNvPr id="0" name=""/>
        <dsp:cNvSpPr/>
      </dsp:nvSpPr>
      <dsp:spPr>
        <a:xfrm>
          <a:off x="3031710" y="1725758"/>
          <a:ext cx="2462634" cy="147758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Sản phẩm </a:t>
          </a:r>
          <a:r>
            <a:rPr lang="en-US" sz="4100" kern="1200"/>
            <a:t>nhóm 4</a:t>
          </a:r>
          <a:endParaRPr lang="en-US" sz="4100" kern="1200" dirty="0"/>
        </a:p>
      </dsp:txBody>
      <dsp:txXfrm>
        <a:off x="3031710" y="1725758"/>
        <a:ext cx="2462634" cy="1477580"/>
      </dsp:txXfrm>
    </dsp:sp>
    <dsp:sp modelId="{A0074ADF-B99F-4618-BED4-A1594CD3E0BB}">
      <dsp:nvSpPr>
        <dsp:cNvPr id="0" name=""/>
        <dsp:cNvSpPr/>
      </dsp:nvSpPr>
      <dsp:spPr>
        <a:xfrm>
          <a:off x="322812" y="3449602"/>
          <a:ext cx="2462634" cy="147758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Sản phẩm </a:t>
          </a:r>
          <a:r>
            <a:rPr lang="en-US" sz="4100" kern="1200"/>
            <a:t>nhóm 5</a:t>
          </a:r>
          <a:endParaRPr lang="en-US" sz="4100" kern="1200" dirty="0"/>
        </a:p>
      </dsp:txBody>
      <dsp:txXfrm>
        <a:off x="322812" y="3449602"/>
        <a:ext cx="2462634" cy="1477580"/>
      </dsp:txXfrm>
    </dsp:sp>
    <dsp:sp modelId="{DE5B5CE3-CD0A-4471-921C-8867A6EBB27C}">
      <dsp:nvSpPr>
        <dsp:cNvPr id="0" name=""/>
        <dsp:cNvSpPr/>
      </dsp:nvSpPr>
      <dsp:spPr>
        <a:xfrm>
          <a:off x="3031710" y="3449602"/>
          <a:ext cx="2462634" cy="147758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Sản phẩm </a:t>
          </a:r>
          <a:r>
            <a:rPr lang="en-US" sz="4100" kern="1200"/>
            <a:t>nhóm 6</a:t>
          </a:r>
          <a:endParaRPr lang="en-US" sz="4100" kern="1200" dirty="0"/>
        </a:p>
      </dsp:txBody>
      <dsp:txXfrm>
        <a:off x="3031710" y="3449602"/>
        <a:ext cx="2462634" cy="1477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E3800-A402-4F13-B686-670A0C84E9A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362C1-4FB4-4E05-A14A-8F5B7051C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chiếu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ảnh và đặt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 hỏi tình huống SGK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362C1-4FB4-4E05-A14A-8F5B7051C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9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7150" algn="just">
              <a:lnSpc>
                <a:spcPct val="102000"/>
              </a:lnSpc>
              <a:spcAft>
                <a:spcPts val="300"/>
              </a:spcAft>
              <a:tabLst>
                <a:tab pos="114300" algn="l"/>
                <a:tab pos="4857750" algn="l"/>
                <a:tab pos="5314950" algn="l"/>
                <a:tab pos="6115050" algn="l"/>
              </a:tabLst>
            </a:pPr>
            <a:r>
              <a:rPr lang="en-US" sz="180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cho các nhóm chấm chéo sản phẩm thực hành theo công cụ đánh giá  thang điểm</a:t>
            </a:r>
            <a:endParaRPr lang="en-US" sz="18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62C1-4FB4-4E05-A14A-8F5B7051C4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2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phát phiếu bài tập, yêu cầu HS gấp sách vở và hoàn thành các câu hỏi trên phiếu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362C1-4FB4-4E05-A14A-8F5B7051C4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5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Giáo viên giao về nhà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826B8-E8B0-404D-AC57-7BBF76F2EE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8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HS suy nghĩ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trả lời theo ý hiểu, GV dẫn dắt vào bài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362C1-4FB4-4E05-A14A-8F5B7051C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4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giới thiệu các dụng cụ nuôi cấy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62C1-4FB4-4E05-A14A-8F5B7051C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 vật lấy VSV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62C1-4FB4-4E05-A14A-8F5B7051C4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giới thiệu các loại môi trường nuôi cấy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62C1-4FB4-4E05-A14A-8F5B7051C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4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giới thiệu hình ảnh một số khuẩn lạc sau khi nuôi cấy trên môi trường thạch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62C1-4FB4-4E05-A14A-8F5B7051C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7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chia lớp thành 6 nhóm, phát dụng cụ cấy và môi trường thạch cho các nhóm.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362C1-4FB4-4E05-A14A-8F5B7051C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48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gian GV yêu cầu các nhóm nộp sản phẩm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 hoàn thành báo cáo theo mẫu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A362C1-4FB4-4E05-A14A-8F5B7051C4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72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 viên cho các nhóm đánh giá kĩ năng làm việc nhóm của từng thành viên theo dạng có/ không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A362C1-4FB4-4E05-A14A-8F5B7051C4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EBAA-89EA-93A3-4791-61BB17115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9096C-410C-FEAC-E461-85EC966F2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84E59-B262-DF37-4F59-0D21222F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08424-0BB7-4629-92E6-81D18EB7B085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6DFF6-9D89-E209-4FDC-FB923491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5DBC-3259-14CD-2FFC-2707ED1E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D3ACD-9F92-4319-9EC6-2DCF32476A6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67AD-0005-3BB9-4EBC-15E4E745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344C2-D26E-A4B7-6009-6E218EC8F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E836-2E24-BF9A-9B18-C2AAE2F5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1A0A8-2988-473F-B326-71855F5EFF19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FB428-888F-BFBD-B6B6-7DE4399B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6B1ED-7D8B-2E89-B322-F5329C52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CA7D5-C550-484E-A027-08B1891FF9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7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B7CA3-8F82-7CB5-C894-67BB368EF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F6DF9-511B-0F38-DF27-E18739FF8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46A9E-CDF2-FB57-49D2-C4D1CDAA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88264-09F2-46D2-B7A5-3683A6B8DDA3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F3F1-7A65-9065-FB20-31B8192C0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2E224-B041-BCD2-66CE-534898EB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B0690-67DC-42B4-8221-933AB801BD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6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6465-349F-E2F2-8CD3-DF8A3DD5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C386-6841-BFFD-29CD-828F40A50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FC7BF-88D3-5679-5D2B-D9C9324C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C900C-9A14-4BA0-82A4-EA40C47B1722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FBAB5-E95D-9733-D1D7-693F3515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7FEB3-C039-8C7B-2AD7-B1F4A4CF1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911CBD-C95A-48AE-9402-02E42A60CF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0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595A-74D0-9875-EF70-3B98E8F5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222CE-A1B8-7380-AD0C-E9F409DA0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FDFD-9296-A8AF-856C-3559503A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E1DBC-0659-4D44-BB7E-F09AF500C30D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B8B31-5A2E-4198-B218-3492F67A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1E9D8-C6C0-A0BB-912C-1B3B0816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6BBE5-B4C7-4750-96D2-DF47C3210ED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B718-D0C0-BD23-BBF3-B2A8B3CF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1438-5BFD-54BF-1189-5880FC38B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F5C4F-64E4-83BC-3FEB-1B6DDA503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D598A-AA68-E556-A12D-79C7B24E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6F0B-B7ED-407C-8377-709B509B9915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34664-BB10-A0DA-389E-0FC99DBA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0A3B3-8FB6-EAEE-267D-9147AFD4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6831C-4373-469C-87A5-73DCE165EC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2CAA-BB1B-FE11-23AD-63267423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09257-6A14-502A-764C-459F38215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94FAD-D257-35DE-5E38-EBE8CA4F2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E700E5-8D7C-5808-8E87-5CC51E594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62AEEC-EC3F-8C8F-1BA3-0D13B73F4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5AD97-7F1A-8475-6D7B-0699DEB5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81C6B0-6B1A-4BEE-8F8D-0B2F0BDDDB38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9AA5C-8810-763A-4B8C-B1EEF171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4AC1E-0E7D-577B-90B5-A7283D57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1790B-4306-4796-ABBD-74BE23FB04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21B4D-1E2D-AE4F-783B-ACD58FCD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13628-9901-5EAE-2FC9-80A00B01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10468-D6FD-4D16-B7E9-02A281A55A1D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B259C-589F-D1DE-8CF1-E8CD890D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BCB92-032A-D0C2-241F-B640184B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F89BC5-B8AE-4DFE-84E5-02568100FE2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8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74D3C-7540-6C30-504A-6150449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4CFB1A-0164-455E-82F8-74D2CC4CF0C9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2B90B-6A0B-F1BF-5A63-8CFA77AD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73F1C-CC43-5F57-CE72-8D2BF3A5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8C35D-AE6A-41A0-B841-A4DD8CF2B7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C645-B6FC-3412-5443-E86B7DB9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9DA5F-FB15-DB37-795E-BF49C3E3B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E07C7-548E-0089-ACDB-9AB32192B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2D67A-B56C-284F-058B-FFE293FB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29B6C-2D84-4E96-ADDC-461156EC095C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DCCDAB-DBB1-9B8D-CFA2-5B9C389A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BB936-2C08-F53C-53F8-580E9A67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592752-9B86-417B-986E-41BE51BCBF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8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AC34-5942-BD5D-A0E4-480D145D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D931DD-7F2B-B272-6B67-8C8BEF67F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0F162-11AC-09C7-73DF-B84D7394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9EB44-61CB-2CFF-48A5-4C08F370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DFA9A-C9F9-4ADC-89D1-D42AD313C7C2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211A8-C6D0-14BE-5EA0-5F45F0CE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C9CAD-9E81-C179-874A-0D433D58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7A1E06-7AB1-4D19-817B-36392A8ABC1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E349A-3EB2-51A5-D38C-5B9818E2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BA4E-F017-FC75-68F1-69B1C7C2E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DF12-247F-7F8C-8BD0-FB22E0902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182C7-374B-4F83-90CC-E5C6503DC53A}" type="datetime1">
              <a:rPr lang="en-US" smtClean="0">
                <a:solidFill>
                  <a:srgbClr val="000000"/>
                </a:solidFill>
              </a:rPr>
              <a:t>8/10/2024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E002D-2643-8F5F-E0F4-5795BE5E4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F8D65-02BC-7DD1-969D-EE87D10E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3BE8F0-FD91-4E24-8F66-8D083BF2E7C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C0C7BEF-C3BF-7520-27B3-56C465E0AABE}"/>
              </a:ext>
            </a:extLst>
          </p:cNvPr>
          <p:cNvSpPr txBox="1"/>
          <p:nvPr/>
        </p:nvSpPr>
        <p:spPr>
          <a:xfrm>
            <a:off x="397328" y="1955355"/>
            <a:ext cx="477883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/>
              <a:t>Người ta có thể dùng những phương pháp nào để phân lập và nuôi cấy vi sinh vật.</a:t>
            </a:r>
            <a:endParaRPr lang="en-US" sz="3200" b="1" i="1"/>
          </a:p>
        </p:txBody>
      </p:sp>
      <p:pic>
        <p:nvPicPr>
          <p:cNvPr id="12" name="Picture 6" descr="QUANIMAT">
            <a:extLst>
              <a:ext uri="{FF2B5EF4-FFF2-40B4-BE49-F238E27FC236}">
                <a16:creationId xmlns:a16="http://schemas.microsoft.com/office/drawing/2014/main" id="{26266C39-2133-4893-166D-BD607E7D0C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111353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HỦNG VI SINH VẬT CHUẨN ATCC">
            <a:extLst>
              <a:ext uri="{FF2B5EF4-FFF2-40B4-BE49-F238E27FC236}">
                <a16:creationId xmlns:a16="http://schemas.microsoft.com/office/drawing/2014/main" id="{C08BAA6B-52EB-5DEE-B997-E6D4B51C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72" y="569462"/>
            <a:ext cx="5334000" cy="48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994D49-4CB5-BA57-82EA-79CBDAF3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AEA8462-5449-3B99-F18B-C2585EA10B0E}"/>
              </a:ext>
            </a:extLst>
          </p:cNvPr>
          <p:cNvSpPr txBox="1"/>
          <p:nvPr/>
        </p:nvSpPr>
        <p:spPr>
          <a:xfrm>
            <a:off x="299883" y="1537264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1.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Kĩ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thuật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cấy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ria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trên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đĩa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petri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A304DF8-01DB-1256-CF22-512016AEE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4" y="2154997"/>
            <a:ext cx="7816729" cy="439902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D45E45-F8F9-7F24-E6FD-BD3DF2435F22}"/>
              </a:ext>
            </a:extLst>
          </p:cNvPr>
          <p:cNvSpPr txBox="1"/>
          <p:nvPr/>
        </p:nvSpPr>
        <p:spPr>
          <a:xfrm>
            <a:off x="8116612" y="2513338"/>
            <a:ext cx="39480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vô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nhúng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phân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(xem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(1), (2) 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23.3).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B890655-BD1F-1860-4B41-9B5E9732C3C0}"/>
              </a:ext>
            </a:extLst>
          </p:cNvPr>
          <p:cNvSpPr txBox="1"/>
          <p:nvPr/>
        </p:nvSpPr>
        <p:spPr>
          <a:xfrm>
            <a:off x="7892864" y="1440533"/>
            <a:ext cx="42354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Ria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môi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thạch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Sau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ria liên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khử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nguội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khi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theo (xem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(3), (4), (5), (6) 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23.3).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C6852EC-E9E7-BAC4-2EC5-88E689EFD3C9}"/>
              </a:ext>
            </a:extLst>
          </p:cNvPr>
          <p:cNvSpPr txBox="1"/>
          <p:nvPr/>
        </p:nvSpPr>
        <p:spPr>
          <a:xfrm>
            <a:off x="8052923" y="776634"/>
            <a:ext cx="40753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Lật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ngược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ủ 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gian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ấm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(xem thao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(7), (8) ở </a:t>
            </a:r>
            <a:r>
              <a:rPr lang="vi-VN" sz="3200" b="0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23.3).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25A27-4D60-6A07-9533-93EF7BA2CDA8}"/>
              </a:ext>
            </a:extLst>
          </p:cNvPr>
          <p:cNvSpPr txBox="1"/>
          <p:nvPr/>
        </p:nvSpPr>
        <p:spPr>
          <a:xfrm>
            <a:off x="572026" y="776634"/>
            <a:ext cx="61722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II. </a:t>
            </a:r>
            <a:r>
              <a:rPr 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TIẾN HÀNH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8290CEAC-93DB-650B-A7AF-2FF5ABD3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0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10" grpId="0"/>
      <p:bldP spid="10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B957ECF3-EF16-8225-710E-C26AE662A0E4}"/>
              </a:ext>
            </a:extLst>
          </p:cNvPr>
          <p:cNvSpPr txBox="1"/>
          <p:nvPr/>
        </p:nvSpPr>
        <p:spPr>
          <a:xfrm>
            <a:off x="270318" y="1480960"/>
            <a:ext cx="1159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lỏng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lỏng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1DE78AA-A958-05E5-3204-3CB39A7DE17C}"/>
              </a:ext>
            </a:extLst>
          </p:cNvPr>
          <p:cNvSpPr txBox="1"/>
          <p:nvPr/>
        </p:nvSpPr>
        <p:spPr>
          <a:xfrm>
            <a:off x="299883" y="3136612"/>
            <a:ext cx="56960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Vô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D1B3EF8-DEF4-CFD8-E8BE-C20D5DFEAAE2}"/>
              </a:ext>
            </a:extLst>
          </p:cNvPr>
          <p:cNvSpPr txBox="1"/>
          <p:nvPr/>
        </p:nvSpPr>
        <p:spPr>
          <a:xfrm>
            <a:off x="299883" y="3997298"/>
            <a:ext cx="5755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08F29E3-D100-862F-72B0-6285A62E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43" y="2372278"/>
            <a:ext cx="5814307" cy="427444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A12C64C-CC32-FD74-5985-8E3897638936}"/>
              </a:ext>
            </a:extLst>
          </p:cNvPr>
          <p:cNvSpPr txBox="1"/>
          <p:nvPr/>
        </p:nvSpPr>
        <p:spPr>
          <a:xfrm>
            <a:off x="240750" y="5384455"/>
            <a:ext cx="5755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môi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lỏng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9234A-2696-3A5A-77A2-45D0595F29BB}"/>
              </a:ext>
            </a:extLst>
          </p:cNvPr>
          <p:cNvSpPr txBox="1"/>
          <p:nvPr/>
        </p:nvSpPr>
        <p:spPr>
          <a:xfrm>
            <a:off x="299883" y="724433"/>
            <a:ext cx="6096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 HÀNH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B45005D-F609-77EE-8DDF-195DD9DB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6563887-4D63-4013-F174-E5FB350A81BA}"/>
              </a:ext>
            </a:extLst>
          </p:cNvPr>
          <p:cNvSpPr txBox="1"/>
          <p:nvPr/>
        </p:nvSpPr>
        <p:spPr>
          <a:xfrm>
            <a:off x="299883" y="1537264"/>
            <a:ext cx="1159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Cấy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giống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từ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môi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trường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lỏng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sang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ống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thạch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mbria" panose="02040503050406030204" pitchFamily="18" charset="0"/>
              </a:rPr>
              <a:t>nghiêng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8CF1138-D7E3-D33F-722A-8F8E016E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297" y="2370739"/>
            <a:ext cx="5113819" cy="4273436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F2E3F8A-C0AF-430D-A062-EBCDA8849391}"/>
              </a:ext>
            </a:extLst>
          </p:cNvPr>
          <p:cNvSpPr txBox="1"/>
          <p:nvPr/>
        </p:nvSpPr>
        <p:spPr>
          <a:xfrm>
            <a:off x="299883" y="2882672"/>
            <a:ext cx="62237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Phương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tương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 phương </a:t>
            </a:r>
            <a:r>
              <a:rPr lang="vi-VN" sz="3200" b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nhưng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</a:t>
            </a:r>
            <a:b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Trên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thạch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nghiêng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nhẹ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theo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 lên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155DD-E6A7-84BF-FB9D-221CFD16E8C6}"/>
              </a:ext>
            </a:extLst>
          </p:cNvPr>
          <p:cNvSpPr txBox="1"/>
          <p:nvPr/>
        </p:nvSpPr>
        <p:spPr>
          <a:xfrm>
            <a:off x="936171" y="767610"/>
            <a:ext cx="6096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II. </a:t>
            </a:r>
            <a:r>
              <a:rPr 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TIẾN HÀNH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B1C7A0FF-CF4B-8E39-2509-22739C616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97554D7-5B9D-4900-0388-6BF08B4185FD}"/>
              </a:ext>
            </a:extLst>
          </p:cNvPr>
          <p:cNvSpPr txBox="1"/>
          <p:nvPr/>
        </p:nvSpPr>
        <p:spPr>
          <a:xfrm>
            <a:off x="299883" y="1537264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3B5F567-26D5-A072-12EE-0919321CB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3" y="2265405"/>
            <a:ext cx="8109809" cy="270986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246D428-2CCD-9104-0AAB-A885408386F3}"/>
              </a:ext>
            </a:extLst>
          </p:cNvPr>
          <p:cNvSpPr txBox="1"/>
          <p:nvPr/>
        </p:nvSpPr>
        <p:spPr>
          <a:xfrm>
            <a:off x="644484" y="4975268"/>
            <a:ext cx="10069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Vô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thanh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gạt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(que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trang).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50CABEB-724D-9EBA-41D2-0390BEDEBCEF}"/>
              </a:ext>
            </a:extLst>
          </p:cNvPr>
          <p:cNvSpPr txBox="1"/>
          <p:nvPr/>
        </p:nvSpPr>
        <p:spPr>
          <a:xfrm>
            <a:off x="644484" y="5601343"/>
            <a:ext cx="11843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sinh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micropipette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D78960E-CC63-6DA3-A5BC-53AD5CBD9928}"/>
              </a:ext>
            </a:extLst>
          </p:cNvPr>
          <p:cNvSpPr txBox="1"/>
          <p:nvPr/>
        </p:nvSpPr>
        <p:spPr>
          <a:xfrm>
            <a:off x="644484" y="6199766"/>
            <a:ext cx="6092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Ủ vi sinh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092DBFB-9AEF-E948-67AB-93C03BF6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47" y="2309760"/>
            <a:ext cx="3790950" cy="2624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8D4070-E21E-FD7A-9219-2F4BE5CCC8D5}"/>
              </a:ext>
            </a:extLst>
          </p:cNvPr>
          <p:cNvSpPr txBox="1"/>
          <p:nvPr/>
        </p:nvSpPr>
        <p:spPr>
          <a:xfrm>
            <a:off x="-914400" y="768467"/>
            <a:ext cx="6096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 HÀNH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036E6A10-47FC-3861-7BCB-5770BFF7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8FBA2690-F35F-2E9B-7125-7130013B4F6B}"/>
              </a:ext>
            </a:extLst>
          </p:cNvPr>
          <p:cNvSpPr txBox="1"/>
          <p:nvPr/>
        </p:nvSpPr>
        <p:spPr>
          <a:xfrm>
            <a:off x="299883" y="1537264"/>
            <a:ext cx="11592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lỏng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micropipette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rời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A01F107-B135-CF48-E69D-0F5CAD29C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533" y="2308860"/>
            <a:ext cx="3298926" cy="433531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70720AE-91EF-B00D-5280-287079D5AF95}"/>
              </a:ext>
            </a:extLst>
          </p:cNvPr>
          <p:cNvSpPr txBox="1"/>
          <p:nvPr/>
        </p:nvSpPr>
        <p:spPr>
          <a:xfrm>
            <a:off x="371979" y="3297394"/>
            <a:ext cx="10069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vi-VN" sz="3200" b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micropipette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A91D767-1C3F-1BC9-2A9F-F8633A6A1EFF}"/>
              </a:ext>
            </a:extLst>
          </p:cNvPr>
          <p:cNvSpPr txBox="1"/>
          <p:nvPr/>
        </p:nvSpPr>
        <p:spPr>
          <a:xfrm>
            <a:off x="371979" y="4480260"/>
            <a:ext cx="11843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vi-VN" sz="3200" b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trong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F62CE72-11A6-75F2-E5F7-3531E8F54B3D}"/>
              </a:ext>
            </a:extLst>
          </p:cNvPr>
          <p:cNvSpPr txBox="1"/>
          <p:nvPr/>
        </p:nvSpPr>
        <p:spPr>
          <a:xfrm>
            <a:off x="371979" y="5508880"/>
            <a:ext cx="6874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vi-VN" sz="3200" b="1" i="1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3200" b="1" dirty="0" err="1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Cấy</a:t>
            </a:r>
            <a:r>
              <a:rPr lang="vi-VN" sz="3200" b="1" dirty="0">
                <a:solidFill>
                  <a:srgbClr val="242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khuẩn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 err="1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vi-VN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6242D-1B7C-F8F2-8144-9C63A5F3D933}"/>
              </a:ext>
            </a:extLst>
          </p:cNvPr>
          <p:cNvSpPr txBox="1"/>
          <p:nvPr/>
        </p:nvSpPr>
        <p:spPr>
          <a:xfrm>
            <a:off x="299883" y="714084"/>
            <a:ext cx="609600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 HÀNH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9E6DDD51-1342-B7C1-BF60-8EA06CF3C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6634" y="1538290"/>
            <a:ext cx="9925794" cy="4929097"/>
            <a:chOff x="783611" y="1209235"/>
            <a:chExt cx="9925794" cy="492909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026785368"/>
                </p:ext>
              </p:extLst>
            </p:nvPr>
          </p:nvGraphicFramePr>
          <p:xfrm>
            <a:off x="4892247" y="1209235"/>
            <a:ext cx="5817158" cy="49290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Group 6"/>
            <p:cNvGrpSpPr/>
            <p:nvPr/>
          </p:nvGrpSpPr>
          <p:grpSpPr>
            <a:xfrm>
              <a:off x="783611" y="1223743"/>
              <a:ext cx="3820529" cy="4890068"/>
              <a:chOff x="1049760" y="2330027"/>
              <a:chExt cx="2693565" cy="3206966"/>
            </a:xfrm>
          </p:grpSpPr>
          <p:pic>
            <p:nvPicPr>
              <p:cNvPr id="2050" name="Picture 2" descr="Vai trò của trưởng nhóm trong các doanh nghiệp hiện na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760" y="2330027"/>
                <a:ext cx="2676525" cy="1710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049760" y="3936793"/>
                <a:ext cx="2693565" cy="16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 nhóm nộp sản phẩm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 báo cáo theo PHT 1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2101C117-CD42-FF90-4EB5-56C852D5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682" y="0"/>
            <a:ext cx="11754677" cy="48263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BÀI 23. </a:t>
            </a:r>
            <a:r>
              <a:rPr lang="en-US" sz="2400" b="1">
                <a:ea typeface="Calibri" panose="020F0502020204030204" pitchFamily="34" charset="0"/>
                <a:cs typeface="Calibri" panose="020F0502020204030204" pitchFamily="34" charset="0"/>
              </a:rPr>
              <a:t>THỰC HÀNH MỘT SỐ PHƯƠNG PHÁP NGHIÊN CỨU VI SINH VẬT</a:t>
            </a:r>
            <a:endParaRPr lang="en-US" sz="240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25226-6827-3144-3B52-F7CA00654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46" y="631586"/>
            <a:ext cx="12452310" cy="7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en-US" sz="4000" b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TIẾN HÀNH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BFCE5F-0642-3356-98A5-AAD3E25A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9E88F9A-DCA5-0E68-254A-DE0240783632}"/>
              </a:ext>
            </a:extLst>
          </p:cNvPr>
          <p:cNvSpPr txBox="1"/>
          <p:nvPr/>
        </p:nvSpPr>
        <p:spPr>
          <a:xfrm>
            <a:off x="299882" y="456466"/>
            <a:ext cx="1159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id="{0BDD9A09-91B0-3E0B-8D65-5A574A01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09" y="1195130"/>
            <a:ext cx="9908981" cy="5121361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44C9E194-167E-1D0F-6513-B4F33C79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682" y="0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BÀI 23. </a:t>
            </a:r>
            <a:r>
              <a:rPr lang="en-US" b="1">
                <a:ea typeface="Calibri" panose="020F0502020204030204" pitchFamily="34" charset="0"/>
                <a:cs typeface="Calibri" panose="020F0502020204030204" pitchFamily="34" charset="0"/>
              </a:rPr>
              <a:t>THỰC HÀNH MỘT SỐ PHƯƠNG PHÁP NGHIÊN CỨU VI SINH VẬT</a:t>
            </a:r>
            <a:endParaRPr lang="en-US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D137FD-21E0-3033-BD1F-5B5854263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90567"/>
              </p:ext>
            </p:extLst>
          </p:nvPr>
        </p:nvGraphicFramePr>
        <p:xfrm>
          <a:off x="315685" y="1322116"/>
          <a:ext cx="11560630" cy="52167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12029">
                  <a:extLst>
                    <a:ext uri="{9D8B030D-6E8A-4147-A177-3AD203B41FA5}">
                      <a16:colId xmlns:a16="http://schemas.microsoft.com/office/drawing/2014/main" val="3751794937"/>
                    </a:ext>
                  </a:extLst>
                </a:gridCol>
                <a:gridCol w="6172201">
                  <a:extLst>
                    <a:ext uri="{9D8B030D-6E8A-4147-A177-3AD203B41FA5}">
                      <a16:colId xmlns:a16="http://schemas.microsoft.com/office/drawing/2014/main" val="69650774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209866426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817268667"/>
                    </a:ext>
                  </a:extLst>
                </a:gridCol>
              </a:tblGrid>
              <a:tr h="3732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Nội dung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Tiêu chí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Có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Không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extLst>
                  <a:ext uri="{0D108BD9-81ED-4DB2-BD59-A6C34878D82A}">
                    <a16:rowId xmlns:a16="http://schemas.microsoft.com/office/drawing/2014/main" val="3298227886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1. Nhận nhiệm vụ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Sẵn sàng nhận nhiệm vụ.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extLst>
                  <a:ext uri="{0D108BD9-81ED-4DB2-BD59-A6C34878D82A}">
                    <a16:rowId xmlns:a16="http://schemas.microsoft.com/office/drawing/2014/main" val="2172816346"/>
                  </a:ext>
                </a:extLst>
              </a:tr>
              <a:tr h="6931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2. Tham gia xây dựng phương án thảo luận và lập kế hoạch nhóm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Bày tỏ ý kiến, tham gia xây dựng phương án và kế hoạch hoạt động của nhóm.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extLst>
                  <a:ext uri="{0D108BD9-81ED-4DB2-BD59-A6C34878D82A}">
                    <a16:rowId xmlns:a16="http://schemas.microsoft.com/office/drawing/2014/main" val="2034529621"/>
                  </a:ext>
                </a:extLst>
              </a:tr>
              <a:tr h="454387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3. Thực hiện nhiệm vụ hỗ trợ, giúp đỡ các thành viên khác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Cố gắng, nỗ lực hoàn thành nhiệm vụ bản thân.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extLst>
                  <a:ext uri="{0D108BD9-81ED-4DB2-BD59-A6C34878D82A}">
                    <a16:rowId xmlns:a16="http://schemas.microsoft.com/office/drawing/2014/main" val="1209054745"/>
                  </a:ext>
                </a:extLst>
              </a:tr>
              <a:tr h="454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Hỗ trợ nhau trong thảo luận, hoàn thành nhiệm vụ.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extLst>
                  <a:ext uri="{0D108BD9-81ED-4DB2-BD59-A6C34878D82A}">
                    <a16:rowId xmlns:a16="http://schemas.microsoft.com/office/drawing/2014/main" val="763209019"/>
                  </a:ext>
                </a:extLst>
              </a:tr>
              <a:tr h="4543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4. Tôn trọng quyết định chung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Tôn trọng quyết định chung của cả nhóm.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extLst>
                  <a:ext uri="{0D108BD9-81ED-4DB2-BD59-A6C34878D82A}">
                    <a16:rowId xmlns:a16="http://schemas.microsoft.com/office/drawing/2014/main" val="1751202287"/>
                  </a:ext>
                </a:extLst>
              </a:tr>
              <a:tr h="4543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5. Kết quả làm việc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Có kết quả thảo luận và có đủ sản phẩm theo yêu cầu GV.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extLst>
                  <a:ext uri="{0D108BD9-81ED-4DB2-BD59-A6C34878D82A}">
                    <a16:rowId xmlns:a16="http://schemas.microsoft.com/office/drawing/2014/main" val="3494670344"/>
                  </a:ext>
                </a:extLst>
              </a:tr>
              <a:tr h="4543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6. Trách nhiệm với kết quả làm việc chung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Có ý thức trách nhiệm về kết quả chung của nhóm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400" b="1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2400" b="1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95" marR="5595" marT="0" marB="0"/>
                </a:tc>
                <a:extLst>
                  <a:ext uri="{0D108BD9-81ED-4DB2-BD59-A6C34878D82A}">
                    <a16:rowId xmlns:a16="http://schemas.microsoft.com/office/drawing/2014/main" val="4180697919"/>
                  </a:ext>
                </a:extLst>
              </a:tr>
            </a:tbl>
          </a:graphicData>
        </a:graphic>
      </p:graphicFrame>
      <p:sp>
        <p:nvSpPr>
          <p:cNvPr id="5" name="TextBox 8">
            <a:extLst>
              <a:ext uri="{FF2B5EF4-FFF2-40B4-BE49-F238E27FC236}">
                <a16:creationId xmlns:a16="http://schemas.microsoft.com/office/drawing/2014/main" id="{103E342D-B4C6-3C5C-4216-31ADE4D0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682" y="0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BÀI 23. </a:t>
            </a:r>
            <a:r>
              <a:rPr lang="en-US" b="1">
                <a:ea typeface="Calibri" panose="020F0502020204030204" pitchFamily="34" charset="0"/>
                <a:cs typeface="Calibri" panose="020F0502020204030204" pitchFamily="34" charset="0"/>
              </a:rPr>
              <a:t>THỰC HÀNH MỘT SỐ PHƯƠNG PHÁP NGHIÊN CỨU VI SINH VẬTc</a:t>
            </a:r>
            <a:endParaRPr lang="en-US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F623F-C21C-1479-0318-F392A92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D8C14-BE08-0004-C91D-CBCDCB142573}"/>
              </a:ext>
            </a:extLst>
          </p:cNvPr>
          <p:cNvSpPr txBox="1"/>
          <p:nvPr/>
        </p:nvSpPr>
        <p:spPr>
          <a:xfrm>
            <a:off x="315685" y="678658"/>
            <a:ext cx="1130931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nhóm đánh giá kĩ năng làm việc nhóm của từng thành viên theo dạng có/ không</a:t>
            </a:r>
          </a:p>
        </p:txBody>
      </p:sp>
    </p:spTree>
    <p:extLst>
      <p:ext uri="{BB962C8B-B14F-4D97-AF65-F5344CB8AC3E}">
        <p14:creationId xmlns:p14="http://schemas.microsoft.com/office/powerpoint/2010/main" val="2554406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103E342D-B4C6-3C5C-4216-31ADE4D0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9682" y="0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BÀI 23. </a:t>
            </a:r>
            <a:r>
              <a:rPr lang="en-US" b="1">
                <a:ea typeface="Calibri" panose="020F0502020204030204" pitchFamily="34" charset="0"/>
                <a:cs typeface="Calibri" panose="020F0502020204030204" pitchFamily="34" charset="0"/>
              </a:rPr>
              <a:t>THỰC HÀNH MỘT SỐ PHƯƠNG PHÁP NGHIÊN CỨU VI SINH VẬT</a:t>
            </a:r>
            <a:endParaRPr lang="en-US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F623F-C21C-1479-0318-F392A92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D8C14-BE08-0004-C91D-CBCDCB142573}"/>
              </a:ext>
            </a:extLst>
          </p:cNvPr>
          <p:cNvSpPr txBox="1"/>
          <p:nvPr/>
        </p:nvSpPr>
        <p:spPr>
          <a:xfrm>
            <a:off x="315685" y="482633"/>
            <a:ext cx="113093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7150" algn="just">
              <a:tabLst>
                <a:tab pos="114300" algn="l"/>
                <a:tab pos="4857750" algn="l"/>
                <a:tab pos="5314950" algn="l"/>
                <a:tab pos="6115050" algn="l"/>
              </a:tabLst>
            </a:pPr>
            <a:r>
              <a:rPr lang="en-US" sz="2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ác nhóm chấm chéo sản phẩm thực hành theo công cụ đánh giá  thang điểm sau đây.</a:t>
            </a:r>
            <a:endParaRPr lang="en-US" sz="2800" b="1" i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1A47A4-398E-4CFB-A7C4-59543B725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27009"/>
              </p:ext>
            </p:extLst>
          </p:nvPr>
        </p:nvGraphicFramePr>
        <p:xfrm>
          <a:off x="228599" y="1436740"/>
          <a:ext cx="11734802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155">
                  <a:extLst>
                    <a:ext uri="{9D8B030D-6E8A-4147-A177-3AD203B41FA5}">
                      <a16:colId xmlns:a16="http://schemas.microsoft.com/office/drawing/2014/main" val="894321634"/>
                    </a:ext>
                  </a:extLst>
                </a:gridCol>
                <a:gridCol w="7109189">
                  <a:extLst>
                    <a:ext uri="{9D8B030D-6E8A-4147-A177-3AD203B41FA5}">
                      <a16:colId xmlns:a16="http://schemas.microsoft.com/office/drawing/2014/main" val="857459255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1102870719"/>
                    </a:ext>
                  </a:extLst>
                </a:gridCol>
                <a:gridCol w="1502230">
                  <a:extLst>
                    <a:ext uri="{9D8B030D-6E8A-4147-A177-3AD203B41FA5}">
                      <a16:colId xmlns:a16="http://schemas.microsoft.com/office/drawing/2014/main" val="765399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Nội dung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 chí đánh giá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 tối đa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 đánh giá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864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Chuẩn bị mẫu vật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Mang đầy đủ mẫu chủng vi sinh vật theo hướng dẫn của GV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609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tiến hành thực hành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Hoàn thành 5 mẫu nuôi cấy trong thời gian quy định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61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Phân công nhiệm vụ rõ ràng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607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Đảm bảo an toàn, không làm hư hỏng dụng cụ.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678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Viết báo cáo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 thành bài báo cáo theo mẫu 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481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Vệ sinh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Sạch sẽ, ngăn nắp 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106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R="571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Tổng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4857750" algn="l"/>
                          <a:tab pos="5314950" algn="l"/>
                          <a:tab pos="6115050" algn="l"/>
                        </a:tabLst>
                      </a:pPr>
                      <a:r>
                        <a:rPr lang="en-US" sz="2800" b="1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67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31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38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42886-EE7D-D001-29FB-5CBAFAC3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35907" y="1401130"/>
            <a:ext cx="8967725" cy="3721376"/>
            <a:chOff x="1435907" y="1401130"/>
            <a:chExt cx="8967725" cy="3721376"/>
          </a:xfrm>
        </p:grpSpPr>
        <p:sp>
          <p:nvSpPr>
            <p:cNvPr id="4" name="Cloud Callout 3"/>
            <p:cNvSpPr/>
            <p:nvPr/>
          </p:nvSpPr>
          <p:spPr>
            <a:xfrm>
              <a:off x="5902035" y="1401130"/>
              <a:ext cx="4501597" cy="3721376"/>
            </a:xfrm>
            <a:prstGeom prst="cloudCallou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>
                  <a:solidFill>
                    <a:schemeClr val="tx1"/>
                  </a:solidFill>
                </a:rPr>
                <a:t> </a:t>
              </a:r>
              <a:r>
                <a:rPr lang="en-US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vi-VN" sz="3600" b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HS </a:t>
              </a:r>
              <a:r>
                <a:rPr lang="en-US" sz="3600" b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làm việc </a:t>
              </a:r>
              <a:r>
                <a:rPr lang="en-US" sz="36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vi-VN" sz="3600" b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trả lời các câu hỏi </a:t>
              </a:r>
              <a:r>
                <a:rPr lang="en-US" sz="3600" b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trong </a:t>
              </a:r>
              <a:r>
                <a:rPr lang="it-IT" sz="3600" b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phiếu học tập</a:t>
              </a:r>
              <a:endPara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100" name="Picture 4" descr="Các phương pháp đánh giá làm việc nhóm | Trung tâm Hỗ trợ Giảng dạy -  Center for Teaching Excellen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907" y="1742266"/>
              <a:ext cx="4466128" cy="332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6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DC4859-0324-683B-1CC3-158ED3614ED2}"/>
              </a:ext>
            </a:extLst>
          </p:cNvPr>
          <p:cNvSpPr txBox="1"/>
          <p:nvPr/>
        </p:nvSpPr>
        <p:spPr>
          <a:xfrm>
            <a:off x="375557" y="964673"/>
            <a:ext cx="56061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/>
              <a:t>+ Kĩ thuật cấy ria trên đĩa petri</a:t>
            </a:r>
          </a:p>
          <a:p>
            <a:r>
              <a:rPr lang="en-US" sz="3200"/>
              <a:t>+ Cấy giống từ môi trường lỏng sang ống nghiệm chứa môi trường lỏng.</a:t>
            </a:r>
          </a:p>
          <a:p>
            <a:r>
              <a:rPr lang="en-US" sz="3200"/>
              <a:t>+ Cấy giống từ môi trường lỏng sang ống thạch nghiêng.</a:t>
            </a:r>
          </a:p>
          <a:p>
            <a:r>
              <a:rPr lang="en-US" sz="3200"/>
              <a:t>+ Kĩ thuật cấy trang.</a:t>
            </a:r>
          </a:p>
          <a:p>
            <a:r>
              <a:rPr lang="en-US" sz="3200"/>
              <a:t>+ Cấy giống từ môi trường lỏng bằng micropipette đấu rời.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0DEBC11-40B9-0982-8DE5-D0B5EF92AE6B}"/>
              </a:ext>
            </a:extLst>
          </p:cNvPr>
          <p:cNvSpPr/>
          <p:nvPr/>
        </p:nvSpPr>
        <p:spPr>
          <a:xfrm>
            <a:off x="2177143" y="185057"/>
            <a:ext cx="1001486" cy="5660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ỦNG VI SINH VẬT CHUẨN ATCC">
            <a:extLst>
              <a:ext uri="{FF2B5EF4-FFF2-40B4-BE49-F238E27FC236}">
                <a16:creationId xmlns:a16="http://schemas.microsoft.com/office/drawing/2014/main" id="{37A5FD70-766B-4C54-F3D3-7AE1F473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72" y="569462"/>
            <a:ext cx="5334000" cy="483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47AF3-1D7A-CFED-E1EE-36142B21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717F5D-BF21-EAD1-B35D-F33E3870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9" y="831131"/>
            <a:ext cx="3609704" cy="2597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3FD2D-348A-CB14-08BF-D58BD592C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044" y="1050168"/>
            <a:ext cx="3163389" cy="2255838"/>
          </a:xfrm>
          <a:prstGeom prst="rect">
            <a:avLst/>
          </a:prstGeom>
        </p:spPr>
      </p:pic>
      <p:pic>
        <p:nvPicPr>
          <p:cNvPr id="6" name="Picture 5" descr="loading...">
            <a:extLst>
              <a:ext uri="{FF2B5EF4-FFF2-40B4-BE49-F238E27FC236}">
                <a16:creationId xmlns:a16="http://schemas.microsoft.com/office/drawing/2014/main" id="{57233E73-561E-BD25-28A6-B549727D3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957" y="883920"/>
            <a:ext cx="3163389" cy="2077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1DD91-A58E-4972-5131-F46EF811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z="2400" smtClean="0"/>
              <a:t>20</a:t>
            </a:fld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43367-63DB-92BE-0BD4-F33BE682C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49" y="3498850"/>
            <a:ext cx="5760720" cy="2857500"/>
          </a:xfrm>
          <a:prstGeom prst="rect">
            <a:avLst/>
          </a:prstGeom>
        </p:spPr>
      </p:pic>
      <p:pic>
        <p:nvPicPr>
          <p:cNvPr id="9" name="Picture 8" descr="Sinh học 10 Chân trời sáng tạo Bài 23: TH: Một số phương pháp ...">
            <a:extLst>
              <a:ext uri="{FF2B5EF4-FFF2-40B4-BE49-F238E27FC236}">
                <a16:creationId xmlns:a16="http://schemas.microsoft.com/office/drawing/2014/main" id="{561219A6-3C55-8ABD-410A-2DE6109D2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95" y="3896360"/>
            <a:ext cx="5295265" cy="207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48D65476-AABD-19A1-377F-51B85EF3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219" y="3272602"/>
            <a:ext cx="1313181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Hình 1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8F807C00-9115-6B57-5625-CB791527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164" y="3248558"/>
            <a:ext cx="1313181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Hình 2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4CFEAEA-3B13-5611-6945-0128452A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5609" y="3159500"/>
            <a:ext cx="1313181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Hình 3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1DB3EF6-B002-B136-6F91-B2147A157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23650"/>
            <a:ext cx="1313181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Hình 4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CC858629-23FA-F548-B61F-0EF620EA9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236" y="5906288"/>
            <a:ext cx="1313181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Hình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2E28F-2124-B7E6-9E07-C89B0712FF4D}"/>
              </a:ext>
            </a:extLst>
          </p:cNvPr>
          <p:cNvSpPr txBox="1"/>
          <p:nvPr/>
        </p:nvSpPr>
        <p:spPr>
          <a:xfrm>
            <a:off x="555173" y="-150044"/>
            <a:ext cx="102142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1: Quan sát các hình sau xác định tên phương pháp phân lập, nuôi cấy vi khuẩn nào?</a:t>
            </a:r>
          </a:p>
        </p:txBody>
      </p:sp>
    </p:spTree>
    <p:extLst>
      <p:ext uri="{BB962C8B-B14F-4D97-AF65-F5344CB8AC3E}">
        <p14:creationId xmlns:p14="http://schemas.microsoft.com/office/powerpoint/2010/main" val="8830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AD844-61A4-D6BA-2889-63C0733A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0BF5F-1235-BCFC-CCC4-E7F3809E2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57" y="1273629"/>
            <a:ext cx="7576457" cy="4952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1AC19-EF2F-54D9-282F-64F9F0EDA9C7}"/>
              </a:ext>
            </a:extLst>
          </p:cNvPr>
          <p:cNvSpPr txBox="1"/>
          <p:nvPr/>
        </p:nvSpPr>
        <p:spPr>
          <a:xfrm>
            <a:off x="1121229" y="160624"/>
            <a:ext cx="9252856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2: Chọn que cấy phù hợp (Que cấy thẳng, que cấy vòng, que cấy móc, que cấy trang) với mỗi hình.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9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879BE8-A1D7-0923-3CA3-4A5D6E7D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388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5B23-FE15-2422-D387-7B7E0A14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1DEF4-B81C-332C-5038-D938EFAB6B93}"/>
              </a:ext>
            </a:extLst>
          </p:cNvPr>
          <p:cNvSpPr txBox="1"/>
          <p:nvPr/>
        </p:nvSpPr>
        <p:spPr>
          <a:xfrm>
            <a:off x="664029" y="1010182"/>
            <a:ext cx="10580914" cy="532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Hình 1: Kĩ thuật cấy ria trên đĩa petri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Hình 2: Cấy giống từ môi trường lỏng sang ống thạch nghiêng.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Hình 3: Cấy giống từ môi trường lỏng bằng micropipette đầu rời.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Hình 4: Cấy giống từ môi trường lỏng sang ống nghiệm chứa môi trường lỏng.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Hình 5: Kĩ thuật cấy trang.</a:t>
            </a:r>
          </a:p>
        </p:txBody>
      </p:sp>
    </p:spTree>
    <p:extLst>
      <p:ext uri="{BB962C8B-B14F-4D97-AF65-F5344CB8AC3E}">
        <p14:creationId xmlns:p14="http://schemas.microsoft.com/office/powerpoint/2010/main" val="163310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88434-DE93-2647-8492-C2733149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72F3F-8322-776C-B9A3-BB8DADE1A23C}"/>
              </a:ext>
            </a:extLst>
          </p:cNvPr>
          <p:cNvSpPr txBox="1"/>
          <p:nvPr/>
        </p:nvSpPr>
        <p:spPr>
          <a:xfrm>
            <a:off x="108857" y="261754"/>
            <a:ext cx="6096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561344-FF9A-3557-8210-49AD0221B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57" y="1273629"/>
            <a:ext cx="7576457" cy="4952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27257-BA0A-301E-2E81-970441DA63D4}"/>
              </a:ext>
            </a:extLst>
          </p:cNvPr>
          <p:cNvSpPr/>
          <p:nvPr/>
        </p:nvSpPr>
        <p:spPr>
          <a:xfrm>
            <a:off x="5867400" y="1654629"/>
            <a:ext cx="2601685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cấy thẳng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19E416-5E51-F02D-FB87-8932069A1D49}"/>
              </a:ext>
            </a:extLst>
          </p:cNvPr>
          <p:cNvSpPr/>
          <p:nvPr/>
        </p:nvSpPr>
        <p:spPr>
          <a:xfrm>
            <a:off x="5867400" y="2939142"/>
            <a:ext cx="2601685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cấy trang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DE7CF1-83C6-4F5C-367C-8AAD65B260FA}"/>
              </a:ext>
            </a:extLst>
          </p:cNvPr>
          <p:cNvSpPr/>
          <p:nvPr/>
        </p:nvSpPr>
        <p:spPr>
          <a:xfrm>
            <a:off x="5867400" y="4005943"/>
            <a:ext cx="2601685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cấy móc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B12E3B-48C5-D0F5-3DC7-5E4F953692F6}"/>
              </a:ext>
            </a:extLst>
          </p:cNvPr>
          <p:cNvSpPr/>
          <p:nvPr/>
        </p:nvSpPr>
        <p:spPr>
          <a:xfrm>
            <a:off x="6008915" y="5290456"/>
            <a:ext cx="2601685" cy="58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cấy vòng</a:t>
            </a:r>
          </a:p>
        </p:txBody>
      </p:sp>
    </p:spTree>
    <p:extLst>
      <p:ext uri="{BB962C8B-B14F-4D97-AF65-F5344CB8AC3E}">
        <p14:creationId xmlns:p14="http://schemas.microsoft.com/office/powerpoint/2010/main" val="31784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667000" y="22860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9919" y="1143000"/>
            <a:ext cx="112247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hoạt động cá nhân v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ề nhà trả lời các câu hỏi</a:t>
            </a:r>
            <a:r>
              <a:rPr lang="en-US" sz="36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2BEC09-0115-0924-77E6-EB16C9AD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8C35D-AE6A-41A0-B841-A4DD8CF2B7E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71F88891-642A-9BD2-FCC9-644D4FDEC1AC}"/>
              </a:ext>
            </a:extLst>
          </p:cNvPr>
          <p:cNvSpPr/>
          <p:nvPr/>
        </p:nvSpPr>
        <p:spPr>
          <a:xfrm>
            <a:off x="1005115" y="1597025"/>
            <a:ext cx="8969828" cy="4648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91809-D66C-FA1C-88F2-6B2ECA45E056}"/>
              </a:ext>
            </a:extLst>
          </p:cNvPr>
          <p:cNvSpPr txBox="1"/>
          <p:nvPr/>
        </p:nvSpPr>
        <p:spPr>
          <a:xfrm>
            <a:off x="3048000" y="324433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 thế nào để quần áo, </a:t>
            </a:r>
          </a:p>
          <a:p>
            <a:pPr>
              <a:buNone/>
            </a:pP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 phẩm không bị mốc? </a:t>
            </a:r>
          </a:p>
        </p:txBody>
      </p:sp>
    </p:spTree>
    <p:extLst>
      <p:ext uri="{BB962C8B-B14F-4D97-AF65-F5344CB8AC3E}">
        <p14:creationId xmlns:p14="http://schemas.microsoft.com/office/powerpoint/2010/main" val="22417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70857"/>
            <a:ext cx="11582400" cy="3329822"/>
          </a:xfrm>
          <a:prstGeom prst="rect">
            <a:avLst/>
          </a:prstGeom>
          <a:solidFill>
            <a:srgbClr val="FCF739"/>
          </a:solidFill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sz="6600" b="1"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 sz="66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1FE265-2C0E-85AF-6AC6-AAE47DD5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2429301" y="63873"/>
            <a:ext cx="73529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7CADC409-B6A0-4A57-A4ED-06001501D2A9}"/>
              </a:ext>
            </a:extLst>
          </p:cNvPr>
          <p:cNvGrpSpPr/>
          <p:nvPr/>
        </p:nvGrpSpPr>
        <p:grpSpPr>
          <a:xfrm>
            <a:off x="2429301" y="1569493"/>
            <a:ext cx="9633989" cy="4875785"/>
            <a:chOff x="2768428" y="3124200"/>
            <a:chExt cx="6674026" cy="3298825"/>
          </a:xfrm>
        </p:grpSpPr>
        <p:grpSp>
          <p:nvGrpSpPr>
            <p:cNvPr id="43" name="Group 15">
              <a:extLst>
                <a:ext uri="{FF2B5EF4-FFF2-40B4-BE49-F238E27FC236}">
                  <a16:creationId xmlns:a16="http://schemas.microsoft.com/office/drawing/2014/main" id="{8D1ED61F-906C-458C-B6ED-7C80C653B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6389" y="3124200"/>
              <a:ext cx="2822575" cy="1498600"/>
              <a:chOff x="1292225" y="3124200"/>
              <a:chExt cx="2822575" cy="1498600"/>
            </a:xfrm>
          </p:grpSpPr>
          <p:sp>
            <p:nvSpPr>
              <p:cNvPr id="86" name="Rectangle 35">
                <a:extLst>
                  <a:ext uri="{FF2B5EF4-FFF2-40B4-BE49-F238E27FC236}">
                    <a16:creationId xmlns:a16="http://schemas.microsoft.com/office/drawing/2014/main" id="{3B60150D-D9E9-43D3-87F6-276BD34C015B}"/>
                  </a:ext>
                </a:extLst>
              </p:cNvPr>
              <p:cNvSpPr/>
              <p:nvPr/>
            </p:nvSpPr>
            <p:spPr>
              <a:xfrm>
                <a:off x="1292225" y="3124200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Rectangle 36">
                <a:extLst>
                  <a:ext uri="{FF2B5EF4-FFF2-40B4-BE49-F238E27FC236}">
                    <a16:creationId xmlns:a16="http://schemas.microsoft.com/office/drawing/2014/main" id="{E130193E-F7EE-49EC-8AD5-D6435728CE9E}"/>
                  </a:ext>
                </a:extLst>
              </p:cNvPr>
              <p:cNvSpPr/>
              <p:nvPr/>
            </p:nvSpPr>
            <p:spPr>
              <a:xfrm>
                <a:off x="1292225" y="3124200"/>
                <a:ext cx="2822575" cy="38100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88" name="Straight Connector 77">
                <a:extLst>
                  <a:ext uri="{FF2B5EF4-FFF2-40B4-BE49-F238E27FC236}">
                    <a16:creationId xmlns:a16="http://schemas.microsoft.com/office/drawing/2014/main" id="{A13FDC33-B65C-4BB1-964D-EF1D182E1F9D}"/>
                  </a:ext>
                </a:extLst>
              </p:cNvPr>
              <p:cNvCxnSpPr/>
              <p:nvPr/>
            </p:nvCxnSpPr>
            <p:spPr>
              <a:xfrm>
                <a:off x="1292225" y="3568700"/>
                <a:ext cx="2822575" cy="0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16">
              <a:extLst>
                <a:ext uri="{FF2B5EF4-FFF2-40B4-BE49-F238E27FC236}">
                  <a16:creationId xmlns:a16="http://schemas.microsoft.com/office/drawing/2014/main" id="{CE067739-E64F-4FCA-9685-E144A4ACA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6675" y="4167603"/>
              <a:ext cx="2833689" cy="1498601"/>
              <a:chOff x="4862513" y="4167603"/>
              <a:chExt cx="2833688" cy="1498601"/>
            </a:xfrm>
          </p:grpSpPr>
          <p:sp>
            <p:nvSpPr>
              <p:cNvPr id="82" name="Rectangle 37">
                <a:extLst>
                  <a:ext uri="{FF2B5EF4-FFF2-40B4-BE49-F238E27FC236}">
                    <a16:creationId xmlns:a16="http://schemas.microsoft.com/office/drawing/2014/main" id="{4206378F-DB0E-4AB5-9218-CB80A3A0B030}"/>
                  </a:ext>
                </a:extLst>
              </p:cNvPr>
              <p:cNvSpPr/>
              <p:nvPr/>
            </p:nvSpPr>
            <p:spPr>
              <a:xfrm>
                <a:off x="4873627" y="4167604"/>
                <a:ext cx="2822574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Rectangle 39">
                <a:extLst>
                  <a:ext uri="{FF2B5EF4-FFF2-40B4-BE49-F238E27FC236}">
                    <a16:creationId xmlns:a16="http://schemas.microsoft.com/office/drawing/2014/main" id="{C085D36D-7A3E-45C5-A263-9DC33AF87F23}"/>
                  </a:ext>
                </a:extLst>
              </p:cNvPr>
              <p:cNvSpPr/>
              <p:nvPr/>
            </p:nvSpPr>
            <p:spPr>
              <a:xfrm>
                <a:off x="4873626" y="4167603"/>
                <a:ext cx="2822574" cy="381000"/>
              </a:xfrm>
              <a:prstGeom prst="rect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85" name="Straight Connector 79">
                <a:extLst>
                  <a:ext uri="{FF2B5EF4-FFF2-40B4-BE49-F238E27FC236}">
                    <a16:creationId xmlns:a16="http://schemas.microsoft.com/office/drawing/2014/main" id="{56D1DB04-1814-4087-BD4F-D75F9F434CC7}"/>
                  </a:ext>
                </a:extLst>
              </p:cNvPr>
              <p:cNvCxnSpPr/>
              <p:nvPr/>
            </p:nvCxnSpPr>
            <p:spPr>
              <a:xfrm>
                <a:off x="4862513" y="4612104"/>
                <a:ext cx="2822574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18">
              <a:extLst>
                <a:ext uri="{FF2B5EF4-FFF2-40B4-BE49-F238E27FC236}">
                  <a16:creationId xmlns:a16="http://schemas.microsoft.com/office/drawing/2014/main" id="{B486A877-370A-4CDC-A166-E29FD0D7CF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6389" y="4924425"/>
              <a:ext cx="2822575" cy="1498600"/>
              <a:chOff x="1292225" y="4923972"/>
              <a:chExt cx="2822575" cy="1498600"/>
            </a:xfrm>
          </p:grpSpPr>
          <p:sp>
            <p:nvSpPr>
              <p:cNvPr id="75" name="Rectangle 40">
                <a:extLst>
                  <a:ext uri="{FF2B5EF4-FFF2-40B4-BE49-F238E27FC236}">
                    <a16:creationId xmlns:a16="http://schemas.microsoft.com/office/drawing/2014/main" id="{52B7F029-6027-4AB9-835D-88B5AAFDE3A0}"/>
                  </a:ext>
                </a:extLst>
              </p:cNvPr>
              <p:cNvSpPr/>
              <p:nvPr/>
            </p:nvSpPr>
            <p:spPr>
              <a:xfrm>
                <a:off x="1292225" y="4923972"/>
                <a:ext cx="2822575" cy="1498600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Rectangle 43">
                <a:extLst>
                  <a:ext uri="{FF2B5EF4-FFF2-40B4-BE49-F238E27FC236}">
                    <a16:creationId xmlns:a16="http://schemas.microsoft.com/office/drawing/2014/main" id="{8D317277-C704-46D8-8578-3E4A10AF6ABD}"/>
                  </a:ext>
                </a:extLst>
              </p:cNvPr>
              <p:cNvSpPr/>
              <p:nvPr/>
            </p:nvSpPr>
            <p:spPr>
              <a:xfrm>
                <a:off x="1292225" y="4923972"/>
                <a:ext cx="2822575" cy="381000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79" name="Straight Connector 80">
                <a:extLst>
                  <a:ext uri="{FF2B5EF4-FFF2-40B4-BE49-F238E27FC236}">
                    <a16:creationId xmlns:a16="http://schemas.microsoft.com/office/drawing/2014/main" id="{0EFF6A2E-DA95-4059-87E8-AF74385FD8EA}"/>
                  </a:ext>
                </a:extLst>
              </p:cNvPr>
              <p:cNvCxnSpPr/>
              <p:nvPr/>
            </p:nvCxnSpPr>
            <p:spPr>
              <a:xfrm>
                <a:off x="1292225" y="5384347"/>
                <a:ext cx="2822575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99313D3C-40E0-406F-937A-CB98D89D4B66}"/>
                </a:ext>
              </a:extLst>
            </p:cNvPr>
            <p:cNvSpPr/>
            <p:nvPr/>
          </p:nvSpPr>
          <p:spPr>
            <a:xfrm>
              <a:off x="3071813" y="3776664"/>
              <a:ext cx="660400" cy="5048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5DCDEAAD-18A3-490E-8966-F7F0E2C1983C}"/>
                </a:ext>
              </a:extLst>
            </p:cNvPr>
            <p:cNvSpPr/>
            <p:nvPr/>
          </p:nvSpPr>
          <p:spPr>
            <a:xfrm>
              <a:off x="2768428" y="5618958"/>
              <a:ext cx="660400" cy="5048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E6C11B7F-66D4-4858-8CDA-DF35FC79B3AB}"/>
                </a:ext>
              </a:extLst>
            </p:cNvPr>
            <p:cNvSpPr/>
            <p:nvPr/>
          </p:nvSpPr>
          <p:spPr>
            <a:xfrm>
              <a:off x="3902075" y="3906506"/>
              <a:ext cx="1827216" cy="353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CHUẨN BỊ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C270C274-25B7-4F1D-9CDA-8F2A419ACFB7}"/>
                </a:ext>
              </a:extLst>
            </p:cNvPr>
            <p:cNvSpPr/>
            <p:nvPr/>
          </p:nvSpPr>
          <p:spPr>
            <a:xfrm>
              <a:off x="3381437" y="5716490"/>
              <a:ext cx="2287527" cy="353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defRPr/>
              </a:pPr>
              <a:r>
                <a:rPr lang="en-US" sz="2800" b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TIẾN HÀNH</a:t>
              </a:r>
              <a:endParaRPr 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E6FD4183-C872-4D76-8740-9EDC3F7F7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689" y="3136080"/>
              <a:ext cx="1830387" cy="35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01</a:t>
              </a:r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13200E55-4445-4EC3-B310-D7F0F103A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689" y="4935510"/>
              <a:ext cx="1830387" cy="35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02</a:t>
              </a: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9ECBF1BD-19EA-370C-C916-98A478B727FA}"/>
                </a:ext>
              </a:extLst>
            </p:cNvPr>
            <p:cNvSpPr/>
            <p:nvPr/>
          </p:nvSpPr>
          <p:spPr>
            <a:xfrm>
              <a:off x="6596729" y="4808190"/>
              <a:ext cx="661988" cy="504825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Rectangle 65">
              <a:extLst>
                <a:ext uri="{FF2B5EF4-FFF2-40B4-BE49-F238E27FC236}">
                  <a16:creationId xmlns:a16="http://schemas.microsoft.com/office/drawing/2014/main" id="{EADA924D-906D-C8CD-AB9B-61EFDB813FA4}"/>
                </a:ext>
              </a:extLst>
            </p:cNvPr>
            <p:cNvSpPr/>
            <p:nvPr/>
          </p:nvSpPr>
          <p:spPr>
            <a:xfrm>
              <a:off x="7255708" y="4759297"/>
              <a:ext cx="2186746" cy="6455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Báo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cáo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kết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quả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thực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vi-VN" sz="28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hành</a:t>
              </a:r>
              <a:r>
                <a:rPr lang="vi-VN" sz="28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.</a:t>
              </a:r>
              <a:endPara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39" name="Rectangle 74">
              <a:extLst>
                <a:ext uri="{FF2B5EF4-FFF2-40B4-BE49-F238E27FC236}">
                  <a16:creationId xmlns:a16="http://schemas.microsoft.com/office/drawing/2014/main" id="{E571E9BB-F0F3-F3BC-F1C7-0327122A0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2167" y="4167600"/>
              <a:ext cx="1830387" cy="357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dung 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5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ECA61EE-50BB-FC06-0286-EC18D4F55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CAFB53A-3558-9DC9-656D-86952D54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552368"/>
            <a:ext cx="12452310" cy="7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2050" name="Picture 2" descr="Đĩa petri thủy tinh Duran 237554608 ...">
            <a:extLst>
              <a:ext uri="{FF2B5EF4-FFF2-40B4-BE49-F238E27FC236}">
                <a16:creationId xmlns:a16="http://schemas.microsoft.com/office/drawing/2014/main" id="{420963B7-4AEF-67BB-B9AA-9368D549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6" y="1421945"/>
            <a:ext cx="2644378" cy="29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ụng cụ thủy tinh Duran ...">
            <a:extLst>
              <a:ext uri="{FF2B5EF4-FFF2-40B4-BE49-F238E27FC236}">
                <a16:creationId xmlns:a16="http://schemas.microsoft.com/office/drawing/2014/main" id="{C9104EE4-E3C3-AB0A-0599-855440C3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544" y="1100467"/>
            <a:ext cx="2789466" cy="30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ý thuyết Sinh 10 Chân trời sáng tạo Bài 23: Thực hành: Một số phương pháp  nghiên cứu vi sinh vật">
            <a:extLst>
              <a:ext uri="{FF2B5EF4-FFF2-40B4-BE49-F238E27FC236}">
                <a16:creationId xmlns:a16="http://schemas.microsoft.com/office/drawing/2014/main" id="{8A832E8C-8D90-E264-26F2-0D33A602E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5" y="1193345"/>
            <a:ext cx="2391116" cy="28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Ống nghiệm thủy tinh 20x200mm Finetech">
            <a:extLst>
              <a:ext uri="{FF2B5EF4-FFF2-40B4-BE49-F238E27FC236}">
                <a16:creationId xmlns:a16="http://schemas.microsoft.com/office/drawing/2014/main" id="{85D2BD3A-092E-5B13-DA19-309FC162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59" y="1193345"/>
            <a:ext cx="2391116" cy="283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54ED704D-4FFE-11EA-3995-747F594E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90" y="4639023"/>
            <a:ext cx="1686339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Đĩa petri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6A99718-12B2-22D3-4807-2508DFC05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004" y="4633418"/>
            <a:ext cx="1980253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Ống nghiệm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00D7B07-3E75-1FA1-D5F1-7D3B0AC4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04" y="4633418"/>
            <a:ext cx="1980253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Que cấy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9C310D0-1C4C-B79B-AAA6-85A86E4B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89" y="4633418"/>
            <a:ext cx="1980253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Đèn cồn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B564D1-0BED-1522-9AB4-3558620F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ECA61EE-50BB-FC06-0286-EC18D4F55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CAFB53A-3558-9DC9-656D-86952D54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552368"/>
            <a:ext cx="11505253" cy="7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4ED704D-4FFE-11EA-3995-747F594E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062" y="4430486"/>
            <a:ext cx="1686339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Sữa chua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400D7B07-3E75-1FA1-D5F1-7D3B0AC4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287" y="4430485"/>
            <a:ext cx="1980253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Nước dưa</a:t>
            </a:r>
          </a:p>
        </p:txBody>
      </p:sp>
      <p:pic>
        <p:nvPicPr>
          <p:cNvPr id="5122" name="Picture 2" descr="Vai trò của vi khuẩn có lợi trong sữa ...">
            <a:extLst>
              <a:ext uri="{FF2B5EF4-FFF2-40B4-BE49-F238E27FC236}">
                <a16:creationId xmlns:a16="http://schemas.microsoft.com/office/drawing/2014/main" id="{03558C4C-5395-E973-726A-65EE6FC6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53" y="1837770"/>
            <a:ext cx="3384097" cy="255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ống nước dưa chua: Lợi ích bất ngờ cho ...">
            <a:extLst>
              <a:ext uri="{FF2B5EF4-FFF2-40B4-BE49-F238E27FC236}">
                <a16:creationId xmlns:a16="http://schemas.microsoft.com/office/drawing/2014/main" id="{BEB1BABD-9691-C04A-DF08-CF83D00B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32" y="1619250"/>
            <a:ext cx="3384097" cy="28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980D4D-F778-45D1-EA4A-012BF092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1ECA61EE-50BB-FC06-0286-EC18D4F55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CAFB53A-3558-9DC9-656D-86952D54E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565801"/>
            <a:ext cx="12452310" cy="7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2054" name="Picture 6" descr="MELAB Kligler Iron Agar">
            <a:extLst>
              <a:ext uri="{FF2B5EF4-FFF2-40B4-BE49-F238E27FC236}">
                <a16:creationId xmlns:a16="http://schemas.microsoft.com/office/drawing/2014/main" id="{64DE2453-4343-ACF1-4EDD-11C1FF08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81" y="1506444"/>
            <a:ext cx="4770435" cy="34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ền JPG Tải xuống miễn phí ...">
            <a:extLst>
              <a:ext uri="{FF2B5EF4-FFF2-40B4-BE49-F238E27FC236}">
                <a16:creationId xmlns:a16="http://schemas.microsoft.com/office/drawing/2014/main" id="{A4D33157-F6B4-852E-5F62-D5DECC75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38" y="1385547"/>
            <a:ext cx="2857500" cy="34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ôi trường nuôi cấy vi sinh vật và phân ...">
            <a:extLst>
              <a:ext uri="{FF2B5EF4-FFF2-40B4-BE49-F238E27FC236}">
                <a16:creationId xmlns:a16="http://schemas.microsoft.com/office/drawing/2014/main" id="{13CA6EC4-DA4A-6883-1362-509896009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6" y="1506444"/>
            <a:ext cx="2844573" cy="34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2597977B-63AF-EAF7-23B7-EA9E3D867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62" y="5072184"/>
            <a:ext cx="2288397" cy="10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Thạch đĩa trên đĩa petri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3DC7374E-ABD1-72E8-5206-92593D150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893" y="4963886"/>
            <a:ext cx="3120210" cy="10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Thạch nghiêng trong ống nghiệm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44C57E2-1403-41BF-D346-43D42BF16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146" y="4842989"/>
            <a:ext cx="3068084" cy="10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Môi trường lỏng trong ống nghiệm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EBA7DB-89EE-3DE1-E3FB-01DE8EDA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Đĩa môi trường chuẩn bị sẵn compact dry vibrio">
            <a:extLst>
              <a:ext uri="{FF2B5EF4-FFF2-40B4-BE49-F238E27FC236}">
                <a16:creationId xmlns:a16="http://schemas.microsoft.com/office/drawing/2014/main" id="{44D21832-E7B0-B6EE-DFA5-98914C5E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" y="1353436"/>
            <a:ext cx="11016341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B863557-B399-B70E-BBC0-6CD528AB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762" y="5698247"/>
            <a:ext cx="4415609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KHUẨN LẠC trên đĩa thạch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65B162CE-C3EA-9736-D750-0A94357B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 b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60C4A-85E5-6EBD-5A0C-26BD6231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C47A270-B9C7-DB9E-948C-3C96BFB1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565801"/>
            <a:ext cx="12452310" cy="6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32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Nếu nuôi cấy thành công thì sẽ thu được khuẩn lạc</a:t>
            </a:r>
            <a:endParaRPr lang="en-US" sz="3200" b="1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15920" y="1504511"/>
            <a:ext cx="9937880" cy="4929097"/>
            <a:chOff x="1415920" y="1504511"/>
            <a:chExt cx="9937880" cy="492909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358827413"/>
                </p:ext>
              </p:extLst>
            </p:nvPr>
          </p:nvGraphicFramePr>
          <p:xfrm>
            <a:off x="4934338" y="1504511"/>
            <a:ext cx="6419462" cy="49145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1415920" y="3993580"/>
              <a:ext cx="3820529" cy="2440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 nhận dụng cụ, hóa chất và tiến hành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Vai trò của trưởng nhóm trong các doanh nghiệp hiện nay">
            <a:extLst>
              <a:ext uri="{FF2B5EF4-FFF2-40B4-BE49-F238E27FC236}">
                <a16:creationId xmlns:a16="http://schemas.microsoft.com/office/drawing/2014/main" id="{5C1FDC0A-49F0-250E-107E-9263D08C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4" y="1552798"/>
            <a:ext cx="3796360" cy="26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698A068C-31F7-7AC4-05F0-8A65EE73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61024"/>
            <a:ext cx="11754677" cy="532903"/>
          </a:xfrm>
          <a:prstGeom prst="rect">
            <a:avLst/>
          </a:prstGeom>
          <a:solidFill>
            <a:srgbClr val="FCF73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23. </a:t>
            </a:r>
            <a:r>
              <a:rPr lang="en-US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 HÀNH MỘT SỐ PHƯƠNG PHÁP NGHIÊN CỨU VI SINH VẬT</a:t>
            </a:r>
            <a:endPara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D99BB98-521C-8D17-9025-A7C02316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61" y="565801"/>
            <a:ext cx="12452310" cy="75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II. </a:t>
            </a:r>
            <a:r>
              <a:rPr lang="en-US" sz="4000" b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TIẾN HÀNH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D60D998-28CA-2072-6B59-75A0404F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1153-FC0C-4D35-9F93-3BB1489088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5150</TotalTime>
  <Words>1478</Words>
  <Application>Microsoft Office PowerPoint</Application>
  <PresentationFormat>Widescreen</PresentationFormat>
  <Paragraphs>212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ĐÁP ÁN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DDPC</cp:lastModifiedBy>
  <cp:revision>293</cp:revision>
  <dcterms:created xsi:type="dcterms:W3CDTF">2023-02-05T09:21:54Z</dcterms:created>
  <dcterms:modified xsi:type="dcterms:W3CDTF">2024-08-10T08:00:30Z</dcterms:modified>
</cp:coreProperties>
</file>