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  <p:sldMasterId id="2147483688" r:id="rId2"/>
    <p:sldMasterId id="2147483724" r:id="rId3"/>
    <p:sldMasterId id="2147483753" r:id="rId4"/>
  </p:sldMasterIdLst>
  <p:notesMasterIdLst>
    <p:notesMasterId r:id="rId30"/>
  </p:notesMasterIdLst>
  <p:handoutMasterIdLst>
    <p:handoutMasterId r:id="rId31"/>
  </p:handoutMasterIdLst>
  <p:sldIdLst>
    <p:sldId id="11088541" r:id="rId5"/>
    <p:sldId id="11088634" r:id="rId6"/>
    <p:sldId id="11088654" r:id="rId7"/>
    <p:sldId id="11088629" r:id="rId8"/>
    <p:sldId id="502" r:id="rId9"/>
    <p:sldId id="11088635" r:id="rId10"/>
    <p:sldId id="11088636" r:id="rId11"/>
    <p:sldId id="11088637" r:id="rId12"/>
    <p:sldId id="11088646" r:id="rId13"/>
    <p:sldId id="11088650" r:id="rId14"/>
    <p:sldId id="11088630" r:id="rId15"/>
    <p:sldId id="11088639" r:id="rId16"/>
    <p:sldId id="11088641" r:id="rId17"/>
    <p:sldId id="11088631" r:id="rId18"/>
    <p:sldId id="12473" r:id="rId19"/>
    <p:sldId id="11088644" r:id="rId20"/>
    <p:sldId id="11088632" r:id="rId21"/>
    <p:sldId id="11088645" r:id="rId22"/>
    <p:sldId id="11088647" r:id="rId23"/>
    <p:sldId id="11088648" r:id="rId24"/>
    <p:sldId id="11088649" r:id="rId25"/>
    <p:sldId id="11088633" r:id="rId26"/>
    <p:sldId id="11088651" r:id="rId27"/>
    <p:sldId id="11088652" r:id="rId28"/>
    <p:sldId id="11088653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5">
          <p15:clr>
            <a:srgbClr val="A4A3A4"/>
          </p15:clr>
        </p15:guide>
        <p15:guide id="2" pos="38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4431"/>
    <a:srgbClr val="D7CC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72" y="136"/>
      </p:cViewPr>
      <p:guideLst>
        <p:guide orient="horz" pos="2305"/>
        <p:guide pos="38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969B3A-DA78-4D6B-A984-C215084C9EE8}" type="doc">
      <dgm:prSet loTypeId="urn:microsoft.com/office/officeart/2005/8/layout/hierarchy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vi-VN"/>
        </a:p>
      </dgm:t>
    </dgm:pt>
    <dgm:pt modelId="{4E2B9715-7175-4B45-81AA-B536BD0953E5}">
      <dgm:prSet phldrT="[Text]" custT="1"/>
      <dgm:spPr/>
      <dgm:t>
        <a:bodyPr/>
        <a:lstStyle/>
        <a:p>
          <a:r>
            <a:rPr lang="en-US" sz="2800" b="1" dirty="0">
              <a:latin typeface="Calibri" panose="020F0502020204030204" pitchFamily="34" charset="0"/>
              <a:cs typeface="Calibri" panose="020F0502020204030204" pitchFamily="34" charset="0"/>
            </a:rPr>
            <a:t>Vi </a:t>
          </a:r>
          <a:r>
            <a:rPr lang="en-US" sz="2800" b="1" dirty="0" err="1">
              <a:latin typeface="Calibri" panose="020F0502020204030204" pitchFamily="34" charset="0"/>
              <a:cs typeface="Calibri" panose="020F0502020204030204" pitchFamily="34" charset="0"/>
            </a:rPr>
            <a:t>sinh</a:t>
          </a:r>
          <a:r>
            <a:rPr lang="en-US" sz="28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b="1" dirty="0" err="1">
              <a:latin typeface="Calibri" panose="020F0502020204030204" pitchFamily="34" charset="0"/>
              <a:cs typeface="Calibri" panose="020F0502020204030204" pitchFamily="34" charset="0"/>
            </a:rPr>
            <a:t>vật</a:t>
          </a:r>
          <a:endParaRPr lang="vi-VN" sz="28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2081FF4-D25C-4D09-9162-9691A9052C0B}" type="parTrans" cxnId="{B5E2F09F-C1A1-43A2-8F1B-08E2D0EC960F}">
      <dgm:prSet/>
      <dgm:spPr/>
      <dgm:t>
        <a:bodyPr/>
        <a:lstStyle/>
        <a:p>
          <a:endParaRPr lang="vi-VN"/>
        </a:p>
      </dgm:t>
    </dgm:pt>
    <dgm:pt modelId="{771E6B59-8BA0-425A-AF61-25D1C5BF2443}" type="sibTrans" cxnId="{B5E2F09F-C1A1-43A2-8F1B-08E2D0EC960F}">
      <dgm:prSet/>
      <dgm:spPr/>
      <dgm:t>
        <a:bodyPr/>
        <a:lstStyle/>
        <a:p>
          <a:endParaRPr lang="vi-VN"/>
        </a:p>
      </dgm:t>
    </dgm:pt>
    <dgm:pt modelId="{F7A4C658-2692-4565-B7E4-7BD2AA7259EB}">
      <dgm:prSet phldrT="[Text]" custT="1"/>
      <dgm:spPr/>
      <dgm:t>
        <a:bodyPr/>
        <a:lstStyle/>
        <a:p>
          <a:r>
            <a:rPr lang="en-US" sz="2800" dirty="0" err="1">
              <a:latin typeface="Calibri" panose="020F0502020204030204" pitchFamily="34" charset="0"/>
              <a:cs typeface="Calibri" panose="020F0502020204030204" pitchFamily="34" charset="0"/>
            </a:rPr>
            <a:t>Đơn</a:t>
          </a:r>
          <a:r>
            <a:rPr lang="en-US" sz="28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dirty="0" err="1">
              <a:latin typeface="Calibri" panose="020F0502020204030204" pitchFamily="34" charset="0"/>
              <a:cs typeface="Calibri" panose="020F0502020204030204" pitchFamily="34" charset="0"/>
            </a:rPr>
            <a:t>bào</a:t>
          </a:r>
          <a:r>
            <a:rPr lang="en-US" sz="28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dirty="0" err="1">
              <a:latin typeface="Calibri" panose="020F0502020204030204" pitchFamily="34" charset="0"/>
              <a:cs typeface="Calibri" panose="020F0502020204030204" pitchFamily="34" charset="0"/>
            </a:rPr>
            <a:t>nhân</a:t>
          </a:r>
          <a:r>
            <a:rPr lang="en-US" sz="28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dirty="0" err="1">
              <a:latin typeface="Calibri" panose="020F0502020204030204" pitchFamily="34" charset="0"/>
              <a:cs typeface="Calibri" panose="020F0502020204030204" pitchFamily="34" charset="0"/>
            </a:rPr>
            <a:t>sơ</a:t>
          </a:r>
          <a:endParaRPr lang="vi-VN" sz="2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4BA15F2-B308-4892-907B-72F45D0A416B}" type="parTrans" cxnId="{02FC4207-FF75-4320-8CDD-AE2DDA2EF7CF}">
      <dgm:prSet/>
      <dgm:spPr/>
      <dgm:t>
        <a:bodyPr/>
        <a:lstStyle/>
        <a:p>
          <a:endParaRPr lang="vi-VN"/>
        </a:p>
      </dgm:t>
    </dgm:pt>
    <dgm:pt modelId="{3694CA4A-3A38-479C-A889-16DEAA75459C}" type="sibTrans" cxnId="{02FC4207-FF75-4320-8CDD-AE2DDA2EF7CF}">
      <dgm:prSet/>
      <dgm:spPr/>
      <dgm:t>
        <a:bodyPr/>
        <a:lstStyle/>
        <a:p>
          <a:endParaRPr lang="vi-VN"/>
        </a:p>
      </dgm:t>
    </dgm:pt>
    <dgm:pt modelId="{B39EA26D-F6EA-478F-8D25-DA7257A47E45}">
      <dgm:prSet phldrT="[Text]" custT="1"/>
      <dgm:spPr/>
      <dgm:t>
        <a:bodyPr/>
        <a:lstStyle/>
        <a:p>
          <a:r>
            <a:rPr lang="en-US" sz="2800" dirty="0">
              <a:latin typeface="Calibri" panose="020F0502020204030204" pitchFamily="34" charset="0"/>
              <a:cs typeface="Calibri" panose="020F0502020204030204" pitchFamily="34" charset="0"/>
            </a:rPr>
            <a:t>Vi </a:t>
          </a:r>
          <a:r>
            <a:rPr lang="en-US" sz="2800" dirty="0" err="1">
              <a:latin typeface="Calibri" panose="020F0502020204030204" pitchFamily="34" charset="0"/>
              <a:cs typeface="Calibri" panose="020F0502020204030204" pitchFamily="34" charset="0"/>
            </a:rPr>
            <a:t>khuẩn</a:t>
          </a:r>
          <a:r>
            <a:rPr lang="en-US" sz="28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dirty="0" err="1">
              <a:latin typeface="Calibri" panose="020F0502020204030204" pitchFamily="34" charset="0"/>
              <a:cs typeface="Calibri" panose="020F0502020204030204" pitchFamily="34" charset="0"/>
            </a:rPr>
            <a:t>cổ</a:t>
          </a:r>
          <a:endParaRPr lang="vi-VN" sz="2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794C745-9C17-4B6C-9651-CCB8615809EB}" type="parTrans" cxnId="{93102289-F2DE-4519-9812-49E15FE32877}">
      <dgm:prSet/>
      <dgm:spPr/>
      <dgm:t>
        <a:bodyPr/>
        <a:lstStyle/>
        <a:p>
          <a:endParaRPr lang="vi-VN"/>
        </a:p>
      </dgm:t>
    </dgm:pt>
    <dgm:pt modelId="{2E7AF17E-D2C1-4F94-BE0B-D27449683562}" type="sibTrans" cxnId="{93102289-F2DE-4519-9812-49E15FE32877}">
      <dgm:prSet/>
      <dgm:spPr/>
      <dgm:t>
        <a:bodyPr/>
        <a:lstStyle/>
        <a:p>
          <a:endParaRPr lang="vi-VN"/>
        </a:p>
      </dgm:t>
    </dgm:pt>
    <dgm:pt modelId="{EC36D89D-884D-482C-8443-1D408185E389}">
      <dgm:prSet phldrT="[Text]" custT="1"/>
      <dgm:spPr/>
      <dgm:t>
        <a:bodyPr/>
        <a:lstStyle/>
        <a:p>
          <a:r>
            <a:rPr lang="en-US" sz="2800" dirty="0">
              <a:latin typeface="Calibri" panose="020F0502020204030204" pitchFamily="34" charset="0"/>
              <a:cs typeface="Calibri" panose="020F0502020204030204" pitchFamily="34" charset="0"/>
            </a:rPr>
            <a:t>Vi </a:t>
          </a:r>
          <a:r>
            <a:rPr lang="en-US" sz="2800" dirty="0" err="1">
              <a:latin typeface="Calibri" panose="020F0502020204030204" pitchFamily="34" charset="0"/>
              <a:cs typeface="Calibri" panose="020F0502020204030204" pitchFamily="34" charset="0"/>
            </a:rPr>
            <a:t>khuẩn</a:t>
          </a:r>
          <a:endParaRPr lang="vi-VN" sz="2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3C9388D-B4A5-4374-BC7B-AD19F3C7E6EF}" type="parTrans" cxnId="{3E7D433D-41E7-499D-B57D-175EBCD5799B}">
      <dgm:prSet/>
      <dgm:spPr/>
      <dgm:t>
        <a:bodyPr/>
        <a:lstStyle/>
        <a:p>
          <a:endParaRPr lang="vi-VN"/>
        </a:p>
      </dgm:t>
    </dgm:pt>
    <dgm:pt modelId="{9226D58C-028A-4C25-8AC7-35D1BC1795BE}" type="sibTrans" cxnId="{3E7D433D-41E7-499D-B57D-175EBCD5799B}">
      <dgm:prSet/>
      <dgm:spPr/>
      <dgm:t>
        <a:bodyPr/>
        <a:lstStyle/>
        <a:p>
          <a:endParaRPr lang="vi-VN"/>
        </a:p>
      </dgm:t>
    </dgm:pt>
    <dgm:pt modelId="{B55B33EA-DAF3-4AF1-87B2-69AE628F3C32}">
      <dgm:prSet phldrT="[Text]" custT="1"/>
      <dgm:spPr/>
      <dgm:t>
        <a:bodyPr/>
        <a:lstStyle/>
        <a:p>
          <a:r>
            <a:rPr lang="en-US" sz="2800" dirty="0" err="1">
              <a:latin typeface="Calibri" panose="020F0502020204030204" pitchFamily="34" charset="0"/>
              <a:cs typeface="Calibri" panose="020F0502020204030204" pitchFamily="34" charset="0"/>
            </a:rPr>
            <a:t>Đơn</a:t>
          </a:r>
          <a:r>
            <a:rPr lang="en-US" sz="28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dirty="0" err="1">
              <a:latin typeface="Calibri" panose="020F0502020204030204" pitchFamily="34" charset="0"/>
              <a:cs typeface="Calibri" panose="020F0502020204030204" pitchFamily="34" charset="0"/>
            </a:rPr>
            <a:t>bào</a:t>
          </a:r>
          <a:r>
            <a:rPr lang="en-US" sz="2800" dirty="0">
              <a:latin typeface="Calibri" panose="020F0502020204030204" pitchFamily="34" charset="0"/>
              <a:cs typeface="Calibri" panose="020F0502020204030204" pitchFamily="34" charset="0"/>
            </a:rPr>
            <a:t> (</a:t>
          </a:r>
          <a:r>
            <a:rPr lang="en-US" sz="2800" dirty="0" err="1">
              <a:latin typeface="Calibri" panose="020F0502020204030204" pitchFamily="34" charset="0"/>
              <a:cs typeface="Calibri" panose="020F0502020204030204" pitchFamily="34" charset="0"/>
            </a:rPr>
            <a:t>tập</a:t>
          </a:r>
          <a:r>
            <a:rPr lang="en-US" sz="28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dirty="0" err="1">
              <a:latin typeface="Calibri" panose="020F0502020204030204" pitchFamily="34" charset="0"/>
              <a:cs typeface="Calibri" panose="020F0502020204030204" pitchFamily="34" charset="0"/>
            </a:rPr>
            <a:t>đoàn</a:t>
          </a:r>
          <a:r>
            <a:rPr lang="en-US" sz="28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dirty="0" err="1">
              <a:latin typeface="Calibri" panose="020F0502020204030204" pitchFamily="34" charset="0"/>
              <a:cs typeface="Calibri" panose="020F0502020204030204" pitchFamily="34" charset="0"/>
            </a:rPr>
            <a:t>đơn</a:t>
          </a:r>
          <a:r>
            <a:rPr lang="en-US" sz="28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dirty="0" err="1">
              <a:latin typeface="Calibri" panose="020F0502020204030204" pitchFamily="34" charset="0"/>
              <a:cs typeface="Calibri" panose="020F0502020204030204" pitchFamily="34" charset="0"/>
            </a:rPr>
            <a:t>bào</a:t>
          </a:r>
          <a:r>
            <a:rPr lang="en-US" sz="2800" dirty="0">
              <a:latin typeface="Calibri" panose="020F0502020204030204" pitchFamily="34" charset="0"/>
              <a:cs typeface="Calibri" panose="020F0502020204030204" pitchFamily="34" charset="0"/>
            </a:rPr>
            <a:t>) </a:t>
          </a:r>
          <a:r>
            <a:rPr lang="en-US" sz="2800" dirty="0" err="1">
              <a:latin typeface="Calibri" panose="020F0502020204030204" pitchFamily="34" charset="0"/>
              <a:cs typeface="Calibri" panose="020F0502020204030204" pitchFamily="34" charset="0"/>
            </a:rPr>
            <a:t>nhân</a:t>
          </a:r>
          <a:r>
            <a:rPr lang="en-US" sz="28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dirty="0" err="1">
              <a:latin typeface="Calibri" panose="020F0502020204030204" pitchFamily="34" charset="0"/>
              <a:cs typeface="Calibri" panose="020F0502020204030204" pitchFamily="34" charset="0"/>
            </a:rPr>
            <a:t>thực</a:t>
          </a:r>
          <a:endParaRPr lang="vi-VN" sz="2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88CD5F6-4CE1-4708-ABC6-5488B8676EA7}" type="parTrans" cxnId="{F4DF968F-70D4-4B82-8C75-072688563328}">
      <dgm:prSet/>
      <dgm:spPr/>
      <dgm:t>
        <a:bodyPr/>
        <a:lstStyle/>
        <a:p>
          <a:endParaRPr lang="vi-VN"/>
        </a:p>
      </dgm:t>
    </dgm:pt>
    <dgm:pt modelId="{39158C11-7A20-4EC8-86D8-F0B23B03923E}" type="sibTrans" cxnId="{F4DF968F-70D4-4B82-8C75-072688563328}">
      <dgm:prSet/>
      <dgm:spPr/>
      <dgm:t>
        <a:bodyPr/>
        <a:lstStyle/>
        <a:p>
          <a:endParaRPr lang="vi-VN"/>
        </a:p>
      </dgm:t>
    </dgm:pt>
    <dgm:pt modelId="{EE53849B-51FD-4BE6-BC24-40C145CAD6BC}">
      <dgm:prSet phldrT="[Text]" custT="1"/>
      <dgm:spPr/>
      <dgm:t>
        <a:bodyPr/>
        <a:lstStyle/>
        <a:p>
          <a:r>
            <a:rPr lang="en-US" sz="2800" dirty="0">
              <a:latin typeface="Calibri" panose="020F0502020204030204" pitchFamily="34" charset="0"/>
              <a:cs typeface="Calibri" panose="020F0502020204030204" pitchFamily="34" charset="0"/>
            </a:rPr>
            <a:t>Vi </a:t>
          </a:r>
          <a:r>
            <a:rPr lang="en-US" sz="2800" dirty="0" err="1">
              <a:latin typeface="Calibri" panose="020F0502020204030204" pitchFamily="34" charset="0"/>
              <a:cs typeface="Calibri" panose="020F0502020204030204" pitchFamily="34" charset="0"/>
            </a:rPr>
            <a:t>nấm</a:t>
          </a:r>
          <a:endParaRPr lang="vi-VN" sz="2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67CD3CA-6170-4A01-BFD6-C8C874C37795}" type="parTrans" cxnId="{20E784D5-8289-466E-A9C6-110644AA69C6}">
      <dgm:prSet/>
      <dgm:spPr/>
      <dgm:t>
        <a:bodyPr/>
        <a:lstStyle/>
        <a:p>
          <a:endParaRPr lang="vi-VN"/>
        </a:p>
      </dgm:t>
    </dgm:pt>
    <dgm:pt modelId="{D37AD12A-E46D-4CFF-A95E-F6BCA659271E}" type="sibTrans" cxnId="{20E784D5-8289-466E-A9C6-110644AA69C6}">
      <dgm:prSet/>
      <dgm:spPr/>
      <dgm:t>
        <a:bodyPr/>
        <a:lstStyle/>
        <a:p>
          <a:endParaRPr lang="vi-VN"/>
        </a:p>
      </dgm:t>
    </dgm:pt>
    <dgm:pt modelId="{3F0A263C-BB6C-49BB-A3F9-9D2FA35E81FB}">
      <dgm:prSet phldrT="[Text]" custT="1"/>
      <dgm:spPr/>
      <dgm:t>
        <a:bodyPr/>
        <a:lstStyle/>
        <a:p>
          <a:r>
            <a:rPr lang="en-US" sz="2800" dirty="0">
              <a:latin typeface="Calibri" panose="020F0502020204030204" pitchFamily="34" charset="0"/>
              <a:cs typeface="Calibri" panose="020F0502020204030204" pitchFamily="34" charset="0"/>
            </a:rPr>
            <a:t>Vi </a:t>
          </a:r>
          <a:r>
            <a:rPr lang="en-US" sz="2800" dirty="0" err="1">
              <a:latin typeface="Calibri" panose="020F0502020204030204" pitchFamily="34" charset="0"/>
              <a:cs typeface="Calibri" panose="020F0502020204030204" pitchFamily="34" charset="0"/>
            </a:rPr>
            <a:t>tảo</a:t>
          </a:r>
          <a:endParaRPr lang="vi-VN" sz="2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B82CA7D-7C98-4130-AD17-FB2BF8255CB8}" type="parTrans" cxnId="{2964D984-D2B0-4A79-B6BC-0A7FA2EAF845}">
      <dgm:prSet/>
      <dgm:spPr/>
      <dgm:t>
        <a:bodyPr/>
        <a:lstStyle/>
        <a:p>
          <a:endParaRPr lang="vi-VN"/>
        </a:p>
      </dgm:t>
    </dgm:pt>
    <dgm:pt modelId="{9C3D4CFA-650B-4AEB-9807-30135519549B}" type="sibTrans" cxnId="{2964D984-D2B0-4A79-B6BC-0A7FA2EAF845}">
      <dgm:prSet/>
      <dgm:spPr/>
      <dgm:t>
        <a:bodyPr/>
        <a:lstStyle/>
        <a:p>
          <a:endParaRPr lang="vi-VN"/>
        </a:p>
      </dgm:t>
    </dgm:pt>
    <dgm:pt modelId="{DE504BEB-4384-41B5-AA71-E884190101E2}">
      <dgm:prSet phldrT="[Text]" custT="1"/>
      <dgm:spPr/>
      <dgm:t>
        <a:bodyPr/>
        <a:lstStyle/>
        <a:p>
          <a:r>
            <a:rPr lang="en-US" sz="2800" dirty="0" err="1">
              <a:latin typeface="Calibri" panose="020F0502020204030204" pitchFamily="34" charset="0"/>
              <a:cs typeface="Calibri" panose="020F0502020204030204" pitchFamily="34" charset="0"/>
            </a:rPr>
            <a:t>Động</a:t>
          </a:r>
          <a:r>
            <a:rPr lang="en-US" sz="28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dirty="0" err="1">
              <a:latin typeface="Calibri" panose="020F0502020204030204" pitchFamily="34" charset="0"/>
              <a:cs typeface="Calibri" panose="020F0502020204030204" pitchFamily="34" charset="0"/>
            </a:rPr>
            <a:t>vật</a:t>
          </a:r>
          <a:r>
            <a:rPr lang="en-US" sz="28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dirty="0" err="1">
              <a:latin typeface="Calibri" panose="020F0502020204030204" pitchFamily="34" charset="0"/>
              <a:cs typeface="Calibri" panose="020F0502020204030204" pitchFamily="34" charset="0"/>
            </a:rPr>
            <a:t>nguyên</a:t>
          </a:r>
          <a:r>
            <a:rPr lang="en-US" sz="28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dirty="0" err="1">
              <a:latin typeface="Calibri" panose="020F0502020204030204" pitchFamily="34" charset="0"/>
              <a:cs typeface="Calibri" panose="020F0502020204030204" pitchFamily="34" charset="0"/>
            </a:rPr>
            <a:t>sinh</a:t>
          </a:r>
          <a:endParaRPr lang="vi-VN" sz="2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1EFEC96-12AD-4AE6-B879-6FB9F7520165}" type="parTrans" cxnId="{6B89586F-0B34-4856-A603-46FC7DA6C77D}">
      <dgm:prSet/>
      <dgm:spPr/>
      <dgm:t>
        <a:bodyPr/>
        <a:lstStyle/>
        <a:p>
          <a:endParaRPr lang="vi-VN"/>
        </a:p>
      </dgm:t>
    </dgm:pt>
    <dgm:pt modelId="{F4AA6A86-4456-4327-9FC0-599F76ACA6EC}" type="sibTrans" cxnId="{6B89586F-0B34-4856-A603-46FC7DA6C77D}">
      <dgm:prSet/>
      <dgm:spPr/>
      <dgm:t>
        <a:bodyPr/>
        <a:lstStyle/>
        <a:p>
          <a:endParaRPr lang="vi-VN"/>
        </a:p>
      </dgm:t>
    </dgm:pt>
    <dgm:pt modelId="{DD9FBCF0-29D2-4005-989B-4C8747678848}" type="pres">
      <dgm:prSet presAssocID="{6B969B3A-DA78-4D6B-A984-C215084C9EE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A9C273A-24E0-4A13-B302-BCB5BAA4D931}" type="pres">
      <dgm:prSet presAssocID="{4E2B9715-7175-4B45-81AA-B536BD0953E5}" presName="hierRoot1" presStyleCnt="0"/>
      <dgm:spPr/>
    </dgm:pt>
    <dgm:pt modelId="{14DA5B40-EE29-4AFA-B974-4E60273EBF90}" type="pres">
      <dgm:prSet presAssocID="{4E2B9715-7175-4B45-81AA-B536BD0953E5}" presName="composite" presStyleCnt="0"/>
      <dgm:spPr/>
    </dgm:pt>
    <dgm:pt modelId="{87337521-26DC-44A3-AE97-38866AC64695}" type="pres">
      <dgm:prSet presAssocID="{4E2B9715-7175-4B45-81AA-B536BD0953E5}" presName="background" presStyleLbl="node0" presStyleIdx="0" presStyleCnt="1"/>
      <dgm:spPr/>
    </dgm:pt>
    <dgm:pt modelId="{93E44987-A2F0-4A34-964C-CCAF3042F13C}" type="pres">
      <dgm:prSet presAssocID="{4E2B9715-7175-4B45-81AA-B536BD0953E5}" presName="text" presStyleLbl="fgAcc0" presStyleIdx="0" presStyleCnt="1" custScaleX="153658">
        <dgm:presLayoutVars>
          <dgm:chPref val="3"/>
        </dgm:presLayoutVars>
      </dgm:prSet>
      <dgm:spPr/>
    </dgm:pt>
    <dgm:pt modelId="{97E45932-468B-4C48-8129-42D72C6A736C}" type="pres">
      <dgm:prSet presAssocID="{4E2B9715-7175-4B45-81AA-B536BD0953E5}" presName="hierChild2" presStyleCnt="0"/>
      <dgm:spPr/>
    </dgm:pt>
    <dgm:pt modelId="{DF4B8208-9586-47C1-9957-DDAF288A9141}" type="pres">
      <dgm:prSet presAssocID="{34BA15F2-B308-4892-907B-72F45D0A416B}" presName="Name10" presStyleLbl="parChTrans1D2" presStyleIdx="0" presStyleCnt="2"/>
      <dgm:spPr/>
    </dgm:pt>
    <dgm:pt modelId="{F13AB77D-2850-44A5-BAE4-F6971286A24C}" type="pres">
      <dgm:prSet presAssocID="{F7A4C658-2692-4565-B7E4-7BD2AA7259EB}" presName="hierRoot2" presStyleCnt="0"/>
      <dgm:spPr/>
    </dgm:pt>
    <dgm:pt modelId="{FADB3320-73FE-42E8-9171-2DDC882E5EF4}" type="pres">
      <dgm:prSet presAssocID="{F7A4C658-2692-4565-B7E4-7BD2AA7259EB}" presName="composite2" presStyleCnt="0"/>
      <dgm:spPr/>
    </dgm:pt>
    <dgm:pt modelId="{E2983295-BDF1-4901-8252-4A1BC16F417E}" type="pres">
      <dgm:prSet presAssocID="{F7A4C658-2692-4565-B7E4-7BD2AA7259EB}" presName="background2" presStyleLbl="node2" presStyleIdx="0" presStyleCnt="2"/>
      <dgm:spPr/>
    </dgm:pt>
    <dgm:pt modelId="{9C430979-76C0-40F6-BECB-F0A7C2E1FDCC}" type="pres">
      <dgm:prSet presAssocID="{F7A4C658-2692-4565-B7E4-7BD2AA7259EB}" presName="text2" presStyleLbl="fgAcc2" presStyleIdx="0" presStyleCnt="2" custScaleX="207887">
        <dgm:presLayoutVars>
          <dgm:chPref val="3"/>
        </dgm:presLayoutVars>
      </dgm:prSet>
      <dgm:spPr/>
    </dgm:pt>
    <dgm:pt modelId="{6FDA6F2A-35D8-468A-B2F8-B332EC434A0E}" type="pres">
      <dgm:prSet presAssocID="{F7A4C658-2692-4565-B7E4-7BD2AA7259EB}" presName="hierChild3" presStyleCnt="0"/>
      <dgm:spPr/>
    </dgm:pt>
    <dgm:pt modelId="{1539510C-2B69-44CE-9FB3-FCE4BBE783AB}" type="pres">
      <dgm:prSet presAssocID="{4794C745-9C17-4B6C-9651-CCB8615809EB}" presName="Name17" presStyleLbl="parChTrans1D3" presStyleIdx="0" presStyleCnt="5"/>
      <dgm:spPr/>
    </dgm:pt>
    <dgm:pt modelId="{299A2D51-0CE7-41C5-8940-852BA2612C84}" type="pres">
      <dgm:prSet presAssocID="{B39EA26D-F6EA-478F-8D25-DA7257A47E45}" presName="hierRoot3" presStyleCnt="0"/>
      <dgm:spPr/>
    </dgm:pt>
    <dgm:pt modelId="{FF901EB6-C983-4357-914F-D51D5FF0091C}" type="pres">
      <dgm:prSet presAssocID="{B39EA26D-F6EA-478F-8D25-DA7257A47E45}" presName="composite3" presStyleCnt="0"/>
      <dgm:spPr/>
    </dgm:pt>
    <dgm:pt modelId="{8B19DA74-9DEC-4E65-9534-E4AA435D1EB9}" type="pres">
      <dgm:prSet presAssocID="{B39EA26D-F6EA-478F-8D25-DA7257A47E45}" presName="background3" presStyleLbl="node3" presStyleIdx="0" presStyleCnt="5"/>
      <dgm:spPr/>
    </dgm:pt>
    <dgm:pt modelId="{32BBD8B7-BEBD-4163-8FC3-D1D851121EB5}" type="pres">
      <dgm:prSet presAssocID="{B39EA26D-F6EA-478F-8D25-DA7257A47E45}" presName="text3" presStyleLbl="fgAcc3" presStyleIdx="0" presStyleCnt="5" custScaleX="149353">
        <dgm:presLayoutVars>
          <dgm:chPref val="3"/>
        </dgm:presLayoutVars>
      </dgm:prSet>
      <dgm:spPr/>
    </dgm:pt>
    <dgm:pt modelId="{5A14093E-2B63-465D-A2A3-50F24F2D554C}" type="pres">
      <dgm:prSet presAssocID="{B39EA26D-F6EA-478F-8D25-DA7257A47E45}" presName="hierChild4" presStyleCnt="0"/>
      <dgm:spPr/>
    </dgm:pt>
    <dgm:pt modelId="{C6AD0CEB-38DA-4E3B-A174-5EFADE39A28E}" type="pres">
      <dgm:prSet presAssocID="{83C9388D-B4A5-4374-BC7B-AD19F3C7E6EF}" presName="Name17" presStyleLbl="parChTrans1D3" presStyleIdx="1" presStyleCnt="5"/>
      <dgm:spPr/>
    </dgm:pt>
    <dgm:pt modelId="{0FD351B7-5813-4356-8A3F-BE900CC5FE56}" type="pres">
      <dgm:prSet presAssocID="{EC36D89D-884D-482C-8443-1D408185E389}" presName="hierRoot3" presStyleCnt="0"/>
      <dgm:spPr/>
    </dgm:pt>
    <dgm:pt modelId="{2A4687AB-2DCA-4B8D-B169-9B444251AC5C}" type="pres">
      <dgm:prSet presAssocID="{EC36D89D-884D-482C-8443-1D408185E389}" presName="composite3" presStyleCnt="0"/>
      <dgm:spPr/>
    </dgm:pt>
    <dgm:pt modelId="{A92D23D2-2F4D-40EC-93DC-7312B061D9D2}" type="pres">
      <dgm:prSet presAssocID="{EC36D89D-884D-482C-8443-1D408185E389}" presName="background3" presStyleLbl="node3" presStyleIdx="1" presStyleCnt="5"/>
      <dgm:spPr/>
    </dgm:pt>
    <dgm:pt modelId="{766FAD77-D670-419A-9A7C-7F8C3D2E79C9}" type="pres">
      <dgm:prSet presAssocID="{EC36D89D-884D-482C-8443-1D408185E389}" presName="text3" presStyleLbl="fgAcc3" presStyleIdx="1" presStyleCnt="5">
        <dgm:presLayoutVars>
          <dgm:chPref val="3"/>
        </dgm:presLayoutVars>
      </dgm:prSet>
      <dgm:spPr/>
    </dgm:pt>
    <dgm:pt modelId="{66F136F3-4D38-4DA0-99A4-07037B5195E2}" type="pres">
      <dgm:prSet presAssocID="{EC36D89D-884D-482C-8443-1D408185E389}" presName="hierChild4" presStyleCnt="0"/>
      <dgm:spPr/>
    </dgm:pt>
    <dgm:pt modelId="{8D7FA7CE-5A92-4040-8D5D-CF0889E4F2FA}" type="pres">
      <dgm:prSet presAssocID="{288CD5F6-4CE1-4708-ABC6-5488B8676EA7}" presName="Name10" presStyleLbl="parChTrans1D2" presStyleIdx="1" presStyleCnt="2"/>
      <dgm:spPr/>
    </dgm:pt>
    <dgm:pt modelId="{F8660A30-D1DC-4527-A91F-74C68E53B4E6}" type="pres">
      <dgm:prSet presAssocID="{B55B33EA-DAF3-4AF1-87B2-69AE628F3C32}" presName="hierRoot2" presStyleCnt="0"/>
      <dgm:spPr/>
    </dgm:pt>
    <dgm:pt modelId="{DB095B72-0338-4146-B5ED-6B3837BD2803}" type="pres">
      <dgm:prSet presAssocID="{B55B33EA-DAF3-4AF1-87B2-69AE628F3C32}" presName="composite2" presStyleCnt="0"/>
      <dgm:spPr/>
    </dgm:pt>
    <dgm:pt modelId="{8934721A-A664-42E3-9465-924C6B0047AA}" type="pres">
      <dgm:prSet presAssocID="{B55B33EA-DAF3-4AF1-87B2-69AE628F3C32}" presName="background2" presStyleLbl="node2" presStyleIdx="1" presStyleCnt="2"/>
      <dgm:spPr/>
    </dgm:pt>
    <dgm:pt modelId="{1B9BD269-A82B-4FBC-92FC-63CCB3C7A17A}" type="pres">
      <dgm:prSet presAssocID="{B55B33EA-DAF3-4AF1-87B2-69AE628F3C32}" presName="text2" presStyleLbl="fgAcc2" presStyleIdx="1" presStyleCnt="2" custScaleX="308778">
        <dgm:presLayoutVars>
          <dgm:chPref val="3"/>
        </dgm:presLayoutVars>
      </dgm:prSet>
      <dgm:spPr/>
    </dgm:pt>
    <dgm:pt modelId="{CA6890D8-E88C-4D50-A3FF-3D15B0BB3924}" type="pres">
      <dgm:prSet presAssocID="{B55B33EA-DAF3-4AF1-87B2-69AE628F3C32}" presName="hierChild3" presStyleCnt="0"/>
      <dgm:spPr/>
    </dgm:pt>
    <dgm:pt modelId="{12CA1CA7-2EAB-4AF3-BD89-FEEC672D36F9}" type="pres">
      <dgm:prSet presAssocID="{067CD3CA-6170-4A01-BFD6-C8C874C37795}" presName="Name17" presStyleLbl="parChTrans1D3" presStyleIdx="2" presStyleCnt="5"/>
      <dgm:spPr/>
    </dgm:pt>
    <dgm:pt modelId="{77651437-6EEB-4B62-98AA-7EF1E9E154D0}" type="pres">
      <dgm:prSet presAssocID="{EE53849B-51FD-4BE6-BC24-40C145CAD6BC}" presName="hierRoot3" presStyleCnt="0"/>
      <dgm:spPr/>
    </dgm:pt>
    <dgm:pt modelId="{3BD4EA20-7B8A-4145-943F-92111AB300D9}" type="pres">
      <dgm:prSet presAssocID="{EE53849B-51FD-4BE6-BC24-40C145CAD6BC}" presName="composite3" presStyleCnt="0"/>
      <dgm:spPr/>
    </dgm:pt>
    <dgm:pt modelId="{09DA07D6-2F5E-4C99-AD70-285725DF2C1D}" type="pres">
      <dgm:prSet presAssocID="{EE53849B-51FD-4BE6-BC24-40C145CAD6BC}" presName="background3" presStyleLbl="node3" presStyleIdx="2" presStyleCnt="5"/>
      <dgm:spPr/>
    </dgm:pt>
    <dgm:pt modelId="{E84FE6C3-CC7A-440E-84A8-FD9E9C2F1320}" type="pres">
      <dgm:prSet presAssocID="{EE53849B-51FD-4BE6-BC24-40C145CAD6BC}" presName="text3" presStyleLbl="fgAcc3" presStyleIdx="2" presStyleCnt="5">
        <dgm:presLayoutVars>
          <dgm:chPref val="3"/>
        </dgm:presLayoutVars>
      </dgm:prSet>
      <dgm:spPr/>
    </dgm:pt>
    <dgm:pt modelId="{F6647899-CD73-4D0A-9BAB-1B7C5B5403A5}" type="pres">
      <dgm:prSet presAssocID="{EE53849B-51FD-4BE6-BC24-40C145CAD6BC}" presName="hierChild4" presStyleCnt="0"/>
      <dgm:spPr/>
    </dgm:pt>
    <dgm:pt modelId="{15D1BFBC-EEE1-4036-9DC9-155F8640170E}" type="pres">
      <dgm:prSet presAssocID="{3B82CA7D-7C98-4130-AD17-FB2BF8255CB8}" presName="Name17" presStyleLbl="parChTrans1D3" presStyleIdx="3" presStyleCnt="5"/>
      <dgm:spPr/>
    </dgm:pt>
    <dgm:pt modelId="{68D7CFF0-5012-4692-ACE0-A4D3DBC45AA5}" type="pres">
      <dgm:prSet presAssocID="{3F0A263C-BB6C-49BB-A3F9-9D2FA35E81FB}" presName="hierRoot3" presStyleCnt="0"/>
      <dgm:spPr/>
    </dgm:pt>
    <dgm:pt modelId="{D1B94F70-3E06-4D5A-8CD6-68EB4047C79C}" type="pres">
      <dgm:prSet presAssocID="{3F0A263C-BB6C-49BB-A3F9-9D2FA35E81FB}" presName="composite3" presStyleCnt="0"/>
      <dgm:spPr/>
    </dgm:pt>
    <dgm:pt modelId="{22937509-085C-4BC6-BA73-F1ED6E8912B2}" type="pres">
      <dgm:prSet presAssocID="{3F0A263C-BB6C-49BB-A3F9-9D2FA35E81FB}" presName="background3" presStyleLbl="node3" presStyleIdx="3" presStyleCnt="5"/>
      <dgm:spPr/>
    </dgm:pt>
    <dgm:pt modelId="{85E51CC5-1BF3-4A02-A521-5E7EB1388D1A}" type="pres">
      <dgm:prSet presAssocID="{3F0A263C-BB6C-49BB-A3F9-9D2FA35E81FB}" presName="text3" presStyleLbl="fgAcc3" presStyleIdx="3" presStyleCnt="5" custLinFactNeighborX="535">
        <dgm:presLayoutVars>
          <dgm:chPref val="3"/>
        </dgm:presLayoutVars>
      </dgm:prSet>
      <dgm:spPr/>
    </dgm:pt>
    <dgm:pt modelId="{C7E4787F-432F-48B2-8461-2BA4C3575BE4}" type="pres">
      <dgm:prSet presAssocID="{3F0A263C-BB6C-49BB-A3F9-9D2FA35E81FB}" presName="hierChild4" presStyleCnt="0"/>
      <dgm:spPr/>
    </dgm:pt>
    <dgm:pt modelId="{A53AE613-FC10-4FF3-B8E3-28A2EEABFF01}" type="pres">
      <dgm:prSet presAssocID="{81EFEC96-12AD-4AE6-B879-6FB9F7520165}" presName="Name17" presStyleLbl="parChTrans1D3" presStyleIdx="4" presStyleCnt="5"/>
      <dgm:spPr/>
    </dgm:pt>
    <dgm:pt modelId="{3116A3DB-9197-4A84-8FCC-31AD6620B0C7}" type="pres">
      <dgm:prSet presAssocID="{DE504BEB-4384-41B5-AA71-E884190101E2}" presName="hierRoot3" presStyleCnt="0"/>
      <dgm:spPr/>
    </dgm:pt>
    <dgm:pt modelId="{BDB6B983-65E0-4D52-8240-1EB9F0481EBC}" type="pres">
      <dgm:prSet presAssocID="{DE504BEB-4384-41B5-AA71-E884190101E2}" presName="composite3" presStyleCnt="0"/>
      <dgm:spPr/>
    </dgm:pt>
    <dgm:pt modelId="{6C623302-DCD7-49E8-9CE3-BD2F6568DC47}" type="pres">
      <dgm:prSet presAssocID="{DE504BEB-4384-41B5-AA71-E884190101E2}" presName="background3" presStyleLbl="node3" presStyleIdx="4" presStyleCnt="5"/>
      <dgm:spPr/>
    </dgm:pt>
    <dgm:pt modelId="{EE21A4ED-E562-4E5F-AC8E-DD4D992B2FA9}" type="pres">
      <dgm:prSet presAssocID="{DE504BEB-4384-41B5-AA71-E884190101E2}" presName="text3" presStyleLbl="fgAcc3" presStyleIdx="4" presStyleCnt="5" custScaleX="241592">
        <dgm:presLayoutVars>
          <dgm:chPref val="3"/>
        </dgm:presLayoutVars>
      </dgm:prSet>
      <dgm:spPr/>
    </dgm:pt>
    <dgm:pt modelId="{D1ACBA4B-ACF6-4A54-BC7E-3298355A83D5}" type="pres">
      <dgm:prSet presAssocID="{DE504BEB-4384-41B5-AA71-E884190101E2}" presName="hierChild4" presStyleCnt="0"/>
      <dgm:spPr/>
    </dgm:pt>
  </dgm:ptLst>
  <dgm:cxnLst>
    <dgm:cxn modelId="{5C133F00-6CB3-4290-9083-DCC01B05AEFE}" type="presOf" srcId="{067CD3CA-6170-4A01-BFD6-C8C874C37795}" destId="{12CA1CA7-2EAB-4AF3-BD89-FEEC672D36F9}" srcOrd="0" destOrd="0" presId="urn:microsoft.com/office/officeart/2005/8/layout/hierarchy1"/>
    <dgm:cxn modelId="{02FC4207-FF75-4320-8CDD-AE2DDA2EF7CF}" srcId="{4E2B9715-7175-4B45-81AA-B536BD0953E5}" destId="{F7A4C658-2692-4565-B7E4-7BD2AA7259EB}" srcOrd="0" destOrd="0" parTransId="{34BA15F2-B308-4892-907B-72F45D0A416B}" sibTransId="{3694CA4A-3A38-479C-A889-16DEAA75459C}"/>
    <dgm:cxn modelId="{0D366807-B872-4816-91D2-FC92E59708A6}" type="presOf" srcId="{3F0A263C-BB6C-49BB-A3F9-9D2FA35E81FB}" destId="{85E51CC5-1BF3-4A02-A521-5E7EB1388D1A}" srcOrd="0" destOrd="0" presId="urn:microsoft.com/office/officeart/2005/8/layout/hierarchy1"/>
    <dgm:cxn modelId="{5693600C-A38A-4201-A769-C7BA94265E85}" type="presOf" srcId="{288CD5F6-4CE1-4708-ABC6-5488B8676EA7}" destId="{8D7FA7CE-5A92-4040-8D5D-CF0889E4F2FA}" srcOrd="0" destOrd="0" presId="urn:microsoft.com/office/officeart/2005/8/layout/hierarchy1"/>
    <dgm:cxn modelId="{092DFC15-D228-4218-BA91-8821625AD000}" type="presOf" srcId="{81EFEC96-12AD-4AE6-B879-6FB9F7520165}" destId="{A53AE613-FC10-4FF3-B8E3-28A2EEABFF01}" srcOrd="0" destOrd="0" presId="urn:microsoft.com/office/officeart/2005/8/layout/hierarchy1"/>
    <dgm:cxn modelId="{1477341F-A481-4C22-A1B8-7BD5AA3B76C4}" type="presOf" srcId="{6B969B3A-DA78-4D6B-A984-C215084C9EE8}" destId="{DD9FBCF0-29D2-4005-989B-4C8747678848}" srcOrd="0" destOrd="0" presId="urn:microsoft.com/office/officeart/2005/8/layout/hierarchy1"/>
    <dgm:cxn modelId="{9E49EB25-9390-40A4-9787-DD795C27EBFD}" type="presOf" srcId="{EE53849B-51FD-4BE6-BC24-40C145CAD6BC}" destId="{E84FE6C3-CC7A-440E-84A8-FD9E9C2F1320}" srcOrd="0" destOrd="0" presId="urn:microsoft.com/office/officeart/2005/8/layout/hierarchy1"/>
    <dgm:cxn modelId="{1CA91F33-C6E3-4F27-BF04-15319B763270}" type="presOf" srcId="{DE504BEB-4384-41B5-AA71-E884190101E2}" destId="{EE21A4ED-E562-4E5F-AC8E-DD4D992B2FA9}" srcOrd="0" destOrd="0" presId="urn:microsoft.com/office/officeart/2005/8/layout/hierarchy1"/>
    <dgm:cxn modelId="{3E7D433D-41E7-499D-B57D-175EBCD5799B}" srcId="{F7A4C658-2692-4565-B7E4-7BD2AA7259EB}" destId="{EC36D89D-884D-482C-8443-1D408185E389}" srcOrd="1" destOrd="0" parTransId="{83C9388D-B4A5-4374-BC7B-AD19F3C7E6EF}" sibTransId="{9226D58C-028A-4C25-8AC7-35D1BC1795BE}"/>
    <dgm:cxn modelId="{3BC70247-08AA-4F3E-8555-849B526988A5}" type="presOf" srcId="{B39EA26D-F6EA-478F-8D25-DA7257A47E45}" destId="{32BBD8B7-BEBD-4163-8FC3-D1D851121EB5}" srcOrd="0" destOrd="0" presId="urn:microsoft.com/office/officeart/2005/8/layout/hierarchy1"/>
    <dgm:cxn modelId="{08DD486C-B71F-4FA3-9FA7-1D4B6EEE99E4}" type="presOf" srcId="{83C9388D-B4A5-4374-BC7B-AD19F3C7E6EF}" destId="{C6AD0CEB-38DA-4E3B-A174-5EFADE39A28E}" srcOrd="0" destOrd="0" presId="urn:microsoft.com/office/officeart/2005/8/layout/hierarchy1"/>
    <dgm:cxn modelId="{6B89586F-0B34-4856-A603-46FC7DA6C77D}" srcId="{B55B33EA-DAF3-4AF1-87B2-69AE628F3C32}" destId="{DE504BEB-4384-41B5-AA71-E884190101E2}" srcOrd="2" destOrd="0" parTransId="{81EFEC96-12AD-4AE6-B879-6FB9F7520165}" sibTransId="{F4AA6A86-4456-4327-9FC0-599F76ACA6EC}"/>
    <dgm:cxn modelId="{4E4D7557-4908-4BCC-83F2-AA5DC9407619}" type="presOf" srcId="{4794C745-9C17-4B6C-9651-CCB8615809EB}" destId="{1539510C-2B69-44CE-9FB3-FCE4BBE783AB}" srcOrd="0" destOrd="0" presId="urn:microsoft.com/office/officeart/2005/8/layout/hierarchy1"/>
    <dgm:cxn modelId="{2964D984-D2B0-4A79-B6BC-0A7FA2EAF845}" srcId="{B55B33EA-DAF3-4AF1-87B2-69AE628F3C32}" destId="{3F0A263C-BB6C-49BB-A3F9-9D2FA35E81FB}" srcOrd="1" destOrd="0" parTransId="{3B82CA7D-7C98-4130-AD17-FB2BF8255CB8}" sibTransId="{9C3D4CFA-650B-4AEB-9807-30135519549B}"/>
    <dgm:cxn modelId="{93102289-F2DE-4519-9812-49E15FE32877}" srcId="{F7A4C658-2692-4565-B7E4-7BD2AA7259EB}" destId="{B39EA26D-F6EA-478F-8D25-DA7257A47E45}" srcOrd="0" destOrd="0" parTransId="{4794C745-9C17-4B6C-9651-CCB8615809EB}" sibTransId="{2E7AF17E-D2C1-4F94-BE0B-D27449683562}"/>
    <dgm:cxn modelId="{F4DF968F-70D4-4B82-8C75-072688563328}" srcId="{4E2B9715-7175-4B45-81AA-B536BD0953E5}" destId="{B55B33EA-DAF3-4AF1-87B2-69AE628F3C32}" srcOrd="1" destOrd="0" parTransId="{288CD5F6-4CE1-4708-ABC6-5488B8676EA7}" sibTransId="{39158C11-7A20-4EC8-86D8-F0B23B03923E}"/>
    <dgm:cxn modelId="{37BF9B9C-311F-4147-88C7-E84FD4323951}" type="presOf" srcId="{B55B33EA-DAF3-4AF1-87B2-69AE628F3C32}" destId="{1B9BD269-A82B-4FBC-92FC-63CCB3C7A17A}" srcOrd="0" destOrd="0" presId="urn:microsoft.com/office/officeart/2005/8/layout/hierarchy1"/>
    <dgm:cxn modelId="{B5E2F09F-C1A1-43A2-8F1B-08E2D0EC960F}" srcId="{6B969B3A-DA78-4D6B-A984-C215084C9EE8}" destId="{4E2B9715-7175-4B45-81AA-B536BD0953E5}" srcOrd="0" destOrd="0" parTransId="{02081FF4-D25C-4D09-9162-9691A9052C0B}" sibTransId="{771E6B59-8BA0-425A-AF61-25D1C5BF2443}"/>
    <dgm:cxn modelId="{7BFE96BE-1D75-41FF-968E-D55969131DFE}" type="presOf" srcId="{3B82CA7D-7C98-4130-AD17-FB2BF8255CB8}" destId="{15D1BFBC-EEE1-4036-9DC9-155F8640170E}" srcOrd="0" destOrd="0" presId="urn:microsoft.com/office/officeart/2005/8/layout/hierarchy1"/>
    <dgm:cxn modelId="{E61488C6-12DA-4044-8CC1-4522B9C83462}" type="presOf" srcId="{4E2B9715-7175-4B45-81AA-B536BD0953E5}" destId="{93E44987-A2F0-4A34-964C-CCAF3042F13C}" srcOrd="0" destOrd="0" presId="urn:microsoft.com/office/officeart/2005/8/layout/hierarchy1"/>
    <dgm:cxn modelId="{7AA7BCD2-CC16-4F2F-BFC9-2A579C34EB1C}" type="presOf" srcId="{EC36D89D-884D-482C-8443-1D408185E389}" destId="{766FAD77-D670-419A-9A7C-7F8C3D2E79C9}" srcOrd="0" destOrd="0" presId="urn:microsoft.com/office/officeart/2005/8/layout/hierarchy1"/>
    <dgm:cxn modelId="{20E784D5-8289-466E-A9C6-110644AA69C6}" srcId="{B55B33EA-DAF3-4AF1-87B2-69AE628F3C32}" destId="{EE53849B-51FD-4BE6-BC24-40C145CAD6BC}" srcOrd="0" destOrd="0" parTransId="{067CD3CA-6170-4A01-BFD6-C8C874C37795}" sibTransId="{D37AD12A-E46D-4CFF-A95E-F6BCA659271E}"/>
    <dgm:cxn modelId="{B32EFBD7-8F50-41D0-8A1E-6FA9EB327F3D}" type="presOf" srcId="{34BA15F2-B308-4892-907B-72F45D0A416B}" destId="{DF4B8208-9586-47C1-9957-DDAF288A9141}" srcOrd="0" destOrd="0" presId="urn:microsoft.com/office/officeart/2005/8/layout/hierarchy1"/>
    <dgm:cxn modelId="{0AE552E7-8B84-431D-90D2-31FA1B0B87E3}" type="presOf" srcId="{F7A4C658-2692-4565-B7E4-7BD2AA7259EB}" destId="{9C430979-76C0-40F6-BECB-F0A7C2E1FDCC}" srcOrd="0" destOrd="0" presId="urn:microsoft.com/office/officeart/2005/8/layout/hierarchy1"/>
    <dgm:cxn modelId="{DDABA606-0B0B-414E-8B30-06AAEC403077}" type="presParOf" srcId="{DD9FBCF0-29D2-4005-989B-4C8747678848}" destId="{8A9C273A-24E0-4A13-B302-BCB5BAA4D931}" srcOrd="0" destOrd="0" presId="urn:microsoft.com/office/officeart/2005/8/layout/hierarchy1"/>
    <dgm:cxn modelId="{C803F215-C881-441D-8407-C77EA2A75D16}" type="presParOf" srcId="{8A9C273A-24E0-4A13-B302-BCB5BAA4D931}" destId="{14DA5B40-EE29-4AFA-B974-4E60273EBF90}" srcOrd="0" destOrd="0" presId="urn:microsoft.com/office/officeart/2005/8/layout/hierarchy1"/>
    <dgm:cxn modelId="{02883978-0080-4FA1-B100-32EAB70D77FD}" type="presParOf" srcId="{14DA5B40-EE29-4AFA-B974-4E60273EBF90}" destId="{87337521-26DC-44A3-AE97-38866AC64695}" srcOrd="0" destOrd="0" presId="urn:microsoft.com/office/officeart/2005/8/layout/hierarchy1"/>
    <dgm:cxn modelId="{CD83B220-18A3-48DE-A2E6-F6432F7BC175}" type="presParOf" srcId="{14DA5B40-EE29-4AFA-B974-4E60273EBF90}" destId="{93E44987-A2F0-4A34-964C-CCAF3042F13C}" srcOrd="1" destOrd="0" presId="urn:microsoft.com/office/officeart/2005/8/layout/hierarchy1"/>
    <dgm:cxn modelId="{F3A42CB2-BFC7-4267-9217-8C7673803BE1}" type="presParOf" srcId="{8A9C273A-24E0-4A13-B302-BCB5BAA4D931}" destId="{97E45932-468B-4C48-8129-42D72C6A736C}" srcOrd="1" destOrd="0" presId="urn:microsoft.com/office/officeart/2005/8/layout/hierarchy1"/>
    <dgm:cxn modelId="{2A289D2F-C1EA-461C-910F-C3BD7BA2B27D}" type="presParOf" srcId="{97E45932-468B-4C48-8129-42D72C6A736C}" destId="{DF4B8208-9586-47C1-9957-DDAF288A9141}" srcOrd="0" destOrd="0" presId="urn:microsoft.com/office/officeart/2005/8/layout/hierarchy1"/>
    <dgm:cxn modelId="{3917D87E-9F29-4403-8E4B-C68B1A5F815F}" type="presParOf" srcId="{97E45932-468B-4C48-8129-42D72C6A736C}" destId="{F13AB77D-2850-44A5-BAE4-F6971286A24C}" srcOrd="1" destOrd="0" presId="urn:microsoft.com/office/officeart/2005/8/layout/hierarchy1"/>
    <dgm:cxn modelId="{471EB66C-73B1-4046-A1AE-5538C187242B}" type="presParOf" srcId="{F13AB77D-2850-44A5-BAE4-F6971286A24C}" destId="{FADB3320-73FE-42E8-9171-2DDC882E5EF4}" srcOrd="0" destOrd="0" presId="urn:microsoft.com/office/officeart/2005/8/layout/hierarchy1"/>
    <dgm:cxn modelId="{E044484C-8D9F-4C0E-92F4-F742C27EE846}" type="presParOf" srcId="{FADB3320-73FE-42E8-9171-2DDC882E5EF4}" destId="{E2983295-BDF1-4901-8252-4A1BC16F417E}" srcOrd="0" destOrd="0" presId="urn:microsoft.com/office/officeart/2005/8/layout/hierarchy1"/>
    <dgm:cxn modelId="{190AA14C-8193-42AC-8927-412A066E78C3}" type="presParOf" srcId="{FADB3320-73FE-42E8-9171-2DDC882E5EF4}" destId="{9C430979-76C0-40F6-BECB-F0A7C2E1FDCC}" srcOrd="1" destOrd="0" presId="urn:microsoft.com/office/officeart/2005/8/layout/hierarchy1"/>
    <dgm:cxn modelId="{055665E0-5C20-4023-89FE-902A33E24A8B}" type="presParOf" srcId="{F13AB77D-2850-44A5-BAE4-F6971286A24C}" destId="{6FDA6F2A-35D8-468A-B2F8-B332EC434A0E}" srcOrd="1" destOrd="0" presId="urn:microsoft.com/office/officeart/2005/8/layout/hierarchy1"/>
    <dgm:cxn modelId="{A6583F8B-192C-41A7-AB5B-FA9BEA907241}" type="presParOf" srcId="{6FDA6F2A-35D8-468A-B2F8-B332EC434A0E}" destId="{1539510C-2B69-44CE-9FB3-FCE4BBE783AB}" srcOrd="0" destOrd="0" presId="urn:microsoft.com/office/officeart/2005/8/layout/hierarchy1"/>
    <dgm:cxn modelId="{63038DBC-A9CD-4D90-9819-4782BD7B65A4}" type="presParOf" srcId="{6FDA6F2A-35D8-468A-B2F8-B332EC434A0E}" destId="{299A2D51-0CE7-41C5-8940-852BA2612C84}" srcOrd="1" destOrd="0" presId="urn:microsoft.com/office/officeart/2005/8/layout/hierarchy1"/>
    <dgm:cxn modelId="{3A77E38F-F965-4561-8BFD-CED247B64A6B}" type="presParOf" srcId="{299A2D51-0CE7-41C5-8940-852BA2612C84}" destId="{FF901EB6-C983-4357-914F-D51D5FF0091C}" srcOrd="0" destOrd="0" presId="urn:microsoft.com/office/officeart/2005/8/layout/hierarchy1"/>
    <dgm:cxn modelId="{650197E0-15CE-4162-98F2-3DA6C4A883D8}" type="presParOf" srcId="{FF901EB6-C983-4357-914F-D51D5FF0091C}" destId="{8B19DA74-9DEC-4E65-9534-E4AA435D1EB9}" srcOrd="0" destOrd="0" presId="urn:microsoft.com/office/officeart/2005/8/layout/hierarchy1"/>
    <dgm:cxn modelId="{0E0C1D6A-267A-433B-BC63-2CFD8C135287}" type="presParOf" srcId="{FF901EB6-C983-4357-914F-D51D5FF0091C}" destId="{32BBD8B7-BEBD-4163-8FC3-D1D851121EB5}" srcOrd="1" destOrd="0" presId="urn:microsoft.com/office/officeart/2005/8/layout/hierarchy1"/>
    <dgm:cxn modelId="{CDBB44D8-29B5-4D88-8183-C09FED0E0600}" type="presParOf" srcId="{299A2D51-0CE7-41C5-8940-852BA2612C84}" destId="{5A14093E-2B63-465D-A2A3-50F24F2D554C}" srcOrd="1" destOrd="0" presId="urn:microsoft.com/office/officeart/2005/8/layout/hierarchy1"/>
    <dgm:cxn modelId="{B755FFCE-B7DA-433D-9E75-6B3CFD739F6B}" type="presParOf" srcId="{6FDA6F2A-35D8-468A-B2F8-B332EC434A0E}" destId="{C6AD0CEB-38DA-4E3B-A174-5EFADE39A28E}" srcOrd="2" destOrd="0" presId="urn:microsoft.com/office/officeart/2005/8/layout/hierarchy1"/>
    <dgm:cxn modelId="{C95AEF18-6E9A-46EA-9D02-209EEDEFED88}" type="presParOf" srcId="{6FDA6F2A-35D8-468A-B2F8-B332EC434A0E}" destId="{0FD351B7-5813-4356-8A3F-BE900CC5FE56}" srcOrd="3" destOrd="0" presId="urn:microsoft.com/office/officeart/2005/8/layout/hierarchy1"/>
    <dgm:cxn modelId="{E4B97BE2-DA8E-4AAD-8143-20162CB4C367}" type="presParOf" srcId="{0FD351B7-5813-4356-8A3F-BE900CC5FE56}" destId="{2A4687AB-2DCA-4B8D-B169-9B444251AC5C}" srcOrd="0" destOrd="0" presId="urn:microsoft.com/office/officeart/2005/8/layout/hierarchy1"/>
    <dgm:cxn modelId="{C1FE11E5-3A11-453F-BE86-E73F88E17EE6}" type="presParOf" srcId="{2A4687AB-2DCA-4B8D-B169-9B444251AC5C}" destId="{A92D23D2-2F4D-40EC-93DC-7312B061D9D2}" srcOrd="0" destOrd="0" presId="urn:microsoft.com/office/officeart/2005/8/layout/hierarchy1"/>
    <dgm:cxn modelId="{0906BF8F-533B-487F-BC5B-3201DD39EBA0}" type="presParOf" srcId="{2A4687AB-2DCA-4B8D-B169-9B444251AC5C}" destId="{766FAD77-D670-419A-9A7C-7F8C3D2E79C9}" srcOrd="1" destOrd="0" presId="urn:microsoft.com/office/officeart/2005/8/layout/hierarchy1"/>
    <dgm:cxn modelId="{4C7B7CCF-1F48-4759-8CEB-49C94E3C5C27}" type="presParOf" srcId="{0FD351B7-5813-4356-8A3F-BE900CC5FE56}" destId="{66F136F3-4D38-4DA0-99A4-07037B5195E2}" srcOrd="1" destOrd="0" presId="urn:microsoft.com/office/officeart/2005/8/layout/hierarchy1"/>
    <dgm:cxn modelId="{408F5D17-7190-4898-8F7E-39278806880D}" type="presParOf" srcId="{97E45932-468B-4C48-8129-42D72C6A736C}" destId="{8D7FA7CE-5A92-4040-8D5D-CF0889E4F2FA}" srcOrd="2" destOrd="0" presId="urn:microsoft.com/office/officeart/2005/8/layout/hierarchy1"/>
    <dgm:cxn modelId="{3CC592A3-2CB6-40E1-81BF-A90B1672B22C}" type="presParOf" srcId="{97E45932-468B-4C48-8129-42D72C6A736C}" destId="{F8660A30-D1DC-4527-A91F-74C68E53B4E6}" srcOrd="3" destOrd="0" presId="urn:microsoft.com/office/officeart/2005/8/layout/hierarchy1"/>
    <dgm:cxn modelId="{9BF03BCC-1BDA-477D-B7EE-8E3EC2CBDA5A}" type="presParOf" srcId="{F8660A30-D1DC-4527-A91F-74C68E53B4E6}" destId="{DB095B72-0338-4146-B5ED-6B3837BD2803}" srcOrd="0" destOrd="0" presId="urn:microsoft.com/office/officeart/2005/8/layout/hierarchy1"/>
    <dgm:cxn modelId="{92839D22-26BA-4BA4-9C2D-9720C5AA0430}" type="presParOf" srcId="{DB095B72-0338-4146-B5ED-6B3837BD2803}" destId="{8934721A-A664-42E3-9465-924C6B0047AA}" srcOrd="0" destOrd="0" presId="urn:microsoft.com/office/officeart/2005/8/layout/hierarchy1"/>
    <dgm:cxn modelId="{631844A1-5E41-4290-BCCD-B8DCCC51F0E6}" type="presParOf" srcId="{DB095B72-0338-4146-B5ED-6B3837BD2803}" destId="{1B9BD269-A82B-4FBC-92FC-63CCB3C7A17A}" srcOrd="1" destOrd="0" presId="urn:microsoft.com/office/officeart/2005/8/layout/hierarchy1"/>
    <dgm:cxn modelId="{B4DF3DE1-B499-42EF-A614-B00C4F627C34}" type="presParOf" srcId="{F8660A30-D1DC-4527-A91F-74C68E53B4E6}" destId="{CA6890D8-E88C-4D50-A3FF-3D15B0BB3924}" srcOrd="1" destOrd="0" presId="urn:microsoft.com/office/officeart/2005/8/layout/hierarchy1"/>
    <dgm:cxn modelId="{79964747-A1AD-47D5-96DE-4B21EB699FF2}" type="presParOf" srcId="{CA6890D8-E88C-4D50-A3FF-3D15B0BB3924}" destId="{12CA1CA7-2EAB-4AF3-BD89-FEEC672D36F9}" srcOrd="0" destOrd="0" presId="urn:microsoft.com/office/officeart/2005/8/layout/hierarchy1"/>
    <dgm:cxn modelId="{DC4E0A95-A873-4B0E-91EE-D8B12C3686CF}" type="presParOf" srcId="{CA6890D8-E88C-4D50-A3FF-3D15B0BB3924}" destId="{77651437-6EEB-4B62-98AA-7EF1E9E154D0}" srcOrd="1" destOrd="0" presId="urn:microsoft.com/office/officeart/2005/8/layout/hierarchy1"/>
    <dgm:cxn modelId="{EA79A829-773E-4A29-8D0F-485FF62FC81A}" type="presParOf" srcId="{77651437-6EEB-4B62-98AA-7EF1E9E154D0}" destId="{3BD4EA20-7B8A-4145-943F-92111AB300D9}" srcOrd="0" destOrd="0" presId="urn:microsoft.com/office/officeart/2005/8/layout/hierarchy1"/>
    <dgm:cxn modelId="{1684BAA9-2BF0-451D-A1AD-597E56713A38}" type="presParOf" srcId="{3BD4EA20-7B8A-4145-943F-92111AB300D9}" destId="{09DA07D6-2F5E-4C99-AD70-285725DF2C1D}" srcOrd="0" destOrd="0" presId="urn:microsoft.com/office/officeart/2005/8/layout/hierarchy1"/>
    <dgm:cxn modelId="{CE3A928B-4CA6-41B4-8E13-E330F803664A}" type="presParOf" srcId="{3BD4EA20-7B8A-4145-943F-92111AB300D9}" destId="{E84FE6C3-CC7A-440E-84A8-FD9E9C2F1320}" srcOrd="1" destOrd="0" presId="urn:microsoft.com/office/officeart/2005/8/layout/hierarchy1"/>
    <dgm:cxn modelId="{0EAB1E42-141C-4585-BA38-2A905C4C8668}" type="presParOf" srcId="{77651437-6EEB-4B62-98AA-7EF1E9E154D0}" destId="{F6647899-CD73-4D0A-9BAB-1B7C5B5403A5}" srcOrd="1" destOrd="0" presId="urn:microsoft.com/office/officeart/2005/8/layout/hierarchy1"/>
    <dgm:cxn modelId="{0852A628-4913-45A2-AC66-A425A0B9E4EC}" type="presParOf" srcId="{CA6890D8-E88C-4D50-A3FF-3D15B0BB3924}" destId="{15D1BFBC-EEE1-4036-9DC9-155F8640170E}" srcOrd="2" destOrd="0" presId="urn:microsoft.com/office/officeart/2005/8/layout/hierarchy1"/>
    <dgm:cxn modelId="{85FC2D35-51A5-4358-921D-6049B4CF1719}" type="presParOf" srcId="{CA6890D8-E88C-4D50-A3FF-3D15B0BB3924}" destId="{68D7CFF0-5012-4692-ACE0-A4D3DBC45AA5}" srcOrd="3" destOrd="0" presId="urn:microsoft.com/office/officeart/2005/8/layout/hierarchy1"/>
    <dgm:cxn modelId="{2F6BC4DC-5B0F-44F8-A9E0-6C9E0C02C5D3}" type="presParOf" srcId="{68D7CFF0-5012-4692-ACE0-A4D3DBC45AA5}" destId="{D1B94F70-3E06-4D5A-8CD6-68EB4047C79C}" srcOrd="0" destOrd="0" presId="urn:microsoft.com/office/officeart/2005/8/layout/hierarchy1"/>
    <dgm:cxn modelId="{2B167565-33E9-4C8B-9E14-BEDC9F308657}" type="presParOf" srcId="{D1B94F70-3E06-4D5A-8CD6-68EB4047C79C}" destId="{22937509-085C-4BC6-BA73-F1ED6E8912B2}" srcOrd="0" destOrd="0" presId="urn:microsoft.com/office/officeart/2005/8/layout/hierarchy1"/>
    <dgm:cxn modelId="{4A654D34-AB90-4EEB-AC73-FDAF9D99C0EC}" type="presParOf" srcId="{D1B94F70-3E06-4D5A-8CD6-68EB4047C79C}" destId="{85E51CC5-1BF3-4A02-A521-5E7EB1388D1A}" srcOrd="1" destOrd="0" presId="urn:microsoft.com/office/officeart/2005/8/layout/hierarchy1"/>
    <dgm:cxn modelId="{F94006A2-8529-4EC2-8C80-FA578945C254}" type="presParOf" srcId="{68D7CFF0-5012-4692-ACE0-A4D3DBC45AA5}" destId="{C7E4787F-432F-48B2-8461-2BA4C3575BE4}" srcOrd="1" destOrd="0" presId="urn:microsoft.com/office/officeart/2005/8/layout/hierarchy1"/>
    <dgm:cxn modelId="{892071A8-4AE2-4250-B33F-39EA54EBF30B}" type="presParOf" srcId="{CA6890D8-E88C-4D50-A3FF-3D15B0BB3924}" destId="{A53AE613-FC10-4FF3-B8E3-28A2EEABFF01}" srcOrd="4" destOrd="0" presId="urn:microsoft.com/office/officeart/2005/8/layout/hierarchy1"/>
    <dgm:cxn modelId="{50C8C653-8D77-44A4-B28E-1FE0400359D9}" type="presParOf" srcId="{CA6890D8-E88C-4D50-A3FF-3D15B0BB3924}" destId="{3116A3DB-9197-4A84-8FCC-31AD6620B0C7}" srcOrd="5" destOrd="0" presId="urn:microsoft.com/office/officeart/2005/8/layout/hierarchy1"/>
    <dgm:cxn modelId="{1FA7DCF7-A4BC-43BF-A6C1-394DCE4A763C}" type="presParOf" srcId="{3116A3DB-9197-4A84-8FCC-31AD6620B0C7}" destId="{BDB6B983-65E0-4D52-8240-1EB9F0481EBC}" srcOrd="0" destOrd="0" presId="urn:microsoft.com/office/officeart/2005/8/layout/hierarchy1"/>
    <dgm:cxn modelId="{C1A2710A-6E07-41D0-8450-21BDCCBC3588}" type="presParOf" srcId="{BDB6B983-65E0-4D52-8240-1EB9F0481EBC}" destId="{6C623302-DCD7-49E8-9CE3-BD2F6568DC47}" srcOrd="0" destOrd="0" presId="urn:microsoft.com/office/officeart/2005/8/layout/hierarchy1"/>
    <dgm:cxn modelId="{008239AB-99F7-4989-A8F6-2E0013469639}" type="presParOf" srcId="{BDB6B983-65E0-4D52-8240-1EB9F0481EBC}" destId="{EE21A4ED-E562-4E5F-AC8E-DD4D992B2FA9}" srcOrd="1" destOrd="0" presId="urn:microsoft.com/office/officeart/2005/8/layout/hierarchy1"/>
    <dgm:cxn modelId="{B156876A-DF5D-48D7-9701-642CF87BB8E4}" type="presParOf" srcId="{3116A3DB-9197-4A84-8FCC-31AD6620B0C7}" destId="{D1ACBA4B-ACF6-4A54-BC7E-3298355A83D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3AE613-FC10-4FF3-B8E3-28A2EEABFF01}">
      <dsp:nvSpPr>
        <dsp:cNvPr id="0" name=""/>
        <dsp:cNvSpPr/>
      </dsp:nvSpPr>
      <dsp:spPr>
        <a:xfrm>
          <a:off x="8237322" y="2327390"/>
          <a:ext cx="1821125" cy="4333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312"/>
              </a:lnTo>
              <a:lnTo>
                <a:pt x="1821125" y="295312"/>
              </a:lnTo>
              <a:lnTo>
                <a:pt x="1821125" y="43334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D1BFBC-EEE1-4036-9DC9-155F8640170E}">
      <dsp:nvSpPr>
        <dsp:cNvPr id="0" name=""/>
        <dsp:cNvSpPr/>
      </dsp:nvSpPr>
      <dsp:spPr>
        <a:xfrm>
          <a:off x="7190425" y="2327390"/>
          <a:ext cx="1046897" cy="433345"/>
        </a:xfrm>
        <a:custGeom>
          <a:avLst/>
          <a:gdLst/>
          <a:ahLst/>
          <a:cxnLst/>
          <a:rect l="0" t="0" r="0" b="0"/>
          <a:pathLst>
            <a:path>
              <a:moveTo>
                <a:pt x="1046897" y="0"/>
              </a:moveTo>
              <a:lnTo>
                <a:pt x="1046897" y="295312"/>
              </a:lnTo>
              <a:lnTo>
                <a:pt x="0" y="295312"/>
              </a:lnTo>
              <a:lnTo>
                <a:pt x="0" y="43334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CA1CA7-2EAB-4AF3-BD89-FEEC672D36F9}">
      <dsp:nvSpPr>
        <dsp:cNvPr id="0" name=""/>
        <dsp:cNvSpPr/>
      </dsp:nvSpPr>
      <dsp:spPr>
        <a:xfrm>
          <a:off x="5361328" y="2327390"/>
          <a:ext cx="2875994" cy="433345"/>
        </a:xfrm>
        <a:custGeom>
          <a:avLst/>
          <a:gdLst/>
          <a:ahLst/>
          <a:cxnLst/>
          <a:rect l="0" t="0" r="0" b="0"/>
          <a:pathLst>
            <a:path>
              <a:moveTo>
                <a:pt x="2875994" y="0"/>
              </a:moveTo>
              <a:lnTo>
                <a:pt x="2875994" y="295312"/>
              </a:lnTo>
              <a:lnTo>
                <a:pt x="0" y="295312"/>
              </a:lnTo>
              <a:lnTo>
                <a:pt x="0" y="43334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7FA7CE-5A92-4040-8D5D-CF0889E4F2FA}">
      <dsp:nvSpPr>
        <dsp:cNvPr id="0" name=""/>
        <dsp:cNvSpPr/>
      </dsp:nvSpPr>
      <dsp:spPr>
        <a:xfrm>
          <a:off x="5625461" y="947887"/>
          <a:ext cx="2611860" cy="4333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312"/>
              </a:lnTo>
              <a:lnTo>
                <a:pt x="2611860" y="295312"/>
              </a:lnTo>
              <a:lnTo>
                <a:pt x="2611860" y="4333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AD0CEB-38DA-4E3B-A174-5EFADE39A28E}">
      <dsp:nvSpPr>
        <dsp:cNvPr id="0" name=""/>
        <dsp:cNvSpPr/>
      </dsp:nvSpPr>
      <dsp:spPr>
        <a:xfrm>
          <a:off x="2261956" y="2327390"/>
          <a:ext cx="1278245" cy="4333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312"/>
              </a:lnTo>
              <a:lnTo>
                <a:pt x="1278245" y="295312"/>
              </a:lnTo>
              <a:lnTo>
                <a:pt x="1278245" y="43334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39510C-2B69-44CE-9FB3-FCE4BBE783AB}">
      <dsp:nvSpPr>
        <dsp:cNvPr id="0" name=""/>
        <dsp:cNvSpPr/>
      </dsp:nvSpPr>
      <dsp:spPr>
        <a:xfrm>
          <a:off x="1351394" y="2327390"/>
          <a:ext cx="910562" cy="433345"/>
        </a:xfrm>
        <a:custGeom>
          <a:avLst/>
          <a:gdLst/>
          <a:ahLst/>
          <a:cxnLst/>
          <a:rect l="0" t="0" r="0" b="0"/>
          <a:pathLst>
            <a:path>
              <a:moveTo>
                <a:pt x="910562" y="0"/>
              </a:moveTo>
              <a:lnTo>
                <a:pt x="910562" y="295312"/>
              </a:lnTo>
              <a:lnTo>
                <a:pt x="0" y="295312"/>
              </a:lnTo>
              <a:lnTo>
                <a:pt x="0" y="43334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4B8208-9586-47C1-9957-DDAF288A9141}">
      <dsp:nvSpPr>
        <dsp:cNvPr id="0" name=""/>
        <dsp:cNvSpPr/>
      </dsp:nvSpPr>
      <dsp:spPr>
        <a:xfrm>
          <a:off x="2261956" y="947887"/>
          <a:ext cx="3363504" cy="433345"/>
        </a:xfrm>
        <a:custGeom>
          <a:avLst/>
          <a:gdLst/>
          <a:ahLst/>
          <a:cxnLst/>
          <a:rect l="0" t="0" r="0" b="0"/>
          <a:pathLst>
            <a:path>
              <a:moveTo>
                <a:pt x="3363504" y="0"/>
              </a:moveTo>
              <a:lnTo>
                <a:pt x="3363504" y="295312"/>
              </a:lnTo>
              <a:lnTo>
                <a:pt x="0" y="295312"/>
              </a:lnTo>
              <a:lnTo>
                <a:pt x="0" y="4333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337521-26DC-44A3-AE97-38866AC64695}">
      <dsp:nvSpPr>
        <dsp:cNvPr id="0" name=""/>
        <dsp:cNvSpPr/>
      </dsp:nvSpPr>
      <dsp:spPr>
        <a:xfrm>
          <a:off x="4480700" y="1730"/>
          <a:ext cx="2289522" cy="9461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3E44987-A2F0-4A34-964C-CCAF3042F13C}">
      <dsp:nvSpPr>
        <dsp:cNvPr id="0" name=""/>
        <dsp:cNvSpPr/>
      </dsp:nvSpPr>
      <dsp:spPr>
        <a:xfrm>
          <a:off x="4646257" y="159009"/>
          <a:ext cx="2289522" cy="9461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Calibri" panose="020F0502020204030204" pitchFamily="34" charset="0"/>
              <a:cs typeface="Calibri" panose="020F0502020204030204" pitchFamily="34" charset="0"/>
            </a:rPr>
            <a:t>Vi </a:t>
          </a:r>
          <a:r>
            <a:rPr lang="en-US" sz="28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sinh</a:t>
          </a:r>
          <a:r>
            <a:rPr lang="en-US" sz="28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vật</a:t>
          </a:r>
          <a:endParaRPr lang="vi-VN" sz="28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673969" y="186721"/>
        <a:ext cx="2234098" cy="890733"/>
      </dsp:txXfrm>
    </dsp:sp>
    <dsp:sp modelId="{E2983295-BDF1-4901-8252-4A1BC16F417E}">
      <dsp:nvSpPr>
        <dsp:cNvPr id="0" name=""/>
        <dsp:cNvSpPr/>
      </dsp:nvSpPr>
      <dsp:spPr>
        <a:xfrm>
          <a:off x="713186" y="1381232"/>
          <a:ext cx="3097540" cy="9461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C430979-76C0-40F6-BECB-F0A7C2E1FDCC}">
      <dsp:nvSpPr>
        <dsp:cNvPr id="0" name=""/>
        <dsp:cNvSpPr/>
      </dsp:nvSpPr>
      <dsp:spPr>
        <a:xfrm>
          <a:off x="878743" y="1538511"/>
          <a:ext cx="3097540" cy="9461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Calibri" panose="020F0502020204030204" pitchFamily="34" charset="0"/>
              <a:cs typeface="Calibri" panose="020F0502020204030204" pitchFamily="34" charset="0"/>
            </a:rPr>
            <a:t>Đơn</a:t>
          </a:r>
          <a:r>
            <a:rPr lang="en-US" sz="28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kern="1200" dirty="0" err="1">
              <a:latin typeface="Calibri" panose="020F0502020204030204" pitchFamily="34" charset="0"/>
              <a:cs typeface="Calibri" panose="020F0502020204030204" pitchFamily="34" charset="0"/>
            </a:rPr>
            <a:t>bào</a:t>
          </a:r>
          <a:r>
            <a:rPr lang="en-US" sz="28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kern="1200" dirty="0" err="1">
              <a:latin typeface="Calibri" panose="020F0502020204030204" pitchFamily="34" charset="0"/>
              <a:cs typeface="Calibri" panose="020F0502020204030204" pitchFamily="34" charset="0"/>
            </a:rPr>
            <a:t>nhân</a:t>
          </a:r>
          <a:r>
            <a:rPr lang="en-US" sz="28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kern="1200" dirty="0" err="1">
              <a:latin typeface="Calibri" panose="020F0502020204030204" pitchFamily="34" charset="0"/>
              <a:cs typeface="Calibri" panose="020F0502020204030204" pitchFamily="34" charset="0"/>
            </a:rPr>
            <a:t>sơ</a:t>
          </a:r>
          <a:endParaRPr lang="vi-VN" sz="2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06455" y="1566223"/>
        <a:ext cx="3042116" cy="890733"/>
      </dsp:txXfrm>
    </dsp:sp>
    <dsp:sp modelId="{8B19DA74-9DEC-4E65-9534-E4AA435D1EB9}">
      <dsp:nvSpPr>
        <dsp:cNvPr id="0" name=""/>
        <dsp:cNvSpPr/>
      </dsp:nvSpPr>
      <dsp:spPr>
        <a:xfrm>
          <a:off x="238705" y="2760735"/>
          <a:ext cx="2225377" cy="9461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2BBD8B7-BEBD-4163-8FC3-D1D851121EB5}">
      <dsp:nvSpPr>
        <dsp:cNvPr id="0" name=""/>
        <dsp:cNvSpPr/>
      </dsp:nvSpPr>
      <dsp:spPr>
        <a:xfrm>
          <a:off x="404262" y="2918014"/>
          <a:ext cx="2225377" cy="9461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alibri" panose="020F0502020204030204" pitchFamily="34" charset="0"/>
              <a:cs typeface="Calibri" panose="020F0502020204030204" pitchFamily="34" charset="0"/>
            </a:rPr>
            <a:t>Vi </a:t>
          </a:r>
          <a:r>
            <a:rPr lang="en-US" sz="2800" kern="1200" dirty="0" err="1">
              <a:latin typeface="Calibri" panose="020F0502020204030204" pitchFamily="34" charset="0"/>
              <a:cs typeface="Calibri" panose="020F0502020204030204" pitchFamily="34" charset="0"/>
            </a:rPr>
            <a:t>khuẩn</a:t>
          </a:r>
          <a:r>
            <a:rPr lang="en-US" sz="28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kern="1200" dirty="0" err="1">
              <a:latin typeface="Calibri" panose="020F0502020204030204" pitchFamily="34" charset="0"/>
              <a:cs typeface="Calibri" panose="020F0502020204030204" pitchFamily="34" charset="0"/>
            </a:rPr>
            <a:t>cổ</a:t>
          </a:r>
          <a:endParaRPr lang="vi-VN" sz="2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31974" y="2945726"/>
        <a:ext cx="2169953" cy="890733"/>
      </dsp:txXfrm>
    </dsp:sp>
    <dsp:sp modelId="{A92D23D2-2F4D-40EC-93DC-7312B061D9D2}">
      <dsp:nvSpPr>
        <dsp:cNvPr id="0" name=""/>
        <dsp:cNvSpPr/>
      </dsp:nvSpPr>
      <dsp:spPr>
        <a:xfrm>
          <a:off x="2795196" y="2760735"/>
          <a:ext cx="1490011" cy="9461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66FAD77-D670-419A-9A7C-7F8C3D2E79C9}">
      <dsp:nvSpPr>
        <dsp:cNvPr id="0" name=""/>
        <dsp:cNvSpPr/>
      </dsp:nvSpPr>
      <dsp:spPr>
        <a:xfrm>
          <a:off x="2960753" y="2918014"/>
          <a:ext cx="1490011" cy="9461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alibri" panose="020F0502020204030204" pitchFamily="34" charset="0"/>
              <a:cs typeface="Calibri" panose="020F0502020204030204" pitchFamily="34" charset="0"/>
            </a:rPr>
            <a:t>Vi </a:t>
          </a:r>
          <a:r>
            <a:rPr lang="en-US" sz="2800" kern="1200" dirty="0" err="1">
              <a:latin typeface="Calibri" panose="020F0502020204030204" pitchFamily="34" charset="0"/>
              <a:cs typeface="Calibri" panose="020F0502020204030204" pitchFamily="34" charset="0"/>
            </a:rPr>
            <a:t>khuẩn</a:t>
          </a:r>
          <a:endParaRPr lang="vi-VN" sz="2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988465" y="2945726"/>
        <a:ext cx="1434587" cy="890733"/>
      </dsp:txXfrm>
    </dsp:sp>
    <dsp:sp modelId="{8934721A-A664-42E3-9465-924C6B0047AA}">
      <dsp:nvSpPr>
        <dsp:cNvPr id="0" name=""/>
        <dsp:cNvSpPr/>
      </dsp:nvSpPr>
      <dsp:spPr>
        <a:xfrm>
          <a:off x="5936908" y="1381232"/>
          <a:ext cx="4600828" cy="9461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B9BD269-A82B-4FBC-92FC-63CCB3C7A17A}">
      <dsp:nvSpPr>
        <dsp:cNvPr id="0" name=""/>
        <dsp:cNvSpPr/>
      </dsp:nvSpPr>
      <dsp:spPr>
        <a:xfrm>
          <a:off x="6102464" y="1538511"/>
          <a:ext cx="4600828" cy="9461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Calibri" panose="020F0502020204030204" pitchFamily="34" charset="0"/>
              <a:cs typeface="Calibri" panose="020F0502020204030204" pitchFamily="34" charset="0"/>
            </a:rPr>
            <a:t>Đơn</a:t>
          </a:r>
          <a:r>
            <a:rPr lang="en-US" sz="28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kern="1200" dirty="0" err="1">
              <a:latin typeface="Calibri" panose="020F0502020204030204" pitchFamily="34" charset="0"/>
              <a:cs typeface="Calibri" panose="020F0502020204030204" pitchFamily="34" charset="0"/>
            </a:rPr>
            <a:t>bào</a:t>
          </a:r>
          <a:r>
            <a:rPr lang="en-US" sz="2800" kern="1200" dirty="0">
              <a:latin typeface="Calibri" panose="020F0502020204030204" pitchFamily="34" charset="0"/>
              <a:cs typeface="Calibri" panose="020F0502020204030204" pitchFamily="34" charset="0"/>
            </a:rPr>
            <a:t> (</a:t>
          </a:r>
          <a:r>
            <a:rPr lang="en-US" sz="2800" kern="1200" dirty="0" err="1">
              <a:latin typeface="Calibri" panose="020F0502020204030204" pitchFamily="34" charset="0"/>
              <a:cs typeface="Calibri" panose="020F0502020204030204" pitchFamily="34" charset="0"/>
            </a:rPr>
            <a:t>tập</a:t>
          </a:r>
          <a:r>
            <a:rPr lang="en-US" sz="28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kern="1200" dirty="0" err="1">
              <a:latin typeface="Calibri" panose="020F0502020204030204" pitchFamily="34" charset="0"/>
              <a:cs typeface="Calibri" panose="020F0502020204030204" pitchFamily="34" charset="0"/>
            </a:rPr>
            <a:t>đoàn</a:t>
          </a:r>
          <a:r>
            <a:rPr lang="en-US" sz="28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kern="1200" dirty="0" err="1">
              <a:latin typeface="Calibri" panose="020F0502020204030204" pitchFamily="34" charset="0"/>
              <a:cs typeface="Calibri" panose="020F0502020204030204" pitchFamily="34" charset="0"/>
            </a:rPr>
            <a:t>đơn</a:t>
          </a:r>
          <a:r>
            <a:rPr lang="en-US" sz="28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kern="1200" dirty="0" err="1">
              <a:latin typeface="Calibri" panose="020F0502020204030204" pitchFamily="34" charset="0"/>
              <a:cs typeface="Calibri" panose="020F0502020204030204" pitchFamily="34" charset="0"/>
            </a:rPr>
            <a:t>bào</a:t>
          </a:r>
          <a:r>
            <a:rPr lang="en-US" sz="2800" kern="1200" dirty="0">
              <a:latin typeface="Calibri" panose="020F0502020204030204" pitchFamily="34" charset="0"/>
              <a:cs typeface="Calibri" panose="020F0502020204030204" pitchFamily="34" charset="0"/>
            </a:rPr>
            <a:t>) </a:t>
          </a:r>
          <a:r>
            <a:rPr lang="en-US" sz="2800" kern="1200" dirty="0" err="1">
              <a:latin typeface="Calibri" panose="020F0502020204030204" pitchFamily="34" charset="0"/>
              <a:cs typeface="Calibri" panose="020F0502020204030204" pitchFamily="34" charset="0"/>
            </a:rPr>
            <a:t>nhân</a:t>
          </a:r>
          <a:r>
            <a:rPr lang="en-US" sz="28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kern="1200" dirty="0" err="1">
              <a:latin typeface="Calibri" panose="020F0502020204030204" pitchFamily="34" charset="0"/>
              <a:cs typeface="Calibri" panose="020F0502020204030204" pitchFamily="34" charset="0"/>
            </a:rPr>
            <a:t>thực</a:t>
          </a:r>
          <a:endParaRPr lang="vi-VN" sz="2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130176" y="1566223"/>
        <a:ext cx="4545404" cy="890733"/>
      </dsp:txXfrm>
    </dsp:sp>
    <dsp:sp modelId="{09DA07D6-2F5E-4C99-AD70-285725DF2C1D}">
      <dsp:nvSpPr>
        <dsp:cNvPr id="0" name=""/>
        <dsp:cNvSpPr/>
      </dsp:nvSpPr>
      <dsp:spPr>
        <a:xfrm>
          <a:off x="4616322" y="2760735"/>
          <a:ext cx="1490011" cy="9461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84FE6C3-CC7A-440E-84A8-FD9E9C2F1320}">
      <dsp:nvSpPr>
        <dsp:cNvPr id="0" name=""/>
        <dsp:cNvSpPr/>
      </dsp:nvSpPr>
      <dsp:spPr>
        <a:xfrm>
          <a:off x="4781878" y="2918014"/>
          <a:ext cx="1490011" cy="9461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alibri" panose="020F0502020204030204" pitchFamily="34" charset="0"/>
              <a:cs typeface="Calibri" panose="020F0502020204030204" pitchFamily="34" charset="0"/>
            </a:rPr>
            <a:t>Vi </a:t>
          </a:r>
          <a:r>
            <a:rPr lang="en-US" sz="2800" kern="1200" dirty="0" err="1">
              <a:latin typeface="Calibri" panose="020F0502020204030204" pitchFamily="34" charset="0"/>
              <a:cs typeface="Calibri" panose="020F0502020204030204" pitchFamily="34" charset="0"/>
            </a:rPr>
            <a:t>nấm</a:t>
          </a:r>
          <a:endParaRPr lang="vi-VN" sz="2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809590" y="2945726"/>
        <a:ext cx="1434587" cy="890733"/>
      </dsp:txXfrm>
    </dsp:sp>
    <dsp:sp modelId="{22937509-085C-4BC6-BA73-F1ED6E8912B2}">
      <dsp:nvSpPr>
        <dsp:cNvPr id="0" name=""/>
        <dsp:cNvSpPr/>
      </dsp:nvSpPr>
      <dsp:spPr>
        <a:xfrm>
          <a:off x="6445419" y="2760735"/>
          <a:ext cx="1490011" cy="9461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5E51CC5-1BF3-4A02-A521-5E7EB1388D1A}">
      <dsp:nvSpPr>
        <dsp:cNvPr id="0" name=""/>
        <dsp:cNvSpPr/>
      </dsp:nvSpPr>
      <dsp:spPr>
        <a:xfrm>
          <a:off x="6610976" y="2918014"/>
          <a:ext cx="1490011" cy="9461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alibri" panose="020F0502020204030204" pitchFamily="34" charset="0"/>
              <a:cs typeface="Calibri" panose="020F0502020204030204" pitchFamily="34" charset="0"/>
            </a:rPr>
            <a:t>Vi </a:t>
          </a:r>
          <a:r>
            <a:rPr lang="en-US" sz="2800" kern="1200" dirty="0" err="1">
              <a:latin typeface="Calibri" panose="020F0502020204030204" pitchFamily="34" charset="0"/>
              <a:cs typeface="Calibri" panose="020F0502020204030204" pitchFamily="34" charset="0"/>
            </a:rPr>
            <a:t>tảo</a:t>
          </a:r>
          <a:endParaRPr lang="vi-VN" sz="2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638688" y="2945726"/>
        <a:ext cx="1434587" cy="890733"/>
      </dsp:txXfrm>
    </dsp:sp>
    <dsp:sp modelId="{6C623302-DCD7-49E8-9CE3-BD2F6568DC47}">
      <dsp:nvSpPr>
        <dsp:cNvPr id="0" name=""/>
        <dsp:cNvSpPr/>
      </dsp:nvSpPr>
      <dsp:spPr>
        <a:xfrm>
          <a:off x="8258573" y="2760735"/>
          <a:ext cx="3599749" cy="9461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E21A4ED-E562-4E5F-AC8E-DD4D992B2FA9}">
      <dsp:nvSpPr>
        <dsp:cNvPr id="0" name=""/>
        <dsp:cNvSpPr/>
      </dsp:nvSpPr>
      <dsp:spPr>
        <a:xfrm>
          <a:off x="8424130" y="2918014"/>
          <a:ext cx="3599749" cy="9461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Calibri" panose="020F0502020204030204" pitchFamily="34" charset="0"/>
              <a:cs typeface="Calibri" panose="020F0502020204030204" pitchFamily="34" charset="0"/>
            </a:rPr>
            <a:t>Động</a:t>
          </a:r>
          <a:r>
            <a:rPr lang="en-US" sz="28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kern="1200" dirty="0" err="1">
              <a:latin typeface="Calibri" panose="020F0502020204030204" pitchFamily="34" charset="0"/>
              <a:cs typeface="Calibri" panose="020F0502020204030204" pitchFamily="34" charset="0"/>
            </a:rPr>
            <a:t>vật</a:t>
          </a:r>
          <a:r>
            <a:rPr lang="en-US" sz="28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kern="1200" dirty="0" err="1">
              <a:latin typeface="Calibri" panose="020F0502020204030204" pitchFamily="34" charset="0"/>
              <a:cs typeface="Calibri" panose="020F0502020204030204" pitchFamily="34" charset="0"/>
            </a:rPr>
            <a:t>nguyên</a:t>
          </a:r>
          <a:r>
            <a:rPr lang="en-US" sz="28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kern="1200" dirty="0" err="1">
              <a:latin typeface="Calibri" panose="020F0502020204030204" pitchFamily="34" charset="0"/>
              <a:cs typeface="Calibri" panose="020F0502020204030204" pitchFamily="34" charset="0"/>
            </a:rPr>
            <a:t>sinh</a:t>
          </a:r>
          <a:endParaRPr lang="vi-VN" sz="2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451842" y="2945726"/>
        <a:ext cx="3544325" cy="8907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F185E-FA1B-4849-8633-1AD6491D4C6D}" type="datetimeFigureOut">
              <a:rPr lang="zh-CN" altLang="en-US" smtClean="0"/>
              <a:t>2024/8/20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A9176-C287-4825-994A-6C40593560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4B20B35-AF84-4547-9F96-1FDE4E592D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79698D52-3566-F789-3BED-CD355644016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62E5E3D9-DF00-F88B-9AAE-15351CD571D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60186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890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504BCF4-19A7-447E-AAD4-33EB6D25D8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45B2D034-2D40-1CBC-09D0-0B24FE0385F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E880AC50-1FD1-F043-0FE5-237C7A3A6FB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1867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93F26BBB-3B13-4634-954F-76131E92B28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32413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890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504BCF4-19A7-447E-AAD4-33EB6D25D8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B732A8DB-6706-7BD2-1619-6A94931579D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319E82E6-37E7-5B9A-AE23-BA4CEB730B9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77C11738-1F35-B22A-F362-7F2DC89AC52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6972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890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504BCF4-19A7-447E-AAD4-33EB6D25D8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529F26AF-409F-F963-5C56-74E277A792F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45900F1D-5108-0465-C444-98D9AB72A70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28929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CC28D84B-CB5F-C96F-F4D4-481A82D440E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221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4B20B35-AF84-4547-9F96-1FDE4E592D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B438D8B5-D40F-6938-34D8-3AFD822C458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57186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D5F80A56-1AC8-EFBA-C222-7B7A4DF10E1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98094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6A061F4F-6F01-3C63-7CAC-FE971CEC5B8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33254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4B20B35-AF84-4547-9F96-1FDE4E592D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D20BC73C-CF4D-2FAD-167B-A6CFC5C7002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4B20B35-AF84-4547-9F96-1FDE4E592D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07FEA1EA-B179-2883-0995-1495D0A33D7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63112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4B20B35-AF84-4547-9F96-1FDE4E592D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D20BC73C-CF4D-2FAD-167B-A6CFC5C7002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6973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4B20B35-AF84-4547-9F96-1FDE4E592D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07FEA1EA-B179-2883-0995-1495D0A33D7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7882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890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504BCF4-19A7-447E-AAD4-33EB6D25D8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56977366-4701-BA7D-7279-3B834150780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1049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890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504BCF4-19A7-447E-AAD4-33EB6D25D8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E1DABE23-DE9E-3B73-466D-FD93D3F3A40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E2AC90D8-5000-9360-9910-71D0C97B6CA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D428DADF-DE94-F49C-090C-ACE3C9620A0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45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ABB54844-E082-3BA4-ED58-B13B56352C0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8349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C6373688-DF94-72B8-F580-CE8B1B4ABE4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150356A6-3B3F-B31D-8121-DD06F64DA64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4469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36D49-69EC-853A-9F9D-59682C8C81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1FC99F-016C-03DC-9EF6-F04B3D8DFB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FEE04-3FEE-5382-2660-C974066B8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5EDDE-E5B4-971D-6132-8E75C0474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E8C5C-B9D7-9265-7DB9-185BF5EC4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38DC6-AF96-4C1E-B6C5-03A61CD475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427336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A74C8-301E-89CD-F9D7-6AC40BBB3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FDEC6-0460-C5D8-7BC2-92929D865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07ED1-8564-37C8-58AE-A4B21D039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95C88-D997-7292-7A49-4A260CC94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DC84A8-51BD-7ABC-5B32-87074E412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38DC6-AF96-4C1E-B6C5-03A61CD475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076283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7F688-47A3-0BD4-0714-5B53BC960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62EF5-A7C1-20FA-9E1D-2E8D4653D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B667C-59BA-FB6B-BECD-2036C1850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CC8DA9-8A9B-4022-2B3B-F0D386EF6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CC382-9740-B530-894D-4128B045B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38DC6-AF96-4C1E-B6C5-03A61CD475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416706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A86EB-126A-B5E8-F643-1AE389A50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B9BFA-D821-63DD-B97F-1155C6FDEB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98C5D6-FFB3-1168-AE1F-14EC71D3CE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F01C30-CEAF-D8EE-DD2D-5AE1383D9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D28C3D-836B-C5A6-6145-6D876AEA1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A57F36-765C-CD21-F48F-EEB65E40A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38DC6-AF96-4C1E-B6C5-03A61CD475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8478242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82D7C-38E5-10C1-9C95-352793E11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9A6274-5753-CD54-EF5B-F6E218EAD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77CE45-CAC1-117F-6A63-697AD68CCA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EB623D-0DAE-01B8-9F91-A991D9D304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5DC1CB-7D7A-E6E9-4EFA-27634166B1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81BCCD-5395-FCA9-A369-9819F1EE8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719851-004C-1CA7-BA55-4D7932F2D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5EF1BD-1F56-B565-92A1-B510A07D0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38DC6-AF96-4C1E-B6C5-03A61CD475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534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E15E6-26D3-AEEA-4F6B-D06A9BB15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9AC801-732A-85D4-D879-DC6BB3CDA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979F3A-DABC-45D4-E6A2-12DA5CE93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DE293F-B85B-AF05-B4BA-930C83FC5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38DC6-AF96-4C1E-B6C5-03A61CD475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230641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CD7776-D849-A205-0D36-5DA594ABE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5858BF-9C7F-1CDF-BCDA-47DF7433D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E11489-B61A-699F-3F36-9E39435B1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38DC6-AF96-4C1E-B6C5-03A61CD475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4251936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F6A57-B283-6F46-6F8A-49BD94086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D14FC-9356-ACA1-06FC-52E466574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D75BD6-C96B-B2E1-07B0-EED086C92C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B95D1D-1FBC-6A84-F5EF-29C2CBAC4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D11B68-D263-0256-561B-666635FE9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6FFED5-70F3-365E-75E9-021733DA9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38DC6-AF96-4C1E-B6C5-03A61CD475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6972572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CEF0C-2044-A088-B4F1-73D77CC00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D43C38-BE35-6DEE-5F84-6348B7DDA8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60E8E4-5B15-2B1B-5B3A-525B0055FB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FC916-2AA7-FB13-74A7-729E24BCB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9F1349-8AE3-05B8-8C8A-E24621F90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126AE4-B336-EB96-5D28-DD17EA643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38DC6-AF96-4C1E-B6C5-03A61CD475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6409760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722E0-FA60-F1D8-B41D-E146BEB33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EE0033-B0B0-2405-6B87-2D8ACCF471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3CB0F-81CD-9EA9-79D2-0F45927D9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481295-80D5-4245-1073-494311FB9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84A74-0E01-B510-103D-404C8F1DC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38DC6-AF96-4C1E-B6C5-03A61CD475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451395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73449" y="328829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</a:rPr>
              <a:t>工作整体概述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92A86C-E3B7-CF96-C6F7-28FD65FFF5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9D7834-AD73-FB82-1D64-417C37F316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DD89CD-6674-2DA6-56B0-BEE123347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50B6C-265B-B8D0-7624-197C6BE3E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3E2FC2-BB9A-EA59-B2B8-8FBBC7908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38DC6-AF96-4C1E-B6C5-03A61CD475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9727728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Landscap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38DC6-AF96-4C1E-B6C5-03A61CD475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657058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38DC6-AF96-4C1E-B6C5-03A61CD475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6601425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38DC6-AF96-4C1E-B6C5-03A61CD475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81434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73449" y="328829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</a:rPr>
              <a:t>主要工作进度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38DC6-AF96-4C1E-B6C5-03A61CD475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2749921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38DC6-AF96-4C1E-B6C5-03A61CD475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794488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38DC6-AF96-4C1E-B6C5-03A61CD475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0603274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38DC6-AF96-4C1E-B6C5-03A61CD475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7209943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38DC6-AF96-4C1E-B6C5-03A61CD475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7219944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38DC6-AF96-4C1E-B6C5-03A61CD475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8572165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38DC6-AF96-4C1E-B6C5-03A61CD475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4792926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38DC6-AF96-4C1E-B6C5-03A61CD475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456012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38DC6-AF96-4C1E-B6C5-03A61CD475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5244962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38DC6-AF96-4C1E-B6C5-03A61CD475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668812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73449" y="328829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</a:rPr>
              <a:t>重点工作总结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38DC6-AF96-4C1E-B6C5-03A61CD475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2292232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38DC6-AF96-4C1E-B6C5-03A61CD475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7641563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38DC6-AF96-4C1E-B6C5-03A61CD475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6994993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38DC6-AF96-4C1E-B6C5-03A61CD475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8628690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38DC6-AF96-4C1E-B6C5-03A61CD475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1110568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38DC6-AF96-4C1E-B6C5-03A61CD475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1703068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38DC6-AF96-4C1E-B6C5-03A61CD475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8673498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4293297"/>
      </p:ext>
    </p:extLst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3117022"/>
      </p:ext>
    </p:extLst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197046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73449" y="328829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</a:rPr>
              <a:t>工作存在不足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6094512"/>
      </p:ext>
    </p:extLst>
  </p:cSld>
  <p:clrMapOvr>
    <a:masterClrMapping/>
  </p:clrMapOvr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4970575"/>
      </p:ext>
    </p:extLst>
  </p:cSld>
  <p:clrMapOvr>
    <a:masterClrMapping/>
  </p:clrMapOvr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38DC6-AF96-4C1E-B6C5-03A61CD475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3060641"/>
      </p:ext>
    </p:extLst>
  </p:cSld>
  <p:clrMapOvr>
    <a:masterClrMapping/>
  </p:clrMapOvr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38DC6-AF96-4C1E-B6C5-03A61CD475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654760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73449" y="328829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</a:rPr>
              <a:t>未来工作计划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1320800" y="1193800"/>
            <a:ext cx="9550400" cy="4368800"/>
          </a:xfrm>
          <a:prstGeom prst="rect">
            <a:avLst/>
          </a:prstGeom>
          <a:solidFill>
            <a:srgbClr val="FAF9F7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innerShdw blurRad="342900">
              <a:schemeClr val="accent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1219200" rtl="0" eaLnBrk="1" latinLnBrk="0" hangingPunct="1">
        <a:lnSpc>
          <a:spcPct val="90000"/>
        </a:lnSpc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9200" rtl="0" eaLnBrk="1" latinLnBrk="0" hangingPunct="1">
        <a:lnSpc>
          <a:spcPct val="90000"/>
        </a:lnSpc>
        <a:spcBef>
          <a:spcPts val="1335"/>
        </a:spcBef>
        <a:buFont typeface="Arial" panose="020B0604020202020204" pitchFamily="34" charset="0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BF3849-F2E0-55DD-FBEB-DD944A8C5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902AF0-77C4-059C-CD8A-86DCF9C39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DBD7B9-5C84-A84A-A317-3C764A646B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C1DA7-0E3E-6AE6-A5C2-E254093C8C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C0FF6-934C-E055-0238-1F91494FA9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8702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51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7944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2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1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9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23774" y="1926675"/>
            <a:ext cx="12192000" cy="3594632"/>
            <a:chOff x="223774" y="1926675"/>
            <a:chExt cx="12192000" cy="3594632"/>
          </a:xfrm>
        </p:grpSpPr>
        <p:sp>
          <p:nvSpPr>
            <p:cNvPr id="6" name="矩形 5"/>
            <p:cNvSpPr/>
            <p:nvPr/>
          </p:nvSpPr>
          <p:spPr>
            <a:xfrm>
              <a:off x="223774" y="1926675"/>
              <a:ext cx="12192000" cy="3594632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eseva One" panose="00000500000000000000" charset="0"/>
                <a:ea typeface="Yeseva One" panose="00000500000000000000" charset="0"/>
                <a:cs typeface="+mn-ea"/>
                <a:sym typeface="Yeseva One" panose="00000500000000000000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 flipH="1">
              <a:off x="774022" y="3570975"/>
              <a:ext cx="7434887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0" i="0" u="none" strike="noStrike" kern="1200" cap="none" spc="0" normalizeH="0" baseline="0" noProof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Yeseva One" panose="00000500000000000000" charset="0"/>
                  <a:cs typeface="Calibri" panose="020F0502020204030204" pitchFamily="34" charset="0"/>
                  <a:sym typeface="Yeseva One" panose="00000500000000000000" charset="0"/>
                </a:rPr>
                <a:t>Vì sao trái cây, bánh mì, cơm trong môi trường nóng ẩm thì dễ bị hư, thối?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4ED8B5A-072B-B82A-302A-A33A72B9B7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1885" y="90719"/>
            <a:ext cx="4620584" cy="3081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72DF759-1B1D-61C3-501D-6E75A4B32F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9379" y="519568"/>
            <a:ext cx="3729333" cy="2581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B50EA72-D6C1-ADDC-97AD-FE59DD445D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77072" y="3263365"/>
            <a:ext cx="3517017" cy="3303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70D74F-7486-47F6-009B-8EC9BC4AC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6242" y="6402156"/>
            <a:ext cx="2743200" cy="365125"/>
          </a:xfrm>
        </p:spPr>
        <p:txBody>
          <a:bodyPr/>
          <a:lstStyle/>
          <a:p>
            <a:fld id="{CAD38DC6-AF96-4C1E-B6C5-03A61CD475C6}" type="slidenum">
              <a:rPr lang="zh-CN" altLang="en-US" sz="2800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fld>
            <a:endParaRPr lang="zh-CN" altLang="en-US" sz="28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" y="144326"/>
            <a:ext cx="11983424" cy="791845"/>
            <a:chOff x="1" y="144326"/>
            <a:chExt cx="5036456" cy="791845"/>
          </a:xfrm>
        </p:grpSpPr>
        <p:sp>
          <p:nvSpPr>
            <p:cNvPr id="11" name="矩形 10"/>
            <p:cNvSpPr/>
            <p:nvPr/>
          </p:nvSpPr>
          <p:spPr>
            <a:xfrm>
              <a:off x="1" y="144326"/>
              <a:ext cx="5036456" cy="79184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  <a:sym typeface="Yeseva One" panose="00000500000000000000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11016" y="264124"/>
              <a:ext cx="47330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28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Yeseva One" panose="00000500000000000000" charset="0"/>
                </a:rPr>
                <a:t>I.KHÁI NIỆM VÀ ĐẶC ĐIỂM CỦA VI SINH VẬT</a:t>
              </a:r>
            </a:p>
          </p:txBody>
        </p:sp>
      </p:grpSp>
      <p:sp>
        <p:nvSpPr>
          <p:cNvPr id="14" name="Rounded Rectangle 23">
            <a:extLst>
              <a:ext uri="{FF2B5EF4-FFF2-40B4-BE49-F238E27FC236}">
                <a16:creationId xmlns:a16="http://schemas.microsoft.com/office/drawing/2014/main" id="{94A030CA-464C-2094-E3F6-5417A4D925A8}"/>
              </a:ext>
            </a:extLst>
          </p:cNvPr>
          <p:cNvSpPr/>
          <p:nvPr/>
        </p:nvSpPr>
        <p:spPr>
          <a:xfrm>
            <a:off x="334613" y="1338029"/>
            <a:ext cx="11523711" cy="859917"/>
          </a:xfrm>
          <a:prstGeom prst="roundRect">
            <a:avLst/>
          </a:prstGeom>
          <a:solidFill>
            <a:srgbClr val="D5FC79"/>
          </a:solidFill>
          <a:ln w="25400" cap="flat" cmpd="sng" algn="ctr">
            <a:noFill/>
            <a:prstDash val="solid"/>
          </a:ln>
          <a:effectLst/>
        </p:spPr>
        <p:txBody>
          <a:bodyPr lIns="91422" tIns="45711" rIns="91422" bIns="45711"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x-none" sz="2800" dirty="0"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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Vi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v</a:t>
            </a:r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ật là những sinh vật có kích </a:t>
            </a:r>
            <a:r>
              <a:rPr lang="vi-VN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thuớc</a:t>
            </a:r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 hiển vi, không nhìn thấy bằng mắt </a:t>
            </a:r>
            <a:r>
              <a:rPr lang="vi-VN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thuờng</a:t>
            </a:r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 chỉ nhìn thấy dưới kính hiển vi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ounded Rectangle 10">
            <a:extLst>
              <a:ext uri="{FF2B5EF4-FFF2-40B4-BE49-F238E27FC236}">
                <a16:creationId xmlns:a16="http://schemas.microsoft.com/office/drawing/2014/main" id="{9B7C682E-5E08-4BF3-992E-EECB1CD757DC}"/>
              </a:ext>
            </a:extLst>
          </p:cNvPr>
          <p:cNvSpPr/>
          <p:nvPr/>
        </p:nvSpPr>
        <p:spPr>
          <a:xfrm>
            <a:off x="3253595" y="4445043"/>
            <a:ext cx="8509884" cy="1059582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just"/>
            <a:r>
              <a:rPr lang="en-US" sz="2800">
                <a:solidFill>
                  <a:schemeClr val="tx1"/>
                </a:solidFill>
                <a:ea typeface="Calibri" panose="020F0502020204030204" pitchFamily="34" charset="0"/>
              </a:rPr>
              <a:t>- Có khả năng hấp thụ và chuyển hóa nhanh các chất dinh dưỡng, sinh trưởng và sinh sản nhanh.</a:t>
            </a:r>
            <a:endParaRPr lang="en-US" sz="2800" b="1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16" name="Rounded Rectangle 11">
            <a:extLst>
              <a:ext uri="{FF2B5EF4-FFF2-40B4-BE49-F238E27FC236}">
                <a16:creationId xmlns:a16="http://schemas.microsoft.com/office/drawing/2014/main" id="{CCB088CB-7241-AE56-EB2E-A7AC8EE365B4}"/>
              </a:ext>
            </a:extLst>
          </p:cNvPr>
          <p:cNvSpPr/>
          <p:nvPr/>
        </p:nvSpPr>
        <p:spPr>
          <a:xfrm>
            <a:off x="3252953" y="2480006"/>
            <a:ext cx="8367119" cy="769006"/>
          </a:xfrm>
          <a:prstGeom prst="roundRect">
            <a:avLst/>
          </a:prstGeom>
          <a:solidFill>
            <a:srgbClr val="FF6D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Phần lớn có cấu trúc đơn bào (nhân sơ hoặc nhân thực), một số khác là tập đoàn đơn bào.</a:t>
            </a:r>
            <a:endParaRPr lang="en-US" sz="200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2">
            <a:extLst>
              <a:ext uri="{FF2B5EF4-FFF2-40B4-BE49-F238E27FC236}">
                <a16:creationId xmlns:a16="http://schemas.microsoft.com/office/drawing/2014/main" id="{6A12FBC6-2138-758C-A7A1-26E829728423}"/>
              </a:ext>
            </a:extLst>
          </p:cNvPr>
          <p:cNvSpPr/>
          <p:nvPr/>
        </p:nvSpPr>
        <p:spPr>
          <a:xfrm>
            <a:off x="156609" y="3390893"/>
            <a:ext cx="2520280" cy="931854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r>
              <a:rPr lang="x-none" sz="2800" dirty="0">
                <a:solidFill>
                  <a:srgbClr val="FFFF00"/>
                </a:solidFill>
                <a:cs typeface="Arial" panose="020B0604020202020204" pitchFamily="34" charset="0"/>
                <a:sym typeface="Wingdings"/>
              </a:rPr>
              <a:t></a:t>
            </a:r>
            <a:r>
              <a:rPr lang="en-US" sz="2800" b="1" dirty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Đ</a:t>
            </a:r>
            <a:r>
              <a:rPr lang="vi-VN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ặc điểm của vi sinh vật</a:t>
            </a:r>
            <a:endParaRPr lang="en-US" sz="28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8" name="Rounded Rectangle 16">
            <a:extLst>
              <a:ext uri="{FF2B5EF4-FFF2-40B4-BE49-F238E27FC236}">
                <a16:creationId xmlns:a16="http://schemas.microsoft.com/office/drawing/2014/main" id="{EAF86B65-225D-34FC-912C-0FDD6452E499}"/>
              </a:ext>
            </a:extLst>
          </p:cNvPr>
          <p:cNvSpPr/>
          <p:nvPr/>
        </p:nvSpPr>
        <p:spPr>
          <a:xfrm>
            <a:off x="3252953" y="3451482"/>
            <a:ext cx="8510526" cy="79109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just"/>
            <a:r>
              <a:rPr lang="en-US" sz="28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- Có khắp mọi nơi như trong nước, trong đất, trong không khí và cả trên cơ thể sinh vật.</a:t>
            </a:r>
            <a:endParaRPr lang="en-US" sz="2800" b="1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AB969D7-5B9D-362B-7FFF-4CB072D4DD8A}"/>
              </a:ext>
            </a:extLst>
          </p:cNvPr>
          <p:cNvCxnSpPr>
            <a:cxnSpLocks/>
            <a:stCxn id="17" idx="3"/>
            <a:endCxn id="18" idx="1"/>
          </p:cNvCxnSpPr>
          <p:nvPr/>
        </p:nvCxnSpPr>
        <p:spPr>
          <a:xfrm flipV="1">
            <a:off x="2676889" y="3847027"/>
            <a:ext cx="576064" cy="979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6232EB3-9282-B299-2C75-B89751BCE0B1}"/>
              </a:ext>
            </a:extLst>
          </p:cNvPr>
          <p:cNvCxnSpPr>
            <a:cxnSpLocks/>
          </p:cNvCxnSpPr>
          <p:nvPr/>
        </p:nvCxnSpPr>
        <p:spPr>
          <a:xfrm flipV="1">
            <a:off x="2676886" y="3085325"/>
            <a:ext cx="576065" cy="38574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45B0539-331B-0D04-470B-88E20F2CFED7}"/>
              </a:ext>
            </a:extLst>
          </p:cNvPr>
          <p:cNvCxnSpPr>
            <a:cxnSpLocks/>
          </p:cNvCxnSpPr>
          <p:nvPr/>
        </p:nvCxnSpPr>
        <p:spPr>
          <a:xfrm>
            <a:off x="2676886" y="4155829"/>
            <a:ext cx="576065" cy="54287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F191EA4C-5854-8123-717F-8572E8C236F8}"/>
              </a:ext>
            </a:extLst>
          </p:cNvPr>
          <p:cNvSpPr txBox="1">
            <a:spLocks/>
          </p:cNvSpPr>
          <p:nvPr/>
        </p:nvSpPr>
        <p:spPr>
          <a:xfrm>
            <a:off x="9347200" y="636597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AD38DC6-AF96-4C1E-B6C5-03A61CD475C6}" type="slidenum">
              <a:rPr lang="zh-CN" altLang="en-US" sz="2800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10</a:t>
            </a:fld>
            <a:endParaRPr lang="zh-CN" altLang="en-US" sz="28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495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93537" y="189750"/>
            <a:ext cx="11804926" cy="647850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Yeseva One" panose="00000500000000000000" charset="0"/>
              <a:ea typeface="Yeseva One" panose="00000500000000000000" charset="0"/>
              <a:sym typeface="Yeseva One" panose="00000500000000000000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234023" y="1448259"/>
            <a:ext cx="5909310" cy="4498986"/>
            <a:chOff x="3234023" y="1448259"/>
            <a:chExt cx="5909310" cy="4498986"/>
          </a:xfrm>
        </p:grpSpPr>
        <p:grpSp>
          <p:nvGrpSpPr>
            <p:cNvPr id="7" name="组合 6"/>
            <p:cNvGrpSpPr>
              <a:grpSpLocks noChangeAspect="1"/>
            </p:cNvGrpSpPr>
            <p:nvPr/>
          </p:nvGrpSpPr>
          <p:grpSpPr>
            <a:xfrm>
              <a:off x="4656375" y="1448259"/>
              <a:ext cx="2879250" cy="3225215"/>
              <a:chOff x="3933832" y="1269794"/>
              <a:chExt cx="4320000" cy="4838943"/>
            </a:xfrm>
            <a:solidFill>
              <a:schemeClr val="accent6"/>
            </a:solidFill>
          </p:grpSpPr>
          <p:sp>
            <p:nvSpPr>
              <p:cNvPr id="8" name="菱形 7"/>
              <p:cNvSpPr>
                <a:spLocks noChangeAspect="1"/>
              </p:cNvSpPr>
              <p:nvPr userDrawn="1"/>
            </p:nvSpPr>
            <p:spPr>
              <a:xfrm>
                <a:off x="3933832" y="1269794"/>
                <a:ext cx="4320000" cy="4320000"/>
              </a:xfrm>
              <a:prstGeom prst="diamond">
                <a:avLst/>
              </a:prstGeom>
              <a:solidFill>
                <a:srgbClr val="5B44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dirty="0">
                  <a:latin typeface="Yeseva One" panose="00000500000000000000" charset="0"/>
                  <a:ea typeface="Yeseva One" panose="00000500000000000000" charset="0"/>
                  <a:sym typeface="Yeseva One" panose="00000500000000000000" charset="0"/>
                </a:endParaRPr>
              </a:p>
            </p:txBody>
          </p:sp>
          <p:sp>
            <p:nvSpPr>
              <p:cNvPr id="9" name="菱形 8"/>
              <p:cNvSpPr>
                <a:spLocks noChangeAspect="1"/>
              </p:cNvSpPr>
              <p:nvPr userDrawn="1"/>
            </p:nvSpPr>
            <p:spPr>
              <a:xfrm>
                <a:off x="5625076" y="5171223"/>
                <a:ext cx="937513" cy="937514"/>
              </a:xfrm>
              <a:prstGeom prst="diamond">
                <a:avLst/>
              </a:prstGeom>
              <a:noFill/>
              <a:ln>
                <a:solidFill>
                  <a:srgbClr val="5B44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latin typeface="Yeseva One" panose="00000500000000000000" charset="0"/>
                  <a:ea typeface="Yeseva One" panose="00000500000000000000" charset="0"/>
                  <a:sym typeface="Yeseva One" panose="00000500000000000000" charset="0"/>
                </a:endParaRPr>
              </a:p>
            </p:txBody>
          </p:sp>
        </p:grpSp>
        <p:sp>
          <p:nvSpPr>
            <p:cNvPr id="14" name="文本框 32"/>
            <p:cNvSpPr txBox="1"/>
            <p:nvPr/>
          </p:nvSpPr>
          <p:spPr>
            <a:xfrm>
              <a:off x="3234023" y="4994734"/>
              <a:ext cx="5909310" cy="641350"/>
            </a:xfrm>
            <a:prstGeom prst="rect">
              <a:avLst/>
            </a:prstGeom>
            <a:noFill/>
          </p:spPr>
          <p:txBody>
            <a:bodyPr wrap="square" lIns="87741" tIns="43871" rIns="87741" bIns="43871" rtlCol="0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chemeClr val="bg1"/>
                  </a:solidFill>
                  <a:latin typeface="Agency FB" panose="020B0503020202020204" pitchFamily="34" charset="0"/>
                </a:defRPr>
              </a:lvl1pPr>
            </a:lstStyle>
            <a:p>
              <a:pPr lvl="0" algn="ctr" defTabSz="1088390"/>
              <a:r>
                <a:rPr lang="sv-SE" altLang="zh-CN" sz="3600" dirty="0">
                  <a:solidFill>
                    <a:srgbClr val="5B4431"/>
                  </a:solidFill>
                  <a:latin typeface="Calibri" panose="020F0502020204030204" pitchFamily="34" charset="0"/>
                  <a:ea typeface="Yeseva One" panose="00000500000000000000" charset="0"/>
                  <a:cs typeface="Calibri" panose="020F0502020204030204" pitchFamily="34" charset="0"/>
                  <a:sym typeface="Yeseva One" panose="00000500000000000000" charset="0"/>
                </a:rPr>
                <a:t>CÁC NHÓM VI SINH VẬT</a:t>
              </a:r>
            </a:p>
          </p:txBody>
        </p:sp>
        <p:sp>
          <p:nvSpPr>
            <p:cNvPr id="15" name="矩形 14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  <p:cNvSpPr/>
            <p:nvPr/>
          </p:nvSpPr>
          <p:spPr>
            <a:xfrm>
              <a:off x="3666633" y="5636095"/>
              <a:ext cx="4858735" cy="311150"/>
            </a:xfrm>
            <a:prstGeom prst="rect">
              <a:avLst/>
            </a:prstGeom>
          </p:spPr>
          <p:txBody>
            <a:bodyPr wrap="square" lIns="91417" tIns="45708" rIns="91417" bIns="45708">
              <a:spAutoFit/>
            </a:bodyPr>
            <a:lstStyle/>
            <a:p>
              <a:pPr marL="0" marR="0" lvl="0" indent="0" algn="ctr" defTabSz="108839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B4431"/>
                  </a:solidFill>
                  <a:effectLst/>
                  <a:uLnTx/>
                  <a:uFillTx/>
                  <a:latin typeface="Yeseva One" panose="00000500000000000000" charset="0"/>
                  <a:ea typeface="Yeseva One" panose="00000500000000000000" charset="0"/>
                  <a:cs typeface="+mn-ea"/>
                  <a:sym typeface="Yeseva One" panose="00000500000000000000" charset="0"/>
                </a:rPr>
                <a:t>You could describe the  topic of the section here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5B4431"/>
                </a:solidFill>
                <a:effectLst/>
                <a:uLnTx/>
                <a:uFillTx/>
                <a:latin typeface="Yeseva One" panose="00000500000000000000" charset="0"/>
                <a:ea typeface="Yeseva One" panose="00000500000000000000" charset="0"/>
                <a:cs typeface="+mn-ea"/>
                <a:sym typeface="Yeseva One" panose="00000500000000000000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809702" y="2413602"/>
              <a:ext cx="57259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6000">
                  <a:gradFill>
                    <a:gsLst>
                      <a:gs pos="0">
                        <a:schemeClr val="accent4"/>
                      </a:gs>
                      <a:gs pos="100000">
                        <a:srgbClr val="372A55"/>
                      </a:gs>
                    </a:gsLst>
                    <a:lin ang="2700000" scaled="1"/>
                  </a:gradFill>
                  <a:latin typeface="+mj-ea"/>
                  <a:ea typeface="+mj-ea"/>
                </a:defRPr>
              </a:lvl1pPr>
            </a:lstStyle>
            <a:p>
              <a:pPr marL="0" marR="0" lvl="0" indent="0" algn="ctr" defTabSz="10883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dirty="0">
                  <a:solidFill>
                    <a:prstClr val="white"/>
                  </a:solidFill>
                  <a:latin typeface="Yeseva One" panose="00000500000000000000" charset="0"/>
                  <a:ea typeface="Yeseva One" panose="00000500000000000000" charset="0"/>
                  <a:sym typeface="Yeseva One" panose="00000500000000000000" charset="0"/>
                </a:rPr>
                <a:t>II</a:t>
              </a:r>
              <a:endPara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</p:grp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A8567B8D-2BAB-A8D1-C2C7-AE2C17E68278}"/>
              </a:ext>
            </a:extLst>
          </p:cNvPr>
          <p:cNvSpPr txBox="1">
            <a:spLocks/>
          </p:cNvSpPr>
          <p:nvPr/>
        </p:nvSpPr>
        <p:spPr>
          <a:xfrm>
            <a:off x="9347200" y="636597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AD38DC6-AF96-4C1E-B6C5-03A61CD475C6}" type="slidenum">
              <a:rPr lang="zh-CN" altLang="en-US" sz="2800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11</a:t>
            </a:fld>
            <a:endParaRPr lang="zh-CN" altLang="en-US" sz="28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144326"/>
            <a:ext cx="7434469" cy="702697"/>
            <a:chOff x="1" y="144326"/>
            <a:chExt cx="5036456" cy="791845"/>
          </a:xfrm>
        </p:grpSpPr>
        <p:sp>
          <p:nvSpPr>
            <p:cNvPr id="11" name="矩形 10"/>
            <p:cNvSpPr/>
            <p:nvPr/>
          </p:nvSpPr>
          <p:spPr>
            <a:xfrm>
              <a:off x="1" y="144326"/>
              <a:ext cx="5036456" cy="79184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11016" y="264124"/>
              <a:ext cx="4399370" cy="589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vi-VN" altLang="zh-CN" sz="2800" b="1" spc="600" dirty="0">
                  <a:solidFill>
                    <a:prstClr val="white"/>
                  </a:solidFill>
                  <a:latin typeface="Calibri" panose="020F0502020204030204" pitchFamily="34" charset="0"/>
                  <a:ea typeface="Yeseva One" panose="00000500000000000000" charset="0"/>
                  <a:cs typeface="Calibri" panose="020F0502020204030204" pitchFamily="34" charset="0"/>
                  <a:sym typeface="Yeseva One" panose="00000500000000000000" charset="0"/>
                </a:rPr>
                <a:t>II</a:t>
              </a:r>
              <a:r>
                <a:rPr kumimoji="0" lang="vi-VN" altLang="zh-CN" sz="28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Yeseva One" panose="00000500000000000000" charset="0"/>
                  <a:cs typeface="Calibri" panose="020F0502020204030204" pitchFamily="34" charset="0"/>
                  <a:sym typeface="Yeseva One" panose="00000500000000000000" charset="0"/>
                </a:rPr>
                <a:t>.CÁC NHÓM VI SINHVẬT</a:t>
              </a:r>
            </a:p>
          </p:txBody>
        </p:sp>
      </p:grp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8DF0ADB-6EC9-0C8C-10EF-34FED5A763DE}"/>
              </a:ext>
            </a:extLst>
          </p:cNvPr>
          <p:cNvSpPr/>
          <p:nvPr/>
        </p:nvSpPr>
        <p:spPr>
          <a:xfrm>
            <a:off x="7543243" y="3757146"/>
            <a:ext cx="2033838" cy="48396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29805"/>
                </a:lnTo>
                <a:lnTo>
                  <a:pt x="2033838" y="329805"/>
                </a:lnTo>
                <a:lnTo>
                  <a:pt x="2033838" y="483961"/>
                </a:lnTo>
              </a:path>
            </a:pathLst>
          </a:custGeom>
          <a:noFill/>
          <a:ln w="38100"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10000"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AC10F8A-64DE-EE12-E1CF-3595DAB5494E}"/>
              </a:ext>
            </a:extLst>
          </p:cNvPr>
          <p:cNvSpPr/>
          <p:nvPr/>
        </p:nvSpPr>
        <p:spPr>
          <a:xfrm>
            <a:off x="7497523" y="3753328"/>
            <a:ext cx="91440" cy="48396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329805"/>
                </a:lnTo>
                <a:lnTo>
                  <a:pt x="54622" y="329805"/>
                </a:lnTo>
                <a:lnTo>
                  <a:pt x="54622" y="483961"/>
                </a:lnTo>
              </a:path>
            </a:pathLst>
          </a:custGeom>
          <a:noFill/>
          <a:ln w="38100"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10000"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EF84807-68AF-CC11-94DB-D8B8BDA85FE8}"/>
              </a:ext>
            </a:extLst>
          </p:cNvPr>
          <p:cNvSpPr/>
          <p:nvPr/>
        </p:nvSpPr>
        <p:spPr>
          <a:xfrm>
            <a:off x="5493981" y="3753327"/>
            <a:ext cx="2033838" cy="48396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033838" y="0"/>
                </a:moveTo>
                <a:lnTo>
                  <a:pt x="2033838" y="329805"/>
                </a:lnTo>
                <a:lnTo>
                  <a:pt x="0" y="329805"/>
                </a:lnTo>
                <a:lnTo>
                  <a:pt x="0" y="483961"/>
                </a:lnTo>
              </a:path>
            </a:pathLst>
          </a:custGeom>
          <a:noFill/>
          <a:ln w="38100"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10000"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D8992BF-2C47-53F2-99FB-33E7B9B65287}"/>
              </a:ext>
            </a:extLst>
          </p:cNvPr>
          <p:cNvSpPr/>
          <p:nvPr/>
        </p:nvSpPr>
        <p:spPr>
          <a:xfrm>
            <a:off x="5089389" y="2212695"/>
            <a:ext cx="2453853" cy="48396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29805"/>
                </a:lnTo>
                <a:lnTo>
                  <a:pt x="2453853" y="329805"/>
                </a:lnTo>
                <a:lnTo>
                  <a:pt x="2453853" y="483961"/>
                </a:lnTo>
              </a:path>
            </a:pathLst>
          </a:custGeom>
          <a:noFill/>
          <a:ln w="38100"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10000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vi-VN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E9FF5C1-2974-69CA-13B4-364B085C0457}"/>
              </a:ext>
            </a:extLst>
          </p:cNvPr>
          <p:cNvSpPr/>
          <p:nvPr/>
        </p:nvSpPr>
        <p:spPr>
          <a:xfrm>
            <a:off x="2458647" y="3753328"/>
            <a:ext cx="1016919" cy="48396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29805"/>
                </a:lnTo>
                <a:lnTo>
                  <a:pt x="1016919" y="329805"/>
                </a:lnTo>
                <a:lnTo>
                  <a:pt x="1016919" y="483961"/>
                </a:lnTo>
              </a:path>
            </a:pathLst>
          </a:custGeom>
          <a:noFill/>
          <a:ln w="38100"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10000"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AA9D476-2D07-BCD5-0DA5-9447DEF5D5F2}"/>
              </a:ext>
            </a:extLst>
          </p:cNvPr>
          <p:cNvSpPr/>
          <p:nvPr/>
        </p:nvSpPr>
        <p:spPr>
          <a:xfrm>
            <a:off x="1441727" y="3753328"/>
            <a:ext cx="1016919" cy="48396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016919" y="0"/>
                </a:moveTo>
                <a:lnTo>
                  <a:pt x="1016919" y="329805"/>
                </a:lnTo>
                <a:lnTo>
                  <a:pt x="0" y="329805"/>
                </a:lnTo>
                <a:lnTo>
                  <a:pt x="0" y="483961"/>
                </a:lnTo>
              </a:path>
            </a:pathLst>
          </a:custGeom>
          <a:noFill/>
          <a:ln w="38100"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10000"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2B3DD19-62D7-BB43-1538-583FDCDDB618}"/>
              </a:ext>
            </a:extLst>
          </p:cNvPr>
          <p:cNvSpPr/>
          <p:nvPr/>
        </p:nvSpPr>
        <p:spPr>
          <a:xfrm>
            <a:off x="2458647" y="2212695"/>
            <a:ext cx="2630742" cy="48396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630742" y="0"/>
                </a:moveTo>
                <a:lnTo>
                  <a:pt x="2630742" y="329805"/>
                </a:lnTo>
                <a:lnTo>
                  <a:pt x="0" y="329805"/>
                </a:lnTo>
                <a:lnTo>
                  <a:pt x="0" y="483961"/>
                </a:lnTo>
              </a:path>
            </a:pathLst>
          </a:custGeom>
          <a:noFill/>
          <a:ln w="38100"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10000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vi-VN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E0D5853-BE47-B77B-3880-23296ACC5AE6}"/>
              </a:ext>
            </a:extLst>
          </p:cNvPr>
          <p:cNvGrpSpPr/>
          <p:nvPr/>
        </p:nvGrpSpPr>
        <p:grpSpPr>
          <a:xfrm>
            <a:off x="3810916" y="1156024"/>
            <a:ext cx="2741840" cy="1232320"/>
            <a:chOff x="3810916" y="1156024"/>
            <a:chExt cx="2741840" cy="123232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76B16764-9321-1FFC-908F-69E7744FC0A4}"/>
                </a:ext>
              </a:extLst>
            </p:cNvPr>
            <p:cNvSpPr/>
            <p:nvPr/>
          </p:nvSpPr>
          <p:spPr>
            <a:xfrm>
              <a:off x="3810916" y="1156024"/>
              <a:ext cx="2556945" cy="1056671"/>
            </a:xfrm>
            <a:prstGeom prst="roundRect">
              <a:avLst>
                <a:gd name="adj" fmla="val 10000"/>
              </a:avLst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2319DAD-B485-9E0F-D3EB-369A4A2F7C02}"/>
                </a:ext>
              </a:extLst>
            </p:cNvPr>
            <p:cNvSpPr/>
            <p:nvPr/>
          </p:nvSpPr>
          <p:spPr>
            <a:xfrm>
              <a:off x="3995811" y="1331673"/>
              <a:ext cx="2556945" cy="1056671"/>
            </a:xfrm>
            <a:custGeom>
              <a:avLst/>
              <a:gdLst>
                <a:gd name="connsiteX0" fmla="*/ 0 w 2556945"/>
                <a:gd name="connsiteY0" fmla="*/ 105667 h 1056671"/>
                <a:gd name="connsiteX1" fmla="*/ 105667 w 2556945"/>
                <a:gd name="connsiteY1" fmla="*/ 0 h 1056671"/>
                <a:gd name="connsiteX2" fmla="*/ 2451278 w 2556945"/>
                <a:gd name="connsiteY2" fmla="*/ 0 h 1056671"/>
                <a:gd name="connsiteX3" fmla="*/ 2556945 w 2556945"/>
                <a:gd name="connsiteY3" fmla="*/ 105667 h 1056671"/>
                <a:gd name="connsiteX4" fmla="*/ 2556945 w 2556945"/>
                <a:gd name="connsiteY4" fmla="*/ 951004 h 1056671"/>
                <a:gd name="connsiteX5" fmla="*/ 2451278 w 2556945"/>
                <a:gd name="connsiteY5" fmla="*/ 1056671 h 1056671"/>
                <a:gd name="connsiteX6" fmla="*/ 105667 w 2556945"/>
                <a:gd name="connsiteY6" fmla="*/ 1056671 h 1056671"/>
                <a:gd name="connsiteX7" fmla="*/ 0 w 2556945"/>
                <a:gd name="connsiteY7" fmla="*/ 951004 h 1056671"/>
                <a:gd name="connsiteX8" fmla="*/ 0 w 2556945"/>
                <a:gd name="connsiteY8" fmla="*/ 105667 h 1056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6945" h="1056671">
                  <a:moveTo>
                    <a:pt x="0" y="105667"/>
                  </a:moveTo>
                  <a:cubicBezTo>
                    <a:pt x="0" y="47309"/>
                    <a:pt x="47309" y="0"/>
                    <a:pt x="105667" y="0"/>
                  </a:cubicBezTo>
                  <a:lnTo>
                    <a:pt x="2451278" y="0"/>
                  </a:lnTo>
                  <a:cubicBezTo>
                    <a:pt x="2509636" y="0"/>
                    <a:pt x="2556945" y="47309"/>
                    <a:pt x="2556945" y="105667"/>
                  </a:cubicBezTo>
                  <a:lnTo>
                    <a:pt x="2556945" y="951004"/>
                  </a:lnTo>
                  <a:cubicBezTo>
                    <a:pt x="2556945" y="1009362"/>
                    <a:pt x="2509636" y="1056671"/>
                    <a:pt x="2451278" y="1056671"/>
                  </a:cubicBezTo>
                  <a:lnTo>
                    <a:pt x="105667" y="1056671"/>
                  </a:lnTo>
                  <a:cubicBezTo>
                    <a:pt x="47309" y="1056671"/>
                    <a:pt x="0" y="1009362"/>
                    <a:pt x="0" y="951004"/>
                  </a:cubicBezTo>
                  <a:lnTo>
                    <a:pt x="0" y="105667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629" tIns="137629" rIns="137629" bIns="137629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1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Vi </a:t>
              </a:r>
              <a:r>
                <a:rPr lang="en-US" sz="2800" b="1" kern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sinh</a:t>
              </a:r>
              <a:r>
                <a:rPr lang="en-US" sz="2800" b="1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kern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vật</a:t>
              </a:r>
              <a:endParaRPr lang="vi-VN" sz="2800" b="1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BAEB304-0722-E89A-6EA2-17D44AA7DD7C}"/>
              </a:ext>
            </a:extLst>
          </p:cNvPr>
          <p:cNvGrpSpPr/>
          <p:nvPr/>
        </p:nvGrpSpPr>
        <p:grpSpPr>
          <a:xfrm>
            <a:off x="728975" y="2696656"/>
            <a:ext cx="3644236" cy="1232321"/>
            <a:chOff x="728975" y="2696656"/>
            <a:chExt cx="3644236" cy="1232321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31582FA-9A67-1A82-6492-F00667E06C64}"/>
                </a:ext>
              </a:extLst>
            </p:cNvPr>
            <p:cNvSpPr/>
            <p:nvPr/>
          </p:nvSpPr>
          <p:spPr>
            <a:xfrm>
              <a:off x="728975" y="2696656"/>
              <a:ext cx="3459342" cy="1056671"/>
            </a:xfrm>
            <a:prstGeom prst="roundRect">
              <a:avLst>
                <a:gd name="adj" fmla="val 10000"/>
              </a:avLst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2E6FB13-A937-6BE8-12F8-A40928040063}"/>
                </a:ext>
              </a:extLst>
            </p:cNvPr>
            <p:cNvSpPr/>
            <p:nvPr/>
          </p:nvSpPr>
          <p:spPr>
            <a:xfrm>
              <a:off x="913869" y="2872306"/>
              <a:ext cx="3459342" cy="1056671"/>
            </a:xfrm>
            <a:custGeom>
              <a:avLst/>
              <a:gdLst>
                <a:gd name="connsiteX0" fmla="*/ 0 w 3459342"/>
                <a:gd name="connsiteY0" fmla="*/ 105667 h 1056671"/>
                <a:gd name="connsiteX1" fmla="*/ 105667 w 3459342"/>
                <a:gd name="connsiteY1" fmla="*/ 0 h 1056671"/>
                <a:gd name="connsiteX2" fmla="*/ 3353675 w 3459342"/>
                <a:gd name="connsiteY2" fmla="*/ 0 h 1056671"/>
                <a:gd name="connsiteX3" fmla="*/ 3459342 w 3459342"/>
                <a:gd name="connsiteY3" fmla="*/ 105667 h 1056671"/>
                <a:gd name="connsiteX4" fmla="*/ 3459342 w 3459342"/>
                <a:gd name="connsiteY4" fmla="*/ 951004 h 1056671"/>
                <a:gd name="connsiteX5" fmla="*/ 3353675 w 3459342"/>
                <a:gd name="connsiteY5" fmla="*/ 1056671 h 1056671"/>
                <a:gd name="connsiteX6" fmla="*/ 105667 w 3459342"/>
                <a:gd name="connsiteY6" fmla="*/ 1056671 h 1056671"/>
                <a:gd name="connsiteX7" fmla="*/ 0 w 3459342"/>
                <a:gd name="connsiteY7" fmla="*/ 951004 h 1056671"/>
                <a:gd name="connsiteX8" fmla="*/ 0 w 3459342"/>
                <a:gd name="connsiteY8" fmla="*/ 105667 h 1056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59342" h="1056671">
                  <a:moveTo>
                    <a:pt x="0" y="105667"/>
                  </a:moveTo>
                  <a:cubicBezTo>
                    <a:pt x="0" y="47309"/>
                    <a:pt x="47309" y="0"/>
                    <a:pt x="105667" y="0"/>
                  </a:cubicBezTo>
                  <a:lnTo>
                    <a:pt x="3353675" y="0"/>
                  </a:lnTo>
                  <a:cubicBezTo>
                    <a:pt x="3412033" y="0"/>
                    <a:pt x="3459342" y="47309"/>
                    <a:pt x="3459342" y="105667"/>
                  </a:cubicBezTo>
                  <a:lnTo>
                    <a:pt x="3459342" y="951004"/>
                  </a:lnTo>
                  <a:cubicBezTo>
                    <a:pt x="3459342" y="1009362"/>
                    <a:pt x="3412033" y="1056671"/>
                    <a:pt x="3353675" y="1056671"/>
                  </a:cubicBezTo>
                  <a:lnTo>
                    <a:pt x="105667" y="1056671"/>
                  </a:lnTo>
                  <a:cubicBezTo>
                    <a:pt x="47309" y="1056671"/>
                    <a:pt x="0" y="1009362"/>
                    <a:pt x="0" y="951004"/>
                  </a:cubicBezTo>
                  <a:lnTo>
                    <a:pt x="0" y="105667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629" tIns="137629" rIns="137629" bIns="137629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Đơn</a:t>
              </a:r>
              <a:r>
                <a:rPr lang="en-US" sz="28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kern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bào</a:t>
              </a:r>
              <a:r>
                <a:rPr lang="en-US" sz="28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kern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nhân</a:t>
              </a:r>
              <a:r>
                <a:rPr lang="en-US" sz="28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kern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sơ</a:t>
              </a:r>
              <a:endParaRPr lang="vi-VN" sz="2800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ABCC323-E727-44A2-519F-00147ECF298B}"/>
              </a:ext>
            </a:extLst>
          </p:cNvPr>
          <p:cNvGrpSpPr/>
          <p:nvPr/>
        </p:nvGrpSpPr>
        <p:grpSpPr>
          <a:xfrm>
            <a:off x="609702" y="4237289"/>
            <a:ext cx="1848944" cy="1232321"/>
            <a:chOff x="609702" y="4237289"/>
            <a:chExt cx="1848944" cy="1232321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3BC0CFB7-B2AD-43D7-1122-B0513FBC7732}"/>
                </a:ext>
              </a:extLst>
            </p:cNvPr>
            <p:cNvSpPr/>
            <p:nvPr/>
          </p:nvSpPr>
          <p:spPr>
            <a:xfrm>
              <a:off x="609702" y="4237289"/>
              <a:ext cx="1664049" cy="1056671"/>
            </a:xfrm>
            <a:prstGeom prst="roundRect">
              <a:avLst>
                <a:gd name="adj" fmla="val 10000"/>
              </a:avLst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0BEBFC9-2550-03FB-7B24-B0954ECCE5F8}"/>
                </a:ext>
              </a:extLst>
            </p:cNvPr>
            <p:cNvSpPr/>
            <p:nvPr/>
          </p:nvSpPr>
          <p:spPr>
            <a:xfrm>
              <a:off x="794597" y="4412939"/>
              <a:ext cx="1664049" cy="1056671"/>
            </a:xfrm>
            <a:custGeom>
              <a:avLst/>
              <a:gdLst>
                <a:gd name="connsiteX0" fmla="*/ 0 w 1664049"/>
                <a:gd name="connsiteY0" fmla="*/ 105667 h 1056671"/>
                <a:gd name="connsiteX1" fmla="*/ 105667 w 1664049"/>
                <a:gd name="connsiteY1" fmla="*/ 0 h 1056671"/>
                <a:gd name="connsiteX2" fmla="*/ 1558382 w 1664049"/>
                <a:gd name="connsiteY2" fmla="*/ 0 h 1056671"/>
                <a:gd name="connsiteX3" fmla="*/ 1664049 w 1664049"/>
                <a:gd name="connsiteY3" fmla="*/ 105667 h 1056671"/>
                <a:gd name="connsiteX4" fmla="*/ 1664049 w 1664049"/>
                <a:gd name="connsiteY4" fmla="*/ 951004 h 1056671"/>
                <a:gd name="connsiteX5" fmla="*/ 1558382 w 1664049"/>
                <a:gd name="connsiteY5" fmla="*/ 1056671 h 1056671"/>
                <a:gd name="connsiteX6" fmla="*/ 105667 w 1664049"/>
                <a:gd name="connsiteY6" fmla="*/ 1056671 h 1056671"/>
                <a:gd name="connsiteX7" fmla="*/ 0 w 1664049"/>
                <a:gd name="connsiteY7" fmla="*/ 951004 h 1056671"/>
                <a:gd name="connsiteX8" fmla="*/ 0 w 1664049"/>
                <a:gd name="connsiteY8" fmla="*/ 105667 h 1056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4049" h="1056671">
                  <a:moveTo>
                    <a:pt x="0" y="105667"/>
                  </a:moveTo>
                  <a:cubicBezTo>
                    <a:pt x="0" y="47309"/>
                    <a:pt x="47309" y="0"/>
                    <a:pt x="105667" y="0"/>
                  </a:cubicBezTo>
                  <a:lnTo>
                    <a:pt x="1558382" y="0"/>
                  </a:lnTo>
                  <a:cubicBezTo>
                    <a:pt x="1616740" y="0"/>
                    <a:pt x="1664049" y="47309"/>
                    <a:pt x="1664049" y="105667"/>
                  </a:cubicBezTo>
                  <a:lnTo>
                    <a:pt x="1664049" y="951004"/>
                  </a:lnTo>
                  <a:cubicBezTo>
                    <a:pt x="1664049" y="1009362"/>
                    <a:pt x="1616740" y="1056671"/>
                    <a:pt x="1558382" y="1056671"/>
                  </a:cubicBezTo>
                  <a:lnTo>
                    <a:pt x="105667" y="1056671"/>
                  </a:lnTo>
                  <a:cubicBezTo>
                    <a:pt x="47309" y="1056671"/>
                    <a:pt x="0" y="1009362"/>
                    <a:pt x="0" y="951004"/>
                  </a:cubicBezTo>
                  <a:lnTo>
                    <a:pt x="0" y="105667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629" tIns="137629" rIns="137629" bIns="137629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Vi </a:t>
              </a:r>
              <a:r>
                <a:rPr lang="en-US" sz="2800" kern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khuẩn</a:t>
              </a:r>
              <a:r>
                <a:rPr lang="en-US" sz="28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kern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cổ</a:t>
              </a:r>
              <a:endParaRPr lang="vi-VN" sz="2800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A48FFB3-3133-3093-885A-245F2D464ABC}"/>
              </a:ext>
            </a:extLst>
          </p:cNvPr>
          <p:cNvGrpSpPr/>
          <p:nvPr/>
        </p:nvGrpSpPr>
        <p:grpSpPr>
          <a:xfrm>
            <a:off x="2643541" y="4237289"/>
            <a:ext cx="1848943" cy="1232321"/>
            <a:chOff x="2643541" y="4237289"/>
            <a:chExt cx="1848943" cy="1232321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F0F3CD2-E919-B292-BFF5-22EFB0E2BDB1}"/>
                </a:ext>
              </a:extLst>
            </p:cNvPr>
            <p:cNvSpPr/>
            <p:nvPr/>
          </p:nvSpPr>
          <p:spPr>
            <a:xfrm>
              <a:off x="2643541" y="4237289"/>
              <a:ext cx="1664049" cy="1056671"/>
            </a:xfrm>
            <a:prstGeom prst="roundRect">
              <a:avLst>
                <a:gd name="adj" fmla="val 10000"/>
              </a:avLst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2726BA8-9562-D657-1B9F-FCED92522A7E}"/>
                </a:ext>
              </a:extLst>
            </p:cNvPr>
            <p:cNvSpPr/>
            <p:nvPr/>
          </p:nvSpPr>
          <p:spPr>
            <a:xfrm>
              <a:off x="2828435" y="4412939"/>
              <a:ext cx="1664049" cy="1056671"/>
            </a:xfrm>
            <a:custGeom>
              <a:avLst/>
              <a:gdLst>
                <a:gd name="connsiteX0" fmla="*/ 0 w 1664049"/>
                <a:gd name="connsiteY0" fmla="*/ 105667 h 1056671"/>
                <a:gd name="connsiteX1" fmla="*/ 105667 w 1664049"/>
                <a:gd name="connsiteY1" fmla="*/ 0 h 1056671"/>
                <a:gd name="connsiteX2" fmla="*/ 1558382 w 1664049"/>
                <a:gd name="connsiteY2" fmla="*/ 0 h 1056671"/>
                <a:gd name="connsiteX3" fmla="*/ 1664049 w 1664049"/>
                <a:gd name="connsiteY3" fmla="*/ 105667 h 1056671"/>
                <a:gd name="connsiteX4" fmla="*/ 1664049 w 1664049"/>
                <a:gd name="connsiteY4" fmla="*/ 951004 h 1056671"/>
                <a:gd name="connsiteX5" fmla="*/ 1558382 w 1664049"/>
                <a:gd name="connsiteY5" fmla="*/ 1056671 h 1056671"/>
                <a:gd name="connsiteX6" fmla="*/ 105667 w 1664049"/>
                <a:gd name="connsiteY6" fmla="*/ 1056671 h 1056671"/>
                <a:gd name="connsiteX7" fmla="*/ 0 w 1664049"/>
                <a:gd name="connsiteY7" fmla="*/ 951004 h 1056671"/>
                <a:gd name="connsiteX8" fmla="*/ 0 w 1664049"/>
                <a:gd name="connsiteY8" fmla="*/ 105667 h 1056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4049" h="1056671">
                  <a:moveTo>
                    <a:pt x="0" y="105667"/>
                  </a:moveTo>
                  <a:cubicBezTo>
                    <a:pt x="0" y="47309"/>
                    <a:pt x="47309" y="0"/>
                    <a:pt x="105667" y="0"/>
                  </a:cubicBezTo>
                  <a:lnTo>
                    <a:pt x="1558382" y="0"/>
                  </a:lnTo>
                  <a:cubicBezTo>
                    <a:pt x="1616740" y="0"/>
                    <a:pt x="1664049" y="47309"/>
                    <a:pt x="1664049" y="105667"/>
                  </a:cubicBezTo>
                  <a:lnTo>
                    <a:pt x="1664049" y="951004"/>
                  </a:lnTo>
                  <a:cubicBezTo>
                    <a:pt x="1664049" y="1009362"/>
                    <a:pt x="1616740" y="1056671"/>
                    <a:pt x="1558382" y="1056671"/>
                  </a:cubicBezTo>
                  <a:lnTo>
                    <a:pt x="105667" y="1056671"/>
                  </a:lnTo>
                  <a:cubicBezTo>
                    <a:pt x="47309" y="1056671"/>
                    <a:pt x="0" y="1009362"/>
                    <a:pt x="0" y="951004"/>
                  </a:cubicBezTo>
                  <a:lnTo>
                    <a:pt x="0" y="105667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629" tIns="137629" rIns="137629" bIns="137629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Vi </a:t>
              </a:r>
              <a:r>
                <a:rPr lang="en-US" sz="2800" kern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khuẩn</a:t>
              </a:r>
              <a:endParaRPr lang="vi-VN" sz="2800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43D8613-4B53-C55D-C0A0-937FF2646D24}"/>
              </a:ext>
            </a:extLst>
          </p:cNvPr>
          <p:cNvGrpSpPr/>
          <p:nvPr/>
        </p:nvGrpSpPr>
        <p:grpSpPr>
          <a:xfrm>
            <a:off x="5589956" y="2659256"/>
            <a:ext cx="3998013" cy="1232321"/>
            <a:chOff x="5636683" y="2696656"/>
            <a:chExt cx="3998013" cy="1232321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A6CA63FC-3500-7B74-E284-7DAFD71D2187}"/>
                </a:ext>
              </a:extLst>
            </p:cNvPr>
            <p:cNvSpPr/>
            <p:nvPr/>
          </p:nvSpPr>
          <p:spPr>
            <a:xfrm>
              <a:off x="5636683" y="2696656"/>
              <a:ext cx="3813119" cy="1056671"/>
            </a:xfrm>
            <a:prstGeom prst="roundRect">
              <a:avLst>
                <a:gd name="adj" fmla="val 10000"/>
              </a:avLst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523919C-D221-E422-0608-864628D2480C}"/>
                </a:ext>
              </a:extLst>
            </p:cNvPr>
            <p:cNvSpPr/>
            <p:nvPr/>
          </p:nvSpPr>
          <p:spPr>
            <a:xfrm>
              <a:off x="5821577" y="2872306"/>
              <a:ext cx="3813119" cy="1056671"/>
            </a:xfrm>
            <a:custGeom>
              <a:avLst/>
              <a:gdLst>
                <a:gd name="connsiteX0" fmla="*/ 0 w 3813119"/>
                <a:gd name="connsiteY0" fmla="*/ 105667 h 1056671"/>
                <a:gd name="connsiteX1" fmla="*/ 105667 w 3813119"/>
                <a:gd name="connsiteY1" fmla="*/ 0 h 1056671"/>
                <a:gd name="connsiteX2" fmla="*/ 3707452 w 3813119"/>
                <a:gd name="connsiteY2" fmla="*/ 0 h 1056671"/>
                <a:gd name="connsiteX3" fmla="*/ 3813119 w 3813119"/>
                <a:gd name="connsiteY3" fmla="*/ 105667 h 1056671"/>
                <a:gd name="connsiteX4" fmla="*/ 3813119 w 3813119"/>
                <a:gd name="connsiteY4" fmla="*/ 951004 h 1056671"/>
                <a:gd name="connsiteX5" fmla="*/ 3707452 w 3813119"/>
                <a:gd name="connsiteY5" fmla="*/ 1056671 h 1056671"/>
                <a:gd name="connsiteX6" fmla="*/ 105667 w 3813119"/>
                <a:gd name="connsiteY6" fmla="*/ 1056671 h 1056671"/>
                <a:gd name="connsiteX7" fmla="*/ 0 w 3813119"/>
                <a:gd name="connsiteY7" fmla="*/ 951004 h 1056671"/>
                <a:gd name="connsiteX8" fmla="*/ 0 w 3813119"/>
                <a:gd name="connsiteY8" fmla="*/ 105667 h 1056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3119" h="1056671">
                  <a:moveTo>
                    <a:pt x="0" y="105667"/>
                  </a:moveTo>
                  <a:cubicBezTo>
                    <a:pt x="0" y="47309"/>
                    <a:pt x="47309" y="0"/>
                    <a:pt x="105667" y="0"/>
                  </a:cubicBezTo>
                  <a:lnTo>
                    <a:pt x="3707452" y="0"/>
                  </a:lnTo>
                  <a:cubicBezTo>
                    <a:pt x="3765810" y="0"/>
                    <a:pt x="3813119" y="47309"/>
                    <a:pt x="3813119" y="105667"/>
                  </a:cubicBezTo>
                  <a:lnTo>
                    <a:pt x="3813119" y="951004"/>
                  </a:lnTo>
                  <a:cubicBezTo>
                    <a:pt x="3813119" y="1009362"/>
                    <a:pt x="3765810" y="1056671"/>
                    <a:pt x="3707452" y="1056671"/>
                  </a:cubicBezTo>
                  <a:lnTo>
                    <a:pt x="105667" y="1056671"/>
                  </a:lnTo>
                  <a:cubicBezTo>
                    <a:pt x="47309" y="1056671"/>
                    <a:pt x="0" y="1009362"/>
                    <a:pt x="0" y="951004"/>
                  </a:cubicBezTo>
                  <a:lnTo>
                    <a:pt x="0" y="105667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629" tIns="137629" rIns="137629" bIns="137629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Đơn</a:t>
              </a:r>
              <a:r>
                <a:rPr lang="en-US" sz="28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kern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bào</a:t>
              </a:r>
              <a:r>
                <a:rPr lang="en-US" sz="28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 (</a:t>
              </a:r>
              <a:r>
                <a:rPr lang="en-US" sz="2800" kern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tập</a:t>
              </a:r>
              <a:r>
                <a:rPr lang="en-US" sz="28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kern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đoàn</a:t>
              </a:r>
              <a:r>
                <a:rPr lang="en-US" sz="28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kern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đơn</a:t>
              </a:r>
              <a:r>
                <a:rPr lang="en-US" sz="28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kern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bào</a:t>
              </a:r>
              <a:r>
                <a:rPr lang="en-US" sz="28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) </a:t>
              </a:r>
              <a:r>
                <a:rPr lang="en-US" sz="2800" kern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nhân</a:t>
              </a:r>
              <a:r>
                <a:rPr lang="en-US" sz="28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kern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thực</a:t>
              </a:r>
              <a:endParaRPr lang="vi-VN" sz="2800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9274BDE-40F1-DEF6-8144-0CC90A2FC4F2}"/>
              </a:ext>
            </a:extLst>
          </p:cNvPr>
          <p:cNvGrpSpPr/>
          <p:nvPr/>
        </p:nvGrpSpPr>
        <p:grpSpPr>
          <a:xfrm>
            <a:off x="4677379" y="4237289"/>
            <a:ext cx="1848944" cy="1232321"/>
            <a:chOff x="4677379" y="4237289"/>
            <a:chExt cx="1848944" cy="1232321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76665B9-3418-0A9C-5C4D-D77848563996}"/>
                </a:ext>
              </a:extLst>
            </p:cNvPr>
            <p:cNvSpPr/>
            <p:nvPr/>
          </p:nvSpPr>
          <p:spPr>
            <a:xfrm>
              <a:off x="4677379" y="4237289"/>
              <a:ext cx="1664049" cy="1056671"/>
            </a:xfrm>
            <a:prstGeom prst="roundRect">
              <a:avLst>
                <a:gd name="adj" fmla="val 10000"/>
              </a:avLst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03D951C-7EB0-D365-4F1F-5D351A647E25}"/>
                </a:ext>
              </a:extLst>
            </p:cNvPr>
            <p:cNvSpPr/>
            <p:nvPr/>
          </p:nvSpPr>
          <p:spPr>
            <a:xfrm>
              <a:off x="4862274" y="4412939"/>
              <a:ext cx="1664049" cy="1056671"/>
            </a:xfrm>
            <a:custGeom>
              <a:avLst/>
              <a:gdLst>
                <a:gd name="connsiteX0" fmla="*/ 0 w 1664049"/>
                <a:gd name="connsiteY0" fmla="*/ 105667 h 1056671"/>
                <a:gd name="connsiteX1" fmla="*/ 105667 w 1664049"/>
                <a:gd name="connsiteY1" fmla="*/ 0 h 1056671"/>
                <a:gd name="connsiteX2" fmla="*/ 1558382 w 1664049"/>
                <a:gd name="connsiteY2" fmla="*/ 0 h 1056671"/>
                <a:gd name="connsiteX3" fmla="*/ 1664049 w 1664049"/>
                <a:gd name="connsiteY3" fmla="*/ 105667 h 1056671"/>
                <a:gd name="connsiteX4" fmla="*/ 1664049 w 1664049"/>
                <a:gd name="connsiteY4" fmla="*/ 951004 h 1056671"/>
                <a:gd name="connsiteX5" fmla="*/ 1558382 w 1664049"/>
                <a:gd name="connsiteY5" fmla="*/ 1056671 h 1056671"/>
                <a:gd name="connsiteX6" fmla="*/ 105667 w 1664049"/>
                <a:gd name="connsiteY6" fmla="*/ 1056671 h 1056671"/>
                <a:gd name="connsiteX7" fmla="*/ 0 w 1664049"/>
                <a:gd name="connsiteY7" fmla="*/ 951004 h 1056671"/>
                <a:gd name="connsiteX8" fmla="*/ 0 w 1664049"/>
                <a:gd name="connsiteY8" fmla="*/ 105667 h 1056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4049" h="1056671">
                  <a:moveTo>
                    <a:pt x="0" y="105667"/>
                  </a:moveTo>
                  <a:cubicBezTo>
                    <a:pt x="0" y="47309"/>
                    <a:pt x="47309" y="0"/>
                    <a:pt x="105667" y="0"/>
                  </a:cubicBezTo>
                  <a:lnTo>
                    <a:pt x="1558382" y="0"/>
                  </a:lnTo>
                  <a:cubicBezTo>
                    <a:pt x="1616740" y="0"/>
                    <a:pt x="1664049" y="47309"/>
                    <a:pt x="1664049" y="105667"/>
                  </a:cubicBezTo>
                  <a:lnTo>
                    <a:pt x="1664049" y="951004"/>
                  </a:lnTo>
                  <a:cubicBezTo>
                    <a:pt x="1664049" y="1009362"/>
                    <a:pt x="1616740" y="1056671"/>
                    <a:pt x="1558382" y="1056671"/>
                  </a:cubicBezTo>
                  <a:lnTo>
                    <a:pt x="105667" y="1056671"/>
                  </a:lnTo>
                  <a:cubicBezTo>
                    <a:pt x="47309" y="1056671"/>
                    <a:pt x="0" y="1009362"/>
                    <a:pt x="0" y="951004"/>
                  </a:cubicBezTo>
                  <a:lnTo>
                    <a:pt x="0" y="105667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629" tIns="137629" rIns="137629" bIns="137629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Vi </a:t>
              </a:r>
              <a:r>
                <a:rPr lang="en-US" sz="2800" kern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nấm</a:t>
              </a:r>
              <a:endParaRPr lang="vi-VN" sz="2800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972354F-9ADD-4712-7FC3-E2FA3F5C010C}"/>
              </a:ext>
            </a:extLst>
          </p:cNvPr>
          <p:cNvGrpSpPr/>
          <p:nvPr/>
        </p:nvGrpSpPr>
        <p:grpSpPr>
          <a:xfrm>
            <a:off x="6720121" y="4237289"/>
            <a:ext cx="1848943" cy="1232321"/>
            <a:chOff x="6720121" y="4237289"/>
            <a:chExt cx="1848943" cy="1232321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83DD9EE2-E043-A305-F6BC-5185D08E8691}"/>
                </a:ext>
              </a:extLst>
            </p:cNvPr>
            <p:cNvSpPr/>
            <p:nvPr/>
          </p:nvSpPr>
          <p:spPr>
            <a:xfrm>
              <a:off x="6720121" y="4237289"/>
              <a:ext cx="1664049" cy="1056671"/>
            </a:xfrm>
            <a:prstGeom prst="roundRect">
              <a:avLst>
                <a:gd name="adj" fmla="val 10000"/>
              </a:avLst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B8F14A0-57C8-D448-0832-621EA29766E4}"/>
                </a:ext>
              </a:extLst>
            </p:cNvPr>
            <p:cNvSpPr/>
            <p:nvPr/>
          </p:nvSpPr>
          <p:spPr>
            <a:xfrm>
              <a:off x="6905015" y="4412939"/>
              <a:ext cx="1664049" cy="1056671"/>
            </a:xfrm>
            <a:custGeom>
              <a:avLst/>
              <a:gdLst>
                <a:gd name="connsiteX0" fmla="*/ 0 w 1664049"/>
                <a:gd name="connsiteY0" fmla="*/ 105667 h 1056671"/>
                <a:gd name="connsiteX1" fmla="*/ 105667 w 1664049"/>
                <a:gd name="connsiteY1" fmla="*/ 0 h 1056671"/>
                <a:gd name="connsiteX2" fmla="*/ 1558382 w 1664049"/>
                <a:gd name="connsiteY2" fmla="*/ 0 h 1056671"/>
                <a:gd name="connsiteX3" fmla="*/ 1664049 w 1664049"/>
                <a:gd name="connsiteY3" fmla="*/ 105667 h 1056671"/>
                <a:gd name="connsiteX4" fmla="*/ 1664049 w 1664049"/>
                <a:gd name="connsiteY4" fmla="*/ 951004 h 1056671"/>
                <a:gd name="connsiteX5" fmla="*/ 1558382 w 1664049"/>
                <a:gd name="connsiteY5" fmla="*/ 1056671 h 1056671"/>
                <a:gd name="connsiteX6" fmla="*/ 105667 w 1664049"/>
                <a:gd name="connsiteY6" fmla="*/ 1056671 h 1056671"/>
                <a:gd name="connsiteX7" fmla="*/ 0 w 1664049"/>
                <a:gd name="connsiteY7" fmla="*/ 951004 h 1056671"/>
                <a:gd name="connsiteX8" fmla="*/ 0 w 1664049"/>
                <a:gd name="connsiteY8" fmla="*/ 105667 h 1056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4049" h="1056671">
                  <a:moveTo>
                    <a:pt x="0" y="105667"/>
                  </a:moveTo>
                  <a:cubicBezTo>
                    <a:pt x="0" y="47309"/>
                    <a:pt x="47309" y="0"/>
                    <a:pt x="105667" y="0"/>
                  </a:cubicBezTo>
                  <a:lnTo>
                    <a:pt x="1558382" y="0"/>
                  </a:lnTo>
                  <a:cubicBezTo>
                    <a:pt x="1616740" y="0"/>
                    <a:pt x="1664049" y="47309"/>
                    <a:pt x="1664049" y="105667"/>
                  </a:cubicBezTo>
                  <a:lnTo>
                    <a:pt x="1664049" y="951004"/>
                  </a:lnTo>
                  <a:cubicBezTo>
                    <a:pt x="1664049" y="1009362"/>
                    <a:pt x="1616740" y="1056671"/>
                    <a:pt x="1558382" y="1056671"/>
                  </a:cubicBezTo>
                  <a:lnTo>
                    <a:pt x="105667" y="1056671"/>
                  </a:lnTo>
                  <a:cubicBezTo>
                    <a:pt x="47309" y="1056671"/>
                    <a:pt x="0" y="1009362"/>
                    <a:pt x="0" y="951004"/>
                  </a:cubicBezTo>
                  <a:lnTo>
                    <a:pt x="0" y="105667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629" tIns="137629" rIns="137629" bIns="137629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Vi </a:t>
              </a:r>
              <a:r>
                <a:rPr lang="en-US" sz="2800" kern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tảo</a:t>
              </a:r>
              <a:endParaRPr lang="vi-VN" sz="2800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33F8D75-17F7-24B6-C611-C2EA3D5777C3}"/>
              </a:ext>
            </a:extLst>
          </p:cNvPr>
          <p:cNvGrpSpPr/>
          <p:nvPr/>
        </p:nvGrpSpPr>
        <p:grpSpPr>
          <a:xfrm>
            <a:off x="8745056" y="4237289"/>
            <a:ext cx="2352872" cy="1232321"/>
            <a:chOff x="8745056" y="4237289"/>
            <a:chExt cx="1848944" cy="1232321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53973CBF-8BA0-5AD4-7782-8DEAB1FAE4D9}"/>
                </a:ext>
              </a:extLst>
            </p:cNvPr>
            <p:cNvSpPr/>
            <p:nvPr/>
          </p:nvSpPr>
          <p:spPr>
            <a:xfrm>
              <a:off x="8745056" y="4237289"/>
              <a:ext cx="1664049" cy="1056671"/>
            </a:xfrm>
            <a:prstGeom prst="roundRect">
              <a:avLst>
                <a:gd name="adj" fmla="val 10000"/>
              </a:avLst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13DCE7B-22AB-573F-FBA1-8038B21FBB44}"/>
                </a:ext>
              </a:extLst>
            </p:cNvPr>
            <p:cNvSpPr/>
            <p:nvPr/>
          </p:nvSpPr>
          <p:spPr>
            <a:xfrm>
              <a:off x="8929951" y="4412939"/>
              <a:ext cx="1664049" cy="1056671"/>
            </a:xfrm>
            <a:custGeom>
              <a:avLst/>
              <a:gdLst>
                <a:gd name="connsiteX0" fmla="*/ 0 w 1664049"/>
                <a:gd name="connsiteY0" fmla="*/ 105667 h 1056671"/>
                <a:gd name="connsiteX1" fmla="*/ 105667 w 1664049"/>
                <a:gd name="connsiteY1" fmla="*/ 0 h 1056671"/>
                <a:gd name="connsiteX2" fmla="*/ 1558382 w 1664049"/>
                <a:gd name="connsiteY2" fmla="*/ 0 h 1056671"/>
                <a:gd name="connsiteX3" fmla="*/ 1664049 w 1664049"/>
                <a:gd name="connsiteY3" fmla="*/ 105667 h 1056671"/>
                <a:gd name="connsiteX4" fmla="*/ 1664049 w 1664049"/>
                <a:gd name="connsiteY4" fmla="*/ 951004 h 1056671"/>
                <a:gd name="connsiteX5" fmla="*/ 1558382 w 1664049"/>
                <a:gd name="connsiteY5" fmla="*/ 1056671 h 1056671"/>
                <a:gd name="connsiteX6" fmla="*/ 105667 w 1664049"/>
                <a:gd name="connsiteY6" fmla="*/ 1056671 h 1056671"/>
                <a:gd name="connsiteX7" fmla="*/ 0 w 1664049"/>
                <a:gd name="connsiteY7" fmla="*/ 951004 h 1056671"/>
                <a:gd name="connsiteX8" fmla="*/ 0 w 1664049"/>
                <a:gd name="connsiteY8" fmla="*/ 105667 h 1056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4049" h="1056671">
                  <a:moveTo>
                    <a:pt x="0" y="105667"/>
                  </a:moveTo>
                  <a:cubicBezTo>
                    <a:pt x="0" y="47309"/>
                    <a:pt x="47309" y="0"/>
                    <a:pt x="105667" y="0"/>
                  </a:cubicBezTo>
                  <a:lnTo>
                    <a:pt x="1558382" y="0"/>
                  </a:lnTo>
                  <a:cubicBezTo>
                    <a:pt x="1616740" y="0"/>
                    <a:pt x="1664049" y="47309"/>
                    <a:pt x="1664049" y="105667"/>
                  </a:cubicBezTo>
                  <a:lnTo>
                    <a:pt x="1664049" y="951004"/>
                  </a:lnTo>
                  <a:cubicBezTo>
                    <a:pt x="1664049" y="1009362"/>
                    <a:pt x="1616740" y="1056671"/>
                    <a:pt x="1558382" y="1056671"/>
                  </a:cubicBezTo>
                  <a:lnTo>
                    <a:pt x="105667" y="1056671"/>
                  </a:lnTo>
                  <a:cubicBezTo>
                    <a:pt x="47309" y="1056671"/>
                    <a:pt x="0" y="1009362"/>
                    <a:pt x="0" y="951004"/>
                  </a:cubicBezTo>
                  <a:lnTo>
                    <a:pt x="0" y="105667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629" tIns="137629" rIns="137629" bIns="137629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Động</a:t>
              </a:r>
              <a:r>
                <a:rPr lang="en-US" sz="28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kern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vật</a:t>
              </a:r>
              <a:r>
                <a:rPr lang="en-US" sz="28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kern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nguyên</a:t>
              </a:r>
              <a:r>
                <a:rPr lang="en-US" sz="28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kern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sinh</a:t>
              </a:r>
              <a:endParaRPr lang="vi-VN" sz="2800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1" name="Rounded Rectangle 13">
            <a:extLst>
              <a:ext uri="{FF2B5EF4-FFF2-40B4-BE49-F238E27FC236}">
                <a16:creationId xmlns:a16="http://schemas.microsoft.com/office/drawing/2014/main" id="{E2DCCF71-E53C-34A6-636E-D7E6A3D3A74C}"/>
              </a:ext>
            </a:extLst>
          </p:cNvPr>
          <p:cNvSpPr/>
          <p:nvPr/>
        </p:nvSpPr>
        <p:spPr>
          <a:xfrm>
            <a:off x="7434470" y="250637"/>
            <a:ext cx="4631635" cy="22329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just"/>
            <a:r>
              <a:rPr lang="vi-VN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Halobacteria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Trùng </a:t>
            </a:r>
            <a:r>
              <a:rPr lang="vi-VN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Amip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vi-VN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Escherichia</a:t>
            </a:r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co</a:t>
            </a:r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li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vi-VN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Chlorella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Nấm men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vi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thuộc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sơ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phân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loại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vi-VN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F5B885D1-D538-862E-C264-C29A8283E7AD}"/>
              </a:ext>
            </a:extLst>
          </p:cNvPr>
          <p:cNvSpPr txBox="1">
            <a:spLocks/>
          </p:cNvSpPr>
          <p:nvPr/>
        </p:nvSpPr>
        <p:spPr>
          <a:xfrm>
            <a:off x="9347200" y="636597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AD38DC6-AF96-4C1E-B6C5-03A61CD475C6}" type="slidenum">
              <a:rPr lang="zh-CN" altLang="en-US" sz="2800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12</a:t>
            </a:fld>
            <a:endParaRPr lang="zh-CN" altLang="en-US" sz="28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833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144326"/>
            <a:ext cx="8102125" cy="702697"/>
            <a:chOff x="1" y="144326"/>
            <a:chExt cx="5036456" cy="791845"/>
          </a:xfrm>
        </p:grpSpPr>
        <p:sp>
          <p:nvSpPr>
            <p:cNvPr id="11" name="矩形 10"/>
            <p:cNvSpPr/>
            <p:nvPr/>
          </p:nvSpPr>
          <p:spPr>
            <a:xfrm>
              <a:off x="1" y="144326"/>
              <a:ext cx="5036456" cy="79184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  <a:sym typeface="Yeseva One" panose="00000500000000000000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11016" y="264124"/>
              <a:ext cx="4399370" cy="589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vi-VN" altLang="zh-CN" sz="2800" b="1" spc="600" dirty="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Yeseva One" panose="00000500000000000000" charset="0"/>
                </a:rPr>
                <a:t>II</a:t>
              </a:r>
              <a:r>
                <a:rPr kumimoji="0" lang="vi-VN" altLang="zh-CN" sz="28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Yeseva One" panose="00000500000000000000" charset="0"/>
                </a:rPr>
                <a:t>.CÁC NHÓM VI SINHVẬT</a:t>
              </a:r>
            </a:p>
          </p:txBody>
        </p:sp>
      </p:grpSp>
      <p:graphicFrame>
        <p:nvGraphicFramePr>
          <p:cNvPr id="50" name="Diagram 49">
            <a:extLst>
              <a:ext uri="{FF2B5EF4-FFF2-40B4-BE49-F238E27FC236}">
                <a16:creationId xmlns:a16="http://schemas.microsoft.com/office/drawing/2014/main" id="{7486CEA1-27C8-801B-6306-4F675DB295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2001570"/>
              </p:ext>
            </p:extLst>
          </p:nvPr>
        </p:nvGraphicFramePr>
        <p:xfrm>
          <a:off x="0" y="1023732"/>
          <a:ext cx="12262585" cy="3865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52539B9D-2519-290E-4A7B-9EFBBA5C4199}"/>
              </a:ext>
            </a:extLst>
          </p:cNvPr>
          <p:cNvSpPr/>
          <p:nvPr/>
        </p:nvSpPr>
        <p:spPr>
          <a:xfrm>
            <a:off x="396181" y="5956044"/>
            <a:ext cx="2045729" cy="461653"/>
          </a:xfrm>
          <a:prstGeom prst="rect">
            <a:avLst/>
          </a:prstGeom>
        </p:spPr>
        <p:txBody>
          <a:bodyPr wrap="none" lIns="91428" tIns="45714" rIns="91428" bIns="45714">
            <a:spAutoFit/>
          </a:bodyPr>
          <a:lstStyle/>
          <a:p>
            <a:pPr algn="ctr"/>
            <a:r>
              <a:rPr lang="en-US" sz="24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b="1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Halobacteria</a:t>
            </a:r>
            <a:r>
              <a:rPr lang="en-US" sz="24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E364C5-569F-0B45-468B-9532B9293DD6}"/>
              </a:ext>
            </a:extLst>
          </p:cNvPr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464" y="4942673"/>
            <a:ext cx="1433780" cy="1032792"/>
          </a:xfrm>
          <a:prstGeom prst="rect">
            <a:avLst/>
          </a:prstGeom>
          <a:noFill/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18D3F23-EBBD-6FBB-2EAE-1A88CFA4BB3A}"/>
              </a:ext>
            </a:extLst>
          </p:cNvPr>
          <p:cNvGrpSpPr/>
          <p:nvPr/>
        </p:nvGrpSpPr>
        <p:grpSpPr>
          <a:xfrm>
            <a:off x="9653000" y="5029108"/>
            <a:ext cx="1852342" cy="1403330"/>
            <a:chOff x="6840824" y="3771206"/>
            <a:chExt cx="1852342" cy="140332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4F86C47-5797-E29F-B4D5-62A69B0A943D}"/>
                </a:ext>
              </a:extLst>
            </p:cNvPr>
            <p:cNvSpPr/>
            <p:nvPr/>
          </p:nvSpPr>
          <p:spPr>
            <a:xfrm>
              <a:off x="6840824" y="4712882"/>
              <a:ext cx="1852342" cy="461653"/>
            </a:xfrm>
            <a:prstGeom prst="rect">
              <a:avLst/>
            </a:prstGeom>
          </p:spPr>
          <p:txBody>
            <a:bodyPr wrap="none" lIns="91428" tIns="45714" rIns="91428" bIns="45714">
              <a:spAutoFit/>
            </a:bodyPr>
            <a:lstStyle/>
            <a:p>
              <a:pPr algn="ctr"/>
              <a:r>
                <a:rPr lang="en-US" sz="2400" b="1" i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</a:t>
              </a:r>
              <a:r>
                <a:rPr lang="en-US" sz="2400" b="1" i="1" dirty="0" err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Trùng</a:t>
              </a:r>
              <a:r>
                <a:rPr lang="en-US" sz="2400" b="1" i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i="1" dirty="0" err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Amip</a:t>
              </a:r>
              <a:r>
                <a:rPr lang="en-US" sz="2400" b="1" i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  <a:endPara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2E402B4-001C-F84A-4080-3A949273A908}"/>
                </a:ext>
              </a:extLst>
            </p:cNvPr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0143" y="3771206"/>
              <a:ext cx="1440160" cy="1004205"/>
            </a:xfrm>
            <a:prstGeom prst="rect">
              <a:avLst/>
            </a:prstGeom>
            <a:noFill/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78494C4-B57C-705C-AEE3-52AF11779647}"/>
              </a:ext>
            </a:extLst>
          </p:cNvPr>
          <p:cNvGrpSpPr/>
          <p:nvPr/>
        </p:nvGrpSpPr>
        <p:grpSpPr>
          <a:xfrm>
            <a:off x="2440353" y="4952301"/>
            <a:ext cx="2304132" cy="1455776"/>
            <a:chOff x="1352696" y="2979118"/>
            <a:chExt cx="2304131" cy="145577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FB1E9AD-8314-83A7-9F2D-83BF8A630A51}"/>
                </a:ext>
              </a:extLst>
            </p:cNvPr>
            <p:cNvSpPr/>
            <p:nvPr/>
          </p:nvSpPr>
          <p:spPr>
            <a:xfrm>
              <a:off x="1352696" y="3973241"/>
              <a:ext cx="2304131" cy="461653"/>
            </a:xfrm>
            <a:prstGeom prst="rect">
              <a:avLst/>
            </a:prstGeom>
          </p:spPr>
          <p:txBody>
            <a:bodyPr wrap="none" lIns="91428" tIns="45714" rIns="91428" bIns="45714">
              <a:spAutoFit/>
            </a:bodyPr>
            <a:lstStyle/>
            <a:p>
              <a:pPr algn="ctr"/>
              <a:r>
                <a:rPr lang="en-US" sz="2400" b="1" i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(Escherichia coli)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01B5876-568F-FCB8-6305-49C5C732841D}"/>
                </a:ext>
              </a:extLst>
            </p:cNvPr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1941" y="2979118"/>
              <a:ext cx="1543921" cy="1032792"/>
            </a:xfrm>
            <a:prstGeom prst="rect">
              <a:avLst/>
            </a:prstGeom>
            <a:noFill/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C953DE7-EAB3-6AED-17DD-8DD5793D13CE}"/>
              </a:ext>
            </a:extLst>
          </p:cNvPr>
          <p:cNvGrpSpPr/>
          <p:nvPr/>
        </p:nvGrpSpPr>
        <p:grpSpPr>
          <a:xfrm>
            <a:off x="6670891" y="5029108"/>
            <a:ext cx="1581333" cy="1412955"/>
            <a:chOff x="5148070" y="3771206"/>
            <a:chExt cx="1581333" cy="141295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FD6F98C-1EFD-8D56-23FA-068C3230F0F1}"/>
                </a:ext>
              </a:extLst>
            </p:cNvPr>
            <p:cNvSpPr/>
            <p:nvPr/>
          </p:nvSpPr>
          <p:spPr>
            <a:xfrm>
              <a:off x="5151752" y="4722507"/>
              <a:ext cx="1577651" cy="461653"/>
            </a:xfrm>
            <a:prstGeom prst="rect">
              <a:avLst/>
            </a:prstGeom>
          </p:spPr>
          <p:txBody>
            <a:bodyPr wrap="none" lIns="91428" tIns="45714" rIns="91428" bIns="45714">
              <a:spAutoFit/>
            </a:bodyPr>
            <a:lstStyle/>
            <a:p>
              <a:pPr algn="ctr"/>
              <a:r>
                <a:rPr lang="en-US" sz="2400" b="1" i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(Chlorella) 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7CD6C3A-4C8C-D990-5542-F9127C4C0335}"/>
                </a:ext>
              </a:extLst>
            </p:cNvPr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70" y="3771206"/>
              <a:ext cx="1431235" cy="1032792"/>
            </a:xfrm>
            <a:prstGeom prst="rect">
              <a:avLst/>
            </a:prstGeom>
            <a:noFill/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EE462CF-0E2E-B1A1-61B3-219608E5D6D9}"/>
              </a:ext>
            </a:extLst>
          </p:cNvPr>
          <p:cNvGrpSpPr/>
          <p:nvPr/>
        </p:nvGrpSpPr>
        <p:grpSpPr>
          <a:xfrm>
            <a:off x="4723553" y="4952301"/>
            <a:ext cx="1650621" cy="1455774"/>
            <a:chOff x="3635898" y="2979118"/>
            <a:chExt cx="1650621" cy="145577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9ADED0E-0EC9-CA1D-3D58-CE5594784E19}"/>
                </a:ext>
              </a:extLst>
            </p:cNvPr>
            <p:cNvSpPr/>
            <p:nvPr/>
          </p:nvSpPr>
          <p:spPr>
            <a:xfrm>
              <a:off x="3657571" y="3973239"/>
              <a:ext cx="1628948" cy="461653"/>
            </a:xfrm>
            <a:prstGeom prst="rect">
              <a:avLst/>
            </a:prstGeom>
          </p:spPr>
          <p:txBody>
            <a:bodyPr wrap="none" lIns="91428" tIns="45714" rIns="91428" bIns="45714">
              <a:spAutoFit/>
            </a:bodyPr>
            <a:lstStyle/>
            <a:p>
              <a:pPr algn="ctr"/>
              <a:r>
                <a:rPr lang="en-US" sz="2400" b="1" i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</a:t>
              </a:r>
              <a:r>
                <a:rPr lang="en-US" sz="2400" b="1" i="1" dirty="0" err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Nấm</a:t>
              </a:r>
              <a:r>
                <a:rPr lang="en-US" sz="2400" b="1" i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men)</a:t>
              </a:r>
              <a:endPara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4E05791-91D5-E10F-5A89-1A94465C91D9}"/>
                </a:ext>
              </a:extLst>
            </p:cNvPr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8" y="2979118"/>
              <a:ext cx="1440160" cy="1032792"/>
            </a:xfrm>
            <a:prstGeom prst="rect">
              <a:avLst/>
            </a:prstGeom>
            <a:noFill/>
          </p:spPr>
        </p:pic>
      </p:grp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B100E13C-1565-7F94-61E3-215E9CDFFAC3}"/>
              </a:ext>
            </a:extLst>
          </p:cNvPr>
          <p:cNvSpPr txBox="1">
            <a:spLocks/>
          </p:cNvSpPr>
          <p:nvPr/>
        </p:nvSpPr>
        <p:spPr>
          <a:xfrm>
            <a:off x="9347200" y="636597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AD38DC6-AF96-4C1E-B6C5-03A61CD475C6}" type="slidenum">
              <a:rPr lang="zh-CN" altLang="en-US" sz="2800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13</a:t>
            </a:fld>
            <a:endParaRPr lang="zh-CN" altLang="en-US" sz="28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66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93537" y="170137"/>
            <a:ext cx="11804926" cy="647850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Yeseva One" panose="00000500000000000000" charset="0"/>
              <a:ea typeface="Yeseva One" panose="00000500000000000000" charset="0"/>
              <a:sym typeface="Yeseva One" panose="00000500000000000000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341781" y="1428381"/>
            <a:ext cx="9541566" cy="4498986"/>
            <a:chOff x="2007704" y="1448259"/>
            <a:chExt cx="8806069" cy="4498986"/>
          </a:xfrm>
        </p:grpSpPr>
        <p:grpSp>
          <p:nvGrpSpPr>
            <p:cNvPr id="7" name="组合 6"/>
            <p:cNvGrpSpPr>
              <a:grpSpLocks noChangeAspect="1"/>
            </p:cNvGrpSpPr>
            <p:nvPr/>
          </p:nvGrpSpPr>
          <p:grpSpPr>
            <a:xfrm>
              <a:off x="4656375" y="1448259"/>
              <a:ext cx="2879250" cy="3225215"/>
              <a:chOff x="3933832" y="1269794"/>
              <a:chExt cx="4320000" cy="4838943"/>
            </a:xfrm>
            <a:solidFill>
              <a:schemeClr val="accent6"/>
            </a:solidFill>
          </p:grpSpPr>
          <p:sp>
            <p:nvSpPr>
              <p:cNvPr id="8" name="菱形 7"/>
              <p:cNvSpPr>
                <a:spLocks noChangeAspect="1"/>
              </p:cNvSpPr>
              <p:nvPr userDrawn="1"/>
            </p:nvSpPr>
            <p:spPr>
              <a:xfrm>
                <a:off x="3933832" y="1269794"/>
                <a:ext cx="4320000" cy="4320000"/>
              </a:xfrm>
              <a:prstGeom prst="diamond">
                <a:avLst/>
              </a:prstGeom>
              <a:solidFill>
                <a:srgbClr val="5B44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latin typeface="Yeseva One" panose="00000500000000000000" charset="0"/>
                  <a:ea typeface="Yeseva One" panose="00000500000000000000" charset="0"/>
                  <a:sym typeface="Yeseva One" panose="00000500000000000000" charset="0"/>
                </a:endParaRPr>
              </a:p>
            </p:txBody>
          </p:sp>
          <p:sp>
            <p:nvSpPr>
              <p:cNvPr id="9" name="菱形 8"/>
              <p:cNvSpPr>
                <a:spLocks noChangeAspect="1"/>
              </p:cNvSpPr>
              <p:nvPr userDrawn="1"/>
            </p:nvSpPr>
            <p:spPr>
              <a:xfrm>
                <a:off x="5625076" y="5171223"/>
                <a:ext cx="937513" cy="937514"/>
              </a:xfrm>
              <a:prstGeom prst="diamond">
                <a:avLst/>
              </a:prstGeom>
              <a:noFill/>
              <a:ln>
                <a:solidFill>
                  <a:srgbClr val="5B44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latin typeface="Yeseva One" panose="00000500000000000000" charset="0"/>
                  <a:ea typeface="Yeseva One" panose="00000500000000000000" charset="0"/>
                  <a:sym typeface="Yeseva One" panose="00000500000000000000" charset="0"/>
                </a:endParaRPr>
              </a:p>
            </p:txBody>
          </p:sp>
        </p:grpSp>
        <p:sp>
          <p:nvSpPr>
            <p:cNvPr id="14" name="文本框 32"/>
            <p:cNvSpPr txBox="1"/>
            <p:nvPr/>
          </p:nvSpPr>
          <p:spPr>
            <a:xfrm>
              <a:off x="2007704" y="4993643"/>
              <a:ext cx="8806069" cy="642597"/>
            </a:xfrm>
            <a:prstGeom prst="rect">
              <a:avLst/>
            </a:prstGeom>
            <a:noFill/>
          </p:spPr>
          <p:txBody>
            <a:bodyPr wrap="square" lIns="87741" tIns="43871" rIns="87741" bIns="43871" rtlCol="0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chemeClr val="bg1"/>
                  </a:solidFill>
                  <a:latin typeface="Agency FB" panose="020B0503020202020204" pitchFamily="34" charset="0"/>
                </a:defRPr>
              </a:lvl1pPr>
            </a:lstStyle>
            <a:p>
              <a:pPr lvl="0" algn="ctr" defTabSz="1088390"/>
              <a:r>
                <a:rPr lang="en-US" altLang="zh-CN" sz="3600" dirty="0">
                  <a:solidFill>
                    <a:srgbClr val="5B4431"/>
                  </a:solidFill>
                  <a:latin typeface="Calibri" panose="020F0502020204030204" pitchFamily="34" charset="0"/>
                  <a:ea typeface="Yeseva One" panose="00000500000000000000" charset="0"/>
                  <a:cs typeface="Calibri" panose="020F0502020204030204" pitchFamily="34" charset="0"/>
                  <a:sym typeface="Yeseva One" panose="00000500000000000000" charset="0"/>
                </a:rPr>
                <a:t>CÁC KIỂU DINH DƯỠNG CỦA VI SINH VẬT</a:t>
              </a:r>
              <a:endParaRPr lang="zh-CN" altLang="en-US" sz="3600" dirty="0">
                <a:solidFill>
                  <a:srgbClr val="5B4431"/>
                </a:solidFill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  <a:sym typeface="Yeseva One" panose="00000500000000000000" charset="0"/>
              </a:endParaRPr>
            </a:p>
          </p:txBody>
        </p:sp>
        <p:sp>
          <p:nvSpPr>
            <p:cNvPr id="15" name="矩形 14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  <p:cNvSpPr/>
            <p:nvPr/>
          </p:nvSpPr>
          <p:spPr>
            <a:xfrm>
              <a:off x="3666633" y="5636095"/>
              <a:ext cx="4858735" cy="311150"/>
            </a:xfrm>
            <a:prstGeom prst="rect">
              <a:avLst/>
            </a:prstGeom>
          </p:spPr>
          <p:txBody>
            <a:bodyPr wrap="square" lIns="91417" tIns="45708" rIns="91417" bIns="45708">
              <a:spAutoFit/>
            </a:bodyPr>
            <a:lstStyle/>
            <a:p>
              <a:pPr marL="0" marR="0" lvl="0" indent="0" algn="ctr" defTabSz="108839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B4431"/>
                  </a:solidFill>
                  <a:effectLst/>
                  <a:uLnTx/>
                  <a:uFillTx/>
                  <a:latin typeface="Yeseva One" panose="00000500000000000000" charset="0"/>
                  <a:ea typeface="Yeseva One" panose="00000500000000000000" charset="0"/>
                  <a:cs typeface="+mn-ea"/>
                  <a:sym typeface="Yeseva One" panose="00000500000000000000" charset="0"/>
                </a:rPr>
                <a:t>You could describe the  topic of the section here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5B4431"/>
                </a:solidFill>
                <a:effectLst/>
                <a:uLnTx/>
                <a:uFillTx/>
                <a:latin typeface="Yeseva One" panose="00000500000000000000" charset="0"/>
                <a:ea typeface="Yeseva One" panose="00000500000000000000" charset="0"/>
                <a:cs typeface="+mn-ea"/>
                <a:sym typeface="Yeseva One" panose="00000500000000000000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712721" y="2413602"/>
              <a:ext cx="76655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6000">
                  <a:gradFill>
                    <a:gsLst>
                      <a:gs pos="0">
                        <a:schemeClr val="accent4"/>
                      </a:gs>
                      <a:gs pos="100000">
                        <a:srgbClr val="372A55"/>
                      </a:gs>
                    </a:gsLst>
                    <a:lin ang="2700000" scaled="1"/>
                  </a:gradFill>
                  <a:latin typeface="+mj-ea"/>
                  <a:ea typeface="+mj-ea"/>
                </a:defRPr>
              </a:lvl1pPr>
            </a:lstStyle>
            <a:p>
              <a:pPr marL="0" marR="0" lvl="0" indent="0" algn="ctr" defTabSz="10883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dirty="0">
                  <a:solidFill>
                    <a:prstClr val="white"/>
                  </a:solidFill>
                  <a:latin typeface="Yeseva One" panose="00000500000000000000" charset="0"/>
                  <a:ea typeface="Yeseva One" panose="00000500000000000000" charset="0"/>
                  <a:sym typeface="Yeseva One" panose="00000500000000000000" charset="0"/>
                </a:rPr>
                <a:t>III</a:t>
              </a:r>
              <a:endPara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</p:grp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3D4871C8-BB3E-3FA6-5D3A-51E5E2CFF1FB}"/>
              </a:ext>
            </a:extLst>
          </p:cNvPr>
          <p:cNvSpPr txBox="1">
            <a:spLocks/>
          </p:cNvSpPr>
          <p:nvPr/>
        </p:nvSpPr>
        <p:spPr>
          <a:xfrm>
            <a:off x="9347200" y="636597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AD38DC6-AF96-4C1E-B6C5-03A61CD475C6}" type="slidenum">
              <a:rPr lang="zh-CN" altLang="en-US" sz="2800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14</a:t>
            </a:fld>
            <a:endParaRPr lang="zh-CN" altLang="en-US" sz="28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1370" y="4800718"/>
            <a:ext cx="686753" cy="68675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705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Yeseva One" panose="00000500000000000000" charset="0"/>
              <a:ea typeface="Yeseva One" panose="00000500000000000000" charset="0"/>
              <a:sym typeface="Yeseva One" panose="00000500000000000000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370" y="1734122"/>
            <a:ext cx="686753" cy="6867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705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Yeseva One" panose="00000500000000000000" charset="0"/>
              <a:ea typeface="Yeseva One" panose="00000500000000000000" charset="0"/>
              <a:sym typeface="Yeseva One" panose="00000500000000000000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370" y="2713252"/>
            <a:ext cx="686753" cy="6867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705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Yeseva One" panose="00000500000000000000" charset="0"/>
              <a:ea typeface="Yeseva One" panose="00000500000000000000" charset="0"/>
              <a:sym typeface="Yeseva One" panose="00000500000000000000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370" y="3692382"/>
            <a:ext cx="686753" cy="68675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705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Yeseva One" panose="00000500000000000000" charset="0"/>
              <a:ea typeface="Yeseva One" panose="00000500000000000000" charset="0"/>
              <a:sym typeface="Yeseva One" panose="00000500000000000000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08861" y="1856208"/>
            <a:ext cx="331180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highlight>
                  <a:srgbClr val="000000"/>
                </a:highlight>
                <a:uLnTx/>
                <a:uFillTx/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  <a:sym typeface="Yeseva One" panose="00000500000000000000" charset="0"/>
              </a:rPr>
              <a:t>Làm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000000"/>
                </a:highlight>
                <a:uLnTx/>
                <a:uFillTx/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  <a:sym typeface="Yeseva One" panose="00000500000000000000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highlight>
                  <a:srgbClr val="000000"/>
                </a:highlight>
                <a:uLnTx/>
                <a:uFillTx/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  <a:sym typeface="Yeseva One" panose="00000500000000000000" charset="0"/>
              </a:rPr>
              <a:t>việc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000000"/>
                </a:highlight>
                <a:uLnTx/>
                <a:uFillTx/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  <a:sym typeface="Yeseva One" panose="00000500000000000000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highlight>
                  <a:srgbClr val="000000"/>
                </a:highlight>
                <a:uLnTx/>
                <a:uFillTx/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  <a:sym typeface="Yeseva One" panose="00000500000000000000" charset="0"/>
              </a:rPr>
              <a:t>nhóm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000000"/>
                </a:highlight>
                <a:uLnTx/>
                <a:uFillTx/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  <a:sym typeface="Yeseva One" panose="00000500000000000000" charset="0"/>
              </a:rPr>
              <a:t>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highlight>
                  <a:srgbClr val="000000"/>
                </a:highlight>
                <a:uLnTx/>
                <a:uFillTx/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  <a:sym typeface="Yeseva One" panose="00000500000000000000" charset="0"/>
              </a:rPr>
              <a:t>phút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highlight>
                <a:srgbClr val="000000"/>
              </a:highlight>
              <a:uLnTx/>
              <a:uFillTx/>
              <a:latin typeface="Calibri" panose="020F0502020204030204" pitchFamily="34" charset="0"/>
              <a:ea typeface="Yeseva One" panose="00000500000000000000" charset="0"/>
              <a:cs typeface="Calibri" panose="020F0502020204030204" pitchFamily="34" charset="0"/>
              <a:sym typeface="Yeseva One" panose="0000050000000000000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08861" y="2848097"/>
            <a:ext cx="399628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highlight>
                  <a:srgbClr val="000000"/>
                </a:highlight>
                <a:uLnTx/>
                <a:uFillTx/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  <a:sym typeface="Yeseva One" panose="00000500000000000000" charset="0"/>
              </a:rPr>
              <a:t>Hoàn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000000"/>
                </a:highlight>
                <a:uLnTx/>
                <a:uFillTx/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  <a:sym typeface="Yeseva One" panose="00000500000000000000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highlight>
                  <a:srgbClr val="000000"/>
                </a:highlight>
                <a:uLnTx/>
                <a:uFillTx/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  <a:sym typeface="Yeseva One" panose="00000500000000000000" charset="0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000000"/>
                </a:highlight>
                <a:uLnTx/>
                <a:uFillTx/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  <a:sym typeface="Yeseva One" panose="00000500000000000000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highlight>
                  <a:srgbClr val="000000"/>
                </a:highlight>
                <a:uLnTx/>
                <a:uFillTx/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  <a:sym typeface="Yeseva One" panose="00000500000000000000" charset="0"/>
              </a:rPr>
              <a:t>phiếu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000000"/>
                </a:highlight>
                <a:uLnTx/>
                <a:uFillTx/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  <a:sym typeface="Yeseva One" panose="00000500000000000000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highlight>
                  <a:srgbClr val="000000"/>
                </a:highlight>
                <a:uLnTx/>
                <a:uFillTx/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  <a:sym typeface="Yeseva One" panose="00000500000000000000" charset="0"/>
              </a:rPr>
              <a:t>học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000000"/>
                </a:highlight>
                <a:uLnTx/>
                <a:uFillTx/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  <a:sym typeface="Yeseva One" panose="00000500000000000000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highlight>
                  <a:srgbClr val="000000"/>
                </a:highlight>
                <a:uLnTx/>
                <a:uFillTx/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  <a:sym typeface="Yeseva One" panose="00000500000000000000" charset="0"/>
              </a:rPr>
              <a:t>tập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highlight>
                <a:srgbClr val="000000"/>
              </a:highlight>
              <a:uLnTx/>
              <a:uFillTx/>
              <a:latin typeface="Calibri" panose="020F0502020204030204" pitchFamily="34" charset="0"/>
              <a:ea typeface="Yeseva One" panose="00000500000000000000" charset="0"/>
              <a:cs typeface="Calibri" panose="020F0502020204030204" pitchFamily="34" charset="0"/>
              <a:sym typeface="Yeseva One" panose="00000500000000000000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08862" y="3635534"/>
            <a:ext cx="418132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dirty="0" err="1">
                <a:solidFill>
                  <a:schemeClr val="bg1"/>
                </a:solidFill>
                <a:highlight>
                  <a:srgbClr val="000000"/>
                </a:highlight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  <a:sym typeface="Yeseva One" panose="00000500000000000000" charset="0"/>
              </a:rPr>
              <a:t>Tìm</a:t>
            </a:r>
            <a:r>
              <a:rPr lang="en-US" sz="2800" b="1" dirty="0">
                <a:solidFill>
                  <a:schemeClr val="bg1"/>
                </a:solidFill>
                <a:highlight>
                  <a:srgbClr val="000000"/>
                </a:highlight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  <a:sym typeface="Yeseva One" panose="00000500000000000000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highlight>
                  <a:srgbClr val="000000"/>
                </a:highlight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  <a:sym typeface="Yeseva One" panose="00000500000000000000" charset="0"/>
              </a:rPr>
              <a:t>kiếm</a:t>
            </a:r>
            <a:r>
              <a:rPr lang="en-US" sz="2800" b="1" dirty="0">
                <a:solidFill>
                  <a:schemeClr val="bg1"/>
                </a:solidFill>
                <a:highlight>
                  <a:srgbClr val="000000"/>
                </a:highlight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  <a:sym typeface="Yeseva One" panose="00000500000000000000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highlight>
                  <a:srgbClr val="000000"/>
                </a:highlight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  <a:sym typeface="Yeseva One" panose="00000500000000000000" charset="0"/>
              </a:rPr>
              <a:t>thông</a:t>
            </a:r>
            <a:r>
              <a:rPr lang="en-US" sz="2800" b="1" dirty="0">
                <a:solidFill>
                  <a:schemeClr val="bg1"/>
                </a:solidFill>
                <a:highlight>
                  <a:srgbClr val="000000"/>
                </a:highlight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  <a:sym typeface="Yeseva One" panose="00000500000000000000" charset="0"/>
              </a:rPr>
              <a:t> tin SGK  </a:t>
            </a:r>
            <a:r>
              <a:rPr lang="en-US" sz="2800" b="1" dirty="0" err="1">
                <a:solidFill>
                  <a:schemeClr val="bg1"/>
                </a:solidFill>
                <a:highlight>
                  <a:srgbClr val="000000"/>
                </a:highlight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  <a:sym typeface="Yeseva One" panose="00000500000000000000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highlight>
                  <a:srgbClr val="000000"/>
                </a:highlight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  <a:sym typeface="Yeseva One" panose="00000500000000000000" charset="0"/>
              </a:rPr>
              <a:t> Internet.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highlight>
                <a:srgbClr val="000000"/>
              </a:highlight>
              <a:uLnTx/>
              <a:uFillTx/>
              <a:latin typeface="Calibri" panose="020F0502020204030204" pitchFamily="34" charset="0"/>
              <a:ea typeface="Yeseva One" panose="00000500000000000000" charset="0"/>
              <a:cs typeface="Calibri" panose="020F0502020204030204" pitchFamily="34" charset="0"/>
              <a:sym typeface="Yeseva One" panose="00000500000000000000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08861" y="4761567"/>
            <a:ext cx="4138816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dirty="0" err="1">
                <a:solidFill>
                  <a:schemeClr val="bg1"/>
                </a:solidFill>
                <a:highlight>
                  <a:srgbClr val="000000"/>
                </a:highlight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  <a:sym typeface="Yeseva One" panose="00000500000000000000" charset="0"/>
              </a:rPr>
              <a:t>Dán</a:t>
            </a:r>
            <a:r>
              <a:rPr lang="en-US" sz="2800" b="1" dirty="0">
                <a:solidFill>
                  <a:schemeClr val="bg1"/>
                </a:solidFill>
                <a:highlight>
                  <a:srgbClr val="000000"/>
                </a:highlight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  <a:sym typeface="Yeseva One" panose="00000500000000000000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highlight>
                  <a:srgbClr val="000000"/>
                </a:highlight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  <a:sym typeface="Yeseva One" panose="00000500000000000000" charset="0"/>
              </a:rPr>
              <a:t>thông</a:t>
            </a:r>
            <a:r>
              <a:rPr lang="en-US" sz="2800" b="1" dirty="0">
                <a:solidFill>
                  <a:schemeClr val="bg1"/>
                </a:solidFill>
                <a:highlight>
                  <a:srgbClr val="000000"/>
                </a:highlight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  <a:sym typeface="Yeseva One" panose="00000500000000000000" charset="0"/>
              </a:rPr>
              <a:t> tin </a:t>
            </a:r>
            <a:r>
              <a:rPr lang="en-US" sz="2800" b="1" dirty="0" err="1">
                <a:solidFill>
                  <a:schemeClr val="bg1"/>
                </a:solidFill>
                <a:highlight>
                  <a:srgbClr val="000000"/>
                </a:highlight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  <a:sym typeface="Yeseva One" panose="00000500000000000000" charset="0"/>
              </a:rPr>
              <a:t>lên</a:t>
            </a:r>
            <a:r>
              <a:rPr lang="en-US" sz="2800" b="1" dirty="0">
                <a:solidFill>
                  <a:schemeClr val="bg1"/>
                </a:solidFill>
                <a:highlight>
                  <a:srgbClr val="000000"/>
                </a:highlight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  <a:sym typeface="Yeseva One" panose="00000500000000000000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highlight>
                  <a:srgbClr val="000000"/>
                </a:highlight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  <a:sym typeface="Yeseva One" panose="00000500000000000000" charset="0"/>
              </a:rPr>
              <a:t>bảng</a:t>
            </a:r>
            <a:r>
              <a:rPr lang="en-US" sz="2800" b="1" dirty="0">
                <a:solidFill>
                  <a:schemeClr val="bg1"/>
                </a:solidFill>
                <a:highlight>
                  <a:srgbClr val="000000"/>
                </a:highlight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  <a:sym typeface="Yeseva One" panose="00000500000000000000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highlight>
                  <a:srgbClr val="000000"/>
                </a:highlight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  <a:sym typeface="Yeseva One" panose="00000500000000000000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highlight>
                  <a:srgbClr val="000000"/>
                </a:highlight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  <a:sym typeface="Yeseva One" panose="00000500000000000000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highlight>
                  <a:srgbClr val="000000"/>
                </a:highlight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  <a:sym typeface="Yeseva One" panose="00000500000000000000" charset="0"/>
              </a:rPr>
              <a:t>nhóm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highlight>
                <a:srgbClr val="000000"/>
              </a:highlight>
              <a:uLnTx/>
              <a:uFillTx/>
              <a:latin typeface="Calibri" panose="020F0502020204030204" pitchFamily="34" charset="0"/>
              <a:ea typeface="Yeseva One" panose="00000500000000000000" charset="0"/>
              <a:cs typeface="Calibri" panose="020F0502020204030204" pitchFamily="34" charset="0"/>
              <a:sym typeface="Yeseva One" panose="00000500000000000000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1" y="144326"/>
            <a:ext cx="11800572" cy="791845"/>
            <a:chOff x="1" y="144326"/>
            <a:chExt cx="5036456" cy="791845"/>
          </a:xfrm>
        </p:grpSpPr>
        <p:sp>
          <p:nvSpPr>
            <p:cNvPr id="30" name="矩形 29"/>
            <p:cNvSpPr/>
            <p:nvPr/>
          </p:nvSpPr>
          <p:spPr>
            <a:xfrm>
              <a:off x="1" y="144326"/>
              <a:ext cx="5036456" cy="79184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211016" y="264124"/>
              <a:ext cx="48254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Yeseva One" panose="00000500000000000000" charset="0"/>
                  <a:cs typeface="Calibri" panose="020F0502020204030204" pitchFamily="34" charset="0"/>
                  <a:sym typeface="Yeseva One" panose="00000500000000000000" charset="0"/>
                </a:rPr>
                <a:t>III. CÁC KIỂU DINH DƯỠNG CỦA VI SINH VẬT</a:t>
              </a:r>
            </a:p>
          </p:txBody>
        </p:sp>
      </p:grpSp>
      <p:pic>
        <p:nvPicPr>
          <p:cNvPr id="36" name="Graphic 35" descr="Boardroom">
            <a:extLst>
              <a:ext uri="{FF2B5EF4-FFF2-40B4-BE49-F238E27FC236}">
                <a16:creationId xmlns:a16="http://schemas.microsoft.com/office/drawing/2014/main" id="{349A124E-A7DB-F715-454C-9876989411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4418" y="1793039"/>
            <a:ext cx="599981" cy="599981"/>
          </a:xfrm>
          <a:prstGeom prst="rect">
            <a:avLst/>
          </a:prstGeom>
        </p:spPr>
      </p:pic>
      <p:pic>
        <p:nvPicPr>
          <p:cNvPr id="38" name="Graphic 37" descr="Puzzle">
            <a:extLst>
              <a:ext uri="{FF2B5EF4-FFF2-40B4-BE49-F238E27FC236}">
                <a16:creationId xmlns:a16="http://schemas.microsoft.com/office/drawing/2014/main" id="{81D4072A-13A2-DD6C-E114-AE079F4EDD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6242" y="4869223"/>
            <a:ext cx="609376" cy="609376"/>
          </a:xfrm>
          <a:prstGeom prst="rect">
            <a:avLst/>
          </a:prstGeom>
        </p:spPr>
      </p:pic>
      <p:pic>
        <p:nvPicPr>
          <p:cNvPr id="40" name="Graphic 39" descr="Table">
            <a:extLst>
              <a:ext uri="{FF2B5EF4-FFF2-40B4-BE49-F238E27FC236}">
                <a16:creationId xmlns:a16="http://schemas.microsoft.com/office/drawing/2014/main" id="{1AC18866-175F-F704-78C3-3F1F702CBB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0639" y="2696337"/>
            <a:ext cx="720582" cy="720582"/>
          </a:xfrm>
          <a:prstGeom prst="rect">
            <a:avLst/>
          </a:prstGeom>
        </p:spPr>
      </p:pic>
      <p:pic>
        <p:nvPicPr>
          <p:cNvPr id="42" name="Graphic 41" descr="Magnifying glass">
            <a:extLst>
              <a:ext uri="{FF2B5EF4-FFF2-40B4-BE49-F238E27FC236}">
                <a16:creationId xmlns:a16="http://schemas.microsoft.com/office/drawing/2014/main" id="{F96ACCE6-E320-B835-638C-B3C88D3888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31072" y="3806563"/>
            <a:ext cx="519715" cy="519715"/>
          </a:xfrm>
          <a:prstGeom prst="rect">
            <a:avLst/>
          </a:prstGeom>
        </p:spPr>
      </p:pic>
      <p:graphicFrame>
        <p:nvGraphicFramePr>
          <p:cNvPr id="46" name="Table 46">
            <a:extLst>
              <a:ext uri="{FF2B5EF4-FFF2-40B4-BE49-F238E27FC236}">
                <a16:creationId xmlns:a16="http://schemas.microsoft.com/office/drawing/2014/main" id="{2AF9E994-7114-9723-DCD3-329BE2536B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940977"/>
              </p:ext>
            </p:extLst>
          </p:nvPr>
        </p:nvGraphicFramePr>
        <p:xfrm>
          <a:off x="5290182" y="1303814"/>
          <a:ext cx="67799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975">
                  <a:extLst>
                    <a:ext uri="{9D8B030D-6E8A-4147-A177-3AD203B41FA5}">
                      <a16:colId xmlns:a16="http://schemas.microsoft.com/office/drawing/2014/main" val="1755746190"/>
                    </a:ext>
                  </a:extLst>
                </a:gridCol>
                <a:gridCol w="1694975">
                  <a:extLst>
                    <a:ext uri="{9D8B030D-6E8A-4147-A177-3AD203B41FA5}">
                      <a16:colId xmlns:a16="http://schemas.microsoft.com/office/drawing/2014/main" val="3844035236"/>
                    </a:ext>
                  </a:extLst>
                </a:gridCol>
                <a:gridCol w="1694975">
                  <a:extLst>
                    <a:ext uri="{9D8B030D-6E8A-4147-A177-3AD203B41FA5}">
                      <a16:colId xmlns:a16="http://schemas.microsoft.com/office/drawing/2014/main" val="221277644"/>
                    </a:ext>
                  </a:extLst>
                </a:gridCol>
                <a:gridCol w="1694975">
                  <a:extLst>
                    <a:ext uri="{9D8B030D-6E8A-4147-A177-3AD203B41FA5}">
                      <a16:colId xmlns:a16="http://schemas.microsoft.com/office/drawing/2014/main" val="1093799356"/>
                    </a:ext>
                  </a:extLst>
                </a:gridCol>
              </a:tblGrid>
              <a:tr h="76938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Kiểu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dinh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dưỡng</a:t>
                      </a:r>
                      <a:endParaRPr lang="vi-VN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Nguồn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năng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lượng</a:t>
                      </a:r>
                      <a:endParaRPr lang="vi-VN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Nguồn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carbon</a:t>
                      </a:r>
                      <a:endParaRPr lang="vi-VN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Ví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dụ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minh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họa</a:t>
                      </a:r>
                      <a:endParaRPr lang="vi-VN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8909681"/>
                  </a:ext>
                </a:extLst>
              </a:tr>
              <a:tr h="769382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Quang </a:t>
                      </a:r>
                      <a:r>
                        <a:rPr lang="en-US" sz="24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tự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dưỡng</a:t>
                      </a:r>
                      <a:endParaRPr lang="vi-VN" sz="24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vi-VN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403640"/>
                  </a:ext>
                </a:extLst>
              </a:tr>
              <a:tr h="769382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Hóa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tự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dưỡng</a:t>
                      </a:r>
                      <a:endParaRPr lang="vi-VN" sz="24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vi-VN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977292"/>
                  </a:ext>
                </a:extLst>
              </a:tr>
              <a:tr h="769382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Quang </a:t>
                      </a:r>
                      <a:r>
                        <a:rPr lang="en-US" sz="24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dị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dưỡng</a:t>
                      </a:r>
                      <a:endParaRPr lang="vi-VN" sz="24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vi-VN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913587"/>
                  </a:ext>
                </a:extLst>
              </a:tr>
              <a:tr h="769382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Hóa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dị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dưỡng</a:t>
                      </a:r>
                      <a:endParaRPr lang="vi-VN" sz="24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vi-VN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072885"/>
                  </a:ext>
                </a:extLst>
              </a:tr>
            </a:tbl>
          </a:graphicData>
        </a:graphic>
      </p:graphicFrame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659D3934-C312-7823-F00A-06C749837F4B}"/>
              </a:ext>
            </a:extLst>
          </p:cNvPr>
          <p:cNvSpPr txBox="1">
            <a:spLocks/>
          </p:cNvSpPr>
          <p:nvPr/>
        </p:nvSpPr>
        <p:spPr>
          <a:xfrm>
            <a:off x="9347200" y="636597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AD38DC6-AF96-4C1E-B6C5-03A61CD475C6}" type="slidenum">
              <a:rPr lang="zh-CN" altLang="en-US" sz="2800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15</a:t>
            </a:fld>
            <a:endParaRPr lang="zh-CN" altLang="en-US" sz="28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3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1" y="144326"/>
            <a:ext cx="11800572" cy="791845"/>
            <a:chOff x="1" y="144326"/>
            <a:chExt cx="5036456" cy="791845"/>
          </a:xfrm>
        </p:grpSpPr>
        <p:sp>
          <p:nvSpPr>
            <p:cNvPr id="30" name="矩形 29"/>
            <p:cNvSpPr/>
            <p:nvPr/>
          </p:nvSpPr>
          <p:spPr>
            <a:xfrm>
              <a:off x="1" y="144326"/>
              <a:ext cx="5036456" cy="79184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211016" y="264124"/>
              <a:ext cx="48254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Yeseva One" panose="00000500000000000000" charset="0"/>
                  <a:cs typeface="Calibri" panose="020F0502020204030204" pitchFamily="34" charset="0"/>
                  <a:sym typeface="Yeseva One" panose="00000500000000000000" charset="0"/>
                </a:rPr>
                <a:t>III. CÁC KIỂU DINH DƯỠNG CỦA VI SINH VẬT</a:t>
              </a: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24DAAB9-A46E-6358-EA58-047AAF19F2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386708"/>
              </p:ext>
            </p:extLst>
          </p:nvPr>
        </p:nvGraphicFramePr>
        <p:xfrm>
          <a:off x="259881" y="1055970"/>
          <a:ext cx="11675445" cy="56577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6124">
                  <a:extLst>
                    <a:ext uri="{9D8B030D-6E8A-4147-A177-3AD203B41FA5}">
                      <a16:colId xmlns:a16="http://schemas.microsoft.com/office/drawing/2014/main" val="226982018"/>
                    </a:ext>
                  </a:extLst>
                </a:gridCol>
                <a:gridCol w="2607171">
                  <a:extLst>
                    <a:ext uri="{9D8B030D-6E8A-4147-A177-3AD203B41FA5}">
                      <a16:colId xmlns:a16="http://schemas.microsoft.com/office/drawing/2014/main" val="3069012864"/>
                    </a:ext>
                  </a:extLst>
                </a:gridCol>
                <a:gridCol w="1985319">
                  <a:extLst>
                    <a:ext uri="{9D8B030D-6E8A-4147-A177-3AD203B41FA5}">
                      <a16:colId xmlns:a16="http://schemas.microsoft.com/office/drawing/2014/main" val="1370138000"/>
                    </a:ext>
                  </a:extLst>
                </a:gridCol>
                <a:gridCol w="4856831">
                  <a:extLst>
                    <a:ext uri="{9D8B030D-6E8A-4147-A177-3AD203B41FA5}">
                      <a16:colId xmlns:a16="http://schemas.microsoft.com/office/drawing/2014/main" val="2046263704"/>
                    </a:ext>
                  </a:extLst>
                </a:gridCol>
              </a:tblGrid>
              <a:tr h="870416">
                <a:tc>
                  <a:txBody>
                    <a:bodyPr/>
                    <a:lstStyle/>
                    <a:p>
                      <a:pPr algn="ctr"/>
                      <a:r>
                        <a:rPr lang="vi-VN" sz="2800" u="none" strike="noStrike" spc="0" dirty="0">
                          <a:effectLst/>
                          <a:latin typeface="Calibri" panose="020F0502020204030204" pitchFamily="34" charset="0"/>
                        </a:rPr>
                        <a:t>Kiểu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vi-VN" sz="2800" u="none" strike="noStrike" spc="0" dirty="0">
                          <a:effectLst/>
                          <a:latin typeface="Calibri" panose="020F0502020204030204" pitchFamily="34" charset="0"/>
                        </a:rPr>
                        <a:t>dinh dưỡng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u="none" strike="noStrike" spc="0" dirty="0">
                          <a:effectLst/>
                          <a:latin typeface="Calibri" panose="020F0502020204030204" pitchFamily="34" charset="0"/>
                        </a:rPr>
                        <a:t>Nguồn năng lượng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u="none" strike="noStrike" spc="0" dirty="0">
                          <a:effectLst/>
                          <a:latin typeface="Calibri" panose="020F0502020204030204" pitchFamily="34" charset="0"/>
                        </a:rPr>
                        <a:t>Nguồn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vi-VN" sz="2800" u="none" strike="noStrike" spc="0" dirty="0" err="1">
                          <a:effectLst/>
                          <a:latin typeface="Calibri" panose="020F0502020204030204" pitchFamily="34" charset="0"/>
                        </a:rPr>
                        <a:t>carbon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u="none" strike="noStrike" spc="0" dirty="0">
                          <a:effectLst/>
                          <a:latin typeface="Calibri" panose="020F0502020204030204" pitchFamily="34" charset="0"/>
                        </a:rPr>
                        <a:t>Ví dụ minh họa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94860553"/>
                  </a:ext>
                </a:extLst>
              </a:tr>
              <a:tr h="130562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Quang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tự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dưỡng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Ánh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sáng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u="none" strike="noStrike" spc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CO­</a:t>
                      </a:r>
                      <a:r>
                        <a:rPr lang="vi-VN" sz="2800" u="none" strike="noStrike" spc="100" baseline="-25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khuẩn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lam,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tảo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đơn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bào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vi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khuẩn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lưu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huỳnh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màu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tía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màu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lục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057323946"/>
                  </a:ext>
                </a:extLst>
              </a:tr>
              <a:tr h="130562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Hoá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tự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dưỡng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Chất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vô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cơ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u="none" strike="noStrike" spc="1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CO­</a:t>
                      </a:r>
                      <a:r>
                        <a:rPr lang="vi-VN" sz="2800" u="none" strike="noStrike" spc="100" baseline="-25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khuẩn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nitrate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hoá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vi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khuẩn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oxi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hoá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hydrogen,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oxi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hoá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lưu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huỳnh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27771562"/>
                  </a:ext>
                </a:extLst>
              </a:tr>
              <a:tr h="87041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Quang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dị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dưỡng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Ánh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sáng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Chất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hữu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cơ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khuẩn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không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chứa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lưu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huỳnh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màu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lục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màu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tía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16364074"/>
                  </a:ext>
                </a:extLst>
              </a:tr>
              <a:tr h="130562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Hoá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dị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dưỡng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Chất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hữu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cơ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Chất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hữu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cơ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Nấm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động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nguyên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sinh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phần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lớn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vi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khuẩn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không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quang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hợp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537619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3398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93537" y="189750"/>
            <a:ext cx="11804926" cy="647850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Yeseva One" panose="00000500000000000000" charset="0"/>
              <a:ea typeface="Yeseva One" panose="00000500000000000000" charset="0"/>
              <a:sym typeface="Yeseva One" panose="00000500000000000000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063488" y="1448259"/>
            <a:ext cx="10475842" cy="4741799"/>
            <a:chOff x="1063488" y="1448259"/>
            <a:chExt cx="10475842" cy="4741799"/>
          </a:xfrm>
        </p:grpSpPr>
        <p:grpSp>
          <p:nvGrpSpPr>
            <p:cNvPr id="7" name="组合 6"/>
            <p:cNvGrpSpPr>
              <a:grpSpLocks noChangeAspect="1"/>
            </p:cNvGrpSpPr>
            <p:nvPr/>
          </p:nvGrpSpPr>
          <p:grpSpPr>
            <a:xfrm>
              <a:off x="4656375" y="1448259"/>
              <a:ext cx="2879250" cy="3225215"/>
              <a:chOff x="3933832" y="1269794"/>
              <a:chExt cx="4320000" cy="4838943"/>
            </a:xfrm>
            <a:solidFill>
              <a:schemeClr val="accent6"/>
            </a:solidFill>
          </p:grpSpPr>
          <p:sp>
            <p:nvSpPr>
              <p:cNvPr id="8" name="菱形 7"/>
              <p:cNvSpPr>
                <a:spLocks noChangeAspect="1"/>
              </p:cNvSpPr>
              <p:nvPr userDrawn="1"/>
            </p:nvSpPr>
            <p:spPr>
              <a:xfrm>
                <a:off x="3933832" y="1269794"/>
                <a:ext cx="4320000" cy="4320000"/>
              </a:xfrm>
              <a:prstGeom prst="diamond">
                <a:avLst/>
              </a:prstGeom>
              <a:solidFill>
                <a:srgbClr val="5B44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latin typeface="Yeseva One" panose="00000500000000000000" charset="0"/>
                  <a:ea typeface="Yeseva One" panose="00000500000000000000" charset="0"/>
                  <a:sym typeface="Yeseva One" panose="00000500000000000000" charset="0"/>
                </a:endParaRPr>
              </a:p>
            </p:txBody>
          </p:sp>
          <p:sp>
            <p:nvSpPr>
              <p:cNvPr id="9" name="菱形 8"/>
              <p:cNvSpPr>
                <a:spLocks noChangeAspect="1"/>
              </p:cNvSpPr>
              <p:nvPr userDrawn="1"/>
            </p:nvSpPr>
            <p:spPr>
              <a:xfrm>
                <a:off x="5625076" y="5171223"/>
                <a:ext cx="937513" cy="937514"/>
              </a:xfrm>
              <a:prstGeom prst="diamond">
                <a:avLst/>
              </a:prstGeom>
              <a:noFill/>
              <a:ln>
                <a:solidFill>
                  <a:srgbClr val="5B44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latin typeface="Yeseva One" panose="00000500000000000000" charset="0"/>
                  <a:ea typeface="Yeseva One" panose="00000500000000000000" charset="0"/>
                  <a:sym typeface="Yeseva One" panose="00000500000000000000" charset="0"/>
                </a:endParaRPr>
              </a:p>
            </p:txBody>
          </p:sp>
        </p:grpSp>
        <p:sp>
          <p:nvSpPr>
            <p:cNvPr id="14" name="文本框 32"/>
            <p:cNvSpPr txBox="1"/>
            <p:nvPr/>
          </p:nvSpPr>
          <p:spPr>
            <a:xfrm>
              <a:off x="1063488" y="4993464"/>
              <a:ext cx="10475842" cy="1196594"/>
            </a:xfrm>
            <a:prstGeom prst="rect">
              <a:avLst/>
            </a:prstGeom>
            <a:noFill/>
          </p:spPr>
          <p:txBody>
            <a:bodyPr wrap="square" lIns="87741" tIns="43871" rIns="87741" bIns="43871" rtlCol="0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chemeClr val="bg1"/>
                  </a:solidFill>
                  <a:latin typeface="Agency FB" panose="020B0503020202020204" pitchFamily="34" charset="0"/>
                </a:defRPr>
              </a:lvl1pPr>
            </a:lstStyle>
            <a:p>
              <a:pPr lvl="0" algn="ctr" defTabSz="1088390"/>
              <a:r>
                <a:rPr lang="en-US" altLang="zh-CN" sz="3600" dirty="0">
                  <a:solidFill>
                    <a:srgbClr val="5B4431"/>
                  </a:solidFill>
                  <a:latin typeface="Calibri" panose="020F0502020204030204" pitchFamily="34" charset="0"/>
                  <a:ea typeface="Yeseva One" panose="00000500000000000000" charset="0"/>
                  <a:cs typeface="Calibri" panose="020F0502020204030204" pitchFamily="34" charset="0"/>
                  <a:sym typeface="Yeseva One" panose="00000500000000000000" charset="0"/>
                </a:rPr>
                <a:t>MỘT SỐ PHƯƠNG PHÁP NGHIÊN CỨU</a:t>
              </a:r>
            </a:p>
            <a:p>
              <a:pPr lvl="0" algn="ctr" defTabSz="1088390"/>
              <a:r>
                <a:rPr lang="en-US" altLang="zh-CN" sz="3600" dirty="0">
                  <a:solidFill>
                    <a:srgbClr val="5B4431"/>
                  </a:solidFill>
                  <a:latin typeface="Calibri" panose="020F0502020204030204" pitchFamily="34" charset="0"/>
                  <a:ea typeface="Yeseva One" panose="00000500000000000000" charset="0"/>
                  <a:cs typeface="Calibri" panose="020F0502020204030204" pitchFamily="34" charset="0"/>
                  <a:sym typeface="Yeseva One" panose="00000500000000000000" charset="0"/>
                </a:rPr>
                <a:t>VI SINH VẬT</a:t>
              </a:r>
              <a:endParaRPr lang="zh-CN" altLang="en-US" sz="3600" dirty="0">
                <a:solidFill>
                  <a:srgbClr val="5B4431"/>
                </a:solidFill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  <a:sym typeface="Yeseva One" panose="00000500000000000000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688676" y="2413602"/>
              <a:ext cx="81464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6000">
                  <a:gradFill>
                    <a:gsLst>
                      <a:gs pos="0">
                        <a:schemeClr val="accent4"/>
                      </a:gs>
                      <a:gs pos="100000">
                        <a:srgbClr val="372A55"/>
                      </a:gs>
                    </a:gsLst>
                    <a:lin ang="2700000" scaled="1"/>
                  </a:gradFill>
                  <a:latin typeface="+mj-ea"/>
                  <a:ea typeface="+mj-ea"/>
                </a:defRPr>
              </a:lvl1pPr>
            </a:lstStyle>
            <a:p>
              <a:pPr marL="0" marR="0" lvl="0" indent="0" algn="ctr" defTabSz="10883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dirty="0">
                  <a:solidFill>
                    <a:prstClr val="white"/>
                  </a:solidFill>
                  <a:latin typeface="Yeseva One" panose="00000500000000000000" charset="0"/>
                  <a:ea typeface="Yeseva One" panose="00000500000000000000" charset="0"/>
                  <a:sym typeface="Yeseva One" panose="00000500000000000000" charset="0"/>
                </a:rPr>
                <a:t>IV</a:t>
              </a:r>
              <a:endPara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</p:grp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965098FA-8B4C-54D9-D903-BB2ABD3C35B7}"/>
              </a:ext>
            </a:extLst>
          </p:cNvPr>
          <p:cNvSpPr txBox="1">
            <a:spLocks/>
          </p:cNvSpPr>
          <p:nvPr/>
        </p:nvSpPr>
        <p:spPr>
          <a:xfrm>
            <a:off x="9347200" y="636597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AD38DC6-AF96-4C1E-B6C5-03A61CD475C6}" type="slidenum">
              <a:rPr lang="zh-CN" altLang="en-US" sz="2800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17</a:t>
            </a:fld>
            <a:endParaRPr lang="zh-CN" altLang="en-US" sz="28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" y="144326"/>
            <a:ext cx="13000382" cy="791845"/>
            <a:chOff x="1" y="144326"/>
            <a:chExt cx="5951556" cy="791845"/>
          </a:xfrm>
        </p:grpSpPr>
        <p:sp>
          <p:nvSpPr>
            <p:cNvPr id="11" name="矩形 10"/>
            <p:cNvSpPr/>
            <p:nvPr/>
          </p:nvSpPr>
          <p:spPr>
            <a:xfrm>
              <a:off x="1" y="144326"/>
              <a:ext cx="5581479" cy="79184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  <a:sym typeface="Yeseva One" panose="00000500000000000000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49383" y="264124"/>
              <a:ext cx="59021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vi-VN" altLang="zh-CN" sz="2400" b="1" spc="600" dirty="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Yeseva One" panose="00000500000000000000" charset="0"/>
                </a:rPr>
                <a:t>IV</a:t>
              </a:r>
              <a:r>
                <a:rPr kumimoji="0" lang="vi-VN" altLang="zh-CN" sz="24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Yeseva One" panose="00000500000000000000" charset="0"/>
                </a:rPr>
                <a:t>.MỘT SỐ PHƯƠNG PHÁP NGHIÊN CỨU VI SINH VẬT</a:t>
              </a:r>
            </a:p>
          </p:txBody>
        </p:sp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592F86A4-DE09-84D7-FF21-335275A59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917" y="1893577"/>
            <a:ext cx="2561304" cy="29481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BB4E58-DCCD-2630-46E2-15EA25BACD80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4678" y="2127749"/>
            <a:ext cx="2108660" cy="1048577"/>
          </a:xfrm>
          <a:prstGeom prst="ellipse">
            <a:avLst/>
          </a:prstGeom>
          <a:noFill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E427F72-3BF5-73C2-47C7-8F4F98EDCB9A}"/>
              </a:ext>
            </a:extLst>
          </p:cNvPr>
          <p:cNvSpPr/>
          <p:nvPr/>
        </p:nvSpPr>
        <p:spPr>
          <a:xfrm>
            <a:off x="4659062" y="3163848"/>
            <a:ext cx="1479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i="1" dirty="0" err="1">
                <a:solidFill>
                  <a:schemeClr val="bg1"/>
                </a:solidFill>
                <a:highlight>
                  <a:srgbClr val="0000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Cầu</a:t>
            </a:r>
            <a:r>
              <a:rPr lang="en-US" sz="2000" b="1" i="1" dirty="0">
                <a:solidFill>
                  <a:schemeClr val="bg1"/>
                </a:solidFill>
                <a:highlight>
                  <a:srgbClr val="0000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highlight>
                  <a:srgbClr val="0000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khuẩn</a:t>
            </a:r>
            <a:endParaRPr lang="en-US" sz="2000" b="1" i="1" dirty="0">
              <a:solidFill>
                <a:schemeClr val="bg1"/>
              </a:solidFill>
              <a:highlight>
                <a:srgbClr val="0000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000" b="1" i="1" dirty="0">
                <a:solidFill>
                  <a:schemeClr val="bg1"/>
                </a:solidFill>
                <a:highlight>
                  <a:srgbClr val="0000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Diplococcus</a:t>
            </a:r>
            <a:endParaRPr lang="en-US" sz="2000" b="1" dirty="0">
              <a:solidFill>
                <a:schemeClr val="bg1"/>
              </a:solidFill>
              <a:highlight>
                <a:srgbClr val="0000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2798966-83D5-188B-3E98-5977E5D7D0FF}"/>
              </a:ext>
            </a:extLst>
          </p:cNvPr>
          <p:cNvGrpSpPr/>
          <p:nvPr/>
        </p:nvGrpSpPr>
        <p:grpSpPr>
          <a:xfrm>
            <a:off x="9199220" y="2196342"/>
            <a:ext cx="2277863" cy="1959967"/>
            <a:chOff x="6804248" y="2183765"/>
            <a:chExt cx="2277863" cy="195996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6755BC6-42BD-5FA4-8121-0CBB074CB465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2183765"/>
              <a:ext cx="2277863" cy="1252081"/>
            </a:xfrm>
            <a:prstGeom prst="ellipse">
              <a:avLst/>
            </a:prstGeom>
            <a:noFill/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61870E6-16D0-F84F-971D-8452186D641D}"/>
                </a:ext>
              </a:extLst>
            </p:cNvPr>
            <p:cNvSpPr/>
            <p:nvPr/>
          </p:nvSpPr>
          <p:spPr>
            <a:xfrm>
              <a:off x="7568028" y="3435846"/>
              <a:ext cx="147508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i="1" dirty="0" err="1">
                  <a:solidFill>
                    <a:schemeClr val="bg1"/>
                  </a:solidFill>
                  <a:highlight>
                    <a:srgbClr val="000000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Phẩy</a:t>
              </a:r>
              <a:r>
                <a:rPr lang="en-US" sz="2000" b="1" i="1" dirty="0">
                  <a:solidFill>
                    <a:schemeClr val="bg1"/>
                  </a:solidFill>
                  <a:highlight>
                    <a:srgbClr val="000000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  <a:highlight>
                    <a:srgbClr val="000000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khuẩn</a:t>
              </a:r>
              <a:endParaRPr lang="en-US" sz="2000" b="1" i="1" dirty="0">
                <a:solidFill>
                  <a:schemeClr val="bg1"/>
                </a:solidFill>
                <a:highlight>
                  <a:srgbClr val="000000"/>
                </a:highlight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2000" b="1" i="1" dirty="0">
                  <a:solidFill>
                    <a:schemeClr val="bg1"/>
                  </a:solidFill>
                  <a:highlight>
                    <a:srgbClr val="000000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Vibrio</a:t>
              </a:r>
              <a:endParaRPr lang="en-US" sz="2000" b="1" dirty="0">
                <a:solidFill>
                  <a:schemeClr val="bg1"/>
                </a:solidFill>
                <a:highlight>
                  <a:srgbClr val="000000"/>
                </a:highligh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742815E-0B0F-8CF0-190F-6BBA870773F8}"/>
              </a:ext>
            </a:extLst>
          </p:cNvPr>
          <p:cNvGrpSpPr/>
          <p:nvPr/>
        </p:nvGrpSpPr>
        <p:grpSpPr>
          <a:xfrm>
            <a:off x="6586837" y="3643342"/>
            <a:ext cx="2760363" cy="1549326"/>
            <a:chOff x="4872587" y="3602518"/>
            <a:chExt cx="2760363" cy="154932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2F316A0-9054-4CE7-B09C-C540BE1159B1}"/>
                </a:ext>
              </a:extLst>
            </p:cNvPr>
            <p:cNvSpPr/>
            <p:nvPr/>
          </p:nvSpPr>
          <p:spPr>
            <a:xfrm>
              <a:off x="5354344" y="4443958"/>
              <a:ext cx="186781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i="1" dirty="0" err="1">
                  <a:solidFill>
                    <a:schemeClr val="bg1"/>
                  </a:solidFill>
                  <a:highlight>
                    <a:srgbClr val="000000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Trực</a:t>
              </a:r>
              <a:r>
                <a:rPr lang="en-US" sz="2000" b="1" i="1" dirty="0">
                  <a:solidFill>
                    <a:schemeClr val="bg1"/>
                  </a:solidFill>
                  <a:highlight>
                    <a:srgbClr val="000000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  <a:highlight>
                    <a:srgbClr val="000000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khuẩn</a:t>
              </a:r>
              <a:endParaRPr lang="en-US" sz="2000" b="1" i="1" dirty="0">
                <a:solidFill>
                  <a:schemeClr val="bg1"/>
                </a:solidFill>
                <a:highlight>
                  <a:srgbClr val="000000"/>
                </a:highlight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2000" b="1" i="1" dirty="0">
                  <a:solidFill>
                    <a:schemeClr val="bg1"/>
                  </a:solidFill>
                  <a:highlight>
                    <a:srgbClr val="000000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Bacillus subtilis</a:t>
              </a:r>
              <a:endParaRPr lang="en-US" sz="2000" b="1" dirty="0">
                <a:solidFill>
                  <a:schemeClr val="bg1"/>
                </a:solidFill>
                <a:highlight>
                  <a:srgbClr val="000000"/>
                </a:highligh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25E5776-D036-990B-306B-F195F864C54A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2587" y="3602518"/>
              <a:ext cx="2760363" cy="841440"/>
            </a:xfrm>
            <a:prstGeom prst="ellipse">
              <a:avLst/>
            </a:prstGeom>
            <a:noFill/>
          </p:spPr>
        </p:pic>
      </p:grpSp>
      <p:sp>
        <p:nvSpPr>
          <p:cNvPr id="19" name="Pentagon 35">
            <a:extLst>
              <a:ext uri="{FF2B5EF4-FFF2-40B4-BE49-F238E27FC236}">
                <a16:creationId xmlns:a16="http://schemas.microsoft.com/office/drawing/2014/main" id="{31D284B7-E75F-BCAC-C770-2573DA85970E}"/>
              </a:ext>
            </a:extLst>
          </p:cNvPr>
          <p:cNvSpPr/>
          <p:nvPr/>
        </p:nvSpPr>
        <p:spPr>
          <a:xfrm>
            <a:off x="107870" y="1119042"/>
            <a:ext cx="5132422" cy="702524"/>
          </a:xfrm>
          <a:prstGeom prst="homePlate">
            <a:avLst/>
          </a:prstGeom>
          <a:solidFill>
            <a:srgbClr val="D5FC8E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434" tIns="45717" rIns="91434" bIns="45717" rtlCol="0" anchor="ctr"/>
          <a:lstStyle/>
          <a:p>
            <a:pPr algn="ctr" eaLnBrk="1" hangingPunct="1"/>
            <a:r>
              <a:rPr lang="en-US" sz="2400" b="1" dirty="0" err="1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Phương</a:t>
            </a:r>
            <a:r>
              <a:rPr lang="en-US" sz="2400" b="1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pháp</a:t>
            </a:r>
            <a:r>
              <a:rPr lang="en-US" sz="2400" b="1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2400" b="1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US" sz="2400" b="1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2400" b="1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kính</a:t>
            </a:r>
            <a:r>
              <a:rPr lang="en-US" sz="2400" b="1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hiển</a:t>
            </a:r>
            <a:r>
              <a:rPr lang="en-US" sz="2400" b="1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</a:t>
            </a:r>
          </a:p>
        </p:txBody>
      </p:sp>
      <p:sp>
        <p:nvSpPr>
          <p:cNvPr id="20" name="Chevron 36">
            <a:extLst>
              <a:ext uri="{FF2B5EF4-FFF2-40B4-BE49-F238E27FC236}">
                <a16:creationId xmlns:a16="http://schemas.microsoft.com/office/drawing/2014/main" id="{FC2C1137-43B1-D491-45D3-C1B05930271D}"/>
              </a:ext>
            </a:extLst>
          </p:cNvPr>
          <p:cNvSpPr/>
          <p:nvPr/>
        </p:nvSpPr>
        <p:spPr>
          <a:xfrm>
            <a:off x="4912222" y="1106897"/>
            <a:ext cx="5132423" cy="721128"/>
          </a:xfrm>
          <a:prstGeom prst="chevron">
            <a:avLst/>
          </a:prstGeom>
          <a:solidFill>
            <a:srgbClr val="FFFF00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1434" tIns="45717" rIns="91434" bIns="45717"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vi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Nghiên cứu về hình dạng, kích thước của vi sinh vật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468274B1-AE2C-B7DD-DE35-08004A3EB294}"/>
              </a:ext>
            </a:extLst>
          </p:cNvPr>
          <p:cNvSpPr txBox="1">
            <a:spLocks/>
          </p:cNvSpPr>
          <p:nvPr/>
        </p:nvSpPr>
        <p:spPr>
          <a:xfrm>
            <a:off x="9347200" y="636597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AD38DC6-AF96-4C1E-B6C5-03A61CD475C6}" type="slidenum">
              <a:rPr lang="zh-CN" altLang="en-US" sz="2800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18</a:t>
            </a:fld>
            <a:endParaRPr lang="zh-CN" altLang="en-US" sz="28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064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" y="144326"/>
            <a:ext cx="12191998" cy="791845"/>
            <a:chOff x="1" y="144326"/>
            <a:chExt cx="5581479" cy="791845"/>
          </a:xfrm>
        </p:grpSpPr>
        <p:sp>
          <p:nvSpPr>
            <p:cNvPr id="11" name="矩形 10"/>
            <p:cNvSpPr/>
            <p:nvPr/>
          </p:nvSpPr>
          <p:spPr>
            <a:xfrm>
              <a:off x="1" y="144326"/>
              <a:ext cx="5581479" cy="79184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  <a:sym typeface="Yeseva One" panose="00000500000000000000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11015" y="264124"/>
              <a:ext cx="5312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vi-VN" altLang="zh-CN" sz="2400" b="1" spc="600" dirty="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Yeseva One" panose="00000500000000000000" charset="0"/>
                </a:rPr>
                <a:t>IV</a:t>
              </a:r>
              <a:r>
                <a:rPr kumimoji="0" lang="vi-VN" altLang="zh-CN" sz="24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Yeseva One" panose="00000500000000000000" charset="0"/>
                </a:rPr>
                <a:t>.MỘT SỐ PHƯƠNG PHÁP NGHIÊN CỨU VI SINH VẬT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C96E553-8F9B-76BB-D6C9-0AFD9B2ADA6A}"/>
              </a:ext>
            </a:extLst>
          </p:cNvPr>
          <p:cNvGrpSpPr/>
          <p:nvPr/>
        </p:nvGrpSpPr>
        <p:grpSpPr>
          <a:xfrm>
            <a:off x="1087731" y="2643760"/>
            <a:ext cx="2521845" cy="2529359"/>
            <a:chOff x="1087730" y="2643758"/>
            <a:chExt cx="2521845" cy="2529359"/>
          </a:xfrm>
        </p:grpSpPr>
        <p:pic>
          <p:nvPicPr>
            <p:cNvPr id="14" name="Picture 3">
              <a:extLst>
                <a:ext uri="{FF2B5EF4-FFF2-40B4-BE49-F238E27FC236}">
                  <a16:creationId xmlns:a16="http://schemas.microsoft.com/office/drawing/2014/main" id="{15F10AEA-CD5E-D0AA-D1DB-C6021C5876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210615" y="2643758"/>
              <a:ext cx="2359899" cy="20676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AEB1D99-A406-919A-00CB-F220A3A4410A}"/>
                </a:ext>
              </a:extLst>
            </p:cNvPr>
            <p:cNvSpPr/>
            <p:nvPr/>
          </p:nvSpPr>
          <p:spPr>
            <a:xfrm>
              <a:off x="1087730" y="4711452"/>
              <a:ext cx="252184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FF0000"/>
                  </a:solidFill>
                  <a:highlight>
                    <a:srgbClr val="000000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Môi</a:t>
              </a:r>
              <a:r>
                <a:rPr lang="en-US" sz="2400" b="1" dirty="0">
                  <a:solidFill>
                    <a:srgbClr val="FF0000"/>
                  </a:solidFill>
                  <a:highlight>
                    <a:srgbClr val="000000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highlight>
                    <a:srgbClr val="000000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trường</a:t>
              </a:r>
              <a:r>
                <a:rPr lang="en-US" sz="2400" b="1" dirty="0">
                  <a:solidFill>
                    <a:srgbClr val="FF0000"/>
                  </a:solidFill>
                  <a:highlight>
                    <a:srgbClr val="000000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highlight>
                    <a:srgbClr val="000000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thạch</a:t>
              </a:r>
              <a:endParaRPr lang="en-US" sz="2400" dirty="0">
                <a:solidFill>
                  <a:srgbClr val="FF0000"/>
                </a:solidFill>
                <a:highlight>
                  <a:srgbClr val="000000"/>
                </a:highlight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1F68C54-98CB-CC96-5130-C68F4D4A6F78}"/>
              </a:ext>
            </a:extLst>
          </p:cNvPr>
          <p:cNvGrpSpPr/>
          <p:nvPr/>
        </p:nvGrpSpPr>
        <p:grpSpPr>
          <a:xfrm>
            <a:off x="6515158" y="2649251"/>
            <a:ext cx="4212658" cy="2523868"/>
            <a:chOff x="4211960" y="2675564"/>
            <a:chExt cx="4212658" cy="252386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8769968-84E3-5B0E-F15A-32B7BC3FF583}"/>
                </a:ext>
              </a:extLst>
            </p:cNvPr>
            <p:cNvSpPr/>
            <p:nvPr/>
          </p:nvSpPr>
          <p:spPr>
            <a:xfrm>
              <a:off x="5173038" y="4737767"/>
              <a:ext cx="235032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FF0000"/>
                  </a:solidFill>
                  <a:highlight>
                    <a:srgbClr val="000000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Môi</a:t>
              </a:r>
              <a:r>
                <a:rPr lang="en-US" sz="2400" b="1" dirty="0">
                  <a:solidFill>
                    <a:srgbClr val="FF0000"/>
                  </a:solidFill>
                  <a:highlight>
                    <a:srgbClr val="000000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highlight>
                    <a:srgbClr val="000000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trường</a:t>
              </a:r>
              <a:r>
                <a:rPr lang="en-US" sz="2400" b="1" dirty="0">
                  <a:solidFill>
                    <a:srgbClr val="FF0000"/>
                  </a:solidFill>
                  <a:highlight>
                    <a:srgbClr val="000000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highlight>
                    <a:srgbClr val="000000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lỏng</a:t>
              </a:r>
              <a:endParaRPr lang="en-US" sz="2400" dirty="0">
                <a:solidFill>
                  <a:srgbClr val="FF0000"/>
                </a:solidFill>
                <a:highlight>
                  <a:srgbClr val="000000"/>
                </a:highlight>
              </a:endParaRPr>
            </a:p>
          </p:txBody>
        </p:sp>
        <p:pic>
          <p:nvPicPr>
            <p:cNvPr id="23" name="Picture 3">
              <a:extLst>
                <a:ext uri="{FF2B5EF4-FFF2-40B4-BE49-F238E27FC236}">
                  <a16:creationId xmlns:a16="http://schemas.microsoft.com/office/drawing/2014/main" id="{48515076-6B10-6E25-F501-3E5393ABCD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3310"/>
            <a:stretch/>
          </p:blipFill>
          <p:spPr bwMode="auto">
            <a:xfrm>
              <a:off x="4211960" y="2675564"/>
              <a:ext cx="4212658" cy="20676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4" name="Rounded Rectangle 15">
            <a:extLst>
              <a:ext uri="{FF2B5EF4-FFF2-40B4-BE49-F238E27FC236}">
                <a16:creationId xmlns:a16="http://schemas.microsoft.com/office/drawing/2014/main" id="{5AC8A226-04E6-849E-E4B9-6CB65727CE57}"/>
              </a:ext>
            </a:extLst>
          </p:cNvPr>
          <p:cNvSpPr/>
          <p:nvPr/>
        </p:nvSpPr>
        <p:spPr>
          <a:xfrm>
            <a:off x="460933" y="1376126"/>
            <a:ext cx="3751028" cy="51077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34" tIns="45717" rIns="91434" bIns="45717" anchor="ctr" anchorCtr="0">
            <a:spAutoFit/>
          </a:bodyPr>
          <a:lstStyle/>
          <a:p>
            <a:pPr algn="ctr">
              <a:defRPr/>
            </a:pPr>
            <a:r>
              <a:rPr lang="en-US" sz="2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Phương</a:t>
            </a:r>
            <a:r>
              <a:rPr lang="en-US" sz="2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pháp</a:t>
            </a:r>
            <a:r>
              <a:rPr lang="en-US" sz="2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nuôi</a:t>
            </a:r>
            <a:r>
              <a:rPr lang="en-US" sz="2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cấy</a:t>
            </a:r>
            <a:endParaRPr lang="en-US" sz="24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0E50B21-0D9D-780E-203B-1BB364CE54D0}"/>
              </a:ext>
            </a:extLst>
          </p:cNvPr>
          <p:cNvSpPr/>
          <p:nvPr/>
        </p:nvSpPr>
        <p:spPr>
          <a:xfrm>
            <a:off x="4572774" y="1309341"/>
            <a:ext cx="6814534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34" tIns="45717" rIns="91434" bIns="45717">
            <a:spAutoFit/>
          </a:bodyPr>
          <a:lstStyle/>
          <a:p>
            <a:pPr algn="just">
              <a:defRPr/>
            </a:pP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Nghiên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cứu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khả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năng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hoạt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hiếu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khí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kị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khí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sản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phẩm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ra.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774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13970" y="1862667"/>
            <a:ext cx="12192000" cy="3594632"/>
            <a:chOff x="-13970" y="1862667"/>
            <a:chExt cx="12192000" cy="3594632"/>
          </a:xfrm>
        </p:grpSpPr>
        <p:sp>
          <p:nvSpPr>
            <p:cNvPr id="6" name="矩形 5"/>
            <p:cNvSpPr/>
            <p:nvPr/>
          </p:nvSpPr>
          <p:spPr>
            <a:xfrm>
              <a:off x="-13970" y="1862667"/>
              <a:ext cx="12192000" cy="3594632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eseva One" panose="00000500000000000000" charset="0"/>
                <a:ea typeface="Yeseva One" panose="00000500000000000000" charset="0"/>
                <a:cs typeface="+mn-ea"/>
                <a:sym typeface="Yeseva One" panose="00000500000000000000" charset="0"/>
              </a:endParaRPr>
            </a:p>
          </p:txBody>
        </p:sp>
        <p:sp>
          <p:nvSpPr>
            <p:cNvPr id="13" name="TextBox 23"/>
            <p:cNvSpPr txBox="1"/>
            <p:nvPr/>
          </p:nvSpPr>
          <p:spPr>
            <a:xfrm>
              <a:off x="1564640" y="2413212"/>
              <a:ext cx="9154160" cy="2479372"/>
            </a:xfrm>
            <a:prstGeom prst="rect">
              <a:avLst/>
            </a:prstGeom>
            <a:noFill/>
          </p:spPr>
          <p:txBody>
            <a:bodyPr wrap="square" lIns="121831" tIns="60916" rIns="121831" bIns="60916" rtlCol="0">
              <a:spAutoFit/>
            </a:bodyPr>
            <a:lstStyle/>
            <a:p>
              <a:pPr lvl="0" algn="ctr">
                <a:lnSpc>
                  <a:spcPct val="120000"/>
                </a:lnSpc>
                <a:defRPr/>
              </a:pPr>
              <a:r>
                <a:rPr lang="vi-VN" sz="6600" b="1" cap="all" spc="300" dirty="0">
                  <a:solidFill>
                    <a:srgbClr val="FF0000"/>
                  </a:solidFill>
                  <a:latin typeface="Calibri" panose="020F0502020204030204" pitchFamily="34" charset="0"/>
                  <a:ea typeface="Yeseva One" panose="00000500000000000000" charset="0"/>
                  <a:cs typeface="Calibri" panose="020F0502020204030204" pitchFamily="34" charset="0"/>
                  <a:sym typeface="Yeseva One" panose="00000500000000000000" charset="0"/>
                </a:rPr>
                <a:t>BÀI 22. KHÁI QUÁT VỀ VI SINH VẬT</a:t>
              </a:r>
              <a:endParaRPr sz="6600" b="1" cap="all" spc="300" dirty="0">
                <a:solidFill>
                  <a:srgbClr val="FF0000"/>
                </a:solidFill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  <a:sym typeface="Yeseva One" panose="00000500000000000000" charset="0"/>
              </a:endParaRP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098668-E7A6-019F-2594-73B896E53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365976"/>
            <a:ext cx="2743200" cy="365125"/>
          </a:xfrm>
        </p:spPr>
        <p:txBody>
          <a:bodyPr/>
          <a:lstStyle/>
          <a:p>
            <a:fld id="{CAD38DC6-AF96-4C1E-B6C5-03A61CD475C6}" type="slidenum">
              <a:rPr lang="zh-CN" altLang="en-US" sz="280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fld>
            <a:endParaRPr lang="zh-CN" altLang="en-US" sz="280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595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" y="144326"/>
            <a:ext cx="12191998" cy="791845"/>
            <a:chOff x="1" y="144326"/>
            <a:chExt cx="5581479" cy="791845"/>
          </a:xfrm>
        </p:grpSpPr>
        <p:sp>
          <p:nvSpPr>
            <p:cNvPr id="11" name="矩形 10"/>
            <p:cNvSpPr/>
            <p:nvPr/>
          </p:nvSpPr>
          <p:spPr>
            <a:xfrm>
              <a:off x="1" y="144326"/>
              <a:ext cx="5581479" cy="79184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  <a:sym typeface="Yeseva One" panose="00000500000000000000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11015" y="264124"/>
              <a:ext cx="5312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vi-VN" altLang="zh-CN" sz="2400" b="1" spc="600" dirty="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Yeseva One" panose="00000500000000000000" charset="0"/>
                </a:rPr>
                <a:t>IV</a:t>
              </a:r>
              <a:r>
                <a:rPr kumimoji="0" lang="vi-VN" altLang="zh-CN" sz="24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Yeseva One" panose="00000500000000000000" charset="0"/>
                </a:rPr>
                <a:t>.MỘT SỐ PHƯƠNG PHÁP NGHIÊN CỨU VI SINH VẬT</a:t>
              </a:r>
            </a:p>
          </p:txBody>
        </p:sp>
      </p:grpSp>
      <p:sp>
        <p:nvSpPr>
          <p:cNvPr id="14" name="Notched Right Arrow 6">
            <a:extLst>
              <a:ext uri="{FF2B5EF4-FFF2-40B4-BE49-F238E27FC236}">
                <a16:creationId xmlns:a16="http://schemas.microsoft.com/office/drawing/2014/main" id="{845A6D7F-E9B6-5956-E022-F823F0EB57AD}"/>
              </a:ext>
            </a:extLst>
          </p:cNvPr>
          <p:cNvSpPr/>
          <p:nvPr/>
        </p:nvSpPr>
        <p:spPr>
          <a:xfrm>
            <a:off x="5276469" y="3176972"/>
            <a:ext cx="720080" cy="504056"/>
          </a:xfrm>
          <a:prstGeom prst="notchedRightArrow">
            <a:avLst/>
          </a:prstGeom>
          <a:gradFill rotWithShape="1">
            <a:gsLst>
              <a:gs pos="0">
                <a:srgbClr val="FB4526">
                  <a:tint val="100000"/>
                  <a:shade val="100000"/>
                  <a:satMod val="130000"/>
                </a:srgbClr>
              </a:gs>
              <a:gs pos="100000">
                <a:srgbClr val="FB4526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FB452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34" tIns="45717" rIns="91434" bIns="45717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DF9E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AC8F16-C0ED-948F-ABE8-57968E464242}"/>
              </a:ext>
            </a:extLst>
          </p:cNvPr>
          <p:cNvSpPr txBox="1"/>
          <p:nvPr/>
        </p:nvSpPr>
        <p:spPr>
          <a:xfrm>
            <a:off x="197500" y="5328720"/>
            <a:ext cx="11868603" cy="95410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4" tIns="45717" rIns="91434" bIns="45717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Tách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riêng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các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vi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khuẩn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từ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quần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thể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ban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đầu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tạo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thành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các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dòng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thuần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khiết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để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khảo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sát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và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định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77F7F16-CC0F-83CD-26E5-9C638DE59236}"/>
              </a:ext>
            </a:extLst>
          </p:cNvPr>
          <p:cNvSpPr/>
          <p:nvPr/>
        </p:nvSpPr>
        <p:spPr>
          <a:xfrm>
            <a:off x="197500" y="1052229"/>
            <a:ext cx="6212390" cy="64633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Phương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pháp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phân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lập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vi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sinh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vật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D7E54C5-8E04-14F9-9E9B-6AC49CB1BF5E}"/>
              </a:ext>
            </a:extLst>
          </p:cNvPr>
          <p:cNvGrpSpPr/>
          <p:nvPr/>
        </p:nvGrpSpPr>
        <p:grpSpPr>
          <a:xfrm>
            <a:off x="1259635" y="2212584"/>
            <a:ext cx="2698627" cy="3022088"/>
            <a:chOff x="1259632" y="2212584"/>
            <a:chExt cx="2698627" cy="3022088"/>
          </a:xfrm>
        </p:grpSpPr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FF7070F2-AFB0-61BD-E31F-78C0169A65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2212584"/>
              <a:ext cx="2698627" cy="244739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43A89F9-A092-A117-F583-CBBC943BFB6E}"/>
                </a:ext>
              </a:extLst>
            </p:cNvPr>
            <p:cNvSpPr/>
            <p:nvPr/>
          </p:nvSpPr>
          <p:spPr>
            <a:xfrm>
              <a:off x="1379767" y="4711452"/>
              <a:ext cx="236314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2800" b="1" kern="0" dirty="0" err="1">
                  <a:solidFill>
                    <a:srgbClr val="FF0000"/>
                  </a:solidFill>
                  <a:highlight>
                    <a:srgbClr val="000000"/>
                  </a:highlight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Giống</a:t>
              </a:r>
              <a:r>
                <a:rPr lang="en-US" sz="2800" b="1" kern="0" dirty="0">
                  <a:solidFill>
                    <a:srgbClr val="FF0000"/>
                  </a:solidFill>
                  <a:highlight>
                    <a:srgbClr val="000000"/>
                  </a:highlight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ban </a:t>
              </a:r>
              <a:r>
                <a:rPr lang="en-US" sz="2800" b="1" kern="0" dirty="0" err="1">
                  <a:solidFill>
                    <a:srgbClr val="FF0000"/>
                  </a:solidFill>
                  <a:highlight>
                    <a:srgbClr val="000000"/>
                  </a:highlight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đầu</a:t>
              </a:r>
              <a:endParaRPr lang="en-US" sz="2800" kern="0" dirty="0">
                <a:solidFill>
                  <a:srgbClr val="FF0000"/>
                </a:solidFill>
                <a:highlight>
                  <a:srgbClr val="000000"/>
                </a:highlight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1A29684-6F48-F10C-1F74-ABE46AF28F4C}"/>
              </a:ext>
            </a:extLst>
          </p:cNvPr>
          <p:cNvGrpSpPr/>
          <p:nvPr/>
        </p:nvGrpSpPr>
        <p:grpSpPr>
          <a:xfrm>
            <a:off x="7259960" y="2110047"/>
            <a:ext cx="2965065" cy="3022962"/>
            <a:chOff x="5076056" y="2211710"/>
            <a:chExt cx="2965065" cy="3022962"/>
          </a:xfrm>
        </p:grpSpPr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650C3F13-F576-4B0A-4B46-36D43B2916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2211710"/>
              <a:ext cx="2965065" cy="244821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5BA9143-0947-C88B-3FF0-8666A6BFBE9C}"/>
                </a:ext>
              </a:extLst>
            </p:cNvPr>
            <p:cNvSpPr/>
            <p:nvPr/>
          </p:nvSpPr>
          <p:spPr>
            <a:xfrm>
              <a:off x="5130852" y="4711452"/>
              <a:ext cx="286007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2800" b="1" kern="0" dirty="0" err="1">
                  <a:solidFill>
                    <a:srgbClr val="FF0000"/>
                  </a:solidFill>
                  <a:highlight>
                    <a:srgbClr val="000000"/>
                  </a:highlight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Giống</a:t>
              </a:r>
              <a:r>
                <a:rPr lang="en-US" sz="2800" b="1" kern="0" dirty="0">
                  <a:solidFill>
                    <a:srgbClr val="FF0000"/>
                  </a:solidFill>
                  <a:highlight>
                    <a:srgbClr val="000000"/>
                  </a:highlight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FF0000"/>
                  </a:solidFill>
                  <a:highlight>
                    <a:srgbClr val="000000"/>
                  </a:highlight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thuần</a:t>
              </a:r>
              <a:r>
                <a:rPr lang="en-US" sz="2800" b="1" kern="0" dirty="0">
                  <a:solidFill>
                    <a:srgbClr val="FF0000"/>
                  </a:solidFill>
                  <a:highlight>
                    <a:srgbClr val="000000"/>
                  </a:highlight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FF0000"/>
                  </a:solidFill>
                  <a:highlight>
                    <a:srgbClr val="000000"/>
                  </a:highlight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khiết</a:t>
              </a:r>
              <a:endParaRPr lang="en-US" sz="2800" kern="0" dirty="0">
                <a:solidFill>
                  <a:srgbClr val="FF0000"/>
                </a:solidFill>
                <a:highlight>
                  <a:srgbClr val="000000"/>
                </a:highlight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9663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" y="144326"/>
            <a:ext cx="12191998" cy="791845"/>
            <a:chOff x="1" y="144326"/>
            <a:chExt cx="5581479" cy="791845"/>
          </a:xfrm>
        </p:grpSpPr>
        <p:sp>
          <p:nvSpPr>
            <p:cNvPr id="11" name="矩形 10"/>
            <p:cNvSpPr/>
            <p:nvPr/>
          </p:nvSpPr>
          <p:spPr>
            <a:xfrm>
              <a:off x="1" y="144326"/>
              <a:ext cx="5581479" cy="79184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  <a:sym typeface="Yeseva One" panose="00000500000000000000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11015" y="264124"/>
              <a:ext cx="5312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vi-VN" altLang="zh-CN" sz="2400" b="1" spc="600" dirty="0">
                  <a:solidFill>
                    <a:prstClr val="white"/>
                  </a:solidFill>
                  <a:latin typeface="Calibri" panose="020F0502020204030204" pitchFamily="34" charset="0"/>
                  <a:ea typeface="Yeseva One" panose="00000500000000000000" charset="0"/>
                  <a:cs typeface="Calibri" panose="020F0502020204030204" pitchFamily="34" charset="0"/>
                  <a:sym typeface="Yeseva One" panose="00000500000000000000" charset="0"/>
                </a:rPr>
                <a:t>IV</a:t>
              </a:r>
              <a:r>
                <a:rPr kumimoji="0" lang="vi-VN" altLang="zh-CN" sz="24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Yeseva One" panose="00000500000000000000" charset="0"/>
                  <a:cs typeface="Calibri" panose="020F0502020204030204" pitchFamily="34" charset="0"/>
                  <a:sym typeface="Yeseva One" panose="00000500000000000000" charset="0"/>
                </a:rPr>
                <a:t>.MỘT SỐ PHƯƠNG PHÁP NGHIÊN CỨU VI SINH VẬT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30DDCBD-DF67-8279-9A13-0E4300878B91}"/>
              </a:ext>
            </a:extLst>
          </p:cNvPr>
          <p:cNvGrpSpPr/>
          <p:nvPr/>
        </p:nvGrpSpPr>
        <p:grpSpPr>
          <a:xfrm>
            <a:off x="778095" y="2953697"/>
            <a:ext cx="3853541" cy="3288561"/>
            <a:chOff x="539552" y="2067694"/>
            <a:chExt cx="2467417" cy="3288561"/>
          </a:xfrm>
        </p:grpSpPr>
        <p:pic>
          <p:nvPicPr>
            <p:cNvPr id="3" name="Picture 5">
              <a:extLst>
                <a:ext uri="{FF2B5EF4-FFF2-40B4-BE49-F238E27FC236}">
                  <a16:creationId xmlns:a16="http://schemas.microsoft.com/office/drawing/2014/main" id="{31FDDCE9-AD4F-AF06-63EA-22B80E97B3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2067694"/>
              <a:ext cx="2467417" cy="197359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499DD41-3FF0-0641-C772-C3B060734384}"/>
                </a:ext>
              </a:extLst>
            </p:cNvPr>
            <p:cNvSpPr/>
            <p:nvPr/>
          </p:nvSpPr>
          <p:spPr>
            <a:xfrm>
              <a:off x="539552" y="4155926"/>
              <a:ext cx="2467417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2400" b="1" kern="0" dirty="0" err="1">
                  <a:solidFill>
                    <a:srgbClr val="FF0000"/>
                  </a:solidFill>
                  <a:highlight>
                    <a:srgbClr val="000000"/>
                  </a:highlight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Tụ</a:t>
              </a:r>
              <a:r>
                <a:rPr lang="en-US" sz="2400" b="1" kern="0" dirty="0">
                  <a:solidFill>
                    <a:srgbClr val="FF0000"/>
                  </a:solidFill>
                  <a:highlight>
                    <a:srgbClr val="000000"/>
                  </a:highlight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FF0000"/>
                  </a:solidFill>
                  <a:highlight>
                    <a:srgbClr val="000000"/>
                  </a:highlight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cầu</a:t>
              </a:r>
              <a:r>
                <a:rPr lang="en-US" sz="2400" b="1" kern="0" dirty="0">
                  <a:solidFill>
                    <a:srgbClr val="FF0000"/>
                  </a:solidFill>
                  <a:highlight>
                    <a:srgbClr val="000000"/>
                  </a:highlight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FF0000"/>
                  </a:solidFill>
                  <a:highlight>
                    <a:srgbClr val="000000"/>
                  </a:highlight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vàng</a:t>
              </a:r>
              <a:endParaRPr lang="en-US" sz="2400" b="1" kern="0" dirty="0">
                <a:solidFill>
                  <a:srgbClr val="FF0000"/>
                </a:solidFill>
                <a:highlight>
                  <a:srgbClr val="000000"/>
                </a:highlight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2400" b="1" i="1" kern="0" dirty="0">
                  <a:solidFill>
                    <a:schemeClr val="bg1"/>
                  </a:solidFill>
                  <a:highlight>
                    <a:srgbClr val="000000"/>
                  </a:highlight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Staphylococcus aureus</a:t>
              </a:r>
            </a:p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2400" b="1" kern="0" dirty="0" err="1">
                  <a:solidFill>
                    <a:srgbClr val="00B050"/>
                  </a:solidFill>
                  <a:highlight>
                    <a:srgbClr val="000000"/>
                  </a:highlight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Dạng</a:t>
              </a:r>
              <a:r>
                <a:rPr lang="en-US" sz="2400" b="1" kern="0" dirty="0">
                  <a:solidFill>
                    <a:srgbClr val="00B050"/>
                  </a:solidFill>
                  <a:highlight>
                    <a:srgbClr val="000000"/>
                  </a:highlight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S (Smooth)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2085381-BD93-D9E3-5BEC-597ABDDE2CCD}"/>
              </a:ext>
            </a:extLst>
          </p:cNvPr>
          <p:cNvGrpSpPr/>
          <p:nvPr/>
        </p:nvGrpSpPr>
        <p:grpSpPr>
          <a:xfrm>
            <a:off x="8140043" y="2627066"/>
            <a:ext cx="3781805" cy="3783929"/>
            <a:chOff x="5737155" y="1572326"/>
            <a:chExt cx="3576248" cy="3783929"/>
          </a:xfrm>
        </p:grpSpPr>
        <p:pic>
          <p:nvPicPr>
            <p:cNvPr id="6" name="Picture 11">
              <a:extLst>
                <a:ext uri="{FF2B5EF4-FFF2-40B4-BE49-F238E27FC236}">
                  <a16:creationId xmlns:a16="http://schemas.microsoft.com/office/drawing/2014/main" id="{0985F11D-441A-A057-2354-1C5A20D2DF9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68"/>
            <a:stretch/>
          </p:blipFill>
          <p:spPr bwMode="auto">
            <a:xfrm>
              <a:off x="6381376" y="1572326"/>
              <a:ext cx="2862042" cy="246895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B0F47CE-2759-6396-6288-995D5B25942E}"/>
                </a:ext>
              </a:extLst>
            </p:cNvPr>
            <p:cNvSpPr/>
            <p:nvPr/>
          </p:nvSpPr>
          <p:spPr>
            <a:xfrm>
              <a:off x="5737155" y="4155926"/>
              <a:ext cx="3576248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2400" b="1" kern="0" dirty="0">
                  <a:solidFill>
                    <a:srgbClr val="FF0000"/>
                  </a:solidFill>
                  <a:highlight>
                    <a:srgbClr val="000000"/>
                  </a:highlight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Vi </a:t>
              </a:r>
              <a:r>
                <a:rPr lang="en-US" sz="2400" b="1" kern="0" dirty="0" err="1">
                  <a:solidFill>
                    <a:srgbClr val="FF0000"/>
                  </a:solidFill>
                  <a:highlight>
                    <a:srgbClr val="000000"/>
                  </a:highlight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khuẩn</a:t>
              </a:r>
              <a:r>
                <a:rPr lang="en-US" sz="2400" b="1" kern="0" dirty="0">
                  <a:solidFill>
                    <a:srgbClr val="FF0000"/>
                  </a:solidFill>
                  <a:highlight>
                    <a:srgbClr val="000000"/>
                  </a:highlight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FF0000"/>
                  </a:solidFill>
                  <a:highlight>
                    <a:srgbClr val="000000"/>
                  </a:highlight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lao</a:t>
              </a:r>
              <a:endParaRPr lang="en-US" sz="2400" b="1" kern="0" dirty="0">
                <a:solidFill>
                  <a:srgbClr val="FF0000"/>
                </a:solidFill>
                <a:highlight>
                  <a:srgbClr val="000000"/>
                </a:highlight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2400" b="1" i="1" kern="0" dirty="0">
                  <a:solidFill>
                    <a:schemeClr val="bg1"/>
                  </a:solidFill>
                  <a:highlight>
                    <a:srgbClr val="000000"/>
                  </a:highlight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Mycobacterium tuberculosis</a:t>
              </a:r>
            </a:p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2400" b="1" kern="0" dirty="0" err="1">
                  <a:solidFill>
                    <a:srgbClr val="00B050"/>
                  </a:solidFill>
                  <a:highlight>
                    <a:srgbClr val="000000"/>
                  </a:highlight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Dạng</a:t>
              </a:r>
              <a:r>
                <a:rPr lang="en-US" sz="2400" b="1" kern="0" dirty="0">
                  <a:solidFill>
                    <a:srgbClr val="00B050"/>
                  </a:solidFill>
                  <a:highlight>
                    <a:srgbClr val="000000"/>
                  </a:highlight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R (Rough)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1B91A8C-A4A9-922E-9875-88D711A52ECE}"/>
              </a:ext>
            </a:extLst>
          </p:cNvPr>
          <p:cNvGrpSpPr/>
          <p:nvPr/>
        </p:nvGrpSpPr>
        <p:grpSpPr>
          <a:xfrm>
            <a:off x="4782003" y="2905917"/>
            <a:ext cx="3209059" cy="3288561"/>
            <a:chOff x="4782003" y="2905917"/>
            <a:chExt cx="3209059" cy="3288561"/>
          </a:xfrm>
        </p:grpSpPr>
        <p:pic>
          <p:nvPicPr>
            <p:cNvPr id="10" name="Picture 3">
              <a:extLst>
                <a:ext uri="{FF2B5EF4-FFF2-40B4-BE49-F238E27FC236}">
                  <a16:creationId xmlns:a16="http://schemas.microsoft.com/office/drawing/2014/main" id="{6801E5AB-9F7E-97B5-D1B8-0915193D6E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2003" y="2905917"/>
              <a:ext cx="3209058" cy="197359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BC99355-348A-4C2E-C916-CDD4397CB330}"/>
                </a:ext>
              </a:extLst>
            </p:cNvPr>
            <p:cNvSpPr/>
            <p:nvPr/>
          </p:nvSpPr>
          <p:spPr>
            <a:xfrm>
              <a:off x="4782004" y="4994149"/>
              <a:ext cx="320905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2400" b="1" kern="0" dirty="0" err="1">
                  <a:solidFill>
                    <a:srgbClr val="FF0000"/>
                  </a:solidFill>
                  <a:highlight>
                    <a:srgbClr val="000000"/>
                  </a:highlight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Gây</a:t>
              </a:r>
              <a:r>
                <a:rPr lang="en-US" sz="2400" b="1" kern="0" dirty="0">
                  <a:solidFill>
                    <a:srgbClr val="FF0000"/>
                  </a:solidFill>
                  <a:highlight>
                    <a:srgbClr val="000000"/>
                  </a:highlight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FF0000"/>
                  </a:solidFill>
                  <a:highlight>
                    <a:srgbClr val="000000"/>
                  </a:highlight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viêm</a:t>
              </a:r>
              <a:r>
                <a:rPr lang="en-US" sz="2400" b="1" kern="0" dirty="0">
                  <a:solidFill>
                    <a:srgbClr val="FF0000"/>
                  </a:solidFill>
                  <a:highlight>
                    <a:srgbClr val="000000"/>
                  </a:highlight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FF0000"/>
                  </a:solidFill>
                  <a:highlight>
                    <a:srgbClr val="000000"/>
                  </a:highlight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phổi</a:t>
              </a:r>
              <a:endParaRPr lang="en-US" sz="2400" b="1" kern="0" dirty="0">
                <a:solidFill>
                  <a:srgbClr val="FF0000"/>
                </a:solidFill>
                <a:highlight>
                  <a:srgbClr val="000000"/>
                </a:highlight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2400" b="1" i="1" kern="0" dirty="0">
                  <a:solidFill>
                    <a:schemeClr val="bg1"/>
                  </a:solidFill>
                  <a:highlight>
                    <a:srgbClr val="000000"/>
                  </a:highlight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Klebsiella pneumoniae</a:t>
              </a:r>
            </a:p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2400" b="1" kern="0" dirty="0" err="1">
                  <a:solidFill>
                    <a:srgbClr val="00B050"/>
                  </a:solidFill>
                  <a:highlight>
                    <a:srgbClr val="000000"/>
                  </a:highlight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Dạng</a:t>
              </a:r>
              <a:r>
                <a:rPr lang="en-US" sz="2400" b="1" kern="0" dirty="0">
                  <a:solidFill>
                    <a:srgbClr val="00B050"/>
                  </a:solidFill>
                  <a:highlight>
                    <a:srgbClr val="000000"/>
                  </a:highlight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M (</a:t>
              </a:r>
              <a:r>
                <a:rPr lang="en-US" sz="2400" b="1" kern="0" dirty="0" err="1">
                  <a:solidFill>
                    <a:srgbClr val="00B050"/>
                  </a:solidFill>
                  <a:highlight>
                    <a:srgbClr val="000000"/>
                  </a:highlight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Mocous</a:t>
              </a:r>
              <a:r>
                <a:rPr lang="en-US" sz="2400" b="1" kern="0" dirty="0">
                  <a:solidFill>
                    <a:srgbClr val="00B050"/>
                  </a:solidFill>
                  <a:highlight>
                    <a:srgbClr val="000000"/>
                  </a:highlight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)</a:t>
              </a:r>
            </a:p>
          </p:txBody>
        </p:sp>
      </p:grpSp>
      <p:sp>
        <p:nvSpPr>
          <p:cNvPr id="14" name="Rounded Rectangle 11">
            <a:extLst>
              <a:ext uri="{FF2B5EF4-FFF2-40B4-BE49-F238E27FC236}">
                <a16:creationId xmlns:a16="http://schemas.microsoft.com/office/drawing/2014/main" id="{11C96E40-3594-862E-B68E-A4B809DEBDA2}"/>
              </a:ext>
            </a:extLst>
          </p:cNvPr>
          <p:cNvSpPr/>
          <p:nvPr/>
        </p:nvSpPr>
        <p:spPr>
          <a:xfrm>
            <a:off x="2236759" y="1959468"/>
            <a:ext cx="7223062" cy="576064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34" tIns="45717" rIns="91434" bIns="45717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Mô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tả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chính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xác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các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khuẩn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lạc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đã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tách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rời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0DE0E2-8AC3-E71C-CB49-4B175756BE04}"/>
              </a:ext>
            </a:extLst>
          </p:cNvPr>
          <p:cNvSpPr/>
          <p:nvPr/>
        </p:nvSpPr>
        <p:spPr>
          <a:xfrm>
            <a:off x="197500" y="1052229"/>
            <a:ext cx="6212390" cy="64633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Phương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pháp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định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danh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vi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khuẩn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F5731DBC-5747-10BA-2542-C54780182914}"/>
              </a:ext>
            </a:extLst>
          </p:cNvPr>
          <p:cNvSpPr txBox="1">
            <a:spLocks/>
          </p:cNvSpPr>
          <p:nvPr/>
        </p:nvSpPr>
        <p:spPr>
          <a:xfrm>
            <a:off x="9347200" y="636597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AD38DC6-AF96-4C1E-B6C5-03A61CD475C6}" type="slidenum">
              <a:rPr lang="zh-CN" altLang="en-US" sz="2800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21</a:t>
            </a:fld>
            <a:endParaRPr lang="zh-CN" alt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300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2065" y="1862667"/>
            <a:ext cx="12192000" cy="3594632"/>
            <a:chOff x="12065" y="1862667"/>
            <a:chExt cx="12192000" cy="3594632"/>
          </a:xfrm>
        </p:grpSpPr>
        <p:sp>
          <p:nvSpPr>
            <p:cNvPr id="6" name="矩形 5"/>
            <p:cNvSpPr/>
            <p:nvPr/>
          </p:nvSpPr>
          <p:spPr>
            <a:xfrm>
              <a:off x="12065" y="1862667"/>
              <a:ext cx="12192000" cy="3594632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  <a:sym typeface="Yeseva One" panose="00000500000000000000" charset="0"/>
              </a:endParaRPr>
            </a:p>
          </p:txBody>
        </p:sp>
        <p:sp>
          <p:nvSpPr>
            <p:cNvPr id="13" name="TextBox 23"/>
            <p:cNvSpPr txBox="1"/>
            <p:nvPr/>
          </p:nvSpPr>
          <p:spPr>
            <a:xfrm>
              <a:off x="437133" y="2840334"/>
              <a:ext cx="11490986" cy="1363939"/>
            </a:xfrm>
            <a:prstGeom prst="rect">
              <a:avLst/>
            </a:prstGeom>
            <a:noFill/>
          </p:spPr>
          <p:txBody>
            <a:bodyPr wrap="square" lIns="121831" tIns="60916" rIns="121831" bIns="60916" rtlCol="0">
              <a:spAutoFit/>
            </a:bodyPr>
            <a:lstStyle/>
            <a:p>
              <a:pPr lvl="0" algn="ctr">
                <a:lnSpc>
                  <a:spcPct val="120000"/>
                </a:lnSpc>
                <a:defRPr/>
              </a:pPr>
              <a:r>
                <a:rPr kumimoji="0" lang="en-US" altLang="zh-CN" sz="7200" b="1" i="0" u="none" strike="noStrike" kern="1200" cap="all" spc="300" normalizeH="0" baseline="0" noProof="0" dirty="0">
                  <a:ln>
                    <a:noFill/>
                  </a:ln>
                  <a:solidFill>
                    <a:srgbClr val="5B4431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Yeseva One" panose="00000500000000000000" charset="0"/>
                </a:rPr>
                <a:t>LUYỆN TẬP</a:t>
              </a: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971EDC-9660-FA03-94EF-3E534034D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38DC6-AF96-4C1E-B6C5-03A61CD475C6}" type="slidenum">
              <a:rPr lang="zh-CN" altLang="en-US" smtClean="0"/>
              <a:t>22</a:t>
            </a:fld>
            <a:endParaRPr lang="zh-CN" altLang="en-US"/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C2572BE1-543D-C071-56C8-8B630BAAABDF}"/>
              </a:ext>
            </a:extLst>
          </p:cNvPr>
          <p:cNvSpPr txBox="1">
            <a:spLocks/>
          </p:cNvSpPr>
          <p:nvPr/>
        </p:nvSpPr>
        <p:spPr>
          <a:xfrm>
            <a:off x="9347200" y="636597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AD38DC6-AF96-4C1E-B6C5-03A61CD475C6}" type="slidenum">
              <a:rPr lang="zh-CN" altLang="en-US" sz="2800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22</a:t>
            </a:fld>
            <a:endParaRPr lang="zh-CN" alt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2065" y="1323652"/>
            <a:ext cx="12192000" cy="3594632"/>
            <a:chOff x="12065" y="1862667"/>
            <a:chExt cx="12192000" cy="3594632"/>
          </a:xfrm>
        </p:grpSpPr>
        <p:sp>
          <p:nvSpPr>
            <p:cNvPr id="6" name="矩形 5"/>
            <p:cNvSpPr/>
            <p:nvPr/>
          </p:nvSpPr>
          <p:spPr>
            <a:xfrm>
              <a:off x="12065" y="1862667"/>
              <a:ext cx="12192000" cy="3594632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eseva One" panose="00000500000000000000" charset="0"/>
                <a:ea typeface="Yeseva One" panose="00000500000000000000" charset="0"/>
                <a:cs typeface="+mn-ea"/>
                <a:sym typeface="Yeseva One" panose="00000500000000000000" charset="0"/>
              </a:endParaRPr>
            </a:p>
          </p:txBody>
        </p:sp>
        <p:sp>
          <p:nvSpPr>
            <p:cNvPr id="13" name="TextBox 23"/>
            <p:cNvSpPr txBox="1"/>
            <p:nvPr/>
          </p:nvSpPr>
          <p:spPr>
            <a:xfrm>
              <a:off x="456384" y="2214691"/>
              <a:ext cx="11490986" cy="1363939"/>
            </a:xfrm>
            <a:prstGeom prst="rect">
              <a:avLst/>
            </a:prstGeom>
            <a:noFill/>
          </p:spPr>
          <p:txBody>
            <a:bodyPr wrap="square" lIns="121831" tIns="60916" rIns="121831" bIns="60916" rtlCol="0">
              <a:spAutoFit/>
            </a:bodyPr>
            <a:lstStyle/>
            <a:p>
              <a:pPr lvl="0" algn="ctr">
                <a:lnSpc>
                  <a:spcPct val="120000"/>
                </a:lnSpc>
                <a:defRPr/>
              </a:pPr>
              <a:endParaRPr kumimoji="0" lang="en-US" altLang="zh-CN" sz="7200" b="1" i="0" u="none" strike="noStrike" kern="1200" cap="all" spc="300" normalizeH="0" baseline="0" noProof="0" dirty="0">
                <a:ln>
                  <a:noFill/>
                </a:ln>
                <a:solidFill>
                  <a:srgbClr val="5B4431"/>
                </a:solidFill>
                <a:effectLst/>
                <a:uLnTx/>
                <a:uFillTx/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  <a:sym typeface="Yeseva One" panose="00000500000000000000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D4DE454-A4A7-F0A1-2BBD-A5658DCBE31B}"/>
              </a:ext>
            </a:extLst>
          </p:cNvPr>
          <p:cNvSpPr txBox="1"/>
          <p:nvPr/>
        </p:nvSpPr>
        <p:spPr>
          <a:xfrm>
            <a:off x="-44129" y="2070310"/>
            <a:ext cx="1219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Làm việc cá nhân, trả lời câu hỏi luyện tập SGK trang 107, 108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Thời gian 3 phút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Hết giờ, HS trả lời câu hỏi, các HS còn lại nhận xét, góp ý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8A9BE-FE53-348D-63A1-A08C398BC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38DC6-AF96-4C1E-B6C5-03A61CD475C6}" type="slidenum">
              <a:rPr lang="zh-CN" altLang="en-US" smtClean="0"/>
              <a:t>23</a:t>
            </a:fld>
            <a:endParaRPr lang="zh-CN" altLang="en-US"/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0B775C45-7FF6-6160-ED40-0110D14C884E}"/>
              </a:ext>
            </a:extLst>
          </p:cNvPr>
          <p:cNvSpPr txBox="1">
            <a:spLocks/>
          </p:cNvSpPr>
          <p:nvPr/>
        </p:nvSpPr>
        <p:spPr>
          <a:xfrm>
            <a:off x="9347200" y="636597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AD38DC6-AF96-4C1E-B6C5-03A61CD475C6}" type="slidenum">
              <a:rPr lang="zh-CN" altLang="en-US" sz="2800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23</a:t>
            </a:fld>
            <a:endParaRPr lang="zh-CN" alt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259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2065" y="1862667"/>
            <a:ext cx="12192000" cy="3594632"/>
            <a:chOff x="12065" y="1862667"/>
            <a:chExt cx="12192000" cy="3594632"/>
          </a:xfrm>
        </p:grpSpPr>
        <p:sp>
          <p:nvSpPr>
            <p:cNvPr id="6" name="矩形 5"/>
            <p:cNvSpPr/>
            <p:nvPr/>
          </p:nvSpPr>
          <p:spPr>
            <a:xfrm>
              <a:off x="12065" y="1862667"/>
              <a:ext cx="12192000" cy="3594632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  <a:sym typeface="Yeseva One" panose="00000500000000000000" charset="0"/>
              </a:endParaRPr>
            </a:p>
          </p:txBody>
        </p:sp>
        <p:sp>
          <p:nvSpPr>
            <p:cNvPr id="13" name="TextBox 23"/>
            <p:cNvSpPr txBox="1"/>
            <p:nvPr/>
          </p:nvSpPr>
          <p:spPr>
            <a:xfrm>
              <a:off x="437133" y="2840334"/>
              <a:ext cx="11490986" cy="1363939"/>
            </a:xfrm>
            <a:prstGeom prst="rect">
              <a:avLst/>
            </a:prstGeom>
            <a:noFill/>
          </p:spPr>
          <p:txBody>
            <a:bodyPr wrap="square" lIns="121831" tIns="60916" rIns="121831" bIns="60916" rtlCol="0">
              <a:spAutoFit/>
            </a:bodyPr>
            <a:lstStyle/>
            <a:p>
              <a:pPr lvl="0" algn="ctr">
                <a:lnSpc>
                  <a:spcPct val="120000"/>
                </a:lnSpc>
                <a:defRPr/>
              </a:pPr>
              <a:r>
                <a:rPr kumimoji="0" lang="en-US" altLang="zh-CN" sz="7200" b="1" i="0" u="none" strike="noStrike" kern="1200" cap="all" spc="300" normalizeH="0" baseline="0" noProof="0" dirty="0">
                  <a:ln>
                    <a:noFill/>
                  </a:ln>
                  <a:solidFill>
                    <a:srgbClr val="5B4431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Yeseva One" panose="00000500000000000000" charset="0"/>
                </a:rPr>
                <a:t>VẬN DỤNG</a:t>
              </a: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971EDC-9660-FA03-94EF-3E534034D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38DC6-AF96-4C1E-B6C5-03A61CD475C6}" type="slidenum">
              <a:rPr lang="zh-CN" altLang="en-US" smtClean="0"/>
              <a:t>24</a:t>
            </a:fld>
            <a:endParaRPr lang="zh-CN" altLang="en-US"/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C2572BE1-543D-C071-56C8-8B630BAAABDF}"/>
              </a:ext>
            </a:extLst>
          </p:cNvPr>
          <p:cNvSpPr txBox="1">
            <a:spLocks/>
          </p:cNvSpPr>
          <p:nvPr/>
        </p:nvSpPr>
        <p:spPr>
          <a:xfrm>
            <a:off x="9347200" y="636597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AD38DC6-AF96-4C1E-B6C5-03A61CD475C6}" type="slidenum">
              <a:rPr lang="zh-CN" altLang="en-US" sz="2800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24</a:t>
            </a:fld>
            <a:endParaRPr lang="zh-CN" alt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640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2065" y="1323652"/>
            <a:ext cx="12192000" cy="3594632"/>
            <a:chOff x="12065" y="1862667"/>
            <a:chExt cx="12192000" cy="3594632"/>
          </a:xfrm>
        </p:grpSpPr>
        <p:sp>
          <p:nvSpPr>
            <p:cNvPr id="6" name="矩形 5"/>
            <p:cNvSpPr/>
            <p:nvPr/>
          </p:nvSpPr>
          <p:spPr>
            <a:xfrm>
              <a:off x="12065" y="1862667"/>
              <a:ext cx="12192000" cy="3594632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eseva One" panose="00000500000000000000" charset="0"/>
                <a:ea typeface="Yeseva One" panose="00000500000000000000" charset="0"/>
                <a:cs typeface="+mn-ea"/>
                <a:sym typeface="Yeseva One" panose="00000500000000000000" charset="0"/>
              </a:endParaRPr>
            </a:p>
          </p:txBody>
        </p:sp>
        <p:sp>
          <p:nvSpPr>
            <p:cNvPr id="13" name="TextBox 23"/>
            <p:cNvSpPr txBox="1"/>
            <p:nvPr/>
          </p:nvSpPr>
          <p:spPr>
            <a:xfrm>
              <a:off x="456384" y="2214691"/>
              <a:ext cx="11490986" cy="1363939"/>
            </a:xfrm>
            <a:prstGeom prst="rect">
              <a:avLst/>
            </a:prstGeom>
            <a:noFill/>
          </p:spPr>
          <p:txBody>
            <a:bodyPr wrap="square" lIns="121831" tIns="60916" rIns="121831" bIns="60916" rtlCol="0">
              <a:spAutoFit/>
            </a:bodyPr>
            <a:lstStyle/>
            <a:p>
              <a:pPr lvl="0" algn="ctr">
                <a:lnSpc>
                  <a:spcPct val="120000"/>
                </a:lnSpc>
                <a:defRPr/>
              </a:pPr>
              <a:endParaRPr kumimoji="0" lang="en-US" altLang="zh-CN" sz="7200" b="1" i="0" u="none" strike="noStrike" kern="1200" cap="all" spc="300" normalizeH="0" baseline="0" noProof="0" dirty="0">
                <a:ln>
                  <a:noFill/>
                </a:ln>
                <a:solidFill>
                  <a:srgbClr val="5B4431"/>
                </a:solidFill>
                <a:effectLst/>
                <a:uLnTx/>
                <a:uFillTx/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  <a:sym typeface="Yeseva One" panose="00000500000000000000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D4DE454-A4A7-F0A1-2BBD-A5658DCBE31B}"/>
              </a:ext>
            </a:extLst>
          </p:cNvPr>
          <p:cNvSpPr txBox="1"/>
          <p:nvPr/>
        </p:nvSpPr>
        <p:spPr>
          <a:xfrm>
            <a:off x="-44129" y="2070310"/>
            <a:ext cx="12192000" cy="2204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32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HS </a:t>
            </a:r>
            <a:r>
              <a:rPr lang="en-US" sz="3200" kern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2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việc</a:t>
            </a:r>
            <a:r>
              <a:rPr lang="en-US" sz="32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</a:t>
            </a:r>
            <a:r>
              <a:rPr lang="en-US" sz="32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2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32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32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cặp</a:t>
            </a:r>
            <a:r>
              <a:rPr lang="en-US" sz="32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32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trả</a:t>
            </a:r>
            <a:r>
              <a:rPr lang="en-US" sz="32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sz="32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32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sz="32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2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sz="32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2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SGK </a:t>
            </a:r>
            <a:r>
              <a:rPr lang="en-US" sz="3200" kern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trang</a:t>
            </a:r>
            <a:r>
              <a:rPr lang="en-US" sz="32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109. HS </a:t>
            </a:r>
            <a:r>
              <a:rPr lang="en-US" sz="3200" kern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32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32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tại</a:t>
            </a:r>
            <a:r>
              <a:rPr lang="en-US" sz="32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sz="32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kern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32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32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nộp</a:t>
            </a:r>
            <a:r>
              <a:rPr lang="en-US" sz="32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32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32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GV </a:t>
            </a:r>
            <a:r>
              <a:rPr lang="en-US" sz="3200" kern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32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Padlet </a:t>
            </a:r>
            <a:r>
              <a:rPr lang="en-US" sz="3200" kern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32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Google Drive </a:t>
            </a:r>
            <a:r>
              <a:rPr lang="en-US" sz="3200" kern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2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kern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32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…/…/… </a:t>
            </a:r>
            <a:r>
              <a:rPr lang="en-US" sz="3200" kern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32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…/…/… </a:t>
            </a:r>
            <a:endParaRPr lang="vi-V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vi-VN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Tiết sau GV nhận xét, góp ý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8A9BE-FE53-348D-63A1-A08C398BC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38DC6-AF96-4C1E-B6C5-03A61CD475C6}" type="slidenum">
              <a:rPr lang="zh-CN" altLang="en-US" smtClean="0"/>
              <a:t>25</a:t>
            </a:fld>
            <a:endParaRPr lang="zh-CN" altLang="en-US"/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0B775C45-7FF6-6160-ED40-0110D14C884E}"/>
              </a:ext>
            </a:extLst>
          </p:cNvPr>
          <p:cNvSpPr txBox="1">
            <a:spLocks/>
          </p:cNvSpPr>
          <p:nvPr/>
        </p:nvSpPr>
        <p:spPr>
          <a:xfrm>
            <a:off x="9347200" y="636597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AD38DC6-AF96-4C1E-B6C5-03A61CD475C6}" type="slidenum">
              <a:rPr lang="zh-CN" altLang="en-US" sz="2800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25</a:t>
            </a:fld>
            <a:endParaRPr lang="zh-CN" alt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025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213356" y="1401198"/>
            <a:ext cx="11804926" cy="4390983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  <a:latin typeface="Yeseva One" panose="00000500000000000000" charset="0"/>
              <a:ea typeface="Yeseva One" panose="00000500000000000000" charset="0"/>
              <a:sym typeface="Yeseva One" panose="00000500000000000000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794479" y="233317"/>
            <a:ext cx="6916733" cy="1011929"/>
          </a:xfrm>
          <a:prstGeom prst="rect">
            <a:avLst/>
          </a:prstGeom>
          <a:noFill/>
        </p:spPr>
        <p:txBody>
          <a:bodyPr wrap="none" lIns="87741" tIns="43871" rIns="87741" bIns="43871" rtlCol="0" anchor="ctr" anchorCtr="1">
            <a:spAutoFit/>
          </a:bodyPr>
          <a:lstStyle/>
          <a:p>
            <a:pPr marL="0" marR="0" lvl="0" indent="0" algn="ctr" defTabSz="1088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  <a:sym typeface="Yeseva One" panose="00000500000000000000" charset="0"/>
              </a:rPr>
              <a:t>NỘI DUNG BÀI HỌC</a:t>
            </a:r>
          </a:p>
        </p:txBody>
      </p:sp>
      <p:sp>
        <p:nvSpPr>
          <p:cNvPr id="73" name="TextBox 72"/>
          <p:cNvSpPr txBox="1">
            <a:spLocks noChangeAspect="1"/>
          </p:cNvSpPr>
          <p:nvPr/>
        </p:nvSpPr>
        <p:spPr>
          <a:xfrm>
            <a:off x="4166288" y="2715896"/>
            <a:ext cx="1439625" cy="1439623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1">
            <a:noAutofit/>
          </a:bodyPr>
          <a:lstStyle/>
          <a:p>
            <a:pPr marL="0" marR="0" lvl="0" indent="0" algn="ctr" defTabSz="1088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6000" dirty="0"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rPr>
              <a:t>II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Yeseva One" panose="00000500000000000000" charset="0"/>
              <a:ea typeface="Yeseva One" panose="00000500000000000000" charset="0"/>
              <a:sym typeface="Yeseva One" panose="00000500000000000000" charset="0"/>
            </a:endParaRPr>
          </a:p>
        </p:txBody>
      </p:sp>
      <p:sp>
        <p:nvSpPr>
          <p:cNvPr id="74" name="TextBox 73"/>
          <p:cNvSpPr txBox="1">
            <a:spLocks noChangeAspect="1"/>
          </p:cNvSpPr>
          <p:nvPr/>
        </p:nvSpPr>
        <p:spPr>
          <a:xfrm>
            <a:off x="6578844" y="2715896"/>
            <a:ext cx="1439625" cy="1439623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1">
            <a:noAutofit/>
          </a:bodyPr>
          <a:lstStyle/>
          <a:p>
            <a:pPr marL="0" marR="0" lvl="0" indent="0" algn="ctr" defTabSz="1088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6000" dirty="0"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rPr>
              <a:t>III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Yeseva One" panose="00000500000000000000" charset="0"/>
              <a:ea typeface="Yeseva One" panose="00000500000000000000" charset="0"/>
              <a:sym typeface="Yeseva One" panose="00000500000000000000" charset="0"/>
            </a:endParaRPr>
          </a:p>
        </p:txBody>
      </p:sp>
      <p:sp>
        <p:nvSpPr>
          <p:cNvPr id="75" name="TextBox 74"/>
          <p:cNvSpPr txBox="1">
            <a:spLocks noChangeAspect="1"/>
          </p:cNvSpPr>
          <p:nvPr/>
        </p:nvSpPr>
        <p:spPr>
          <a:xfrm>
            <a:off x="8991400" y="2715896"/>
            <a:ext cx="1439625" cy="1439623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1">
            <a:noAutofit/>
          </a:bodyPr>
          <a:lstStyle/>
          <a:p>
            <a:pPr marL="0" marR="0" lvl="0" indent="0" algn="ctr" defTabSz="1088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6000" dirty="0"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rPr>
              <a:t>IV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Yeseva One" panose="00000500000000000000" charset="0"/>
              <a:ea typeface="Yeseva One" panose="00000500000000000000" charset="0"/>
              <a:sym typeface="Yeseva One" panose="00000500000000000000" charset="0"/>
            </a:endParaRPr>
          </a:p>
        </p:txBody>
      </p:sp>
      <p:sp>
        <p:nvSpPr>
          <p:cNvPr id="77" name="7"/>
          <p:cNvSpPr/>
          <p:nvPr/>
        </p:nvSpPr>
        <p:spPr>
          <a:xfrm>
            <a:off x="438912" y="4336254"/>
            <a:ext cx="3727377" cy="1100989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lvl="0" algn="ctr" defTabSz="1088390"/>
            <a:r>
              <a:rPr lang="en-US" altLang="zh-CN" sz="2800" dirty="0" err="1"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  <a:sym typeface="Yeseva One" panose="00000500000000000000" charset="0"/>
              </a:rPr>
              <a:t>Khái</a:t>
            </a:r>
            <a:r>
              <a:rPr lang="en-US" altLang="zh-CN" sz="2800" dirty="0"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  <a:sym typeface="Yeseva One" panose="00000500000000000000" charset="0"/>
              </a:rPr>
              <a:t> </a:t>
            </a:r>
            <a:r>
              <a:rPr lang="en-US" altLang="zh-CN" sz="2800" dirty="0" err="1"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  <a:sym typeface="Yeseva One" panose="00000500000000000000" charset="0"/>
              </a:rPr>
              <a:t>niệm</a:t>
            </a:r>
            <a:r>
              <a:rPr lang="en-US" altLang="zh-CN" sz="2800" dirty="0"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  <a:sym typeface="Yeseva One" panose="00000500000000000000" charset="0"/>
              </a:rPr>
              <a:t> </a:t>
            </a:r>
            <a:r>
              <a:rPr lang="en-US" altLang="zh-CN" sz="2800" dirty="0" err="1"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  <a:sym typeface="Yeseva One" panose="00000500000000000000" charset="0"/>
              </a:rPr>
              <a:t>và</a:t>
            </a:r>
            <a:r>
              <a:rPr lang="en-US" altLang="zh-CN" sz="2800" dirty="0"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  <a:sym typeface="Yeseva One" panose="00000500000000000000" charset="0"/>
              </a:rPr>
              <a:t> </a:t>
            </a:r>
            <a:r>
              <a:rPr lang="en-US" altLang="zh-CN" sz="2800" dirty="0" err="1"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  <a:sym typeface="Yeseva One" panose="00000500000000000000" charset="0"/>
              </a:rPr>
              <a:t>đặc</a:t>
            </a:r>
            <a:r>
              <a:rPr lang="en-US" altLang="zh-CN" sz="2800" dirty="0"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  <a:sym typeface="Yeseva One" panose="00000500000000000000" charset="0"/>
              </a:rPr>
              <a:t> </a:t>
            </a:r>
            <a:r>
              <a:rPr lang="en-US" altLang="zh-CN" sz="2800" dirty="0" err="1"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  <a:sym typeface="Yeseva One" panose="00000500000000000000" charset="0"/>
              </a:rPr>
              <a:t>điểm</a:t>
            </a:r>
            <a:r>
              <a:rPr lang="en-US" altLang="zh-CN" sz="2800" dirty="0"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  <a:sym typeface="Yeseva One" panose="00000500000000000000" charset="0"/>
              </a:rPr>
              <a:t> </a:t>
            </a:r>
            <a:r>
              <a:rPr lang="en-US" altLang="zh-CN" sz="2800" dirty="0" err="1"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  <a:sym typeface="Yeseva One" panose="00000500000000000000" charset="0"/>
              </a:rPr>
              <a:t>của</a:t>
            </a:r>
            <a:endParaRPr lang="en-US" altLang="zh-CN" sz="2800" dirty="0">
              <a:latin typeface="Calibri" panose="020F0502020204030204" pitchFamily="34" charset="0"/>
              <a:ea typeface="Yeseva One" panose="00000500000000000000" charset="0"/>
              <a:cs typeface="Calibri" panose="020F0502020204030204" pitchFamily="34" charset="0"/>
              <a:sym typeface="Yeseva One" panose="00000500000000000000" charset="0"/>
            </a:endParaRPr>
          </a:p>
          <a:p>
            <a:pPr lvl="0" algn="ctr" defTabSz="1088390"/>
            <a:r>
              <a:rPr lang="en-US" altLang="zh-CN" sz="2800" dirty="0"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  <a:sym typeface="Yeseva One" panose="00000500000000000000" charset="0"/>
              </a:rPr>
              <a:t>vi </a:t>
            </a:r>
            <a:r>
              <a:rPr lang="en-US" altLang="zh-CN" sz="2800" dirty="0" err="1"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  <a:sym typeface="Yeseva One" panose="00000500000000000000" charset="0"/>
              </a:rPr>
              <a:t>sinh</a:t>
            </a:r>
            <a:r>
              <a:rPr lang="en-US" altLang="zh-CN" sz="2800" dirty="0"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  <a:sym typeface="Yeseva One" panose="00000500000000000000" charset="0"/>
              </a:rPr>
              <a:t> </a:t>
            </a:r>
            <a:r>
              <a:rPr lang="en-US" altLang="zh-CN" sz="2800" dirty="0" err="1"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  <a:sym typeface="Yeseva One" panose="00000500000000000000" charset="0"/>
              </a:rPr>
              <a:t>vật</a:t>
            </a:r>
            <a:endParaRPr lang="zh-CN" altLang="en-US" sz="2800" dirty="0">
              <a:latin typeface="Calibri" panose="020F0502020204030204" pitchFamily="34" charset="0"/>
              <a:ea typeface="Yeseva One" panose="00000500000000000000" charset="0"/>
              <a:cs typeface="Calibri" panose="020F0502020204030204" pitchFamily="34" charset="0"/>
              <a:sym typeface="Yeseva One" panose="00000500000000000000" charset="0"/>
            </a:endParaRPr>
          </a:p>
        </p:txBody>
      </p:sp>
      <p:sp>
        <p:nvSpPr>
          <p:cNvPr id="78" name="5"/>
          <p:cNvSpPr/>
          <p:nvPr/>
        </p:nvSpPr>
        <p:spPr>
          <a:xfrm>
            <a:off x="4011074" y="1724528"/>
            <a:ext cx="1748774" cy="383022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lvl="0" algn="ctr" defTabSz="1088390"/>
            <a:r>
              <a:rPr lang="en-US" altLang="zh-CN" sz="2800" dirty="0" err="1"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  <a:sym typeface="Yeseva One" panose="00000500000000000000" charset="0"/>
              </a:rPr>
              <a:t>Các</a:t>
            </a:r>
            <a:r>
              <a:rPr lang="en-US" altLang="zh-CN" sz="2800" dirty="0"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  <a:sym typeface="Yeseva One" panose="00000500000000000000" charset="0"/>
              </a:rPr>
              <a:t> </a:t>
            </a:r>
            <a:r>
              <a:rPr lang="en-US" altLang="zh-CN" sz="2800" dirty="0" err="1"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  <a:sym typeface="Yeseva One" panose="00000500000000000000" charset="0"/>
              </a:rPr>
              <a:t>nhóm</a:t>
            </a:r>
            <a:r>
              <a:rPr lang="en-US" altLang="zh-CN" sz="2800" dirty="0"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  <a:sym typeface="Yeseva One" panose="00000500000000000000" charset="0"/>
              </a:rPr>
              <a:t> vi </a:t>
            </a:r>
            <a:r>
              <a:rPr lang="en-US" altLang="zh-CN" sz="2800" dirty="0" err="1"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  <a:sym typeface="Yeseva One" panose="00000500000000000000" charset="0"/>
              </a:rPr>
              <a:t>sinh</a:t>
            </a:r>
            <a:r>
              <a:rPr lang="en-US" altLang="zh-CN" sz="2800" dirty="0"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  <a:sym typeface="Yeseva One" panose="00000500000000000000" charset="0"/>
              </a:rPr>
              <a:t> </a:t>
            </a:r>
            <a:r>
              <a:rPr lang="en-US" altLang="zh-CN" sz="2800" dirty="0" err="1"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  <a:sym typeface="Yeseva One" panose="00000500000000000000" charset="0"/>
              </a:rPr>
              <a:t>vật</a:t>
            </a:r>
            <a:endParaRPr lang="zh-CN" altLang="en-US" sz="2800" dirty="0">
              <a:latin typeface="Calibri" panose="020F0502020204030204" pitchFamily="34" charset="0"/>
              <a:ea typeface="Yeseva One" panose="00000500000000000000" charset="0"/>
              <a:cs typeface="Calibri" panose="020F0502020204030204" pitchFamily="34" charset="0"/>
              <a:sym typeface="Yeseva One" panose="00000500000000000000" charset="0"/>
            </a:endParaRPr>
          </a:p>
        </p:txBody>
      </p:sp>
      <p:sp>
        <p:nvSpPr>
          <p:cNvPr id="79" name="3"/>
          <p:cNvSpPr/>
          <p:nvPr/>
        </p:nvSpPr>
        <p:spPr>
          <a:xfrm>
            <a:off x="5513834" y="4413750"/>
            <a:ext cx="3727377" cy="1023492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lvl="0" algn="ctr" defTabSz="1088390"/>
            <a:r>
              <a:rPr lang="en-US" altLang="zh-CN" sz="2800" dirty="0" err="1"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  <a:sym typeface="Yeseva One" panose="00000500000000000000" charset="0"/>
              </a:rPr>
              <a:t>Các</a:t>
            </a:r>
            <a:r>
              <a:rPr lang="en-US" altLang="zh-CN" sz="2800" dirty="0"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  <a:sym typeface="Yeseva One" panose="00000500000000000000" charset="0"/>
              </a:rPr>
              <a:t> </a:t>
            </a:r>
            <a:r>
              <a:rPr lang="en-US" altLang="zh-CN" sz="2800" dirty="0" err="1"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  <a:sym typeface="Yeseva One" panose="00000500000000000000" charset="0"/>
              </a:rPr>
              <a:t>kiểu</a:t>
            </a:r>
            <a:r>
              <a:rPr lang="en-US" altLang="zh-CN" sz="2800" dirty="0"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  <a:sym typeface="Yeseva One" panose="00000500000000000000" charset="0"/>
              </a:rPr>
              <a:t> </a:t>
            </a:r>
            <a:r>
              <a:rPr lang="en-US" altLang="zh-CN" sz="2800" dirty="0" err="1"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  <a:sym typeface="Yeseva One" panose="00000500000000000000" charset="0"/>
              </a:rPr>
              <a:t>dinh</a:t>
            </a:r>
            <a:r>
              <a:rPr lang="en-US" altLang="zh-CN" sz="2800" dirty="0"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  <a:sym typeface="Yeseva One" panose="00000500000000000000" charset="0"/>
              </a:rPr>
              <a:t> </a:t>
            </a:r>
            <a:r>
              <a:rPr lang="en-US" altLang="zh-CN" sz="2800" dirty="0" err="1"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  <a:sym typeface="Yeseva One" panose="00000500000000000000" charset="0"/>
              </a:rPr>
              <a:t>dưỡng</a:t>
            </a:r>
            <a:r>
              <a:rPr lang="en-US" altLang="zh-CN" sz="2800" dirty="0"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  <a:sym typeface="Yeseva One" panose="00000500000000000000" charset="0"/>
              </a:rPr>
              <a:t> </a:t>
            </a:r>
            <a:r>
              <a:rPr lang="en-US" altLang="zh-CN" sz="2800" dirty="0" err="1"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  <a:sym typeface="Yeseva One" panose="00000500000000000000" charset="0"/>
              </a:rPr>
              <a:t>của</a:t>
            </a:r>
            <a:endParaRPr lang="en-US" altLang="zh-CN" sz="2800" dirty="0">
              <a:latin typeface="Calibri" panose="020F0502020204030204" pitchFamily="34" charset="0"/>
              <a:ea typeface="Yeseva One" panose="00000500000000000000" charset="0"/>
              <a:cs typeface="Calibri" panose="020F0502020204030204" pitchFamily="34" charset="0"/>
              <a:sym typeface="Yeseva One" panose="00000500000000000000" charset="0"/>
            </a:endParaRPr>
          </a:p>
          <a:p>
            <a:pPr lvl="0" algn="ctr" defTabSz="1088390"/>
            <a:r>
              <a:rPr lang="en-US" altLang="zh-CN" sz="2800" dirty="0"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  <a:sym typeface="Yeseva One" panose="00000500000000000000" charset="0"/>
              </a:rPr>
              <a:t>vi </a:t>
            </a:r>
            <a:r>
              <a:rPr lang="en-US" altLang="zh-CN" sz="2800" dirty="0" err="1"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  <a:sym typeface="Yeseva One" panose="00000500000000000000" charset="0"/>
              </a:rPr>
              <a:t>sinh</a:t>
            </a:r>
            <a:r>
              <a:rPr lang="en-US" altLang="zh-CN" sz="2800" dirty="0"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  <a:sym typeface="Yeseva One" panose="00000500000000000000" charset="0"/>
              </a:rPr>
              <a:t> </a:t>
            </a:r>
            <a:r>
              <a:rPr lang="en-US" altLang="zh-CN" sz="2800" dirty="0" err="1"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  <a:sym typeface="Yeseva One" panose="00000500000000000000" charset="0"/>
              </a:rPr>
              <a:t>vật</a:t>
            </a:r>
            <a:endParaRPr lang="zh-CN" altLang="en-US" sz="2800" dirty="0">
              <a:latin typeface="Calibri" panose="020F0502020204030204" pitchFamily="34" charset="0"/>
              <a:ea typeface="Yeseva One" panose="00000500000000000000" charset="0"/>
              <a:cs typeface="Calibri" panose="020F0502020204030204" pitchFamily="34" charset="0"/>
              <a:sym typeface="Yeseva One" panose="00000500000000000000" charset="0"/>
            </a:endParaRPr>
          </a:p>
        </p:txBody>
      </p:sp>
      <p:sp>
        <p:nvSpPr>
          <p:cNvPr id="80" name="1"/>
          <p:cNvSpPr/>
          <p:nvPr/>
        </p:nvSpPr>
        <p:spPr>
          <a:xfrm>
            <a:off x="7187185" y="1653925"/>
            <a:ext cx="4791459" cy="1055908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lvl="0" algn="ctr" defTabSz="1088390"/>
            <a:r>
              <a:rPr lang="en-US" altLang="zh-CN" sz="2800" dirty="0" err="1"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  <a:sym typeface="Yeseva One" panose="00000500000000000000" charset="0"/>
              </a:rPr>
              <a:t>Một</a:t>
            </a:r>
            <a:r>
              <a:rPr lang="en-US" altLang="zh-CN" sz="2800" dirty="0"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  <a:sym typeface="Yeseva One" panose="00000500000000000000" charset="0"/>
              </a:rPr>
              <a:t> </a:t>
            </a:r>
            <a:r>
              <a:rPr lang="en-US" altLang="zh-CN" sz="2800" dirty="0" err="1"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  <a:sym typeface="Yeseva One" panose="00000500000000000000" charset="0"/>
              </a:rPr>
              <a:t>số</a:t>
            </a:r>
            <a:r>
              <a:rPr lang="en-US" altLang="zh-CN" sz="2800" dirty="0"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  <a:sym typeface="Yeseva One" panose="00000500000000000000" charset="0"/>
              </a:rPr>
              <a:t> </a:t>
            </a:r>
            <a:r>
              <a:rPr lang="en-US" altLang="zh-CN" sz="2800" dirty="0" err="1"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  <a:sym typeface="Yeseva One" panose="00000500000000000000" charset="0"/>
              </a:rPr>
              <a:t>phương</a:t>
            </a:r>
            <a:r>
              <a:rPr lang="en-US" altLang="zh-CN" sz="2800" dirty="0"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  <a:sym typeface="Yeseva One" panose="00000500000000000000" charset="0"/>
              </a:rPr>
              <a:t> </a:t>
            </a:r>
            <a:r>
              <a:rPr lang="en-US" altLang="zh-CN" sz="2800" dirty="0" err="1"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  <a:sym typeface="Yeseva One" panose="00000500000000000000" charset="0"/>
              </a:rPr>
              <a:t>pháp</a:t>
            </a:r>
            <a:r>
              <a:rPr lang="en-US" altLang="zh-CN" sz="2800" dirty="0"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  <a:sym typeface="Yeseva One" panose="00000500000000000000" charset="0"/>
              </a:rPr>
              <a:t> </a:t>
            </a:r>
            <a:r>
              <a:rPr lang="en-US" altLang="zh-CN" sz="2800" dirty="0" err="1"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  <a:sym typeface="Yeseva One" panose="00000500000000000000" charset="0"/>
              </a:rPr>
              <a:t>nghiên</a:t>
            </a:r>
            <a:r>
              <a:rPr lang="en-US" altLang="zh-CN" sz="2800" dirty="0"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  <a:sym typeface="Yeseva One" panose="00000500000000000000" charset="0"/>
              </a:rPr>
              <a:t> </a:t>
            </a:r>
            <a:r>
              <a:rPr lang="en-US" altLang="zh-CN" sz="2800" dirty="0" err="1"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  <a:sym typeface="Yeseva One" panose="00000500000000000000" charset="0"/>
              </a:rPr>
              <a:t>cứu</a:t>
            </a:r>
            <a:endParaRPr lang="en-US" altLang="zh-CN" sz="2800" dirty="0">
              <a:latin typeface="Calibri" panose="020F0502020204030204" pitchFamily="34" charset="0"/>
              <a:ea typeface="Yeseva One" panose="00000500000000000000" charset="0"/>
              <a:cs typeface="Calibri" panose="020F0502020204030204" pitchFamily="34" charset="0"/>
              <a:sym typeface="Yeseva One" panose="00000500000000000000" charset="0"/>
            </a:endParaRPr>
          </a:p>
          <a:p>
            <a:pPr lvl="0" algn="ctr" defTabSz="1088390"/>
            <a:r>
              <a:rPr lang="en-US" altLang="zh-CN" sz="2800" dirty="0"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  <a:sym typeface="Yeseva One" panose="00000500000000000000" charset="0"/>
              </a:rPr>
              <a:t>vi </a:t>
            </a:r>
            <a:r>
              <a:rPr lang="en-US" altLang="zh-CN" sz="2800" dirty="0" err="1"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  <a:sym typeface="Yeseva One" panose="00000500000000000000" charset="0"/>
              </a:rPr>
              <a:t>sinh</a:t>
            </a:r>
            <a:r>
              <a:rPr lang="en-US" altLang="zh-CN" sz="2800" dirty="0"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  <a:sym typeface="Yeseva One" panose="00000500000000000000" charset="0"/>
              </a:rPr>
              <a:t> </a:t>
            </a:r>
            <a:r>
              <a:rPr lang="en-US" altLang="zh-CN" sz="2800" dirty="0" err="1"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  <a:sym typeface="Yeseva One" panose="00000500000000000000" charset="0"/>
              </a:rPr>
              <a:t>vật</a:t>
            </a:r>
            <a:endParaRPr lang="zh-CN" altLang="en-US" sz="2800" dirty="0">
              <a:latin typeface="Calibri" panose="020F0502020204030204" pitchFamily="34" charset="0"/>
              <a:ea typeface="Yeseva One" panose="00000500000000000000" charset="0"/>
              <a:cs typeface="Calibri" panose="020F0502020204030204" pitchFamily="34" charset="0"/>
              <a:sym typeface="Yeseva One" panose="00000500000000000000" charset="0"/>
            </a:endParaRPr>
          </a:p>
        </p:txBody>
      </p:sp>
      <p:sp>
        <p:nvSpPr>
          <p:cNvPr id="72" name="TextBox 71"/>
          <p:cNvSpPr txBox="1">
            <a:spLocks noChangeAspect="1"/>
          </p:cNvSpPr>
          <p:nvPr/>
        </p:nvSpPr>
        <p:spPr>
          <a:xfrm>
            <a:off x="1547030" y="2754416"/>
            <a:ext cx="1439625" cy="1439623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1">
            <a:noAutofit/>
          </a:bodyPr>
          <a:lstStyle/>
          <a:p>
            <a:pPr marL="0" marR="0" lvl="0" indent="0" algn="ctr" defTabSz="1088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6000" dirty="0"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rPr>
              <a:t>I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Yeseva One" panose="00000500000000000000" charset="0"/>
              <a:ea typeface="Yeseva One" panose="00000500000000000000" charset="0"/>
              <a:sym typeface="Yeseva One" panose="00000500000000000000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664A4B44-703D-3314-7489-6EBEA906DE1D}"/>
              </a:ext>
            </a:extLst>
          </p:cNvPr>
          <p:cNvSpPr txBox="1">
            <a:spLocks/>
          </p:cNvSpPr>
          <p:nvPr/>
        </p:nvSpPr>
        <p:spPr>
          <a:xfrm>
            <a:off x="9347200" y="636597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AD38DC6-AF96-4C1E-B6C5-03A61CD475C6}" type="slidenum">
              <a:rPr lang="zh-CN" altLang="en-US" sz="2800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3</a:t>
            </a:fld>
            <a:endParaRPr lang="zh-CN" altLang="en-US" sz="28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675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3" grpId="0" animBg="1"/>
      <p:bldP spid="74" grpId="0" animBg="1"/>
      <p:bldP spid="75" grpId="0" animBg="1"/>
      <p:bldP spid="77" grpId="0"/>
      <p:bldP spid="78" grpId="0"/>
      <p:bldP spid="79" grpId="0"/>
      <p:bldP spid="80" grpId="0"/>
      <p:bldP spid="7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83455" y="112748"/>
            <a:ext cx="11804926" cy="647850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latin typeface="Yeseva One" panose="00000500000000000000" charset="0"/>
              <a:ea typeface="Yeseva One" panose="00000500000000000000" charset="0"/>
              <a:sym typeface="Yeseva One" panose="00000500000000000000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518439" y="1179903"/>
            <a:ext cx="9712777" cy="4187981"/>
            <a:chOff x="2224119" y="1448259"/>
            <a:chExt cx="8233580" cy="4187981"/>
          </a:xfrm>
        </p:grpSpPr>
        <p:grpSp>
          <p:nvGrpSpPr>
            <p:cNvPr id="7" name="组合 6"/>
            <p:cNvGrpSpPr>
              <a:grpSpLocks noChangeAspect="1"/>
            </p:cNvGrpSpPr>
            <p:nvPr/>
          </p:nvGrpSpPr>
          <p:grpSpPr>
            <a:xfrm>
              <a:off x="4656375" y="1448259"/>
              <a:ext cx="2879250" cy="3225215"/>
              <a:chOff x="3933832" y="1269794"/>
              <a:chExt cx="4320000" cy="4838943"/>
            </a:xfrm>
            <a:solidFill>
              <a:schemeClr val="accent6"/>
            </a:solidFill>
          </p:grpSpPr>
          <p:sp>
            <p:nvSpPr>
              <p:cNvPr id="8" name="菱形 7"/>
              <p:cNvSpPr>
                <a:spLocks noChangeAspect="1"/>
              </p:cNvSpPr>
              <p:nvPr userDrawn="1"/>
            </p:nvSpPr>
            <p:spPr>
              <a:xfrm>
                <a:off x="3933832" y="1269794"/>
                <a:ext cx="4320000" cy="4320000"/>
              </a:xfrm>
              <a:prstGeom prst="diamond">
                <a:avLst/>
              </a:prstGeom>
              <a:solidFill>
                <a:srgbClr val="5B44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latin typeface="Yeseva One" panose="00000500000000000000" charset="0"/>
                  <a:ea typeface="Yeseva One" panose="00000500000000000000" charset="0"/>
                  <a:sym typeface="Yeseva One" panose="00000500000000000000" charset="0"/>
                </a:endParaRPr>
              </a:p>
            </p:txBody>
          </p:sp>
          <p:sp>
            <p:nvSpPr>
              <p:cNvPr id="9" name="菱形 8"/>
              <p:cNvSpPr>
                <a:spLocks noChangeAspect="1"/>
              </p:cNvSpPr>
              <p:nvPr userDrawn="1"/>
            </p:nvSpPr>
            <p:spPr>
              <a:xfrm>
                <a:off x="5625076" y="5171223"/>
                <a:ext cx="937513" cy="937514"/>
              </a:xfrm>
              <a:prstGeom prst="diamond">
                <a:avLst/>
              </a:prstGeom>
              <a:noFill/>
              <a:ln>
                <a:solidFill>
                  <a:srgbClr val="5B44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latin typeface="Yeseva One" panose="00000500000000000000" charset="0"/>
                  <a:ea typeface="Yeseva One" panose="00000500000000000000" charset="0"/>
                  <a:sym typeface="Yeseva One" panose="00000500000000000000" charset="0"/>
                </a:endParaRPr>
              </a:p>
            </p:txBody>
          </p:sp>
        </p:grpSp>
        <p:sp>
          <p:nvSpPr>
            <p:cNvPr id="14" name="文本框 32"/>
            <p:cNvSpPr txBox="1"/>
            <p:nvPr/>
          </p:nvSpPr>
          <p:spPr>
            <a:xfrm>
              <a:off x="2224119" y="4993643"/>
              <a:ext cx="8233580" cy="642597"/>
            </a:xfrm>
            <a:prstGeom prst="rect">
              <a:avLst/>
            </a:prstGeom>
            <a:noFill/>
          </p:spPr>
          <p:txBody>
            <a:bodyPr wrap="square" lIns="87741" tIns="43871" rIns="87741" bIns="43871" rtlCol="0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chemeClr val="bg1"/>
                  </a:solidFill>
                  <a:latin typeface="Agency FB" panose="020B0503020202020204" pitchFamily="34" charset="0"/>
                </a:defRPr>
              </a:lvl1pPr>
            </a:lstStyle>
            <a:p>
              <a:pPr lvl="0" algn="ctr" defTabSz="1088390"/>
              <a:r>
                <a:rPr lang="en-US" altLang="zh-CN" sz="3600" dirty="0">
                  <a:solidFill>
                    <a:schemeClr val="tx1"/>
                  </a:solidFill>
                  <a:latin typeface="Calibri" panose="020F0502020204030204" pitchFamily="34" charset="0"/>
                  <a:ea typeface="Yeseva One" panose="00000500000000000000" charset="0"/>
                  <a:cs typeface="Calibri" panose="020F0502020204030204" pitchFamily="34" charset="0"/>
                  <a:sym typeface="Yeseva One" panose="00000500000000000000" charset="0"/>
                </a:rPr>
                <a:t>KHÁI NIỆM VÀ ĐẶC ĐIỂM CỦA VI SINH VẬT</a:t>
              </a:r>
              <a:endParaRPr lang="zh-CN" altLang="en-US" sz="3600" dirty="0">
                <a:solidFill>
                  <a:schemeClr val="tx1"/>
                </a:solidFill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  <a:sym typeface="Yeseva One" panose="00000500000000000000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906684" y="2413602"/>
              <a:ext cx="37863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6000">
                  <a:gradFill>
                    <a:gsLst>
                      <a:gs pos="0">
                        <a:schemeClr val="accent4"/>
                      </a:gs>
                      <a:gs pos="100000">
                        <a:srgbClr val="372A55"/>
                      </a:gs>
                    </a:gsLst>
                    <a:lin ang="2700000" scaled="1"/>
                  </a:gradFill>
                  <a:latin typeface="+mj-ea"/>
                  <a:ea typeface="+mj-ea"/>
                </a:defRPr>
              </a:lvl1pPr>
            </a:lstStyle>
            <a:p>
              <a:pPr marL="0" marR="0" lvl="0" indent="0" algn="ctr" defTabSz="10883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dirty="0">
                  <a:solidFill>
                    <a:prstClr val="white"/>
                  </a:solidFill>
                  <a:latin typeface="Yeseva One" panose="00000500000000000000" charset="0"/>
                  <a:ea typeface="Yeseva One" panose="00000500000000000000" charset="0"/>
                  <a:sym typeface="Yeseva One" panose="00000500000000000000" charset="0"/>
                </a:rPr>
                <a:t>I</a:t>
              </a:r>
              <a:endPara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</p:grp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6D544DE5-90AE-80CC-3FD5-826590C49659}"/>
              </a:ext>
            </a:extLst>
          </p:cNvPr>
          <p:cNvSpPr txBox="1">
            <a:spLocks/>
          </p:cNvSpPr>
          <p:nvPr/>
        </p:nvSpPr>
        <p:spPr>
          <a:xfrm>
            <a:off x="9347200" y="636597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AD38DC6-AF96-4C1E-B6C5-03A61CD475C6}" type="slidenum">
              <a:rPr lang="zh-CN" altLang="en-US" sz="2800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4</a:t>
            </a:fld>
            <a:endParaRPr lang="zh-CN" altLang="en-US" sz="28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144326"/>
            <a:ext cx="11748051" cy="791845"/>
            <a:chOff x="1" y="144326"/>
            <a:chExt cx="5036456" cy="791845"/>
          </a:xfrm>
        </p:grpSpPr>
        <p:sp>
          <p:nvSpPr>
            <p:cNvPr id="11" name="矩形 10"/>
            <p:cNvSpPr/>
            <p:nvPr/>
          </p:nvSpPr>
          <p:spPr>
            <a:xfrm>
              <a:off x="1" y="144326"/>
              <a:ext cx="5036456" cy="79184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11016" y="264124"/>
              <a:ext cx="48254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altLang="zh-CN" sz="28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Yeseva One" panose="00000500000000000000" charset="0"/>
                  <a:cs typeface="Calibri" panose="020F0502020204030204" pitchFamily="34" charset="0"/>
                  <a:sym typeface="Yeseva One" panose="00000500000000000000" charset="0"/>
                </a:rPr>
                <a:t>I.KHÁI NIỆM VÀ ĐẶC ĐIỂM CỦA VI SINH VẬT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408C9AD-0B28-221C-FF59-491DDD7EB2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15" y="1071286"/>
            <a:ext cx="2656573" cy="5088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00F2B5-55BD-96E5-4BAE-68BC7AB820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100" y="1055969"/>
            <a:ext cx="5231102" cy="2709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2D7B340-B04A-0686-D2C7-33B557CEA3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709" y="1055969"/>
            <a:ext cx="3435601" cy="5176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472FE0-9809-D910-FCE6-1C52D1ED92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100" y="3765673"/>
            <a:ext cx="5231102" cy="2584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2A14AA0E-59AD-778C-15B8-18A831400EAB}"/>
              </a:ext>
            </a:extLst>
          </p:cNvPr>
          <p:cNvSpPr txBox="1">
            <a:spLocks/>
          </p:cNvSpPr>
          <p:nvPr/>
        </p:nvSpPr>
        <p:spPr>
          <a:xfrm>
            <a:off x="9347200" y="636597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AD38DC6-AF96-4C1E-B6C5-03A61CD475C6}" type="slidenum">
              <a:rPr lang="zh-CN" altLang="en-US" sz="2800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5</a:t>
            </a:fld>
            <a:endParaRPr lang="zh-CN" altLang="en-US" sz="28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387064" y="2127907"/>
            <a:ext cx="3807618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rPr>
              <a:t>Add the title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0" y="144326"/>
            <a:ext cx="11887523" cy="791845"/>
            <a:chOff x="1" y="144326"/>
            <a:chExt cx="5089428" cy="791845"/>
          </a:xfrm>
        </p:grpSpPr>
        <p:sp>
          <p:nvSpPr>
            <p:cNvPr id="11" name="矩形 10"/>
            <p:cNvSpPr/>
            <p:nvPr/>
          </p:nvSpPr>
          <p:spPr>
            <a:xfrm>
              <a:off x="1" y="144326"/>
              <a:ext cx="5036456" cy="79184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  <a:sym typeface="Yeseva One" panose="00000500000000000000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11016" y="264124"/>
              <a:ext cx="48784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altLang="zh-CN" sz="28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Yeseva One" panose="00000500000000000000" charset="0"/>
                </a:rPr>
                <a:t>I.KHÁI NIỆM VÀ ĐẶC ĐIỂM CỦA VI SINH VẬT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5B5C705-090D-6C6A-D9A2-3523932E1F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76" y="1055969"/>
            <a:ext cx="10812703" cy="5283130"/>
          </a:xfrm>
          <a:prstGeom prst="rect">
            <a:avLst/>
          </a:prstGeom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E3EB5AEB-89AD-4EF4-D854-EDB9B07F6635}"/>
              </a:ext>
            </a:extLst>
          </p:cNvPr>
          <p:cNvSpPr txBox="1">
            <a:spLocks/>
          </p:cNvSpPr>
          <p:nvPr/>
        </p:nvSpPr>
        <p:spPr>
          <a:xfrm>
            <a:off x="9347200" y="636597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AD38DC6-AF96-4C1E-B6C5-03A61CD475C6}" type="slidenum">
              <a:rPr lang="zh-CN" altLang="en-US" sz="2800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6</a:t>
            </a:fld>
            <a:endParaRPr lang="zh-CN" altLang="en-US" sz="28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685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" y="144326"/>
            <a:ext cx="11722980" cy="791845"/>
            <a:chOff x="1" y="144326"/>
            <a:chExt cx="5036456" cy="791845"/>
          </a:xfrm>
        </p:grpSpPr>
        <p:sp>
          <p:nvSpPr>
            <p:cNvPr id="11" name="矩形 10"/>
            <p:cNvSpPr/>
            <p:nvPr/>
          </p:nvSpPr>
          <p:spPr>
            <a:xfrm>
              <a:off x="1" y="144326"/>
              <a:ext cx="5036456" cy="79184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  <a:sym typeface="Yeseva One" panose="00000500000000000000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11016" y="264124"/>
              <a:ext cx="48254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altLang="zh-CN" sz="28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Yeseva One" panose="00000500000000000000" charset="0"/>
                </a:rPr>
                <a:t>I.KHÁI NIỆM VÀ ĐẶC ĐIỂM CỦA VI SINH VẬT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BC6DEA2-4736-5D06-5CD1-8C73DEE12F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92" y="1270534"/>
            <a:ext cx="5755908" cy="4316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CF8AB6-2A04-A965-31F1-D0030B5E2F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55969"/>
            <a:ext cx="3391074" cy="2495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828616-DFAC-50B7-5E63-815BDAC4FD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26557"/>
            <a:ext cx="40005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270C600-509A-D6A8-DBD7-D02AFD77D7CF}"/>
              </a:ext>
            </a:extLst>
          </p:cNvPr>
          <p:cNvSpPr/>
          <p:nvPr/>
        </p:nvSpPr>
        <p:spPr>
          <a:xfrm>
            <a:off x="340091" y="3164892"/>
            <a:ext cx="2788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sz="2400" b="1" i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đoàn</a:t>
            </a:r>
            <a:r>
              <a:rPr lang="en-US" sz="2400" b="1" i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Volvox</a:t>
            </a:r>
            <a:endParaRPr lang="en-US" sz="24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3EDE60-45DB-68EF-D0C8-301C1E935BB0}"/>
              </a:ext>
            </a:extLst>
          </p:cNvPr>
          <p:cNvSpPr/>
          <p:nvPr/>
        </p:nvSpPr>
        <p:spPr>
          <a:xfrm>
            <a:off x="9342695" y="1990684"/>
            <a:ext cx="23371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err="1">
                <a:solidFill>
                  <a:srgbClr val="92D050"/>
                </a:solidFill>
                <a:highlight>
                  <a:srgbClr val="0000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Trùng</a:t>
            </a:r>
            <a:r>
              <a:rPr lang="en-US" sz="2800" b="1" i="1" dirty="0">
                <a:solidFill>
                  <a:srgbClr val="92D050"/>
                </a:solidFill>
                <a:highlight>
                  <a:srgbClr val="0000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92D050"/>
                </a:solidFill>
                <a:highlight>
                  <a:srgbClr val="0000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roi</a:t>
            </a:r>
            <a:r>
              <a:rPr lang="en-US" sz="2800" b="1" i="1" dirty="0">
                <a:solidFill>
                  <a:srgbClr val="92D050"/>
                </a:solidFill>
                <a:highlight>
                  <a:srgbClr val="0000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92D050"/>
                </a:solidFill>
                <a:highlight>
                  <a:srgbClr val="0000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xanh</a:t>
            </a:r>
            <a:endParaRPr lang="en-US" sz="2800" b="1" dirty="0">
              <a:solidFill>
                <a:srgbClr val="92D050"/>
              </a:solidFill>
              <a:highlight>
                <a:srgbClr val="0000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33003C7-DD1A-D029-F086-55A19BC8C13E}"/>
              </a:ext>
            </a:extLst>
          </p:cNvPr>
          <p:cNvSpPr/>
          <p:nvPr/>
        </p:nvSpPr>
        <p:spPr>
          <a:xfrm>
            <a:off x="10279957" y="4801262"/>
            <a:ext cx="15745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err="1">
                <a:solidFill>
                  <a:srgbClr val="FFC000"/>
                </a:solidFill>
                <a:highlight>
                  <a:srgbClr val="0000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Xạ</a:t>
            </a:r>
            <a:r>
              <a:rPr lang="en-US" sz="2800" b="1" i="1" dirty="0">
                <a:solidFill>
                  <a:srgbClr val="FFC000"/>
                </a:solidFill>
                <a:highlight>
                  <a:srgbClr val="0000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C000"/>
                </a:solidFill>
                <a:highlight>
                  <a:srgbClr val="0000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khuẩn</a:t>
            </a:r>
            <a:endParaRPr lang="en-US" sz="2800" b="1" dirty="0">
              <a:solidFill>
                <a:srgbClr val="FFC000"/>
              </a:solidFill>
              <a:highlight>
                <a:srgbClr val="0000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73BFE998-A5F7-038E-0E5D-35A2C595819B}"/>
              </a:ext>
            </a:extLst>
          </p:cNvPr>
          <p:cNvSpPr txBox="1">
            <a:spLocks/>
          </p:cNvSpPr>
          <p:nvPr/>
        </p:nvSpPr>
        <p:spPr>
          <a:xfrm>
            <a:off x="9347200" y="636597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AD38DC6-AF96-4C1E-B6C5-03A61CD475C6}" type="slidenum">
              <a:rPr lang="zh-CN" altLang="en-US" sz="2800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7</a:t>
            </a:fld>
            <a:endParaRPr lang="zh-CN" altLang="en-US" sz="28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462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" y="144326"/>
            <a:ext cx="11001468" cy="791845"/>
            <a:chOff x="1" y="144326"/>
            <a:chExt cx="5036456" cy="791845"/>
          </a:xfrm>
        </p:grpSpPr>
        <p:sp>
          <p:nvSpPr>
            <p:cNvPr id="11" name="矩形 10"/>
            <p:cNvSpPr/>
            <p:nvPr/>
          </p:nvSpPr>
          <p:spPr>
            <a:xfrm>
              <a:off x="1" y="144326"/>
              <a:ext cx="5036456" cy="79184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eseva One" panose="00000500000000000000" charset="0"/>
                <a:ea typeface="Yeseva One" panose="00000500000000000000" charset="0"/>
                <a:cs typeface="+mn-cs"/>
                <a:sym typeface="Yeseva One" panose="00000500000000000000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11016" y="264124"/>
              <a:ext cx="43993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28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Yeseva One" panose="00000500000000000000" charset="0"/>
                </a:rPr>
                <a:t>I.KHÁI NIỆM VÀ ĐẶC ĐIỂM CỦA VI SINH VẬT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79150CA-0F1B-9BC9-34A1-B029637780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212"/>
          <a:stretch/>
        </p:blipFill>
        <p:spPr>
          <a:xfrm>
            <a:off x="192793" y="1267725"/>
            <a:ext cx="11806413" cy="4805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76626EB0-95D8-B11D-327E-87F1943274B2}"/>
              </a:ext>
            </a:extLst>
          </p:cNvPr>
          <p:cNvSpPr txBox="1">
            <a:spLocks/>
          </p:cNvSpPr>
          <p:nvPr/>
        </p:nvSpPr>
        <p:spPr>
          <a:xfrm>
            <a:off x="9347200" y="636597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AD38DC6-AF96-4C1E-B6C5-03A61CD475C6}" type="slidenum">
              <a:rPr lang="zh-CN" altLang="en-US" sz="2800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8</a:t>
            </a:fld>
            <a:endParaRPr lang="zh-CN" altLang="en-US" sz="28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" y="144326"/>
            <a:ext cx="11983424" cy="791845"/>
            <a:chOff x="1" y="144326"/>
            <a:chExt cx="5036456" cy="791845"/>
          </a:xfrm>
        </p:grpSpPr>
        <p:sp>
          <p:nvSpPr>
            <p:cNvPr id="11" name="矩形 10"/>
            <p:cNvSpPr/>
            <p:nvPr/>
          </p:nvSpPr>
          <p:spPr>
            <a:xfrm>
              <a:off x="1" y="144326"/>
              <a:ext cx="5036456" cy="79184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Yeseva One" panose="00000500000000000000" charset="0"/>
                <a:cs typeface="Calibri" panose="020F0502020204030204" pitchFamily="34" charset="0"/>
                <a:sym typeface="Yeseva One" panose="00000500000000000000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11016" y="264124"/>
              <a:ext cx="47330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28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Yeseva One" panose="00000500000000000000" charset="0"/>
                  <a:cs typeface="Calibri" panose="020F0502020204030204" pitchFamily="34" charset="0"/>
                  <a:sym typeface="Yeseva One" panose="00000500000000000000" charset="0"/>
                </a:rPr>
                <a:t>I.KHÁI NIỆM VÀ ĐẶC ĐIỂM CỦA VI SINH VẬT</a:t>
              </a:r>
            </a:p>
          </p:txBody>
        </p:sp>
      </p:grpSp>
      <p:pic>
        <p:nvPicPr>
          <p:cNvPr id="2" name="Picture 3">
            <a:extLst>
              <a:ext uri="{FF2B5EF4-FFF2-40B4-BE49-F238E27FC236}">
                <a16:creationId xmlns:a16="http://schemas.microsoft.com/office/drawing/2014/main" id="{2F3B9751-8699-333B-D1D9-2152A70D7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360" y="2000921"/>
            <a:ext cx="6046189" cy="265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7DDEA64A-3DD1-5E14-7BD0-8C74BB505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4984" y="1525683"/>
            <a:ext cx="3648405" cy="389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CF84C19-A5A0-DDDB-BBDF-421246D637F5}"/>
              </a:ext>
            </a:extLst>
          </p:cNvPr>
          <p:cNvSpPr/>
          <p:nvPr/>
        </p:nvSpPr>
        <p:spPr>
          <a:xfrm>
            <a:off x="2365300" y="4815347"/>
            <a:ext cx="2821750" cy="5539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lIns="121896" tIns="60948" rIns="121896" bIns="60948">
            <a:spAutoFit/>
          </a:bodyPr>
          <a:lstStyle/>
          <a:p>
            <a:r>
              <a:rPr lang="en-US" sz="2800" dirty="0" err="1"/>
              <a:t>Pyrolobus</a:t>
            </a:r>
            <a:r>
              <a:rPr lang="en-US" sz="2800" dirty="0"/>
              <a:t> </a:t>
            </a:r>
            <a:r>
              <a:rPr lang="en-US" sz="2800" dirty="0" err="1"/>
              <a:t>fumarii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D3345FD-900D-7B10-CE37-DA7A7FC74A40}"/>
                  </a:ext>
                </a:extLst>
              </p:cNvPr>
              <p:cNvSpPr/>
              <p:nvPr/>
            </p:nvSpPr>
            <p:spPr>
              <a:xfrm>
                <a:off x="1165098" y="5392567"/>
                <a:ext cx="4651353" cy="56372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txBody>
              <a:bodyPr wrap="none" lIns="121896" tIns="60948" rIns="121896" bIns="60948">
                <a:spAutoFit/>
              </a:bodyPr>
              <a:lstStyle/>
              <a:p>
                <a:r>
                  <a:rPr lang="en-US" sz="2800" dirty="0"/>
                  <a:t>Có thể sống ở nhiệt độ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>
                            <a:latin typeface="Cambria Math" panose="02040503050406030204" pitchFamily="18" charset="0"/>
                          </a:rPr>
                          <m:t>𝟏𝟏𝟑</m:t>
                        </m:r>
                      </m:e>
                      <m:sup>
                        <m:r>
                          <a:rPr lang="en-US" sz="2800" b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dirty="0"/>
                  <a:t>C</a:t>
                </a: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D3345FD-900D-7B10-CE37-DA7A7FC74A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098" y="5392567"/>
                <a:ext cx="4651353" cy="563720"/>
              </a:xfrm>
              <a:prstGeom prst="rect">
                <a:avLst/>
              </a:prstGeom>
              <a:blipFill>
                <a:blip r:embed="rId5"/>
                <a:stretch>
                  <a:fillRect l="-1830" t="-4255" r="-1046" b="-26596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9E2A428-282B-D3DC-011C-799BDFB9E530}"/>
              </a:ext>
            </a:extLst>
          </p:cNvPr>
          <p:cNvSpPr/>
          <p:nvPr/>
        </p:nvSpPr>
        <p:spPr>
          <a:xfrm>
            <a:off x="7970943" y="5530884"/>
            <a:ext cx="4875582" cy="5539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lIns="121896" tIns="60948" rIns="121896" bIns="60948">
            <a:spAutoFit/>
          </a:bodyPr>
          <a:lstStyle/>
          <a:p>
            <a:r>
              <a:rPr lang="en-US" sz="2800" dirty="0"/>
              <a:t>Strain 121 (</a:t>
            </a:r>
            <a:r>
              <a:rPr lang="en-US" sz="2800" dirty="0" err="1"/>
              <a:t>Geogemma</a:t>
            </a:r>
            <a:r>
              <a:rPr lang="en-US" sz="2800" dirty="0"/>
              <a:t> </a:t>
            </a:r>
            <a:r>
              <a:rPr lang="en-US" sz="2800" dirty="0" err="1"/>
              <a:t>barossii</a:t>
            </a:r>
            <a:r>
              <a:rPr lang="en-US" sz="2133" b="1" dirty="0">
                <a:solidFill>
                  <a:schemeClr val="bg1"/>
                </a:solidFill>
                <a:highlight>
                  <a:srgbClr val="0000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A04CDDB-9F3C-DA6D-DF1A-8394F6C9AADF}"/>
                  </a:ext>
                </a:extLst>
              </p:cNvPr>
              <p:cNvSpPr/>
              <p:nvPr/>
            </p:nvSpPr>
            <p:spPr>
              <a:xfrm>
                <a:off x="7324217" y="6136541"/>
                <a:ext cx="5148284" cy="56372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txBody>
              <a:bodyPr wrap="none" lIns="121896" tIns="60948" rIns="121896" bIns="60948">
                <a:spAutoFit/>
              </a:bodyPr>
              <a:lstStyle/>
              <a:p>
                <a:r>
                  <a:rPr lang="en-US" sz="2800" dirty="0"/>
                  <a:t>Có thể sinh sản ở nhiệt độ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>
                            <a:latin typeface="Cambria Math" panose="02040503050406030204" pitchFamily="18" charset="0"/>
                          </a:rPr>
                          <m:t>𝟏𝟐𝟏</m:t>
                        </m:r>
                      </m:e>
                      <m:sup>
                        <m:r>
                          <a:rPr lang="en-US" sz="2800" b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dirty="0"/>
                  <a:t>C</a:t>
                </a: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A04CDDB-9F3C-DA6D-DF1A-8394F6C9AA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4217" y="6136541"/>
                <a:ext cx="5148284" cy="563720"/>
              </a:xfrm>
              <a:prstGeom prst="rect">
                <a:avLst/>
              </a:prstGeom>
              <a:blipFill>
                <a:blip r:embed="rId6"/>
                <a:stretch>
                  <a:fillRect l="-1653" t="-4255" r="-826" b="-26596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C602E55-405F-B224-A02E-577E76066541}"/>
              </a:ext>
            </a:extLst>
          </p:cNvPr>
          <p:cNvSpPr txBox="1"/>
          <p:nvPr/>
        </p:nvSpPr>
        <p:spPr>
          <a:xfrm>
            <a:off x="1824869" y="1498440"/>
            <a:ext cx="3168352" cy="553974"/>
          </a:xfrm>
          <a:prstGeom prst="rect">
            <a:avLst/>
          </a:prstGeom>
          <a:noFill/>
        </p:spPr>
        <p:txBody>
          <a:bodyPr wrap="square" lIns="121896" tIns="60948" rIns="121896" bIns="60948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1997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5F793C-3019-CCCC-713D-96FFD5B80906}"/>
              </a:ext>
            </a:extLst>
          </p:cNvPr>
          <p:cNvSpPr txBox="1"/>
          <p:nvPr/>
        </p:nvSpPr>
        <p:spPr>
          <a:xfrm>
            <a:off x="8400256" y="951024"/>
            <a:ext cx="3168352" cy="553974"/>
          </a:xfrm>
          <a:prstGeom prst="rect">
            <a:avLst/>
          </a:prstGeom>
          <a:noFill/>
        </p:spPr>
        <p:txBody>
          <a:bodyPr wrap="square" lIns="121896" tIns="60948" rIns="121896" bIns="60948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2003</a:t>
            </a:r>
          </a:p>
        </p:txBody>
      </p:sp>
    </p:spTree>
    <p:extLst>
      <p:ext uri="{BB962C8B-B14F-4D97-AF65-F5344CB8AC3E}">
        <p14:creationId xmlns:p14="http://schemas.microsoft.com/office/powerpoint/2010/main" val="2056518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10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自定义 16">
      <a:dk1>
        <a:sysClr val="windowText" lastClr="000000"/>
      </a:dk1>
      <a:lt1>
        <a:sysClr val="window" lastClr="FFFFFF"/>
      </a:lt1>
      <a:dk2>
        <a:srgbClr val="3E3D2D"/>
      </a:dk2>
      <a:lt2>
        <a:srgbClr val="FFFFFF"/>
      </a:lt2>
      <a:accent1>
        <a:srgbClr val="624F3C"/>
      </a:accent1>
      <a:accent2>
        <a:srgbClr val="D2B38A"/>
      </a:accent2>
      <a:accent3>
        <a:srgbClr val="624F3C"/>
      </a:accent3>
      <a:accent4>
        <a:srgbClr val="D2B38A"/>
      </a:accent4>
      <a:accent5>
        <a:srgbClr val="624F3C"/>
      </a:accent5>
      <a:accent6>
        <a:srgbClr val="D2B38A"/>
      </a:accent6>
      <a:hlink>
        <a:srgbClr val="624F3C"/>
      </a:hlink>
      <a:folHlink>
        <a:srgbClr val="D2B38A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1019</Words>
  <Application>Microsoft Office PowerPoint</Application>
  <PresentationFormat>Widescreen</PresentationFormat>
  <Paragraphs>194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39" baseType="lpstr">
      <vt:lpstr>等线</vt:lpstr>
      <vt:lpstr>Arial</vt:lpstr>
      <vt:lpstr>Arial Black</vt:lpstr>
      <vt:lpstr>Calibri</vt:lpstr>
      <vt:lpstr>Calibri Light</vt:lpstr>
      <vt:lpstr>Cambria Math</vt:lpstr>
      <vt:lpstr>Trebuchet MS</vt:lpstr>
      <vt:lpstr>Wingdings</vt:lpstr>
      <vt:lpstr>Wingdings 3</vt:lpstr>
      <vt:lpstr>Yeseva One</vt:lpstr>
      <vt:lpstr>Office 主题</vt:lpstr>
      <vt:lpstr>Office Theme</vt:lpstr>
      <vt:lpstr>1_Office Theme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DDPC</cp:lastModifiedBy>
  <cp:revision>48</cp:revision>
  <dcterms:created xsi:type="dcterms:W3CDTF">2019-02-26T06:55:00Z</dcterms:created>
  <dcterms:modified xsi:type="dcterms:W3CDTF">2024-08-20T07:18:17Z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6D9403A78F4E439DB2193C24B5A797E0</vt:lpwstr>
  </property>
  <property fmtid="{D5CDD505-2E9C-101B-9397-08002B2CF9AE}" pid="3" name="KSOProductBuildVer">
    <vt:lpwstr>2052-11.1.0.10463</vt:lpwstr>
  </property>
</Properties>
</file>