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843" r:id="rId2"/>
  </p:sldMasterIdLst>
  <p:notesMasterIdLst>
    <p:notesMasterId r:id="rId27"/>
  </p:notesMasterIdLst>
  <p:sldIdLst>
    <p:sldId id="359" r:id="rId3"/>
    <p:sldId id="408" r:id="rId4"/>
    <p:sldId id="352" r:id="rId5"/>
    <p:sldId id="257" r:id="rId6"/>
    <p:sldId id="360" r:id="rId7"/>
    <p:sldId id="361" r:id="rId8"/>
    <p:sldId id="411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4" r:id="rId17"/>
    <p:sldId id="420" r:id="rId18"/>
    <p:sldId id="421" r:id="rId19"/>
    <p:sldId id="422" r:id="rId20"/>
    <p:sldId id="423" r:id="rId21"/>
    <p:sldId id="426" r:id="rId22"/>
    <p:sldId id="427" r:id="rId23"/>
    <p:sldId id="428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are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2E9"/>
    <a:srgbClr val="F5F7F9"/>
    <a:srgbClr val="DCFFBA"/>
    <a:srgbClr val="EDFBBE"/>
    <a:srgbClr val="8EB333"/>
    <a:srgbClr val="ACCF5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77AE-6724-43D0-B546-CAA8F3A90C1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00752-4312-4B33-9C1D-9DE320FB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9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53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03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9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38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19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657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43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1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131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27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6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01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92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8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70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2292-4264-4AFA-9D6F-A74A16D2ABA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GIF"/><Relationship Id="rId1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7.GI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GIF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496390"/>
            <a:ext cx="12192000" cy="4552128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BÀO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Bộ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sách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Chân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Trời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Sáng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Tạo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) </a:t>
            </a:r>
            <a:endParaRPr lang="vi-VN" sz="4800" b="1" dirty="0">
              <a:solidFill>
                <a:srgbClr val="FFFF00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1052124"/>
            <a:chOff x="3414850" y="6238840"/>
            <a:chExt cx="10550524" cy="105212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giống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hay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82637"/>
              </p:ext>
            </p:extLst>
          </p:nvPr>
        </p:nvGraphicFramePr>
        <p:xfrm>
          <a:off x="1725930" y="2521966"/>
          <a:ext cx="4299222" cy="269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115157" imgH="2728196" progId="Paint.Picture">
                  <p:embed/>
                </p:oleObj>
              </mc:Choice>
              <mc:Fallback>
                <p:oleObj name="Bitmap Image" r:id="rId6" imgW="4115157" imgH="2728196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30" y="2521966"/>
                        <a:ext cx="4299222" cy="269446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7666"/>
              </p:ext>
            </p:extLst>
          </p:nvPr>
        </p:nvGraphicFramePr>
        <p:xfrm>
          <a:off x="6831512" y="2490960"/>
          <a:ext cx="4385128" cy="272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519052" imgH="2286198" progId="Paint.Picture">
                  <p:embed/>
                </p:oleObj>
              </mc:Choice>
              <mc:Fallback>
                <p:oleObj name="Bitmap Image" r:id="rId8" imgW="4519052" imgH="228619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512" y="2490960"/>
                        <a:ext cx="4385128" cy="272547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2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924594" y="1106214"/>
            <a:ext cx="8865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thuột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3270" y="2786220"/>
            <a:ext cx="10679430" cy="1384995"/>
            <a:chOff x="3618050" y="3711659"/>
            <a:chExt cx="10679430" cy="1384995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432756" y="3711659"/>
              <a:ext cx="9864724" cy="138499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sẹo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triển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phận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con?</a:t>
              </a: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3711659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3270" y="2786220"/>
            <a:ext cx="10679430" cy="1384995"/>
            <a:chOff x="3618050" y="3711659"/>
            <a:chExt cx="10679430" cy="1384995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432756" y="3711659"/>
              <a:ext cx="9864724" cy="138499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tóm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tắt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quy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giống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trồng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nghệ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3711659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một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số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tựu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194" name="Picture 2" descr="Loài lan được nhiều người yêu thíc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8268" y="2386147"/>
            <a:ext cx="5701937" cy="43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gotrangtri.vn/wp-content/uploads/2018/12/don-dong-ve-voi-mua-cuc-hoa-mi-tren-pho-ha-noi-6-copy-753x310.jpg.webp"/>
          <p:cNvSpPr>
            <a:spLocks noChangeAspect="1" noChangeArrowheads="1"/>
          </p:cNvSpPr>
          <p:nvPr/>
        </p:nvSpPr>
        <p:spPr bwMode="auto">
          <a:xfrm flipV="1">
            <a:off x="376646" y="-4815805"/>
            <a:ext cx="304800" cy="3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gotrangtri.vn/wp-content/uploads/2018/12/don-dong-ve-voi-mua-cuc-hoa-mi-tren-pho-ha-noi-6-copy-753x310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cúc họa mi đẹp Archives | Gỗ Trang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81" y="2386147"/>
            <a:ext cx="5435328" cy="43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519645" y="1096335"/>
            <a:ext cx="91527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hiếm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tuyệt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chủng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5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86587"/>
              </p:ext>
            </p:extLst>
          </p:nvPr>
        </p:nvGraphicFramePr>
        <p:xfrm>
          <a:off x="3509554" y="2379838"/>
          <a:ext cx="6313715" cy="309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849524" imgH="2225233" progId="Paint.Picture">
                  <p:embed/>
                </p:oleObj>
              </mc:Choice>
              <mc:Fallback>
                <p:oleObj name="Bitmap Image" r:id="rId5" imgW="2849524" imgH="22252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554" y="2379838"/>
                        <a:ext cx="6313715" cy="30978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3270" y="5677465"/>
            <a:ext cx="10668816" cy="992046"/>
            <a:chOff x="3618050" y="6602904"/>
            <a:chExt cx="10668816" cy="992046"/>
          </a:xfrm>
          <a:noFill/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4422142" y="6640843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quy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vô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nuôi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6602904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7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3270" y="5677465"/>
            <a:ext cx="10668816" cy="992046"/>
            <a:chOff x="3618050" y="6602904"/>
            <a:chExt cx="10668816" cy="992046"/>
          </a:xfrm>
          <a:noFill/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4422142" y="6640843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cấy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truyền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phôi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6602904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41422"/>
              </p:ext>
            </p:extLst>
          </p:nvPr>
        </p:nvGraphicFramePr>
        <p:xfrm>
          <a:off x="2420984" y="2371209"/>
          <a:ext cx="7350034" cy="314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392381" imgH="1821338" progId="Paint.Picture">
                  <p:embed/>
                </p:oleObj>
              </mc:Choice>
              <mc:Fallback>
                <p:oleObj name="Bitmap Image" r:id="rId6" imgW="2392381" imgH="18213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84" y="2371209"/>
                        <a:ext cx="7350034" cy="314024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9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một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số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tựu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604508" y="674400"/>
            <a:ext cx="99277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hormone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khắc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giơngs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6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3" y="190500"/>
            <a:ext cx="7820297" cy="58261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49624" y="2116182"/>
            <a:ext cx="11483788" cy="3755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khái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niệm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lí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thành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tựu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thực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lang="en-US" sz="32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được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khái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niệm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nguyên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lí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tựu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động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vật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228" y="289775"/>
            <a:ext cx="587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CÂU HỎI ÔN TẬP, KIỂM TRA ĐÁNH GIÁ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729" y="903948"/>
            <a:ext cx="11307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Ngành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gen.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PCR.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sẹo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Hoocmon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C. Vitamin.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3183" y="1880316"/>
            <a:ext cx="616366" cy="36060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667" y="4417454"/>
            <a:ext cx="489397" cy="39924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3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59" y="183077"/>
            <a:ext cx="10972800" cy="5917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sẹo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gen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gen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trông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suất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gen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hiếm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tuyệt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chủng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0659" y="1156023"/>
            <a:ext cx="502276" cy="450761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6265" y="5081388"/>
            <a:ext cx="502276" cy="51515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1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012"/>
            <a:ext cx="10972800" cy="6005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thọ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B. Ở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trạch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gen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hiếm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tuyệt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diệt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sẹo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6: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cừu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Đôli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gen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xôma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16918" y="1092012"/>
            <a:ext cx="515155" cy="3734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0927" y="4993255"/>
            <a:ext cx="485105" cy="39924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3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527A-47F9-6AC8-4C16-C6AB27E3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36339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61FF-E842-8116-30C4-1AD710F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9405"/>
            <a:ext cx="10058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Táº¡o giá»ng má»i báº±ng cÃ´ng nghá» táº¿ bÃ o">
            <a:extLst>
              <a:ext uri="{FF2B5EF4-FFF2-40B4-BE49-F238E27FC236}">
                <a16:creationId xmlns:a16="http://schemas.microsoft.com/office/drawing/2014/main" id="{B077F8F1-C327-8515-7DAE-98AE6597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6" y="2058988"/>
            <a:ext cx="9212472" cy="4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ADAC6-1EF5-7169-FBB2-8746C03A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498" y="2058988"/>
            <a:ext cx="2684838" cy="38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039-0AB7-3ABF-08E4-11C5E2CF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D10F-9557-8EAA-1DDE-6EE0ABE3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045A2-F9FA-BB5B-E304-E679442E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3" y="286603"/>
            <a:ext cx="10126444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315" y="386534"/>
            <a:ext cx="10307320" cy="6166485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35639" y="112527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602451" y="3434318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81425" y="2265680"/>
            <a:ext cx="4920615" cy="2418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2555" y="3434316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602451" y="1124781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773705" y="221898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276954" y="221898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6404" y="323917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0263" y="323812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4" y="1086443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4" y="573468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588847" y="5640204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52269" y="5610359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9012" y="974888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52269" y="94504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698533" y="5321129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bldLvl="0" animBg="1"/>
          <p:bldP spid="5" grpId="0" bldLvl="0" animBg="1"/>
          <p:bldP spid="8" grpId="0" bldLvl="0" animBg="1"/>
          <p:bldP spid="9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bldLvl="0" animBg="1"/>
          <p:bldP spid="5" grpId="0" bldLvl="0" animBg="1"/>
          <p:bldP spid="8" grpId="0" bldLvl="0" animBg="1"/>
          <p:bldP spid="9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8B52CCFB-DAE0-A9F7-8CEF-E72A6813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40666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C49FC110-C013-70FC-A46E-F0F2EC2C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91720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3A142E-A990-7C7F-D87D-5C73AB71C655}"/>
              </a:ext>
            </a:extLst>
          </p:cNvPr>
          <p:cNvGraphicFramePr>
            <a:graphicFrameLocks noGrp="1"/>
          </p:cNvGraphicFramePr>
          <p:nvPr/>
        </p:nvGraphicFramePr>
        <p:xfrm>
          <a:off x="2023741" y="1361776"/>
          <a:ext cx="6261233" cy="62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72">
                  <a:extLst>
                    <a:ext uri="{9D8B030D-6E8A-4147-A177-3AD203B41FA5}">
                      <a16:colId xmlns:a16="http://schemas.microsoft.com/office/drawing/2014/main" val="278785970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121564977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3354254822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299530270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452819974"/>
                    </a:ext>
                  </a:extLst>
                </a:gridCol>
                <a:gridCol w="625991">
                  <a:extLst>
                    <a:ext uri="{9D8B030D-6E8A-4147-A177-3AD203B41FA5}">
                      <a16:colId xmlns:a16="http://schemas.microsoft.com/office/drawing/2014/main" val="2726815502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1942040184"/>
                    </a:ext>
                  </a:extLst>
                </a:gridCol>
                <a:gridCol w="625333">
                  <a:extLst>
                    <a:ext uri="{9D8B030D-6E8A-4147-A177-3AD203B41FA5}">
                      <a16:colId xmlns:a16="http://schemas.microsoft.com/office/drawing/2014/main" val="1725136189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4145740115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205402969"/>
                    </a:ext>
                  </a:extLst>
                </a:gridCol>
              </a:tblGrid>
              <a:tr h="62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45685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592619E-51A9-1046-C58E-9714925CBF61}"/>
              </a:ext>
            </a:extLst>
          </p:cNvPr>
          <p:cNvGraphicFramePr>
            <a:graphicFrameLocks noGrp="1"/>
          </p:cNvGraphicFramePr>
          <p:nvPr/>
        </p:nvGraphicFramePr>
        <p:xfrm>
          <a:off x="3189513" y="426701"/>
          <a:ext cx="329840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04">
                  <a:extLst>
                    <a:ext uri="{9D8B030D-6E8A-4147-A177-3AD203B41FA5}">
                      <a16:colId xmlns:a16="http://schemas.microsoft.com/office/drawing/2014/main" val="1077005341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674078720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776778290"/>
                    </a:ext>
                  </a:extLst>
                </a:gridCol>
                <a:gridCol w="658019">
                  <a:extLst>
                    <a:ext uri="{9D8B030D-6E8A-4147-A177-3AD203B41FA5}">
                      <a16:colId xmlns:a16="http://schemas.microsoft.com/office/drawing/2014/main" val="409043134"/>
                    </a:ext>
                  </a:extLst>
                </a:gridCol>
                <a:gridCol w="660790">
                  <a:extLst>
                    <a:ext uri="{9D8B030D-6E8A-4147-A177-3AD203B41FA5}">
                      <a16:colId xmlns:a16="http://schemas.microsoft.com/office/drawing/2014/main" val="389674587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61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D10A37-3A66-CA6C-F534-B2592E6426EC}"/>
              </a:ext>
            </a:extLst>
          </p:cNvPr>
          <p:cNvGraphicFramePr>
            <a:graphicFrameLocks noGrp="1"/>
          </p:cNvGraphicFramePr>
          <p:nvPr/>
        </p:nvGraphicFramePr>
        <p:xfrm>
          <a:off x="3897178" y="895269"/>
          <a:ext cx="5074197" cy="447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25">
                  <a:extLst>
                    <a:ext uri="{9D8B030D-6E8A-4147-A177-3AD203B41FA5}">
                      <a16:colId xmlns:a16="http://schemas.microsoft.com/office/drawing/2014/main" val="2371535527"/>
                    </a:ext>
                  </a:extLst>
                </a:gridCol>
                <a:gridCol w="634525">
                  <a:extLst>
                    <a:ext uri="{9D8B030D-6E8A-4147-A177-3AD203B41FA5}">
                      <a16:colId xmlns:a16="http://schemas.microsoft.com/office/drawing/2014/main" val="2858434749"/>
                    </a:ext>
                  </a:extLst>
                </a:gridCol>
                <a:gridCol w="632526">
                  <a:extLst>
                    <a:ext uri="{9D8B030D-6E8A-4147-A177-3AD203B41FA5}">
                      <a16:colId xmlns:a16="http://schemas.microsoft.com/office/drawing/2014/main" val="432131365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80364514"/>
                    </a:ext>
                  </a:extLst>
                </a:gridCol>
                <a:gridCol w="631861">
                  <a:extLst>
                    <a:ext uri="{9D8B030D-6E8A-4147-A177-3AD203B41FA5}">
                      <a16:colId xmlns:a16="http://schemas.microsoft.com/office/drawing/2014/main" val="1511826953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2497370736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83772579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73477588"/>
                    </a:ext>
                  </a:extLst>
                </a:gridCol>
              </a:tblGrid>
              <a:tr h="447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76409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1268A6-68BB-3684-A6FE-E4F84EBE85F8}"/>
              </a:ext>
            </a:extLst>
          </p:cNvPr>
          <p:cNvGraphicFramePr>
            <a:graphicFrameLocks noGrp="1"/>
          </p:cNvGraphicFramePr>
          <p:nvPr/>
        </p:nvGraphicFramePr>
        <p:xfrm>
          <a:off x="1788138" y="1996489"/>
          <a:ext cx="4120605" cy="48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66">
                  <a:extLst>
                    <a:ext uri="{9D8B030D-6E8A-4147-A177-3AD203B41FA5}">
                      <a16:colId xmlns:a16="http://schemas.microsoft.com/office/drawing/2014/main" val="2695747100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val="1760227496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3842311776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2939070052"/>
                    </a:ext>
                  </a:extLst>
                </a:gridCol>
                <a:gridCol w="650869">
                  <a:extLst>
                    <a:ext uri="{9D8B030D-6E8A-4147-A177-3AD203B41FA5}">
                      <a16:colId xmlns:a16="http://schemas.microsoft.com/office/drawing/2014/main" val="4289969466"/>
                    </a:ext>
                  </a:extLst>
                </a:gridCol>
                <a:gridCol w="722618">
                  <a:extLst>
                    <a:ext uri="{9D8B030D-6E8A-4147-A177-3AD203B41FA5}">
                      <a16:colId xmlns:a16="http://schemas.microsoft.com/office/drawing/2014/main" val="678039644"/>
                    </a:ext>
                  </a:extLst>
                </a:gridCol>
              </a:tblGrid>
              <a:tr h="483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6884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96EE64-C050-33F2-B771-125D6F0D8FC9}"/>
              </a:ext>
            </a:extLst>
          </p:cNvPr>
          <p:cNvGraphicFramePr>
            <a:graphicFrameLocks noGrp="1"/>
          </p:cNvGraphicFramePr>
          <p:nvPr/>
        </p:nvGraphicFramePr>
        <p:xfrm>
          <a:off x="3822143" y="2443233"/>
          <a:ext cx="278007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863123193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3052774478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3374454889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201804927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34982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390CAD6-0397-01CD-13AE-0B314A6C4C4C}"/>
              </a:ext>
            </a:extLst>
          </p:cNvPr>
          <p:cNvGraphicFramePr>
            <a:graphicFrameLocks noGrp="1"/>
          </p:cNvGraphicFramePr>
          <p:nvPr/>
        </p:nvGraphicFramePr>
        <p:xfrm>
          <a:off x="3824414" y="2889977"/>
          <a:ext cx="416865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21537952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832773860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596753032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99289532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189975284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5582359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87213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72B4D4-23E6-AB0D-192C-CCF71848BB50}"/>
              </a:ext>
            </a:extLst>
          </p:cNvPr>
          <p:cNvGraphicFramePr>
            <a:graphicFrameLocks noGrp="1"/>
          </p:cNvGraphicFramePr>
          <p:nvPr/>
        </p:nvGraphicFramePr>
        <p:xfrm>
          <a:off x="3155280" y="3431432"/>
          <a:ext cx="2778617" cy="5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54">
                  <a:extLst>
                    <a:ext uri="{9D8B030D-6E8A-4147-A177-3AD203B41FA5}">
                      <a16:colId xmlns:a16="http://schemas.microsoft.com/office/drawing/2014/main" val="597810924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181087939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4256316777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2974192596"/>
                    </a:ext>
                  </a:extLst>
                </a:gridCol>
              </a:tblGrid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71047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E247994-B0B4-DA2E-D830-22420E0D46A2}"/>
              </a:ext>
            </a:extLst>
          </p:cNvPr>
          <p:cNvGraphicFramePr>
            <a:graphicFrameLocks noGrp="1"/>
          </p:cNvGraphicFramePr>
          <p:nvPr/>
        </p:nvGraphicFramePr>
        <p:xfrm>
          <a:off x="3856590" y="854254"/>
          <a:ext cx="5074197" cy="52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25">
                  <a:extLst>
                    <a:ext uri="{9D8B030D-6E8A-4147-A177-3AD203B41FA5}">
                      <a16:colId xmlns:a16="http://schemas.microsoft.com/office/drawing/2014/main" val="2371535527"/>
                    </a:ext>
                  </a:extLst>
                </a:gridCol>
                <a:gridCol w="634525">
                  <a:extLst>
                    <a:ext uri="{9D8B030D-6E8A-4147-A177-3AD203B41FA5}">
                      <a16:colId xmlns:a16="http://schemas.microsoft.com/office/drawing/2014/main" val="2858434749"/>
                    </a:ext>
                  </a:extLst>
                </a:gridCol>
                <a:gridCol w="632526">
                  <a:extLst>
                    <a:ext uri="{9D8B030D-6E8A-4147-A177-3AD203B41FA5}">
                      <a16:colId xmlns:a16="http://schemas.microsoft.com/office/drawing/2014/main" val="432131365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80364514"/>
                    </a:ext>
                  </a:extLst>
                </a:gridCol>
                <a:gridCol w="631861">
                  <a:extLst>
                    <a:ext uri="{9D8B030D-6E8A-4147-A177-3AD203B41FA5}">
                      <a16:colId xmlns:a16="http://schemas.microsoft.com/office/drawing/2014/main" val="1511826953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2497370736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83772579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73477588"/>
                    </a:ext>
                  </a:extLst>
                </a:gridCol>
              </a:tblGrid>
              <a:tr h="52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6409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97BCEB1-2B0D-A6FF-795F-98CDB666A332}"/>
              </a:ext>
            </a:extLst>
          </p:cNvPr>
          <p:cNvGraphicFramePr>
            <a:graphicFrameLocks noGrp="1"/>
          </p:cNvGraphicFramePr>
          <p:nvPr/>
        </p:nvGraphicFramePr>
        <p:xfrm>
          <a:off x="3189513" y="351334"/>
          <a:ext cx="329840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04">
                  <a:extLst>
                    <a:ext uri="{9D8B030D-6E8A-4147-A177-3AD203B41FA5}">
                      <a16:colId xmlns:a16="http://schemas.microsoft.com/office/drawing/2014/main" val="1077005341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674078720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776778290"/>
                    </a:ext>
                  </a:extLst>
                </a:gridCol>
                <a:gridCol w="658019">
                  <a:extLst>
                    <a:ext uri="{9D8B030D-6E8A-4147-A177-3AD203B41FA5}">
                      <a16:colId xmlns:a16="http://schemas.microsoft.com/office/drawing/2014/main" val="409043134"/>
                    </a:ext>
                  </a:extLst>
                </a:gridCol>
                <a:gridCol w="660790">
                  <a:extLst>
                    <a:ext uri="{9D8B030D-6E8A-4147-A177-3AD203B41FA5}">
                      <a16:colId xmlns:a16="http://schemas.microsoft.com/office/drawing/2014/main" val="389674587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61000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F280DD3-7D0A-4C77-24E6-3E18DC6DBD77}"/>
              </a:ext>
            </a:extLst>
          </p:cNvPr>
          <p:cNvGraphicFramePr>
            <a:graphicFrameLocks noGrp="1"/>
          </p:cNvGraphicFramePr>
          <p:nvPr/>
        </p:nvGraphicFramePr>
        <p:xfrm>
          <a:off x="1796288" y="1986078"/>
          <a:ext cx="4120605" cy="48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66">
                  <a:extLst>
                    <a:ext uri="{9D8B030D-6E8A-4147-A177-3AD203B41FA5}">
                      <a16:colId xmlns:a16="http://schemas.microsoft.com/office/drawing/2014/main" val="2695747100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val="1760227496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3842311776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2939070052"/>
                    </a:ext>
                  </a:extLst>
                </a:gridCol>
                <a:gridCol w="650869">
                  <a:extLst>
                    <a:ext uri="{9D8B030D-6E8A-4147-A177-3AD203B41FA5}">
                      <a16:colId xmlns:a16="http://schemas.microsoft.com/office/drawing/2014/main" val="4289969466"/>
                    </a:ext>
                  </a:extLst>
                </a:gridCol>
                <a:gridCol w="722618">
                  <a:extLst>
                    <a:ext uri="{9D8B030D-6E8A-4147-A177-3AD203B41FA5}">
                      <a16:colId xmlns:a16="http://schemas.microsoft.com/office/drawing/2014/main" val="678039644"/>
                    </a:ext>
                  </a:extLst>
                </a:gridCol>
              </a:tblGrid>
              <a:tr h="483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8846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F0240A7-0F77-F81C-A897-61AB99AC1C8D}"/>
              </a:ext>
            </a:extLst>
          </p:cNvPr>
          <p:cNvGraphicFramePr>
            <a:graphicFrameLocks noGrp="1"/>
          </p:cNvGraphicFramePr>
          <p:nvPr/>
        </p:nvGraphicFramePr>
        <p:xfrm>
          <a:off x="2044035" y="1323329"/>
          <a:ext cx="6261233" cy="62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72">
                  <a:extLst>
                    <a:ext uri="{9D8B030D-6E8A-4147-A177-3AD203B41FA5}">
                      <a16:colId xmlns:a16="http://schemas.microsoft.com/office/drawing/2014/main" val="278785970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121564977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3354254822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299530270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452819974"/>
                    </a:ext>
                  </a:extLst>
                </a:gridCol>
                <a:gridCol w="625991">
                  <a:extLst>
                    <a:ext uri="{9D8B030D-6E8A-4147-A177-3AD203B41FA5}">
                      <a16:colId xmlns:a16="http://schemas.microsoft.com/office/drawing/2014/main" val="2726815502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1942040184"/>
                    </a:ext>
                  </a:extLst>
                </a:gridCol>
                <a:gridCol w="625333">
                  <a:extLst>
                    <a:ext uri="{9D8B030D-6E8A-4147-A177-3AD203B41FA5}">
                      <a16:colId xmlns:a16="http://schemas.microsoft.com/office/drawing/2014/main" val="1725136189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4145740115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205402969"/>
                    </a:ext>
                  </a:extLst>
                </a:gridCol>
              </a:tblGrid>
              <a:tr h="62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685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F8CD833-B1CD-922F-39C2-37E8DC342D5E}"/>
              </a:ext>
            </a:extLst>
          </p:cNvPr>
          <p:cNvGraphicFramePr>
            <a:graphicFrameLocks noGrp="1"/>
          </p:cNvGraphicFramePr>
          <p:nvPr/>
        </p:nvGraphicFramePr>
        <p:xfrm>
          <a:off x="3836889" y="2894648"/>
          <a:ext cx="416865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21537952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832773860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596753032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99289532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189975284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5582359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7213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C5F8767-8C39-71A2-B6E5-3943DEA83E54}"/>
              </a:ext>
            </a:extLst>
          </p:cNvPr>
          <p:cNvGraphicFramePr>
            <a:graphicFrameLocks noGrp="1"/>
          </p:cNvGraphicFramePr>
          <p:nvPr/>
        </p:nvGraphicFramePr>
        <p:xfrm>
          <a:off x="3809668" y="2443233"/>
          <a:ext cx="278007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863123193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3052774478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3374454889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201804927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4982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01D30A4-482A-4203-448D-F7548B305DAA}"/>
              </a:ext>
            </a:extLst>
          </p:cNvPr>
          <p:cNvGraphicFramePr>
            <a:graphicFrameLocks noGrp="1"/>
          </p:cNvGraphicFramePr>
          <p:nvPr/>
        </p:nvGraphicFramePr>
        <p:xfrm>
          <a:off x="3138276" y="3416568"/>
          <a:ext cx="2778617" cy="5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54">
                  <a:extLst>
                    <a:ext uri="{9D8B030D-6E8A-4147-A177-3AD203B41FA5}">
                      <a16:colId xmlns:a16="http://schemas.microsoft.com/office/drawing/2014/main" val="597810924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181087939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4256316777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2974192596"/>
                    </a:ext>
                  </a:extLst>
                </a:gridCol>
              </a:tblGrid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10471"/>
                  </a:ext>
                </a:extLst>
              </a:tr>
            </a:tbl>
          </a:graphicData>
        </a:graphic>
      </p:graphicFrame>
      <p:sp>
        <p:nvSpPr>
          <p:cNvPr id="38" name="câu hỏi 1">
            <a:extLst>
              <a:ext uri="{FF2B5EF4-FFF2-40B4-BE49-F238E27FC236}">
                <a16:creationId xmlns:a16="http://schemas.microsoft.com/office/drawing/2014/main" id="{8E5B0876-FECC-DB83-FBFB-9D83D2073677}"/>
              </a:ext>
            </a:extLst>
          </p:cNvPr>
          <p:cNvSpPr txBox="1"/>
          <p:nvPr/>
        </p:nvSpPr>
        <p:spPr>
          <a:xfrm>
            <a:off x="954055" y="5113980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1:Một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âu hỏi số 3">
            <a:extLst>
              <a:ext uri="{FF2B5EF4-FFF2-40B4-BE49-F238E27FC236}">
                <a16:creationId xmlns:a16="http://schemas.microsoft.com/office/drawing/2014/main" id="{2864C7C1-BCDC-EC67-D083-40087F6FC500}"/>
              </a:ext>
            </a:extLst>
          </p:cNvPr>
          <p:cNvSpPr txBox="1"/>
          <p:nvPr/>
        </p:nvSpPr>
        <p:spPr>
          <a:xfrm>
            <a:off x="510410" y="4868844"/>
            <a:ext cx="11103428" cy="12379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câu hỏi 4">
            <a:extLst>
              <a:ext uri="{FF2B5EF4-FFF2-40B4-BE49-F238E27FC236}">
                <a16:creationId xmlns:a16="http://schemas.microsoft.com/office/drawing/2014/main" id="{28FA33F5-A0D4-3DCA-A344-FE2D5083550B}"/>
              </a:ext>
            </a:extLst>
          </p:cNvPr>
          <p:cNvSpPr txBox="1"/>
          <p:nvPr/>
        </p:nvSpPr>
        <p:spPr>
          <a:xfrm>
            <a:off x="576297" y="4348497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4:Giảm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câu hỏi 2">
            <a:extLst>
              <a:ext uri="{FF2B5EF4-FFF2-40B4-BE49-F238E27FC236}">
                <a16:creationId xmlns:a16="http://schemas.microsoft.com/office/drawing/2014/main" id="{4C6189D9-B426-B5D7-F226-27F8771D8796}"/>
              </a:ext>
            </a:extLst>
          </p:cNvPr>
          <p:cNvSpPr txBox="1"/>
          <p:nvPr/>
        </p:nvSpPr>
        <p:spPr>
          <a:xfrm>
            <a:off x="368703" y="4523136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2:Đây là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3">
            <a:extLst>
              <a:ext uri="{FF2B5EF4-FFF2-40B4-BE49-F238E27FC236}">
                <a16:creationId xmlns:a16="http://schemas.microsoft.com/office/drawing/2014/main" id="{903DA6D7-14A3-0038-573C-DEDFE529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1415854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9E0D9CBC-F560-6C9F-73C8-15E4F14F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53" y="1914500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5">
            <a:extLst>
              <a:ext uri="{FF2B5EF4-FFF2-40B4-BE49-F238E27FC236}">
                <a16:creationId xmlns:a16="http://schemas.microsoft.com/office/drawing/2014/main" id="{53D3E5A0-D487-646B-9B49-3A61EA6E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53" y="247538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6">
            <a:extLst>
              <a:ext uri="{FF2B5EF4-FFF2-40B4-BE49-F238E27FC236}">
                <a16:creationId xmlns:a16="http://schemas.microsoft.com/office/drawing/2014/main" id="{FFEF0B47-6A94-2165-6470-F2333B3A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57" y="2968945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7">
            <a:extLst>
              <a:ext uri="{FF2B5EF4-FFF2-40B4-BE49-F238E27FC236}">
                <a16:creationId xmlns:a16="http://schemas.microsoft.com/office/drawing/2014/main" id="{DFD36E51-FF74-7E62-4191-5D1FFFAB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95" y="3462502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câu hỏi 5">
            <a:extLst>
              <a:ext uri="{FF2B5EF4-FFF2-40B4-BE49-F238E27FC236}">
                <a16:creationId xmlns:a16="http://schemas.microsoft.com/office/drawing/2014/main" id="{C45C13B8-DC84-9363-64E1-9E4B230D8B79}"/>
              </a:ext>
            </a:extLst>
          </p:cNvPr>
          <p:cNvSpPr txBox="1"/>
          <p:nvPr/>
        </p:nvSpPr>
        <p:spPr>
          <a:xfrm>
            <a:off x="551918" y="5079073"/>
            <a:ext cx="11271379" cy="658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5:NST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âu hỏi 6">
            <a:extLst>
              <a:ext uri="{FF2B5EF4-FFF2-40B4-BE49-F238E27FC236}">
                <a16:creationId xmlns:a16="http://schemas.microsoft.com/office/drawing/2014/main" id="{942B8844-5EF5-4C8C-53CA-54AE2EF83723}"/>
              </a:ext>
            </a:extLst>
          </p:cNvPr>
          <p:cNvSpPr txBox="1"/>
          <p:nvPr/>
        </p:nvSpPr>
        <p:spPr>
          <a:xfrm>
            <a:off x="404098" y="5618235"/>
            <a:ext cx="11271379" cy="658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NST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âu hỏi 7">
            <a:extLst>
              <a:ext uri="{FF2B5EF4-FFF2-40B4-BE49-F238E27FC236}">
                <a16:creationId xmlns:a16="http://schemas.microsoft.com/office/drawing/2014/main" id="{0B045938-1EE8-A179-6FB5-0AC7DCC39586}"/>
              </a:ext>
            </a:extLst>
          </p:cNvPr>
          <p:cNvSpPr txBox="1"/>
          <p:nvPr/>
        </p:nvSpPr>
        <p:spPr>
          <a:xfrm>
            <a:off x="565296" y="4478089"/>
            <a:ext cx="11271379" cy="658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NST 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allout: Left Arrow 52">
            <a:extLst>
              <a:ext uri="{FF2B5EF4-FFF2-40B4-BE49-F238E27FC236}">
                <a16:creationId xmlns:a16="http://schemas.microsoft.com/office/drawing/2014/main" id="{5D3A738A-A88C-C830-5F6B-66BC5F21E326}"/>
              </a:ext>
            </a:extLst>
          </p:cNvPr>
          <p:cNvSpPr/>
          <p:nvPr/>
        </p:nvSpPr>
        <p:spPr>
          <a:xfrm>
            <a:off x="9132246" y="43532"/>
            <a:ext cx="2543231" cy="3603622"/>
          </a:xfrm>
          <a:prstGeom prst="leftArrowCallout">
            <a:avLst>
              <a:gd name="adj1" fmla="val 14213"/>
              <a:gd name="adj2" fmla="val 17360"/>
              <a:gd name="adj3" fmla="val 12865"/>
              <a:gd name="adj4" fmla="val 7621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10661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3" y="306652"/>
            <a:ext cx="181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832919" y="1436914"/>
            <a:ext cx="28575" cy="38925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2647950" y="303861"/>
            <a:ext cx="654830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4271254" y="1259152"/>
            <a:ext cx="700786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290695" y="5012260"/>
            <a:ext cx="709168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3152" y="1874772"/>
            <a:ext cx="6559550" cy="45720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iệm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3152" y="2540684"/>
            <a:ext cx="6559550" cy="457200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2492" y="3805185"/>
            <a:ext cx="6559550" cy="457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2492" y="4398667"/>
            <a:ext cx="6559550" cy="51244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TV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847206" y="1452398"/>
            <a:ext cx="14240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085" y="6242050"/>
            <a:ext cx="1424305" cy="13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Content Placeholder 18" descr="Book-09-jun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59085" y="99695"/>
            <a:ext cx="11499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/>
          <p:cNvSpPr/>
          <p:nvPr/>
        </p:nvSpPr>
        <p:spPr bwMode="auto">
          <a:xfrm>
            <a:off x="1428207" y="966642"/>
            <a:ext cx="748068" cy="783772"/>
          </a:xfrm>
          <a:prstGeom prst="flowChartConnector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4290695" y="3191077"/>
            <a:ext cx="709168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2492" y="5628754"/>
            <a:ext cx="6559550" cy="457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22492" y="6234484"/>
            <a:ext cx="6559550" cy="51244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ĐV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51274" y="5876044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nghệ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hái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niệm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37159"/>
              </p:ext>
            </p:extLst>
          </p:nvPr>
        </p:nvGraphicFramePr>
        <p:xfrm>
          <a:off x="7184571" y="2229831"/>
          <a:ext cx="4328160" cy="336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979048" imgH="2324301" progId="Paint.Picture">
                  <p:embed/>
                </p:oleObj>
              </mc:Choice>
              <mc:Fallback>
                <p:oleObj name="Bitmap Image" r:id="rId6" imgW="2979048" imgH="232430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571" y="2229831"/>
                        <a:ext cx="4328160" cy="336967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85210"/>
              </p:ext>
            </p:extLst>
          </p:nvPr>
        </p:nvGraphicFramePr>
        <p:xfrm>
          <a:off x="2151017" y="2282718"/>
          <a:ext cx="4415245" cy="330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386667" imgH="1516190" progId="Paint.Picture">
                  <p:embed/>
                </p:oleObj>
              </mc:Choice>
              <mc:Fallback>
                <p:oleObj name="Bitmap Image" r:id="rId8" imgW="1386667" imgH="151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17" y="2282718"/>
                        <a:ext cx="4415245" cy="330818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772194" y="1377776"/>
            <a:ext cx="8647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dưỡng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Cơ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sở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khoa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nghệ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68921"/>
              </p:ext>
            </p:extLst>
          </p:nvPr>
        </p:nvGraphicFramePr>
        <p:xfrm>
          <a:off x="4450085" y="2380583"/>
          <a:ext cx="3553098" cy="271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979048" imgH="2324301" progId="Paint.Picture">
                  <p:embed/>
                </p:oleObj>
              </mc:Choice>
              <mc:Fallback>
                <p:oleObj name="Bitmap Image" r:id="rId6" imgW="2979048" imgH="2324301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85" y="2380583"/>
                        <a:ext cx="3553098" cy="271949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26564"/>
              </p:ext>
            </p:extLst>
          </p:nvPr>
        </p:nvGraphicFramePr>
        <p:xfrm>
          <a:off x="254732" y="2380582"/>
          <a:ext cx="3864429" cy="271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386667" imgH="1516190" progId="Paint.Picture">
                  <p:embed/>
                </p:oleObj>
              </mc:Choice>
              <mc:Fallback>
                <p:oleObj name="Bitmap Image" r:id="rId8" imgW="1386667" imgH="1516190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32" y="2380582"/>
                        <a:ext cx="3864429" cy="271949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08382"/>
              </p:ext>
            </p:extLst>
          </p:nvPr>
        </p:nvGraphicFramePr>
        <p:xfrm>
          <a:off x="8369436" y="2405606"/>
          <a:ext cx="3570015" cy="269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4115157" imgH="2728196" progId="Paint.Picture">
                  <p:embed/>
                </p:oleObj>
              </mc:Choice>
              <mc:Fallback>
                <p:oleObj name="Bitmap Image" r:id="rId10" imgW="4115157" imgH="272819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436" y="2405606"/>
                        <a:ext cx="3570015" cy="269446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2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Nguyên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lí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nghệ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16377"/>
              </p:ext>
            </p:extLst>
          </p:nvPr>
        </p:nvGraphicFramePr>
        <p:xfrm>
          <a:off x="836023" y="2478599"/>
          <a:ext cx="4946467" cy="279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979048" imgH="2324301" progId="Paint.Picture">
                  <p:embed/>
                </p:oleObj>
              </mc:Choice>
              <mc:Fallback>
                <p:oleObj name="Bitmap Image" r:id="rId6" imgW="2979048" imgH="2324301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23" y="2478599"/>
                        <a:ext cx="4946467" cy="279248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22113"/>
              </p:ext>
            </p:extLst>
          </p:nvPr>
        </p:nvGraphicFramePr>
        <p:xfrm>
          <a:off x="6052956" y="2478599"/>
          <a:ext cx="5057638" cy="27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115157" imgH="2728196" progId="Paint.Picture">
                  <p:embed/>
                </p:oleObj>
              </mc:Choice>
              <mc:Fallback>
                <p:oleObj name="Bitmap Image" r:id="rId8" imgW="4115157" imgH="2728196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956" y="2478599"/>
                        <a:ext cx="5057638" cy="276686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1442</Words>
  <Application>Microsoft Office PowerPoint</Application>
  <PresentationFormat>Widescreen</PresentationFormat>
  <Paragraphs>167</Paragraphs>
  <Slides>24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Times New Roman</vt:lpstr>
      <vt:lpstr>Trebuchet MS</vt:lpstr>
      <vt:lpstr>Wingdings 3</vt:lpstr>
      <vt:lpstr>Savon</vt:lpstr>
      <vt:lpstr>Facet</vt:lpstr>
      <vt:lpstr>Bitmap Image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ngocanh</dc:creator>
  <cp:lastModifiedBy>DELL</cp:lastModifiedBy>
  <cp:revision>154</cp:revision>
  <dcterms:created xsi:type="dcterms:W3CDTF">2021-10-10T11:45:00Z</dcterms:created>
  <dcterms:modified xsi:type="dcterms:W3CDTF">2024-08-19T00:22:02Z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9755F9ECE6DD49DA8B48A411F2E9D054</vt:lpwstr>
  </property>
  <property fmtid="{D5CDD505-2E9C-101B-9397-08002B2CF9AE}" pid="3" name="KSOProductBuildVer">
    <vt:lpwstr>1033-11.2.0.10382</vt:lpwstr>
  </property>
</Properties>
</file>