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2" r:id="rId2"/>
  </p:sldMasterIdLst>
  <p:notesMasterIdLst>
    <p:notesMasterId r:id="rId37"/>
  </p:notesMasterIdLst>
  <p:sldIdLst>
    <p:sldId id="256" r:id="rId3"/>
    <p:sldId id="283" r:id="rId4"/>
    <p:sldId id="281" r:id="rId5"/>
    <p:sldId id="268" r:id="rId6"/>
    <p:sldId id="269" r:id="rId7"/>
    <p:sldId id="282" r:id="rId8"/>
    <p:sldId id="261" r:id="rId9"/>
    <p:sldId id="258" r:id="rId10"/>
    <p:sldId id="284" r:id="rId11"/>
    <p:sldId id="259" r:id="rId12"/>
    <p:sldId id="260" r:id="rId13"/>
    <p:sldId id="262" r:id="rId14"/>
    <p:sldId id="286" r:id="rId15"/>
    <p:sldId id="285" r:id="rId16"/>
    <p:sldId id="279" r:id="rId17"/>
    <p:sldId id="263" r:id="rId18"/>
    <p:sldId id="264" r:id="rId19"/>
    <p:sldId id="265" r:id="rId20"/>
    <p:sldId id="266" r:id="rId21"/>
    <p:sldId id="267" r:id="rId22"/>
    <p:sldId id="270" r:id="rId23"/>
    <p:sldId id="271" r:id="rId24"/>
    <p:sldId id="272" r:id="rId25"/>
    <p:sldId id="273" r:id="rId26"/>
    <p:sldId id="274" r:id="rId27"/>
    <p:sldId id="275" r:id="rId28"/>
    <p:sldId id="277" r:id="rId29"/>
    <p:sldId id="278" r:id="rId30"/>
    <p:sldId id="280" r:id="rId31"/>
    <p:sldId id="276" r:id="rId32"/>
    <p:sldId id="287" r:id="rId33"/>
    <p:sldId id="288" r:id="rId34"/>
    <p:sldId id="289"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20" autoAdjust="0"/>
  </p:normalViewPr>
  <p:slideViewPr>
    <p:cSldViewPr snapToGrid="0">
      <p:cViewPr varScale="1">
        <p:scale>
          <a:sx n="62" d="100"/>
          <a:sy n="62" d="100"/>
        </p:scale>
        <p:origin x="804"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4D554-D7A2-4E1D-9051-54BEBB133E6B}" type="datetimeFigureOut">
              <a:rPr lang="en-US" smtClean="0"/>
              <a:t>8/4/2024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69B7A-3834-46F9-910E-F4F3E55A018A}" type="slidenum">
              <a:rPr lang="en-US" smtClean="0"/>
              <a:t>‹#›</a:t>
            </a:fld>
            <a:endParaRPr lang="en-US"/>
          </a:p>
        </p:txBody>
      </p:sp>
    </p:spTree>
    <p:extLst>
      <p:ext uri="{BB962C8B-B14F-4D97-AF65-F5344CB8AC3E}">
        <p14:creationId xmlns:p14="http://schemas.microsoft.com/office/powerpoint/2010/main" val="396032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269B7A-3834-46F9-910E-F4F3E55A018A}" type="slidenum">
              <a:rPr lang="en-US" smtClean="0"/>
              <a:t>10</a:t>
            </a:fld>
            <a:endParaRPr lang="en-US"/>
          </a:p>
        </p:txBody>
      </p:sp>
    </p:spTree>
    <p:extLst>
      <p:ext uri="{BB962C8B-B14F-4D97-AF65-F5344CB8AC3E}">
        <p14:creationId xmlns:p14="http://schemas.microsoft.com/office/powerpoint/2010/main" val="400385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2676380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29FB70-EFF5-4340-A4AF-8065020202B6}"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342144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F351D-C8EE-4CCC-8CBD-90A15A5FC8BD}"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59005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ACE8E-E29A-4460-AFDA-6C85FADC0823}"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2679307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2B24C4-E023-4637-ADDB-349647C8E0C3}"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290256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A43FD3-49BE-41F9-A822-74D01C8E388C}"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2572266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C10D0D-FE48-4D79-BDF0-32FB65D90D1B}"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233684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AACFA8-77A2-4275-AB6D-8101028A15D0}" type="datetime1">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310803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941E68-A325-4165-A164-889D16CF1278}" type="datetime1">
              <a:rPr lang="en-US" smtClean="0"/>
              <a:t>8/4/2024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3170172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F1ED2F-CAEC-45AC-BD6E-79D29EB8F04B}" type="datetime1">
              <a:rPr lang="en-US" smtClean="0"/>
              <a:t>8/4/2024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968872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1B377-9558-4D87-B218-1EEA044B5015}" type="datetime1">
              <a:rPr lang="en-US" smtClean="0"/>
              <a:t>8/4/2024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4277653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A5A7B-A4C1-4BA5-B3FC-D63B7392FBBD}" type="datetime1">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200251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C4558-913B-4D23-8C08-81C46713F15C}"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623437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558C79C-C64E-4287-B7F5-AA30DB9FEC12}" type="datetime1">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419232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5F71A2-0796-4DF7-AA74-AFAA9327C39F}"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2787145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6DA4D6-8151-4082-82C7-6855BD6A11B2}"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15201A-FD6B-4883-9158-63CD37F4162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14857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6FB4D26F-623A-4055-A43C-36B213BD86FC}" type="datetime1">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3912593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3956147-1031-4E44-83E1-3C0DB6E5EB1C}" type="datetime1">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15201A-FD6B-4883-9158-63CD37F4162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01182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9E6FCCC-905E-4FD4-B18F-4C15242D7ACB}" type="datetime1">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3113490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846F10-08CB-4428-B172-052F4FDF7BFF}"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671466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B0A1D9-6C56-47BB-A5DC-C9EDCAA27280}"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326731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9ABAA9-5D26-4654-B68F-05CE2382323B}"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993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FD749B-004F-4267-AA7E-BCAFB345877C}" type="datetime1">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416000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AC947A-6B15-4136-B4EB-A606C774BA5A}" type="datetime1">
              <a:rPr lang="en-US" smtClean="0"/>
              <a:t>8/4/2024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4439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AAA381-BB53-4A32-AF7E-F0450A1B02F2}" type="datetime1">
              <a:rPr lang="en-US" smtClean="0"/>
              <a:t>8/4/2024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350378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45A98-15A3-462B-AB9D-717FE89512F7}" type="datetime1">
              <a:rPr lang="en-US" smtClean="0"/>
              <a:t>8/4/2024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871591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767AA4-F3B4-4992-A3C9-A6F84F468FAE}" type="datetime1">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05175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B87DBD-4AC1-4DC3-8028-662453317619}" type="datetime1">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3732282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AB71F-1518-42DB-A7F1-64615C9B021C}" type="datetime1">
              <a:rPr lang="en-US" smtClean="0"/>
              <a:t>8/4/2024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5201A-FD6B-4883-9158-63CD37F41623}" type="slidenum">
              <a:rPr lang="en-US" smtClean="0"/>
              <a:t>‹#›</a:t>
            </a:fld>
            <a:endParaRPr lang="en-US"/>
          </a:p>
        </p:txBody>
      </p:sp>
      <p:cxnSp>
        <p:nvCxnSpPr>
          <p:cNvPr id="7" name="Straight Connector 6"/>
          <p:cNvCxnSpPr/>
          <p:nvPr userDrawn="1"/>
        </p:nvCxnSpPr>
        <p:spPr>
          <a:xfrm>
            <a:off x="0" y="0"/>
            <a:ext cx="0" cy="685800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userDrawn="1"/>
        </p:nvCxnSpPr>
        <p:spPr>
          <a:xfrm>
            <a:off x="12192000" y="0"/>
            <a:ext cx="0" cy="685800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userDrawn="1"/>
        </p:nvCxnSpPr>
        <p:spPr>
          <a:xfrm flipH="1">
            <a:off x="-44824" y="6815604"/>
            <a:ext cx="12236824" cy="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userDrawn="1"/>
        </p:nvCxnSpPr>
        <p:spPr>
          <a:xfrm flipH="1">
            <a:off x="-31377" y="24839"/>
            <a:ext cx="12236824" cy="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832460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8B98842-3F24-4A3F-9FC8-0AE3326DD427}" type="datetime1">
              <a:rPr lang="en-US" smtClean="0"/>
              <a:t>8/4/2024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115201A-FD6B-4883-9158-63CD37F41623}" type="slidenum">
              <a:rPr lang="en-US" smtClean="0"/>
              <a:t>‹#›</a:t>
            </a:fld>
            <a:endParaRPr lang="en-US"/>
          </a:p>
        </p:txBody>
      </p:sp>
      <p:cxnSp>
        <p:nvCxnSpPr>
          <p:cNvPr id="36" name="Straight Connector 35"/>
          <p:cNvCxnSpPr/>
          <p:nvPr userDrawn="1"/>
        </p:nvCxnSpPr>
        <p:spPr>
          <a:xfrm>
            <a:off x="0" y="0"/>
            <a:ext cx="0" cy="685800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cxnSp>
        <p:nvCxnSpPr>
          <p:cNvPr id="37" name="Straight Connector 36"/>
          <p:cNvCxnSpPr/>
          <p:nvPr userDrawn="1"/>
        </p:nvCxnSpPr>
        <p:spPr>
          <a:xfrm>
            <a:off x="12192000" y="0"/>
            <a:ext cx="0" cy="685800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cxnSp>
        <p:nvCxnSpPr>
          <p:cNvPr id="38" name="Straight Connector 37"/>
          <p:cNvCxnSpPr/>
          <p:nvPr userDrawn="1"/>
        </p:nvCxnSpPr>
        <p:spPr>
          <a:xfrm flipH="1">
            <a:off x="-44824" y="6815604"/>
            <a:ext cx="12236824" cy="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cxnSp>
        <p:nvCxnSpPr>
          <p:cNvPr id="39" name="Straight Connector 38"/>
          <p:cNvCxnSpPr/>
          <p:nvPr userDrawn="1"/>
        </p:nvCxnSpPr>
        <p:spPr>
          <a:xfrm flipH="1">
            <a:off x="-31377" y="24839"/>
            <a:ext cx="12236824" cy="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7986802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11579" y="479131"/>
            <a:ext cx="10058400" cy="6924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err="1" smtClean="0">
                <a:latin typeface="Calibri" panose="020F0502020204030204" pitchFamily="34" charset="0"/>
                <a:cs typeface="Calibri" panose="020F0502020204030204" pitchFamily="34" charset="0"/>
              </a:rPr>
              <a:t>Bài</a:t>
            </a:r>
            <a:r>
              <a:rPr lang="en-US" sz="5400" b="1" dirty="0" smtClean="0">
                <a:latin typeface="Calibri" panose="020F0502020204030204" pitchFamily="34" charset="0"/>
                <a:cs typeface="Calibri" panose="020F0502020204030204" pitchFamily="34" charset="0"/>
              </a:rPr>
              <a:t> 16. THỰC HÀNH</a:t>
            </a:r>
            <a:endParaRPr lang="en-US" sz="5400" b="1" dirty="0">
              <a:latin typeface="Calibri" panose="020F0502020204030204" pitchFamily="34" charset="0"/>
              <a:cs typeface="Calibri" panose="020F0502020204030204" pitchFamily="34" charset="0"/>
            </a:endParaRPr>
          </a:p>
        </p:txBody>
      </p:sp>
      <p:cxnSp>
        <p:nvCxnSpPr>
          <p:cNvPr id="3" name="Straight Connector 2"/>
          <p:cNvCxnSpPr/>
          <p:nvPr/>
        </p:nvCxnSpPr>
        <p:spPr>
          <a:xfrm>
            <a:off x="3047998" y="336884"/>
            <a:ext cx="0" cy="1347537"/>
          </a:xfrm>
          <a:prstGeom prst="line">
            <a:avLst/>
          </a:prstGeom>
          <a:ln w="76200" cmpd="dbl">
            <a:solidFill>
              <a:srgbClr val="002060"/>
            </a:solidFill>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2478505" y="1316041"/>
            <a:ext cx="6858002" cy="35294"/>
          </a:xfrm>
          <a:prstGeom prst="line">
            <a:avLst/>
          </a:prstGeom>
          <a:ln w="76200" cmpd="dbl">
            <a:solidFill>
              <a:srgbClr val="002060"/>
            </a:solidFill>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2532548" y="652287"/>
            <a:ext cx="7616462" cy="1754326"/>
          </a:xfrm>
          <a:prstGeom prst="rect">
            <a:avLst/>
          </a:prstGeom>
        </p:spPr>
        <p:txBody>
          <a:bodyPr wrap="square">
            <a:spAutoFit/>
          </a:bodyPr>
          <a:lstStyle/>
          <a:p>
            <a:pPr algn="ctr"/>
            <a:endParaRPr lang="en-US" sz="5400" b="1" dirty="0">
              <a:latin typeface="Calibri" panose="020F0502020204030204" pitchFamily="34" charset="0"/>
              <a:cs typeface="Calibri" panose="020F0502020204030204" pitchFamily="34" charset="0"/>
            </a:endParaRPr>
          </a:p>
          <a:p>
            <a:pPr algn="ctr"/>
            <a:r>
              <a:rPr lang="en-US" sz="5400" b="1" dirty="0">
                <a:latin typeface="Calibri" panose="020F0502020204030204" pitchFamily="34" charset="0"/>
                <a:cs typeface="Calibri" panose="020F0502020204030204" pitchFamily="34" charset="0"/>
              </a:rPr>
              <a:t>CẢM ỨNG Ở THỰC VẬT</a:t>
            </a:r>
          </a:p>
        </p:txBody>
      </p:sp>
      <p:sp>
        <p:nvSpPr>
          <p:cNvPr id="6" name="Slide Number Placeholder 5"/>
          <p:cNvSpPr>
            <a:spLocks noGrp="1"/>
          </p:cNvSpPr>
          <p:nvPr>
            <p:ph type="sldNum" sz="quarter" idx="12"/>
          </p:nvPr>
        </p:nvSpPr>
        <p:spPr/>
        <p:txBody>
          <a:bodyPr/>
          <a:lstStyle/>
          <a:p>
            <a:fld id="{C115201A-FD6B-4883-9158-63CD37F41623}" type="slidenum">
              <a:rPr lang="en-US" smtClean="0"/>
              <a:t>1</a:t>
            </a:fld>
            <a:endParaRPr lang="en-US"/>
          </a:p>
        </p:txBody>
      </p:sp>
    </p:spTree>
    <p:extLst>
      <p:ext uri="{BB962C8B-B14F-4D97-AF65-F5344CB8AC3E}">
        <p14:creationId xmlns:p14="http://schemas.microsoft.com/office/powerpoint/2010/main" val="3824680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7402" y="297170"/>
            <a:ext cx="11914597" cy="6492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0000"/>
                </a:solidFill>
                <a:latin typeface="+mn-lt"/>
                <a:cs typeface="Calibri" panose="020F0502020204030204" pitchFamily="34" charset="0"/>
              </a:rPr>
              <a:t>2</a:t>
            </a:r>
            <a:r>
              <a:rPr lang="en-US" sz="4000" b="1" dirty="0" smtClean="0">
                <a:solidFill>
                  <a:srgbClr val="FF0000"/>
                </a:solidFill>
                <a:latin typeface="+mn-lt"/>
                <a:cs typeface="Calibri" panose="020F0502020204030204" pitchFamily="34" charset="0"/>
              </a:rPr>
              <a:t>. </a:t>
            </a:r>
            <a:r>
              <a:rPr lang="en-US" sz="4000" b="1" dirty="0" err="1">
                <a:solidFill>
                  <a:srgbClr val="FF0000"/>
                </a:solidFill>
                <a:latin typeface="+mn-lt"/>
              </a:rPr>
              <a:t>Đề</a:t>
            </a:r>
            <a:r>
              <a:rPr lang="en-US" sz="4000" b="1" dirty="0">
                <a:solidFill>
                  <a:srgbClr val="FF0000"/>
                </a:solidFill>
                <a:latin typeface="+mn-lt"/>
              </a:rPr>
              <a:t> </a:t>
            </a:r>
            <a:r>
              <a:rPr lang="en-US" sz="4000" b="1" dirty="0" err="1">
                <a:solidFill>
                  <a:srgbClr val="FF0000"/>
                </a:solidFill>
                <a:latin typeface="+mn-lt"/>
              </a:rPr>
              <a:t>xuất</a:t>
            </a:r>
            <a:r>
              <a:rPr lang="en-US" sz="4000" b="1" dirty="0">
                <a:solidFill>
                  <a:srgbClr val="FF0000"/>
                </a:solidFill>
                <a:latin typeface="+mn-lt"/>
              </a:rPr>
              <a:t> </a:t>
            </a:r>
            <a:r>
              <a:rPr lang="en-US" sz="4000" b="1" dirty="0" err="1">
                <a:solidFill>
                  <a:srgbClr val="FF0000"/>
                </a:solidFill>
                <a:latin typeface="+mn-lt"/>
              </a:rPr>
              <a:t>giả</a:t>
            </a:r>
            <a:r>
              <a:rPr lang="en-US" sz="4000" b="1" dirty="0">
                <a:solidFill>
                  <a:srgbClr val="FF0000"/>
                </a:solidFill>
                <a:latin typeface="+mn-lt"/>
              </a:rPr>
              <a:t> </a:t>
            </a:r>
            <a:r>
              <a:rPr lang="en-US" sz="4000" b="1" dirty="0" err="1">
                <a:solidFill>
                  <a:srgbClr val="FF0000"/>
                </a:solidFill>
                <a:latin typeface="+mn-lt"/>
              </a:rPr>
              <a:t>thuyết</a:t>
            </a:r>
            <a:r>
              <a:rPr lang="en-US" sz="4000" b="1" dirty="0">
                <a:solidFill>
                  <a:srgbClr val="FF0000"/>
                </a:solidFill>
                <a:latin typeface="+mn-lt"/>
              </a:rPr>
              <a:t> </a:t>
            </a:r>
            <a:r>
              <a:rPr lang="en-US" sz="4000" b="1" dirty="0" err="1">
                <a:solidFill>
                  <a:srgbClr val="FF0000"/>
                </a:solidFill>
                <a:latin typeface="+mn-lt"/>
              </a:rPr>
              <a:t>và</a:t>
            </a:r>
            <a:r>
              <a:rPr lang="en-US" sz="4000" b="1" dirty="0">
                <a:solidFill>
                  <a:srgbClr val="FF0000"/>
                </a:solidFill>
                <a:latin typeface="+mn-lt"/>
              </a:rPr>
              <a:t> </a:t>
            </a:r>
            <a:r>
              <a:rPr lang="en-US" sz="4000" b="1" dirty="0" err="1">
                <a:solidFill>
                  <a:srgbClr val="FF0000"/>
                </a:solidFill>
                <a:latin typeface="+mn-lt"/>
              </a:rPr>
              <a:t>phương</a:t>
            </a:r>
            <a:r>
              <a:rPr lang="en-US" sz="4000" b="1" dirty="0">
                <a:solidFill>
                  <a:srgbClr val="FF0000"/>
                </a:solidFill>
                <a:latin typeface="+mn-lt"/>
              </a:rPr>
              <a:t> </a:t>
            </a:r>
            <a:r>
              <a:rPr lang="en-US" sz="4000" b="1" dirty="0" err="1">
                <a:solidFill>
                  <a:srgbClr val="FF0000"/>
                </a:solidFill>
                <a:latin typeface="+mn-lt"/>
              </a:rPr>
              <a:t>án</a:t>
            </a:r>
            <a:r>
              <a:rPr lang="en-US" sz="4000" b="1" dirty="0">
                <a:solidFill>
                  <a:srgbClr val="FF0000"/>
                </a:solidFill>
                <a:latin typeface="+mn-lt"/>
              </a:rPr>
              <a:t> </a:t>
            </a:r>
            <a:r>
              <a:rPr lang="en-US" sz="4000" b="1" dirty="0" err="1">
                <a:solidFill>
                  <a:srgbClr val="FF0000"/>
                </a:solidFill>
                <a:latin typeface="+mn-lt"/>
              </a:rPr>
              <a:t>chứng</a:t>
            </a:r>
            <a:r>
              <a:rPr lang="en-US" sz="4000" b="1" dirty="0">
                <a:solidFill>
                  <a:srgbClr val="FF0000"/>
                </a:solidFill>
                <a:latin typeface="+mn-lt"/>
              </a:rPr>
              <a:t> minh </a:t>
            </a:r>
            <a:r>
              <a:rPr lang="en-US" sz="4000" b="1" dirty="0" err="1">
                <a:solidFill>
                  <a:srgbClr val="FF0000"/>
                </a:solidFill>
                <a:latin typeface="+mn-lt"/>
              </a:rPr>
              <a:t>giả</a:t>
            </a:r>
            <a:r>
              <a:rPr lang="en-US" sz="4000" b="1" dirty="0">
                <a:solidFill>
                  <a:srgbClr val="FF0000"/>
                </a:solidFill>
                <a:latin typeface="+mn-lt"/>
              </a:rPr>
              <a:t> </a:t>
            </a:r>
            <a:r>
              <a:rPr lang="en-US" sz="4000" b="1" dirty="0" err="1">
                <a:solidFill>
                  <a:srgbClr val="FF0000"/>
                </a:solidFill>
                <a:latin typeface="+mn-lt"/>
              </a:rPr>
              <a:t>thuyết</a:t>
            </a:r>
            <a:endParaRPr lang="en-US" sz="4000" dirty="0">
              <a:solidFill>
                <a:srgbClr val="FF0000"/>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2191142383"/>
              </p:ext>
            </p:extLst>
          </p:nvPr>
        </p:nvGraphicFramePr>
        <p:xfrm>
          <a:off x="431515" y="1136493"/>
          <a:ext cx="11373491" cy="5417863"/>
        </p:xfrm>
        <a:graphic>
          <a:graphicData uri="http://schemas.openxmlformats.org/drawingml/2006/table">
            <a:tbl>
              <a:tblPr firstRow="1" firstCol="1" bandRow="1">
                <a:tableStyleId>{0660B408-B3CF-4A94-85FC-2B1E0A45F4A2}</a:tableStyleId>
              </a:tblPr>
              <a:tblGrid>
                <a:gridCol w="641499">
                  <a:extLst>
                    <a:ext uri="{9D8B030D-6E8A-4147-A177-3AD203B41FA5}">
                      <a16:colId xmlns:a16="http://schemas.microsoft.com/office/drawing/2014/main" val="132346446"/>
                    </a:ext>
                  </a:extLst>
                </a:gridCol>
                <a:gridCol w="5101626">
                  <a:extLst>
                    <a:ext uri="{9D8B030D-6E8A-4147-A177-3AD203B41FA5}">
                      <a16:colId xmlns:a16="http://schemas.microsoft.com/office/drawing/2014/main" val="2631994151"/>
                    </a:ext>
                  </a:extLst>
                </a:gridCol>
                <a:gridCol w="5630366">
                  <a:extLst>
                    <a:ext uri="{9D8B030D-6E8A-4147-A177-3AD203B41FA5}">
                      <a16:colId xmlns:a16="http://schemas.microsoft.com/office/drawing/2014/main" val="2997368706"/>
                    </a:ext>
                  </a:extLst>
                </a:gridCol>
              </a:tblGrid>
              <a:tr h="356793">
                <a:tc gridSpan="3">
                  <a:txBody>
                    <a:bodyPr/>
                    <a:lstStyle/>
                    <a:p>
                      <a:pPr algn="ctr">
                        <a:lnSpc>
                          <a:spcPct val="100000"/>
                        </a:lnSpc>
                        <a:spcBef>
                          <a:spcPts val="0"/>
                        </a:spcBef>
                        <a:spcAft>
                          <a:spcPts val="0"/>
                        </a:spcAft>
                      </a:pPr>
                      <a:r>
                        <a:rPr lang="en-US" sz="2600" b="1" dirty="0">
                          <a:effectLst/>
                        </a:rPr>
                        <a:t>MẪU PHIẾU SỐ </a:t>
                      </a:r>
                      <a:r>
                        <a:rPr lang="en-US" sz="2600" b="1" dirty="0" smtClean="0">
                          <a:effectLst/>
                        </a:rPr>
                        <a:t>2</a:t>
                      </a:r>
                      <a:endParaRPr lang="en-US" sz="2600" b="1"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2958924"/>
                  </a:ext>
                </a:extLst>
              </a:tr>
              <a:tr h="342434">
                <a:tc>
                  <a:txBody>
                    <a:bodyPr/>
                    <a:lstStyle/>
                    <a:p>
                      <a:pPr algn="ctr">
                        <a:lnSpc>
                          <a:spcPct val="115000"/>
                        </a:lnSpc>
                        <a:spcBef>
                          <a:spcPts val="0"/>
                        </a:spcBef>
                        <a:spcAft>
                          <a:spcPts val="0"/>
                        </a:spcAft>
                        <a:tabLst>
                          <a:tab pos="6031230" algn="r"/>
                        </a:tabLst>
                      </a:pPr>
                      <a:r>
                        <a:rPr lang="en-US" sz="2600" b="1" dirty="0" smtClean="0">
                          <a:effectLst/>
                        </a:rPr>
                        <a:t>TT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0"/>
                        </a:spcBef>
                        <a:spcAft>
                          <a:spcPts val="0"/>
                        </a:spcAft>
                        <a:tabLst>
                          <a:tab pos="6031230" algn="r"/>
                        </a:tabLst>
                      </a:pPr>
                      <a:r>
                        <a:rPr lang="en-US" sz="2600" b="1" dirty="0" err="1">
                          <a:effectLst/>
                        </a:rPr>
                        <a:t>Nội</a:t>
                      </a:r>
                      <a:r>
                        <a:rPr lang="en-US" sz="2600" b="1" dirty="0">
                          <a:effectLst/>
                        </a:rPr>
                        <a:t> dung </a:t>
                      </a:r>
                      <a:r>
                        <a:rPr lang="en-US" sz="2600" b="1" dirty="0" err="1">
                          <a:effectLst/>
                        </a:rPr>
                        <a:t>giả</a:t>
                      </a:r>
                      <a:r>
                        <a:rPr lang="en-US" sz="2600" b="1" dirty="0">
                          <a:effectLst/>
                        </a:rPr>
                        <a:t> </a:t>
                      </a:r>
                      <a:r>
                        <a:rPr lang="en-US" sz="2600" b="1" dirty="0" err="1">
                          <a:effectLst/>
                        </a:rPr>
                        <a:t>thuyết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0"/>
                        </a:spcBef>
                        <a:spcAft>
                          <a:spcPts val="0"/>
                        </a:spcAft>
                        <a:tabLst>
                          <a:tab pos="6031230" algn="r"/>
                        </a:tabLst>
                      </a:pPr>
                      <a:r>
                        <a:rPr lang="en-US" sz="2600" b="1" dirty="0" err="1">
                          <a:effectLst/>
                        </a:rPr>
                        <a:t>Phương</a:t>
                      </a:r>
                      <a:r>
                        <a:rPr lang="en-US" sz="2600" b="1" dirty="0">
                          <a:effectLst/>
                        </a:rPr>
                        <a:t> </a:t>
                      </a:r>
                      <a:r>
                        <a:rPr lang="en-US" sz="2600" b="1" dirty="0" err="1">
                          <a:effectLst/>
                        </a:rPr>
                        <a:t>án</a:t>
                      </a:r>
                      <a:r>
                        <a:rPr lang="en-US" sz="2600" b="1" dirty="0">
                          <a:effectLst/>
                        </a:rPr>
                        <a:t> </a:t>
                      </a:r>
                      <a:r>
                        <a:rPr lang="en-US" sz="2600" b="1" dirty="0" err="1">
                          <a:effectLst/>
                        </a:rPr>
                        <a:t>kiểm</a:t>
                      </a:r>
                      <a:r>
                        <a:rPr lang="en-US" sz="2600" b="1" dirty="0">
                          <a:effectLst/>
                        </a:rPr>
                        <a:t> </a:t>
                      </a:r>
                      <a:r>
                        <a:rPr lang="en-US" sz="2600" b="1" dirty="0" err="1">
                          <a:effectLst/>
                        </a:rPr>
                        <a:t>chứng</a:t>
                      </a:r>
                      <a:r>
                        <a:rPr lang="en-US" sz="2600" b="1" dirty="0">
                          <a:effectLst/>
                        </a:rPr>
                        <a:t> </a:t>
                      </a:r>
                      <a:r>
                        <a:rPr lang="en-US" sz="2600" b="1" dirty="0" err="1">
                          <a:effectLst/>
                        </a:rPr>
                        <a:t>giả</a:t>
                      </a:r>
                      <a:r>
                        <a:rPr lang="en-US" sz="2600" b="1" dirty="0">
                          <a:effectLst/>
                        </a:rPr>
                        <a:t> </a:t>
                      </a:r>
                      <a:r>
                        <a:rPr lang="en-US" sz="2600" b="1" dirty="0" err="1">
                          <a:effectLst/>
                        </a:rPr>
                        <a:t>thuyết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187106"/>
                  </a:ext>
                </a:extLst>
              </a:tr>
              <a:tr h="467451">
                <a:tc rowSpan="2">
                  <a:txBody>
                    <a:bodyPr/>
                    <a:lstStyle/>
                    <a:p>
                      <a:pPr algn="ctr">
                        <a:lnSpc>
                          <a:spcPct val="115000"/>
                        </a:lnSpc>
                        <a:spcBef>
                          <a:spcPts val="0"/>
                        </a:spcBef>
                        <a:spcAft>
                          <a:spcPts val="0"/>
                        </a:spcAft>
                        <a:tabLst>
                          <a:tab pos="6031230" algn="r"/>
                        </a:tabLst>
                      </a:pPr>
                      <a:r>
                        <a:rPr lang="en-US" sz="2600" b="1" dirty="0">
                          <a:effectLst/>
                        </a:rPr>
                        <a:t>1</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0"/>
                        </a:spcBef>
                        <a:spcAft>
                          <a:spcPts val="0"/>
                        </a:spcAft>
                        <a:tabLst>
                          <a:tab pos="6031230" algn="r"/>
                        </a:tabLst>
                      </a:pPr>
                      <a:r>
                        <a:rPr lang="en-US" sz="2000" b="1" dirty="0" smtClean="0">
                          <a:effectLst/>
                        </a:rPr>
                        <a:t>……………………………………………</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0"/>
                        </a:spcBef>
                        <a:spcAft>
                          <a:spcPts val="0"/>
                        </a:spcAft>
                        <a:tabLst>
                          <a:tab pos="6031230" algn="r"/>
                        </a:tabLst>
                      </a:pPr>
                      <a:r>
                        <a:rPr lang="en-US" sz="2000" b="1" dirty="0" smtClean="0">
                          <a:effectLst/>
                        </a:rPr>
                        <a:t>………………………………………….</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5562264"/>
                  </a:ext>
                </a:extLst>
              </a:tr>
              <a:tr h="327484">
                <a:tc vMerge="1">
                  <a:txBody>
                    <a:bodyPr/>
                    <a:lstStyle/>
                    <a:p>
                      <a:endParaRPr lang="en-US"/>
                    </a:p>
                  </a:txBody>
                  <a:tcPr/>
                </a:tc>
                <a:tc gridSpan="2">
                  <a:txBody>
                    <a:bodyPr/>
                    <a:lstStyle/>
                    <a:p>
                      <a:pPr algn="just">
                        <a:lnSpc>
                          <a:spcPct val="115000"/>
                        </a:lnSpc>
                        <a:spcBef>
                          <a:spcPts val="0"/>
                        </a:spcBef>
                        <a:spcAft>
                          <a:spcPts val="0"/>
                        </a:spcAft>
                        <a:tabLst>
                          <a:tab pos="6031230" algn="r"/>
                        </a:tabLst>
                      </a:pPr>
                      <a:r>
                        <a:rPr lang="en-US" sz="2600" b="1" dirty="0" err="1">
                          <a:effectLst/>
                        </a:rPr>
                        <a:t>Phương</a:t>
                      </a:r>
                      <a:r>
                        <a:rPr lang="en-US" sz="2600" b="1" dirty="0">
                          <a:effectLst/>
                        </a:rPr>
                        <a:t> </a:t>
                      </a:r>
                      <a:r>
                        <a:rPr lang="en-US" sz="2600" b="1" dirty="0" err="1">
                          <a:effectLst/>
                        </a:rPr>
                        <a:t>án</a:t>
                      </a:r>
                      <a:r>
                        <a:rPr lang="en-US" sz="2600" b="1" dirty="0">
                          <a:effectLst/>
                        </a:rPr>
                        <a:t> </a:t>
                      </a:r>
                      <a:r>
                        <a:rPr lang="en-US" sz="2600" b="1" dirty="0" err="1">
                          <a:effectLst/>
                        </a:rPr>
                        <a:t>được</a:t>
                      </a:r>
                      <a:r>
                        <a:rPr lang="en-US" sz="2600" b="1" dirty="0">
                          <a:effectLst/>
                        </a:rPr>
                        <a:t> </a:t>
                      </a:r>
                      <a:r>
                        <a:rPr lang="en-US" sz="2600" b="1" dirty="0" err="1">
                          <a:effectLst/>
                        </a:rPr>
                        <a:t>lựa</a:t>
                      </a:r>
                      <a:r>
                        <a:rPr lang="en-US" sz="2600" b="1" dirty="0">
                          <a:effectLst/>
                        </a:rPr>
                        <a:t> </a:t>
                      </a:r>
                      <a:r>
                        <a:rPr lang="en-US" sz="2600" b="1" dirty="0" err="1">
                          <a:effectLst/>
                        </a:rPr>
                        <a:t>chọn</a:t>
                      </a:r>
                      <a:r>
                        <a:rPr lang="en-US" sz="2600" b="1" dirty="0" smtClean="0">
                          <a:effectLst/>
                        </a:rPr>
                        <a:t>: </a:t>
                      </a:r>
                      <a:r>
                        <a:rPr lang="en-US" sz="2000" b="1" dirty="0" smtClean="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24594632"/>
                  </a:ext>
                </a:extLst>
              </a:tr>
              <a:tr h="467451">
                <a:tc rowSpan="2">
                  <a:txBody>
                    <a:bodyPr/>
                    <a:lstStyle/>
                    <a:p>
                      <a:pPr algn="ctr">
                        <a:lnSpc>
                          <a:spcPct val="115000"/>
                        </a:lnSpc>
                        <a:spcBef>
                          <a:spcPts val="0"/>
                        </a:spcBef>
                        <a:spcAft>
                          <a:spcPts val="0"/>
                        </a:spcAft>
                        <a:tabLst>
                          <a:tab pos="6031230" algn="r"/>
                        </a:tabLst>
                      </a:pPr>
                      <a:r>
                        <a:rPr lang="en-US" sz="2600" b="1" dirty="0">
                          <a:effectLst/>
                        </a:rPr>
                        <a:t>2</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0"/>
                        </a:spcBef>
                        <a:spcAft>
                          <a:spcPts val="0"/>
                        </a:spcAft>
                        <a:tabLst>
                          <a:tab pos="6031230" algn="r"/>
                        </a:tabLst>
                      </a:pPr>
                      <a:r>
                        <a:rPr lang="en-US" sz="2000" b="1" dirty="0">
                          <a:effectLst/>
                        </a:rPr>
                        <a:t>………………………………………….</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0"/>
                        </a:spcBef>
                        <a:spcAft>
                          <a:spcPts val="0"/>
                        </a:spcAft>
                        <a:tabLst>
                          <a:tab pos="6031230" algn="r"/>
                        </a:tabLst>
                      </a:pPr>
                      <a:r>
                        <a:rPr lang="en-US" sz="2000" b="1" dirty="0">
                          <a:effectLst/>
                        </a:rPr>
                        <a:t>………………………………………….</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4381615"/>
                  </a:ext>
                </a:extLst>
              </a:tr>
              <a:tr h="439990">
                <a:tc vMerge="1">
                  <a:txBody>
                    <a:bodyPr/>
                    <a:lstStyle/>
                    <a:p>
                      <a:endParaRPr lang="en-US"/>
                    </a:p>
                  </a:txBody>
                  <a:tcPr/>
                </a:tc>
                <a:tc gridSpan="2">
                  <a:txBody>
                    <a:bodyPr/>
                    <a:lstStyle/>
                    <a:p>
                      <a:pPr marL="0" marR="0" indent="0" algn="just" defTabSz="914400" rtl="0" eaLnBrk="1" fontAlgn="auto" latinLnBrk="0" hangingPunct="1">
                        <a:lnSpc>
                          <a:spcPct val="115000"/>
                        </a:lnSpc>
                        <a:spcBef>
                          <a:spcPts val="0"/>
                        </a:spcBef>
                        <a:spcAft>
                          <a:spcPts val="0"/>
                        </a:spcAft>
                        <a:buClrTx/>
                        <a:buSzTx/>
                        <a:buFontTx/>
                        <a:buNone/>
                        <a:tabLst>
                          <a:tab pos="6031230" algn="r"/>
                        </a:tabLst>
                        <a:defRPr/>
                      </a:pPr>
                      <a:r>
                        <a:rPr lang="en-US" sz="2600" b="1" dirty="0" err="1" smtClean="0">
                          <a:effectLst/>
                        </a:rPr>
                        <a:t>Phương</a:t>
                      </a:r>
                      <a:r>
                        <a:rPr lang="en-US" sz="2600" b="1" dirty="0" smtClean="0">
                          <a:effectLst/>
                        </a:rPr>
                        <a:t> </a:t>
                      </a:r>
                      <a:r>
                        <a:rPr lang="en-US" sz="2600" b="1" dirty="0" err="1" smtClean="0">
                          <a:effectLst/>
                        </a:rPr>
                        <a:t>án</a:t>
                      </a:r>
                      <a:r>
                        <a:rPr lang="en-US" sz="2600" b="1" dirty="0" smtClean="0">
                          <a:effectLst/>
                        </a:rPr>
                        <a:t> </a:t>
                      </a:r>
                      <a:r>
                        <a:rPr lang="en-US" sz="2600" b="1" dirty="0" err="1" smtClean="0">
                          <a:effectLst/>
                        </a:rPr>
                        <a:t>được</a:t>
                      </a:r>
                      <a:r>
                        <a:rPr lang="en-US" sz="2600" b="1" dirty="0" smtClean="0">
                          <a:effectLst/>
                        </a:rPr>
                        <a:t> </a:t>
                      </a:r>
                      <a:r>
                        <a:rPr lang="en-US" sz="2600" b="1" dirty="0" err="1" smtClean="0">
                          <a:effectLst/>
                        </a:rPr>
                        <a:t>lựa</a:t>
                      </a:r>
                      <a:r>
                        <a:rPr lang="en-US" sz="2600" b="1" dirty="0" smtClean="0">
                          <a:effectLst/>
                        </a:rPr>
                        <a:t> </a:t>
                      </a:r>
                      <a:r>
                        <a:rPr lang="en-US" sz="2600" b="1" dirty="0" err="1" smtClean="0">
                          <a:effectLst/>
                        </a:rPr>
                        <a:t>chọn</a:t>
                      </a:r>
                      <a:r>
                        <a:rPr lang="en-US" sz="2600" b="1" dirty="0" smtClean="0">
                          <a:effectLst/>
                        </a:rPr>
                        <a:t>: </a:t>
                      </a:r>
                      <a:r>
                        <a:rPr lang="en-US" sz="2000" b="1" dirty="0" smtClean="0">
                          <a:effectLst/>
                        </a:rPr>
                        <a:t>………………………………………………………………………………………………</a:t>
                      </a:r>
                      <a:endParaRPr lang="en-US" sz="2800" b="1" dirty="0" smtClean="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80280204"/>
                  </a:ext>
                </a:extLst>
              </a:tr>
              <a:tr h="300578">
                <a:tc rowSpan="2">
                  <a:txBody>
                    <a:bodyPr/>
                    <a:lstStyle/>
                    <a:p>
                      <a:pPr algn="ctr">
                        <a:lnSpc>
                          <a:spcPct val="115000"/>
                        </a:lnSpc>
                        <a:spcBef>
                          <a:spcPts val="0"/>
                        </a:spcBef>
                        <a:spcAft>
                          <a:spcPts val="0"/>
                        </a:spcAft>
                        <a:tabLst>
                          <a:tab pos="6031230" algn="r"/>
                        </a:tabLst>
                      </a:pPr>
                      <a:r>
                        <a:rPr lang="en-US" sz="2600" b="1" dirty="0">
                          <a:effectLst/>
                        </a:rPr>
                        <a:t>3</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0"/>
                        </a:spcBef>
                        <a:spcAft>
                          <a:spcPts val="0"/>
                        </a:spcAft>
                        <a:tabLst>
                          <a:tab pos="6031230" algn="r"/>
                        </a:tabLst>
                      </a:pPr>
                      <a:r>
                        <a:rPr lang="en-US" sz="2000" b="1" dirty="0">
                          <a:effectLst/>
                        </a:rPr>
                        <a:t>………………………………………….</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0"/>
                        </a:spcBef>
                        <a:spcAft>
                          <a:spcPts val="0"/>
                        </a:spcAft>
                        <a:tabLst>
                          <a:tab pos="6031230" algn="r"/>
                        </a:tabLst>
                      </a:pPr>
                      <a:r>
                        <a:rPr lang="en-US" sz="2000" b="1" dirty="0">
                          <a:effectLst/>
                        </a:rPr>
                        <a:t>………………………………………….</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5294528"/>
                  </a:ext>
                </a:extLst>
              </a:tr>
              <a:tr h="511144">
                <a:tc vMerge="1">
                  <a:txBody>
                    <a:bodyPr/>
                    <a:lstStyle/>
                    <a:p>
                      <a:endParaRPr lang="en-US"/>
                    </a:p>
                  </a:txBody>
                  <a:tcPr/>
                </a:tc>
                <a:tc gridSpan="2">
                  <a:txBody>
                    <a:bodyPr/>
                    <a:lstStyle/>
                    <a:p>
                      <a:pPr marL="0" marR="0" indent="0" algn="just" defTabSz="914400" rtl="0" eaLnBrk="1" fontAlgn="auto" latinLnBrk="0" hangingPunct="1">
                        <a:lnSpc>
                          <a:spcPct val="115000"/>
                        </a:lnSpc>
                        <a:spcBef>
                          <a:spcPts val="0"/>
                        </a:spcBef>
                        <a:spcAft>
                          <a:spcPts val="0"/>
                        </a:spcAft>
                        <a:buClrTx/>
                        <a:buSzTx/>
                        <a:buFontTx/>
                        <a:buNone/>
                        <a:tabLst>
                          <a:tab pos="6031230" algn="r"/>
                        </a:tabLst>
                        <a:defRPr/>
                      </a:pPr>
                      <a:r>
                        <a:rPr lang="en-US" sz="2600" b="1" dirty="0" err="1">
                          <a:effectLst/>
                        </a:rPr>
                        <a:t>Phương</a:t>
                      </a:r>
                      <a:r>
                        <a:rPr lang="en-US" sz="2600" b="1" dirty="0">
                          <a:effectLst/>
                        </a:rPr>
                        <a:t> </a:t>
                      </a:r>
                      <a:r>
                        <a:rPr lang="en-US" sz="2600" b="1" dirty="0" err="1">
                          <a:effectLst/>
                        </a:rPr>
                        <a:t>án</a:t>
                      </a:r>
                      <a:r>
                        <a:rPr lang="en-US" sz="2600" b="1" dirty="0">
                          <a:effectLst/>
                        </a:rPr>
                        <a:t> </a:t>
                      </a:r>
                      <a:r>
                        <a:rPr lang="en-US" sz="2600" b="1" dirty="0" err="1">
                          <a:effectLst/>
                        </a:rPr>
                        <a:t>được</a:t>
                      </a:r>
                      <a:r>
                        <a:rPr lang="en-US" sz="2600" b="1" dirty="0">
                          <a:effectLst/>
                        </a:rPr>
                        <a:t> </a:t>
                      </a:r>
                      <a:r>
                        <a:rPr lang="en-US" sz="2600" b="1" dirty="0" err="1">
                          <a:effectLst/>
                        </a:rPr>
                        <a:t>lựa</a:t>
                      </a:r>
                      <a:r>
                        <a:rPr lang="en-US" sz="2600" b="1" dirty="0">
                          <a:effectLst/>
                        </a:rPr>
                        <a:t> </a:t>
                      </a:r>
                      <a:r>
                        <a:rPr lang="en-US" sz="2600" b="1" dirty="0" err="1">
                          <a:effectLst/>
                        </a:rPr>
                        <a:t>chọn</a:t>
                      </a:r>
                      <a:r>
                        <a:rPr lang="en-US" sz="2600" b="1" dirty="0" smtClean="0">
                          <a:effectLst/>
                        </a:rPr>
                        <a:t>: </a:t>
                      </a:r>
                      <a:r>
                        <a:rPr lang="en-US" sz="2000" b="1" dirty="0" smtClean="0">
                          <a:effectLst/>
                        </a:rPr>
                        <a:t>……………………………………………………………………….……………………</a:t>
                      </a:r>
                      <a:endParaRPr lang="en-US" sz="2000" b="1" dirty="0" smtClean="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5589655"/>
                  </a:ext>
                </a:extLst>
              </a:tr>
              <a:tr h="467451">
                <a:tc rowSpan="2">
                  <a:txBody>
                    <a:bodyPr/>
                    <a:lstStyle/>
                    <a:p>
                      <a:pPr algn="ctr">
                        <a:lnSpc>
                          <a:spcPct val="115000"/>
                        </a:lnSpc>
                        <a:spcBef>
                          <a:spcPts val="0"/>
                        </a:spcBef>
                        <a:spcAft>
                          <a:spcPts val="0"/>
                        </a:spcAft>
                        <a:tabLst>
                          <a:tab pos="6031230" algn="r"/>
                        </a:tabLst>
                      </a:pPr>
                      <a:r>
                        <a:rPr lang="en-US" sz="2600" b="1" dirty="0">
                          <a:effectLst/>
                        </a:rPr>
                        <a:t>4</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0"/>
                        </a:spcBef>
                        <a:spcAft>
                          <a:spcPts val="0"/>
                        </a:spcAft>
                        <a:tabLst>
                          <a:tab pos="6031230" algn="r"/>
                        </a:tabLst>
                      </a:pPr>
                      <a:r>
                        <a:rPr lang="en-US" sz="2000" b="1" dirty="0">
                          <a:effectLst/>
                        </a:rPr>
                        <a:t>………………………………………….</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0"/>
                        </a:spcBef>
                        <a:spcAft>
                          <a:spcPts val="0"/>
                        </a:spcAft>
                        <a:tabLst>
                          <a:tab pos="6031230" algn="r"/>
                        </a:tabLst>
                      </a:pPr>
                      <a:r>
                        <a:rPr lang="en-US" sz="2000" b="1" dirty="0">
                          <a:effectLst/>
                        </a:rPr>
                        <a:t>………………………………………….</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6583152"/>
                  </a:ext>
                </a:extLst>
              </a:tr>
              <a:tr h="439990">
                <a:tc vMerge="1">
                  <a:txBody>
                    <a:bodyPr/>
                    <a:lstStyle/>
                    <a:p>
                      <a:endParaRPr lang="en-US"/>
                    </a:p>
                  </a:txBody>
                  <a:tcPr/>
                </a:tc>
                <a:tc gridSpan="2">
                  <a:txBody>
                    <a:bodyPr/>
                    <a:lstStyle/>
                    <a:p>
                      <a:pPr marL="0" marR="0" indent="0" algn="just" defTabSz="914400" rtl="0" eaLnBrk="1" fontAlgn="auto" latinLnBrk="0" hangingPunct="1">
                        <a:lnSpc>
                          <a:spcPct val="115000"/>
                        </a:lnSpc>
                        <a:spcBef>
                          <a:spcPts val="0"/>
                        </a:spcBef>
                        <a:spcAft>
                          <a:spcPts val="0"/>
                        </a:spcAft>
                        <a:buClrTx/>
                        <a:buSzTx/>
                        <a:buFontTx/>
                        <a:buNone/>
                        <a:tabLst>
                          <a:tab pos="6031230" algn="r"/>
                        </a:tabLst>
                        <a:defRPr/>
                      </a:pPr>
                      <a:r>
                        <a:rPr lang="en-US" sz="2600" b="1" dirty="0" err="1">
                          <a:effectLst/>
                        </a:rPr>
                        <a:t>Phương</a:t>
                      </a:r>
                      <a:r>
                        <a:rPr lang="en-US" sz="2600" b="1" dirty="0">
                          <a:effectLst/>
                        </a:rPr>
                        <a:t> </a:t>
                      </a:r>
                      <a:r>
                        <a:rPr lang="en-US" sz="2600" b="1" dirty="0" err="1">
                          <a:effectLst/>
                        </a:rPr>
                        <a:t>án</a:t>
                      </a:r>
                      <a:r>
                        <a:rPr lang="en-US" sz="2600" b="1" dirty="0">
                          <a:effectLst/>
                        </a:rPr>
                        <a:t> </a:t>
                      </a:r>
                      <a:r>
                        <a:rPr lang="en-US" sz="2600" b="1" dirty="0" err="1">
                          <a:effectLst/>
                        </a:rPr>
                        <a:t>được</a:t>
                      </a:r>
                      <a:r>
                        <a:rPr lang="en-US" sz="2600" b="1" dirty="0">
                          <a:effectLst/>
                        </a:rPr>
                        <a:t> </a:t>
                      </a:r>
                      <a:r>
                        <a:rPr lang="en-US" sz="2600" b="1" dirty="0" err="1">
                          <a:effectLst/>
                        </a:rPr>
                        <a:t>lựa</a:t>
                      </a:r>
                      <a:r>
                        <a:rPr lang="en-US" sz="2600" b="1" dirty="0">
                          <a:effectLst/>
                        </a:rPr>
                        <a:t> </a:t>
                      </a:r>
                      <a:r>
                        <a:rPr lang="en-US" sz="2600" b="1" dirty="0" err="1">
                          <a:effectLst/>
                        </a:rPr>
                        <a:t>chọn</a:t>
                      </a:r>
                      <a:r>
                        <a:rPr lang="en-US" sz="2600" b="1" dirty="0" smtClean="0">
                          <a:effectLst/>
                        </a:rPr>
                        <a:t>: </a:t>
                      </a:r>
                      <a:r>
                        <a:rPr lang="en-US" sz="2000" b="1" dirty="0" smtClean="0">
                          <a:effectLst/>
                        </a:rPr>
                        <a:t>……………………………………………………………………….……………………</a:t>
                      </a:r>
                      <a:endParaRPr lang="en-US" sz="2000" b="1" dirty="0" smtClean="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71264276"/>
                  </a:ext>
                </a:extLst>
              </a:tr>
              <a:tr h="467451">
                <a:tc rowSpan="2">
                  <a:txBody>
                    <a:bodyPr/>
                    <a:lstStyle/>
                    <a:p>
                      <a:pPr algn="ctr">
                        <a:lnSpc>
                          <a:spcPct val="115000"/>
                        </a:lnSpc>
                        <a:spcBef>
                          <a:spcPts val="0"/>
                        </a:spcBef>
                        <a:spcAft>
                          <a:spcPts val="0"/>
                        </a:spcAft>
                        <a:tabLst>
                          <a:tab pos="6031230" algn="r"/>
                        </a:tabLst>
                      </a:pPr>
                      <a:r>
                        <a:rPr lang="en-US" sz="2600" b="1" dirty="0">
                          <a:effectLst/>
                        </a:rPr>
                        <a:t>5</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0"/>
                        </a:spcBef>
                        <a:spcAft>
                          <a:spcPts val="0"/>
                        </a:spcAft>
                        <a:tabLst>
                          <a:tab pos="6031230" algn="r"/>
                        </a:tabLst>
                      </a:pPr>
                      <a:r>
                        <a:rPr lang="en-US" sz="2000" b="1" dirty="0">
                          <a:effectLst/>
                        </a:rPr>
                        <a:t>………………………………………….</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0"/>
                        </a:spcBef>
                        <a:spcAft>
                          <a:spcPts val="0"/>
                        </a:spcAft>
                        <a:tabLst>
                          <a:tab pos="6031230" algn="r"/>
                        </a:tabLst>
                      </a:pPr>
                      <a:r>
                        <a:rPr lang="en-US" sz="2000" b="1" dirty="0">
                          <a:effectLst/>
                        </a:rPr>
                        <a:t>………………………………………….</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01603"/>
                  </a:ext>
                </a:extLst>
              </a:tr>
              <a:tr h="467451">
                <a:tc vMerge="1">
                  <a:txBody>
                    <a:bodyPr/>
                    <a:lstStyle/>
                    <a:p>
                      <a:endParaRPr lang="en-US"/>
                    </a:p>
                  </a:txBody>
                  <a:tcPr/>
                </a:tc>
                <a:tc gridSpan="2">
                  <a:txBody>
                    <a:bodyPr/>
                    <a:lstStyle/>
                    <a:p>
                      <a:pPr marL="0" marR="0" indent="0" algn="just" defTabSz="914400" rtl="0" eaLnBrk="1" fontAlgn="auto" latinLnBrk="0" hangingPunct="1">
                        <a:lnSpc>
                          <a:spcPct val="115000"/>
                        </a:lnSpc>
                        <a:spcBef>
                          <a:spcPts val="0"/>
                        </a:spcBef>
                        <a:spcAft>
                          <a:spcPts val="0"/>
                        </a:spcAft>
                        <a:buClrTx/>
                        <a:buSzTx/>
                        <a:buFontTx/>
                        <a:buNone/>
                        <a:tabLst>
                          <a:tab pos="6031230" algn="r"/>
                        </a:tabLst>
                        <a:defRPr/>
                      </a:pPr>
                      <a:r>
                        <a:rPr lang="en-US" sz="2600" b="1" dirty="0" err="1">
                          <a:effectLst/>
                        </a:rPr>
                        <a:t>Phương</a:t>
                      </a:r>
                      <a:r>
                        <a:rPr lang="en-US" sz="2600" b="1" dirty="0">
                          <a:effectLst/>
                        </a:rPr>
                        <a:t> </a:t>
                      </a:r>
                      <a:r>
                        <a:rPr lang="en-US" sz="2600" b="1" dirty="0" err="1">
                          <a:effectLst/>
                        </a:rPr>
                        <a:t>án</a:t>
                      </a:r>
                      <a:r>
                        <a:rPr lang="en-US" sz="2600" b="1" dirty="0">
                          <a:effectLst/>
                        </a:rPr>
                        <a:t> </a:t>
                      </a:r>
                      <a:r>
                        <a:rPr lang="en-US" sz="2600" b="1" dirty="0" err="1">
                          <a:effectLst/>
                        </a:rPr>
                        <a:t>được</a:t>
                      </a:r>
                      <a:r>
                        <a:rPr lang="en-US" sz="2600" b="1" dirty="0">
                          <a:effectLst/>
                        </a:rPr>
                        <a:t> </a:t>
                      </a:r>
                      <a:r>
                        <a:rPr lang="en-US" sz="2600" b="1" dirty="0" err="1">
                          <a:effectLst/>
                        </a:rPr>
                        <a:t>lựa</a:t>
                      </a:r>
                      <a:r>
                        <a:rPr lang="en-US" sz="2600" b="1" dirty="0">
                          <a:effectLst/>
                        </a:rPr>
                        <a:t> </a:t>
                      </a:r>
                      <a:r>
                        <a:rPr lang="en-US" sz="2600" b="1" dirty="0" err="1">
                          <a:effectLst/>
                        </a:rPr>
                        <a:t>chọn</a:t>
                      </a:r>
                      <a:r>
                        <a:rPr lang="en-US" sz="2600" b="1" dirty="0" smtClean="0">
                          <a:effectLst/>
                        </a:rPr>
                        <a:t>: </a:t>
                      </a:r>
                      <a:r>
                        <a:rPr lang="en-US" sz="2000" b="1" dirty="0" smtClean="0">
                          <a:effectLst/>
                        </a:rPr>
                        <a:t>……………………………………………………………………….……………………</a:t>
                      </a:r>
                      <a:endParaRPr lang="en-US" sz="2000" b="1" dirty="0" smtClean="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28024447"/>
                  </a:ext>
                </a:extLst>
              </a:tr>
            </a:tbl>
          </a:graphicData>
        </a:graphic>
      </p:graphicFrame>
      <p:sp>
        <p:nvSpPr>
          <p:cNvPr id="2" name="Slide Number Placeholder 1"/>
          <p:cNvSpPr>
            <a:spLocks noGrp="1"/>
          </p:cNvSpPr>
          <p:nvPr>
            <p:ph type="sldNum" sz="quarter" idx="12"/>
          </p:nvPr>
        </p:nvSpPr>
        <p:spPr/>
        <p:txBody>
          <a:bodyPr/>
          <a:lstStyle/>
          <a:p>
            <a:fld id="{C115201A-FD6B-4883-9158-63CD37F41623}" type="slidenum">
              <a:rPr lang="en-US" smtClean="0"/>
              <a:t>10</a:t>
            </a:fld>
            <a:endParaRPr lang="en-US" dirty="0"/>
          </a:p>
        </p:txBody>
      </p:sp>
    </p:spTree>
    <p:extLst>
      <p:ext uri="{BB962C8B-B14F-4D97-AF65-F5344CB8AC3E}">
        <p14:creationId xmlns:p14="http://schemas.microsoft.com/office/powerpoint/2010/main" val="225414069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56313873"/>
              </p:ext>
            </p:extLst>
          </p:nvPr>
        </p:nvGraphicFramePr>
        <p:xfrm>
          <a:off x="378958" y="406400"/>
          <a:ext cx="11595328" cy="5770880"/>
        </p:xfrm>
        <a:graphic>
          <a:graphicData uri="http://schemas.openxmlformats.org/drawingml/2006/table">
            <a:tbl>
              <a:tblPr firstRow="1" firstCol="1" bandRow="1">
                <a:tableStyleId>{9DCAF9ED-07DC-4A11-8D7F-57B35C25682E}</a:tableStyleId>
              </a:tblPr>
              <a:tblGrid>
                <a:gridCol w="593499">
                  <a:extLst>
                    <a:ext uri="{9D8B030D-6E8A-4147-A177-3AD203B41FA5}">
                      <a16:colId xmlns:a16="http://schemas.microsoft.com/office/drawing/2014/main" val="217434637"/>
                    </a:ext>
                  </a:extLst>
                </a:gridCol>
                <a:gridCol w="5588000">
                  <a:extLst>
                    <a:ext uri="{9D8B030D-6E8A-4147-A177-3AD203B41FA5}">
                      <a16:colId xmlns:a16="http://schemas.microsoft.com/office/drawing/2014/main" val="2976570420"/>
                    </a:ext>
                  </a:extLst>
                </a:gridCol>
                <a:gridCol w="5413829">
                  <a:extLst>
                    <a:ext uri="{9D8B030D-6E8A-4147-A177-3AD203B41FA5}">
                      <a16:colId xmlns:a16="http://schemas.microsoft.com/office/drawing/2014/main" val="4277835159"/>
                    </a:ext>
                  </a:extLst>
                </a:gridCol>
              </a:tblGrid>
              <a:tr h="537029">
                <a:tc gridSpan="3">
                  <a:txBody>
                    <a:bodyPr/>
                    <a:lstStyle/>
                    <a:p>
                      <a:pPr algn="ctr">
                        <a:lnSpc>
                          <a:spcPct val="100000"/>
                        </a:lnSpc>
                        <a:spcBef>
                          <a:spcPts val="0"/>
                        </a:spcBef>
                        <a:spcAft>
                          <a:spcPts val="0"/>
                        </a:spcAft>
                      </a:pPr>
                      <a:r>
                        <a:rPr lang="en-US" sz="2600" b="1" dirty="0">
                          <a:effectLst/>
                        </a:rPr>
                        <a:t>MẪU PHIẾU SỐ </a:t>
                      </a:r>
                      <a:r>
                        <a:rPr lang="en-US" sz="2600" b="1" dirty="0" smtClean="0">
                          <a:effectLst/>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8034240"/>
                  </a:ext>
                </a:extLst>
              </a:tr>
              <a:tr h="478971">
                <a:tc>
                  <a:txBody>
                    <a:bodyPr/>
                    <a:lstStyle/>
                    <a:p>
                      <a:pPr algn="ctr">
                        <a:lnSpc>
                          <a:spcPct val="100000"/>
                        </a:lnSpc>
                        <a:spcBef>
                          <a:spcPts val="0"/>
                        </a:spcBef>
                        <a:spcAft>
                          <a:spcPts val="0"/>
                        </a:spcAft>
                        <a:tabLst>
                          <a:tab pos="6031230" algn="r"/>
                        </a:tabLst>
                      </a:pPr>
                      <a:r>
                        <a:rPr lang="en-US" sz="2600" b="1" dirty="0" smtClean="0">
                          <a:effectLst/>
                        </a:rPr>
                        <a:t>TT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tabLst>
                          <a:tab pos="6031230" algn="r"/>
                        </a:tabLst>
                      </a:pPr>
                      <a:r>
                        <a:rPr lang="en-US" sz="2600" b="1" dirty="0" err="1">
                          <a:effectLst/>
                        </a:rPr>
                        <a:t>Nội</a:t>
                      </a:r>
                      <a:r>
                        <a:rPr lang="en-US" sz="2600" b="1" dirty="0">
                          <a:effectLst/>
                        </a:rPr>
                        <a:t> dung </a:t>
                      </a:r>
                      <a:r>
                        <a:rPr lang="en-US" sz="2600" b="1" dirty="0" err="1">
                          <a:effectLst/>
                        </a:rPr>
                        <a:t>giả</a:t>
                      </a:r>
                      <a:r>
                        <a:rPr lang="en-US" sz="2600" b="1" dirty="0">
                          <a:effectLst/>
                        </a:rPr>
                        <a:t> </a:t>
                      </a:r>
                      <a:r>
                        <a:rPr lang="en-US" sz="2600" b="1" dirty="0" err="1">
                          <a:effectLst/>
                        </a:rPr>
                        <a:t>thuyết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tabLst>
                          <a:tab pos="6031230" algn="r"/>
                        </a:tabLst>
                      </a:pPr>
                      <a:r>
                        <a:rPr lang="en-US" sz="2600" b="1" dirty="0" err="1">
                          <a:effectLst/>
                        </a:rPr>
                        <a:t>Phương</a:t>
                      </a:r>
                      <a:r>
                        <a:rPr lang="en-US" sz="2600" b="1" dirty="0">
                          <a:effectLst/>
                        </a:rPr>
                        <a:t> </a:t>
                      </a:r>
                      <a:r>
                        <a:rPr lang="en-US" sz="2600" b="1" dirty="0" err="1">
                          <a:effectLst/>
                        </a:rPr>
                        <a:t>án</a:t>
                      </a:r>
                      <a:r>
                        <a:rPr lang="en-US" sz="2600" b="1" dirty="0">
                          <a:effectLst/>
                        </a:rPr>
                        <a:t> </a:t>
                      </a:r>
                      <a:r>
                        <a:rPr lang="en-US" sz="2600" b="1" dirty="0" err="1">
                          <a:effectLst/>
                        </a:rPr>
                        <a:t>kiểm</a:t>
                      </a:r>
                      <a:r>
                        <a:rPr lang="en-US" sz="2600" b="1" dirty="0">
                          <a:effectLst/>
                        </a:rPr>
                        <a:t> </a:t>
                      </a:r>
                      <a:r>
                        <a:rPr lang="en-US" sz="2600" b="1" dirty="0" err="1">
                          <a:effectLst/>
                        </a:rPr>
                        <a:t>chứng</a:t>
                      </a:r>
                      <a:r>
                        <a:rPr lang="en-US" sz="2600" b="1" dirty="0">
                          <a:effectLst/>
                        </a:rPr>
                        <a:t> </a:t>
                      </a:r>
                      <a:r>
                        <a:rPr lang="en-US" sz="2600" b="1" dirty="0" err="1">
                          <a:effectLst/>
                        </a:rPr>
                        <a:t>giả</a:t>
                      </a:r>
                      <a:r>
                        <a:rPr lang="en-US" sz="2600" b="1" dirty="0">
                          <a:effectLst/>
                        </a:rPr>
                        <a:t> </a:t>
                      </a:r>
                      <a:r>
                        <a:rPr lang="en-US" sz="2600" b="1" dirty="0" err="1">
                          <a:effectLst/>
                        </a:rPr>
                        <a:t>thuyết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5276155"/>
                  </a:ext>
                </a:extLst>
              </a:tr>
              <a:tr h="754521">
                <a:tc>
                  <a:txBody>
                    <a:bodyPr/>
                    <a:lstStyle/>
                    <a:p>
                      <a:pPr algn="ctr">
                        <a:lnSpc>
                          <a:spcPct val="100000"/>
                        </a:lnSpc>
                        <a:spcBef>
                          <a:spcPts val="0"/>
                        </a:spcBef>
                        <a:spcAft>
                          <a:spcPts val="0"/>
                        </a:spcAft>
                        <a:tabLst>
                          <a:tab pos="6031230" algn="r"/>
                        </a:tabLst>
                      </a:pPr>
                      <a:r>
                        <a:rPr lang="en-US" sz="2600" b="1" dirty="0">
                          <a:effectLst/>
                        </a:rPr>
                        <a:t>1</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tabLst>
                          <a:tab pos="6031230" algn="r"/>
                        </a:tabLst>
                      </a:pPr>
                      <a:r>
                        <a:rPr lang="en-US" sz="2600" b="1" dirty="0" err="1">
                          <a:effectLst/>
                        </a:rPr>
                        <a:t>Ánh</a:t>
                      </a:r>
                      <a:r>
                        <a:rPr lang="en-US" sz="2600" b="1" dirty="0">
                          <a:effectLst/>
                        </a:rPr>
                        <a:t> </a:t>
                      </a:r>
                      <a:r>
                        <a:rPr lang="en-US" sz="2600" b="1" dirty="0" err="1">
                          <a:effectLst/>
                        </a:rPr>
                        <a:t>sáng</a:t>
                      </a:r>
                      <a:r>
                        <a:rPr lang="en-US" sz="2600" b="1" dirty="0">
                          <a:effectLst/>
                        </a:rPr>
                        <a:t> </a:t>
                      </a:r>
                      <a:r>
                        <a:rPr lang="en-US" sz="2600" b="1" dirty="0" err="1">
                          <a:effectLst/>
                        </a:rPr>
                        <a:t>mặt</a:t>
                      </a:r>
                      <a:r>
                        <a:rPr lang="en-US" sz="2600" b="1" dirty="0">
                          <a:effectLst/>
                        </a:rPr>
                        <a:t> </a:t>
                      </a:r>
                      <a:r>
                        <a:rPr lang="en-US" sz="2600" b="1" dirty="0" err="1">
                          <a:effectLst/>
                        </a:rPr>
                        <a:t>trời</a:t>
                      </a:r>
                      <a:r>
                        <a:rPr lang="en-US" sz="2600" b="1" dirty="0">
                          <a:effectLst/>
                        </a:rPr>
                        <a:t> </a:t>
                      </a:r>
                      <a:r>
                        <a:rPr lang="en-US" sz="2600" b="1" dirty="0" err="1">
                          <a:effectLst/>
                        </a:rPr>
                        <a:t>làm</a:t>
                      </a:r>
                      <a:r>
                        <a:rPr lang="en-US" sz="2600" b="1" dirty="0">
                          <a:effectLst/>
                        </a:rPr>
                        <a:t> </a:t>
                      </a:r>
                      <a:r>
                        <a:rPr lang="en-US" sz="2600" b="1" dirty="0" err="1">
                          <a:effectLst/>
                        </a:rPr>
                        <a:t>cho</a:t>
                      </a:r>
                      <a:r>
                        <a:rPr lang="en-US" sz="2600" b="1" dirty="0">
                          <a:effectLst/>
                        </a:rPr>
                        <a:t> </a:t>
                      </a:r>
                      <a:r>
                        <a:rPr lang="en-US" sz="2600" b="1" dirty="0" err="1">
                          <a:effectLst/>
                        </a:rPr>
                        <a:t>thân</a:t>
                      </a:r>
                      <a:r>
                        <a:rPr lang="en-US" sz="2600" b="1" dirty="0">
                          <a:effectLst/>
                        </a:rPr>
                        <a:t> </a:t>
                      </a:r>
                      <a:r>
                        <a:rPr lang="en-US" sz="2600" b="1" dirty="0" err="1">
                          <a:effectLst/>
                        </a:rPr>
                        <a:t>cây</a:t>
                      </a:r>
                      <a:r>
                        <a:rPr lang="en-US" sz="2600" b="1" dirty="0">
                          <a:effectLst/>
                        </a:rPr>
                        <a:t> </a:t>
                      </a:r>
                      <a:r>
                        <a:rPr lang="en-US" sz="2600" b="1" dirty="0" err="1">
                          <a:effectLst/>
                        </a:rPr>
                        <a:t>sinh</a:t>
                      </a:r>
                      <a:r>
                        <a:rPr lang="en-US" sz="2600" b="1" dirty="0">
                          <a:effectLst/>
                        </a:rPr>
                        <a:t> </a:t>
                      </a:r>
                      <a:r>
                        <a:rPr lang="en-US" sz="2600" b="1" dirty="0" err="1">
                          <a:effectLst/>
                        </a:rPr>
                        <a:t>trưởng</a:t>
                      </a:r>
                      <a:r>
                        <a:rPr lang="en-US" sz="2600" b="1" dirty="0">
                          <a:effectLst/>
                        </a:rPr>
                        <a:t> </a:t>
                      </a:r>
                      <a:r>
                        <a:rPr lang="en-US" sz="2600" b="1" dirty="0" err="1">
                          <a:effectLst/>
                        </a:rPr>
                        <a:t>về</a:t>
                      </a:r>
                      <a:r>
                        <a:rPr lang="en-US" sz="2600" b="1" dirty="0">
                          <a:effectLst/>
                        </a:rPr>
                        <a:t> </a:t>
                      </a:r>
                      <a:r>
                        <a:rPr lang="en-US" sz="2600" b="1" dirty="0" err="1">
                          <a:effectLst/>
                        </a:rPr>
                        <a:t>phía</a:t>
                      </a:r>
                      <a:r>
                        <a:rPr lang="en-US" sz="2600" b="1" dirty="0">
                          <a:effectLst/>
                        </a:rPr>
                        <a:t> </a:t>
                      </a:r>
                      <a:r>
                        <a:rPr lang="en-US" sz="2600" b="1" dirty="0" err="1">
                          <a:effectLst/>
                        </a:rPr>
                        <a:t>có</a:t>
                      </a:r>
                      <a:r>
                        <a:rPr lang="en-US" sz="2600" b="1" dirty="0">
                          <a:effectLst/>
                        </a:rPr>
                        <a:t> </a:t>
                      </a:r>
                      <a:r>
                        <a:rPr lang="en-US" sz="2600" b="1" dirty="0" err="1">
                          <a:effectLst/>
                        </a:rPr>
                        <a:t>ánh</a:t>
                      </a:r>
                      <a:r>
                        <a:rPr lang="en-US" sz="2600" b="1" dirty="0">
                          <a:effectLst/>
                        </a:rPr>
                        <a:t> </a:t>
                      </a:r>
                      <a:r>
                        <a:rPr lang="en-US" sz="2600" b="1" dirty="0" err="1">
                          <a:effectLst/>
                        </a:rPr>
                        <a:t>sáng</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tabLst>
                          <a:tab pos="6031230" algn="r"/>
                        </a:tabLst>
                      </a:pPr>
                      <a:r>
                        <a:rPr lang="en-US" sz="2600" b="1" dirty="0" err="1">
                          <a:effectLst/>
                        </a:rPr>
                        <a:t>Đặt</a:t>
                      </a:r>
                      <a:r>
                        <a:rPr lang="en-US" sz="2600" b="1" dirty="0">
                          <a:effectLst/>
                        </a:rPr>
                        <a:t> </a:t>
                      </a:r>
                      <a:r>
                        <a:rPr lang="en-US" sz="2600" b="1" dirty="0" err="1">
                          <a:effectLst/>
                        </a:rPr>
                        <a:t>cây</a:t>
                      </a:r>
                      <a:r>
                        <a:rPr lang="en-US" sz="2600" b="1" dirty="0">
                          <a:effectLst/>
                        </a:rPr>
                        <a:t> </a:t>
                      </a:r>
                      <a:r>
                        <a:rPr lang="en-US" sz="2600" b="1" dirty="0" err="1">
                          <a:effectLst/>
                        </a:rPr>
                        <a:t>vào</a:t>
                      </a:r>
                      <a:r>
                        <a:rPr lang="en-US" sz="2600" b="1" dirty="0">
                          <a:effectLst/>
                        </a:rPr>
                        <a:t> </a:t>
                      </a:r>
                      <a:r>
                        <a:rPr lang="en-US" sz="2600" b="1" dirty="0" err="1">
                          <a:effectLst/>
                        </a:rPr>
                        <a:t>thùng</a:t>
                      </a:r>
                      <a:r>
                        <a:rPr lang="en-US" sz="2600" b="1" dirty="0">
                          <a:effectLst/>
                        </a:rPr>
                        <a:t> carton </a:t>
                      </a:r>
                      <a:r>
                        <a:rPr lang="en-US" sz="2600" b="1" dirty="0" err="1">
                          <a:effectLst/>
                        </a:rPr>
                        <a:t>có</a:t>
                      </a:r>
                      <a:r>
                        <a:rPr lang="en-US" sz="2600" b="1" dirty="0">
                          <a:effectLst/>
                        </a:rPr>
                        <a:t> </a:t>
                      </a:r>
                      <a:r>
                        <a:rPr lang="en-US" sz="2600" b="1" dirty="0" err="1">
                          <a:effectLst/>
                        </a:rPr>
                        <a:t>khoét</a:t>
                      </a:r>
                      <a:r>
                        <a:rPr lang="en-US" sz="2600" b="1" dirty="0">
                          <a:effectLst/>
                        </a:rPr>
                        <a:t> </a:t>
                      </a:r>
                      <a:r>
                        <a:rPr lang="en-US" sz="2600" b="1" dirty="0" err="1">
                          <a:effectLst/>
                        </a:rPr>
                        <a:t>lỗ</a:t>
                      </a:r>
                      <a:r>
                        <a:rPr lang="en-US" sz="2600" b="1" dirty="0">
                          <a:effectLst/>
                        </a:rPr>
                        <a:t> </a:t>
                      </a:r>
                      <a:r>
                        <a:rPr lang="en-US" sz="2600" b="1" dirty="0" err="1">
                          <a:effectLst/>
                        </a:rPr>
                        <a:t>để</a:t>
                      </a:r>
                      <a:r>
                        <a:rPr lang="en-US" sz="2600" b="1" dirty="0">
                          <a:effectLst/>
                        </a:rPr>
                        <a:t> </a:t>
                      </a:r>
                      <a:r>
                        <a:rPr lang="en-US" sz="2600" b="1" dirty="0" err="1">
                          <a:effectLst/>
                        </a:rPr>
                        <a:t>ánh</a:t>
                      </a:r>
                      <a:r>
                        <a:rPr lang="en-US" sz="2600" b="1" dirty="0">
                          <a:effectLst/>
                        </a:rPr>
                        <a:t> </a:t>
                      </a:r>
                      <a:r>
                        <a:rPr lang="en-US" sz="2600" b="1" dirty="0" err="1">
                          <a:effectLst/>
                        </a:rPr>
                        <a:t>sáng</a:t>
                      </a:r>
                      <a:r>
                        <a:rPr lang="en-US" sz="2600" b="1" dirty="0">
                          <a:effectLst/>
                        </a:rPr>
                        <a:t> </a:t>
                      </a:r>
                      <a:r>
                        <a:rPr lang="en-US" sz="2600" b="1" dirty="0" err="1">
                          <a:effectLst/>
                        </a:rPr>
                        <a:t>xuyên</a:t>
                      </a:r>
                      <a:r>
                        <a:rPr lang="en-US" sz="2600" b="1" dirty="0">
                          <a:effectLst/>
                        </a:rPr>
                        <a:t> qua.</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539741"/>
                  </a:ext>
                </a:extLst>
              </a:tr>
              <a:tr h="754521">
                <a:tc>
                  <a:txBody>
                    <a:bodyPr/>
                    <a:lstStyle/>
                    <a:p>
                      <a:pPr algn="ctr">
                        <a:lnSpc>
                          <a:spcPct val="100000"/>
                        </a:lnSpc>
                        <a:spcBef>
                          <a:spcPts val="0"/>
                        </a:spcBef>
                        <a:spcAft>
                          <a:spcPts val="0"/>
                        </a:spcAft>
                        <a:tabLst>
                          <a:tab pos="6031230" algn="r"/>
                        </a:tabLst>
                      </a:pPr>
                      <a:r>
                        <a:rPr lang="en-US" sz="2600" b="1" dirty="0">
                          <a:effectLst/>
                        </a:rPr>
                        <a:t>2</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tabLst>
                          <a:tab pos="6031230" algn="r"/>
                        </a:tabLst>
                      </a:pPr>
                      <a:r>
                        <a:rPr lang="en-US" sz="2600" b="1" dirty="0" err="1">
                          <a:effectLst/>
                        </a:rPr>
                        <a:t>Thân</a:t>
                      </a:r>
                      <a:r>
                        <a:rPr lang="en-US" sz="2600" b="1" dirty="0">
                          <a:effectLst/>
                        </a:rPr>
                        <a:t> </a:t>
                      </a:r>
                      <a:r>
                        <a:rPr lang="en-US" sz="2600" b="1" dirty="0" err="1">
                          <a:effectLst/>
                        </a:rPr>
                        <a:t>cây</a:t>
                      </a:r>
                      <a:r>
                        <a:rPr lang="en-US" sz="2600" b="1" dirty="0">
                          <a:effectLst/>
                        </a:rPr>
                        <a:t> </a:t>
                      </a:r>
                      <a:r>
                        <a:rPr lang="en-US" sz="2600" b="1" dirty="0" err="1">
                          <a:effectLst/>
                        </a:rPr>
                        <a:t>sinh</a:t>
                      </a:r>
                      <a:r>
                        <a:rPr lang="en-US" sz="2600" b="1" dirty="0">
                          <a:effectLst/>
                        </a:rPr>
                        <a:t> </a:t>
                      </a:r>
                      <a:r>
                        <a:rPr lang="en-US" sz="2600" b="1" dirty="0" err="1">
                          <a:effectLst/>
                        </a:rPr>
                        <a:t>trưởng</a:t>
                      </a:r>
                      <a:r>
                        <a:rPr lang="en-US" sz="2600" b="1" dirty="0">
                          <a:effectLst/>
                        </a:rPr>
                        <a:t> </a:t>
                      </a:r>
                      <a:r>
                        <a:rPr lang="en-US" sz="2600" b="1" dirty="0" err="1">
                          <a:effectLst/>
                        </a:rPr>
                        <a:t>ngược</a:t>
                      </a:r>
                      <a:r>
                        <a:rPr lang="en-US" sz="2600" b="1" dirty="0">
                          <a:effectLst/>
                        </a:rPr>
                        <a:t> </a:t>
                      </a:r>
                      <a:r>
                        <a:rPr lang="en-US" sz="2600" b="1" dirty="0" err="1">
                          <a:effectLst/>
                        </a:rPr>
                        <a:t>chiều</a:t>
                      </a:r>
                      <a:r>
                        <a:rPr lang="en-US" sz="2600" b="1" dirty="0">
                          <a:effectLst/>
                        </a:rPr>
                        <a:t> </a:t>
                      </a:r>
                      <a:r>
                        <a:rPr lang="en-US" sz="2600" b="1" dirty="0" err="1">
                          <a:effectLst/>
                        </a:rPr>
                        <a:t>trọng</a:t>
                      </a:r>
                      <a:r>
                        <a:rPr lang="en-US" sz="2600" b="1" dirty="0">
                          <a:effectLst/>
                        </a:rPr>
                        <a:t> </a:t>
                      </a:r>
                      <a:r>
                        <a:rPr lang="en-US" sz="2600" b="1" dirty="0" err="1">
                          <a:effectLst/>
                        </a:rPr>
                        <a:t>lực</a:t>
                      </a:r>
                      <a:r>
                        <a:rPr lang="en-US" sz="2600" b="1" dirty="0">
                          <a:effectLst/>
                        </a:rPr>
                        <a:t> </a:t>
                      </a:r>
                      <a:r>
                        <a:rPr lang="en-US" sz="2600" b="1" dirty="0" err="1">
                          <a:effectLst/>
                        </a:rPr>
                        <a:t>và</a:t>
                      </a:r>
                      <a:r>
                        <a:rPr lang="en-US" sz="2600" b="1" dirty="0">
                          <a:effectLst/>
                        </a:rPr>
                        <a:t> </a:t>
                      </a:r>
                      <a:r>
                        <a:rPr lang="en-US" sz="2600" b="1" dirty="0" err="1">
                          <a:effectLst/>
                        </a:rPr>
                        <a:t>hướng</a:t>
                      </a:r>
                      <a:r>
                        <a:rPr lang="en-US" sz="2600" b="1" dirty="0">
                          <a:effectLst/>
                        </a:rPr>
                        <a:t> </a:t>
                      </a:r>
                      <a:r>
                        <a:rPr lang="en-US" sz="2600" b="1" dirty="0" err="1">
                          <a:effectLst/>
                        </a:rPr>
                        <a:t>về</a:t>
                      </a:r>
                      <a:r>
                        <a:rPr lang="en-US" sz="2600" b="1" dirty="0">
                          <a:effectLst/>
                        </a:rPr>
                        <a:t> </a:t>
                      </a:r>
                      <a:r>
                        <a:rPr lang="en-US" sz="2600" b="1" dirty="0" err="1">
                          <a:effectLst/>
                        </a:rPr>
                        <a:t>phía</a:t>
                      </a:r>
                      <a:r>
                        <a:rPr lang="en-US" sz="2600" b="1" dirty="0">
                          <a:effectLst/>
                        </a:rPr>
                        <a:t> </a:t>
                      </a:r>
                      <a:r>
                        <a:rPr lang="en-US" sz="2600" b="1" dirty="0" err="1">
                          <a:effectLst/>
                        </a:rPr>
                        <a:t>có</a:t>
                      </a:r>
                      <a:r>
                        <a:rPr lang="en-US" sz="2600" b="1" dirty="0">
                          <a:effectLst/>
                        </a:rPr>
                        <a:t> </a:t>
                      </a:r>
                      <a:r>
                        <a:rPr lang="en-US" sz="2600" b="1" dirty="0" err="1">
                          <a:effectLst/>
                        </a:rPr>
                        <a:t>ánh</a:t>
                      </a:r>
                      <a:r>
                        <a:rPr lang="en-US" sz="2600" b="1" dirty="0">
                          <a:effectLst/>
                        </a:rPr>
                        <a:t> </a:t>
                      </a:r>
                      <a:r>
                        <a:rPr lang="en-US" sz="2600" b="1" dirty="0" err="1">
                          <a:effectLst/>
                        </a:rPr>
                        <a:t>sáng</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tabLst>
                          <a:tab pos="6031230" algn="r"/>
                        </a:tabLst>
                      </a:pPr>
                      <a:r>
                        <a:rPr lang="en-US" sz="2600" b="1" dirty="0" err="1">
                          <a:effectLst/>
                        </a:rPr>
                        <a:t>Trồng</a:t>
                      </a:r>
                      <a:r>
                        <a:rPr lang="en-US" sz="2600" b="1" dirty="0">
                          <a:effectLst/>
                        </a:rPr>
                        <a:t> </a:t>
                      </a:r>
                      <a:r>
                        <a:rPr lang="en-US" sz="2600" b="1" dirty="0" err="1">
                          <a:effectLst/>
                        </a:rPr>
                        <a:t>cây</a:t>
                      </a:r>
                      <a:r>
                        <a:rPr lang="en-US" sz="2600" b="1" dirty="0">
                          <a:effectLst/>
                        </a:rPr>
                        <a:t> </a:t>
                      </a:r>
                      <a:r>
                        <a:rPr lang="en-US" sz="2600" b="1" dirty="0" err="1">
                          <a:effectLst/>
                        </a:rPr>
                        <a:t>nằm</a:t>
                      </a:r>
                      <a:r>
                        <a:rPr lang="en-US" sz="2600" b="1" dirty="0">
                          <a:effectLst/>
                        </a:rPr>
                        <a:t> </a:t>
                      </a:r>
                      <a:r>
                        <a:rPr lang="en-US" sz="2600" b="1" dirty="0" err="1">
                          <a:effectLst/>
                        </a:rPr>
                        <a:t>ngang</a:t>
                      </a:r>
                      <a:r>
                        <a:rPr lang="en-US" sz="2600" b="1" dirty="0">
                          <a:effectLst/>
                        </a:rPr>
                        <a:t> </a:t>
                      </a:r>
                      <a:r>
                        <a:rPr lang="en-US" sz="2600" b="1" dirty="0" err="1">
                          <a:effectLst/>
                        </a:rPr>
                        <a:t>và</a:t>
                      </a:r>
                      <a:r>
                        <a:rPr lang="en-US" sz="2600" b="1" dirty="0">
                          <a:effectLst/>
                        </a:rPr>
                        <a:t> </a:t>
                      </a:r>
                      <a:r>
                        <a:rPr lang="en-US" sz="2600" b="1" dirty="0" err="1">
                          <a:effectLst/>
                        </a:rPr>
                        <a:t>quan</a:t>
                      </a:r>
                      <a:r>
                        <a:rPr lang="en-US" sz="2600" b="1" dirty="0">
                          <a:effectLst/>
                        </a:rPr>
                        <a:t> </a:t>
                      </a:r>
                      <a:r>
                        <a:rPr lang="en-US" sz="2600" b="1" dirty="0" err="1">
                          <a:effectLst/>
                        </a:rPr>
                        <a:t>sát</a:t>
                      </a:r>
                      <a:r>
                        <a:rPr lang="en-US" sz="2600" b="1" dirty="0">
                          <a:effectLst/>
                        </a:rPr>
                        <a:t> </a:t>
                      </a:r>
                      <a:r>
                        <a:rPr lang="en-US" sz="2600" b="1" dirty="0" err="1">
                          <a:effectLst/>
                        </a:rPr>
                        <a:t>chiều</a:t>
                      </a:r>
                      <a:r>
                        <a:rPr lang="en-US" sz="2600" b="1" dirty="0">
                          <a:effectLst/>
                        </a:rPr>
                        <a:t> </a:t>
                      </a:r>
                      <a:r>
                        <a:rPr lang="en-US" sz="2600" b="1" dirty="0" err="1">
                          <a:effectLst/>
                        </a:rPr>
                        <a:t>sinh</a:t>
                      </a:r>
                      <a:r>
                        <a:rPr lang="en-US" sz="2600" b="1" dirty="0">
                          <a:effectLst/>
                        </a:rPr>
                        <a:t> </a:t>
                      </a:r>
                      <a:r>
                        <a:rPr lang="en-US" sz="2600" b="1" dirty="0" err="1">
                          <a:effectLst/>
                        </a:rPr>
                        <a:t>trưởng</a:t>
                      </a:r>
                      <a:r>
                        <a:rPr lang="en-US" sz="2600" b="1" dirty="0">
                          <a:effectLst/>
                        </a:rPr>
                        <a:t> </a:t>
                      </a:r>
                      <a:r>
                        <a:rPr lang="en-US" sz="2600" b="1" dirty="0" err="1">
                          <a:effectLst/>
                        </a:rPr>
                        <a:t>của</a:t>
                      </a:r>
                      <a:r>
                        <a:rPr lang="en-US" sz="2600" b="1" dirty="0">
                          <a:effectLst/>
                        </a:rPr>
                        <a:t> </a:t>
                      </a:r>
                      <a:r>
                        <a:rPr lang="en-US" sz="2600" b="1" dirty="0" err="1">
                          <a:effectLst/>
                        </a:rPr>
                        <a:t>thân</a:t>
                      </a:r>
                      <a:r>
                        <a:rPr lang="en-US" sz="2600" b="1" dirty="0">
                          <a:effectLst/>
                        </a:rPr>
                        <a:t> </a:t>
                      </a:r>
                      <a:r>
                        <a:rPr lang="en-US" sz="2600" b="1" dirty="0" err="1">
                          <a:effectLst/>
                        </a:rPr>
                        <a:t>cây</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321343"/>
                  </a:ext>
                </a:extLst>
              </a:tr>
              <a:tr h="754521">
                <a:tc>
                  <a:txBody>
                    <a:bodyPr/>
                    <a:lstStyle/>
                    <a:p>
                      <a:pPr algn="ctr">
                        <a:lnSpc>
                          <a:spcPct val="100000"/>
                        </a:lnSpc>
                        <a:spcBef>
                          <a:spcPts val="0"/>
                        </a:spcBef>
                        <a:spcAft>
                          <a:spcPts val="0"/>
                        </a:spcAft>
                        <a:tabLst>
                          <a:tab pos="6031230" algn="r"/>
                        </a:tabLst>
                      </a:pPr>
                      <a:r>
                        <a:rPr lang="en-US" sz="2600" b="1" dirty="0">
                          <a:effectLst/>
                        </a:rPr>
                        <a:t>3</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tabLst>
                          <a:tab pos="6031230" algn="r"/>
                        </a:tabLst>
                      </a:pPr>
                      <a:r>
                        <a:rPr lang="en-US" sz="2600" b="1" dirty="0" err="1">
                          <a:effectLst/>
                        </a:rPr>
                        <a:t>Rễ</a:t>
                      </a:r>
                      <a:r>
                        <a:rPr lang="en-US" sz="2600" b="1" dirty="0">
                          <a:effectLst/>
                        </a:rPr>
                        <a:t> </a:t>
                      </a:r>
                      <a:r>
                        <a:rPr lang="en-US" sz="2600" b="1" dirty="0" err="1">
                          <a:effectLst/>
                        </a:rPr>
                        <a:t>phát</a:t>
                      </a:r>
                      <a:r>
                        <a:rPr lang="en-US" sz="2600" b="1" dirty="0">
                          <a:effectLst/>
                        </a:rPr>
                        <a:t> </a:t>
                      </a:r>
                      <a:r>
                        <a:rPr lang="en-US" sz="2600" b="1" dirty="0" err="1">
                          <a:effectLst/>
                        </a:rPr>
                        <a:t>triển</a:t>
                      </a:r>
                      <a:r>
                        <a:rPr lang="en-US" sz="2600" b="1" dirty="0">
                          <a:effectLst/>
                        </a:rPr>
                        <a:t> </a:t>
                      </a:r>
                      <a:r>
                        <a:rPr lang="en-US" sz="2600" b="1" dirty="0" err="1">
                          <a:effectLst/>
                        </a:rPr>
                        <a:t>và</a:t>
                      </a:r>
                      <a:r>
                        <a:rPr lang="en-US" sz="2600" b="1" dirty="0">
                          <a:effectLst/>
                        </a:rPr>
                        <a:t> </a:t>
                      </a:r>
                      <a:r>
                        <a:rPr lang="en-US" sz="2600" b="1" dirty="0" err="1">
                          <a:effectLst/>
                        </a:rPr>
                        <a:t>đâm</a:t>
                      </a:r>
                      <a:r>
                        <a:rPr lang="en-US" sz="2600" b="1" dirty="0">
                          <a:effectLst/>
                        </a:rPr>
                        <a:t> </a:t>
                      </a:r>
                      <a:r>
                        <a:rPr lang="en-US" sz="2600" b="1" dirty="0" err="1">
                          <a:effectLst/>
                        </a:rPr>
                        <a:t>sâu</a:t>
                      </a:r>
                      <a:r>
                        <a:rPr lang="en-US" sz="2600" b="1" dirty="0">
                          <a:effectLst/>
                        </a:rPr>
                        <a:t> </a:t>
                      </a:r>
                      <a:r>
                        <a:rPr lang="en-US" sz="2600" b="1" dirty="0" err="1">
                          <a:effectLst/>
                        </a:rPr>
                        <a:t>xuống</a:t>
                      </a:r>
                      <a:r>
                        <a:rPr lang="en-US" sz="2600" b="1" dirty="0">
                          <a:effectLst/>
                        </a:rPr>
                        <a:t> </a:t>
                      </a:r>
                      <a:r>
                        <a:rPr lang="en-US" sz="2600" b="1" dirty="0" err="1">
                          <a:effectLst/>
                        </a:rPr>
                        <a:t>lòng</a:t>
                      </a:r>
                      <a:r>
                        <a:rPr lang="en-US" sz="2600" b="1" dirty="0">
                          <a:effectLst/>
                        </a:rPr>
                        <a:t> </a:t>
                      </a:r>
                      <a:r>
                        <a:rPr lang="en-US" sz="2600" b="1" dirty="0" err="1">
                          <a:effectLst/>
                        </a:rPr>
                        <a:t>đất</a:t>
                      </a:r>
                      <a:r>
                        <a:rPr lang="en-US" sz="2600" b="1" dirty="0">
                          <a:effectLst/>
                        </a:rPr>
                        <a:t> </a:t>
                      </a:r>
                      <a:r>
                        <a:rPr lang="en-US" sz="2600" b="1" dirty="0" err="1">
                          <a:effectLst/>
                        </a:rPr>
                        <a:t>để</a:t>
                      </a:r>
                      <a:r>
                        <a:rPr lang="en-US" sz="2600" b="1" dirty="0">
                          <a:effectLst/>
                        </a:rPr>
                        <a:t> </a:t>
                      </a:r>
                      <a:r>
                        <a:rPr lang="en-US" sz="2600" b="1" dirty="0" err="1">
                          <a:effectLst/>
                        </a:rPr>
                        <a:t>tìm</a:t>
                      </a:r>
                      <a:r>
                        <a:rPr lang="en-US" sz="2600" b="1" dirty="0">
                          <a:effectLst/>
                        </a:rPr>
                        <a:t> </a:t>
                      </a:r>
                      <a:r>
                        <a:rPr lang="en-US" sz="2600" b="1" dirty="0" err="1">
                          <a:effectLst/>
                        </a:rPr>
                        <a:t>các</a:t>
                      </a:r>
                      <a:r>
                        <a:rPr lang="en-US" sz="2600" b="1" dirty="0">
                          <a:effectLst/>
                        </a:rPr>
                        <a:t> </a:t>
                      </a:r>
                      <a:r>
                        <a:rPr lang="en-US" sz="2600" b="1" dirty="0" err="1">
                          <a:effectLst/>
                        </a:rPr>
                        <a:t>mạch</a:t>
                      </a:r>
                      <a:r>
                        <a:rPr lang="en-US" sz="2600" b="1" dirty="0">
                          <a:effectLst/>
                        </a:rPr>
                        <a:t> </a:t>
                      </a:r>
                      <a:r>
                        <a:rPr lang="en-US" sz="2600" b="1" dirty="0" err="1">
                          <a:effectLst/>
                        </a:rPr>
                        <a:t>nước</a:t>
                      </a:r>
                      <a:r>
                        <a:rPr lang="en-US" sz="2600" b="1" dirty="0">
                          <a:effectLst/>
                        </a:rPr>
                        <a:t> </a:t>
                      </a:r>
                      <a:r>
                        <a:rPr lang="en-US" sz="2600" b="1" dirty="0" err="1">
                          <a:effectLst/>
                        </a:rPr>
                        <a:t>ngầm</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tabLst>
                          <a:tab pos="6031230" algn="r"/>
                        </a:tabLst>
                      </a:pPr>
                      <a:r>
                        <a:rPr lang="en-US" sz="2600" b="1" dirty="0" err="1">
                          <a:effectLst/>
                        </a:rPr>
                        <a:t>Trồng</a:t>
                      </a:r>
                      <a:r>
                        <a:rPr lang="en-US" sz="2600" b="1" dirty="0">
                          <a:effectLst/>
                        </a:rPr>
                        <a:t> </a:t>
                      </a:r>
                      <a:r>
                        <a:rPr lang="en-US" sz="2600" b="1" dirty="0" err="1">
                          <a:effectLst/>
                        </a:rPr>
                        <a:t>cây</a:t>
                      </a:r>
                      <a:r>
                        <a:rPr lang="en-US" sz="2600" b="1" dirty="0">
                          <a:effectLst/>
                        </a:rPr>
                        <a:t> </a:t>
                      </a:r>
                      <a:r>
                        <a:rPr lang="en-US" sz="2600" b="1" dirty="0" err="1">
                          <a:effectLst/>
                        </a:rPr>
                        <a:t>và</a:t>
                      </a:r>
                      <a:r>
                        <a:rPr lang="en-US" sz="2600" b="1" dirty="0">
                          <a:effectLst/>
                        </a:rPr>
                        <a:t> </a:t>
                      </a:r>
                      <a:r>
                        <a:rPr lang="en-US" sz="2600" b="1" dirty="0" err="1">
                          <a:effectLst/>
                        </a:rPr>
                        <a:t>tưới</a:t>
                      </a:r>
                      <a:r>
                        <a:rPr lang="en-US" sz="2600" b="1" dirty="0">
                          <a:effectLst/>
                        </a:rPr>
                        <a:t> </a:t>
                      </a:r>
                      <a:r>
                        <a:rPr lang="en-US" sz="2600" b="1" dirty="0" err="1">
                          <a:effectLst/>
                        </a:rPr>
                        <a:t>nước</a:t>
                      </a:r>
                      <a:r>
                        <a:rPr lang="en-US" sz="2600" b="1" dirty="0">
                          <a:effectLst/>
                        </a:rPr>
                        <a:t> </a:t>
                      </a:r>
                      <a:r>
                        <a:rPr lang="en-US" sz="2600" b="1" dirty="0" err="1">
                          <a:effectLst/>
                        </a:rPr>
                        <a:t>một</a:t>
                      </a:r>
                      <a:r>
                        <a:rPr lang="en-US" sz="2600" b="1" dirty="0">
                          <a:effectLst/>
                        </a:rPr>
                        <a:t> </a:t>
                      </a:r>
                      <a:r>
                        <a:rPr lang="en-US" sz="2600" b="1" dirty="0" err="1">
                          <a:effectLst/>
                        </a:rPr>
                        <a:t>bên</a:t>
                      </a:r>
                      <a:r>
                        <a:rPr lang="en-US" sz="2600" b="1" dirty="0">
                          <a:effectLst/>
                        </a:rPr>
                        <a:t> </a:t>
                      </a:r>
                      <a:r>
                        <a:rPr lang="en-US" sz="2600" b="1" dirty="0" err="1">
                          <a:effectLst/>
                        </a:rPr>
                        <a:t>chậu</a:t>
                      </a:r>
                      <a:r>
                        <a:rPr lang="en-US" sz="2600" b="1" dirty="0">
                          <a:effectLst/>
                        </a:rPr>
                        <a:t>, </a:t>
                      </a:r>
                      <a:r>
                        <a:rPr lang="en-US" sz="2600" b="1" dirty="0" err="1">
                          <a:effectLst/>
                        </a:rPr>
                        <a:t>quan</a:t>
                      </a:r>
                      <a:r>
                        <a:rPr lang="en-US" sz="2600" b="1" dirty="0">
                          <a:effectLst/>
                        </a:rPr>
                        <a:t> </a:t>
                      </a:r>
                      <a:r>
                        <a:rPr lang="en-US" sz="2600" b="1" dirty="0" err="1">
                          <a:effectLst/>
                        </a:rPr>
                        <a:t>sát</a:t>
                      </a:r>
                      <a:r>
                        <a:rPr lang="en-US" sz="2600" b="1" dirty="0">
                          <a:effectLst/>
                        </a:rPr>
                        <a:t> </a:t>
                      </a:r>
                      <a:r>
                        <a:rPr lang="en-US" sz="2600" b="1" dirty="0" err="1">
                          <a:effectLst/>
                        </a:rPr>
                        <a:t>chiều</a:t>
                      </a:r>
                      <a:r>
                        <a:rPr lang="en-US" sz="2600" b="1" dirty="0">
                          <a:effectLst/>
                        </a:rPr>
                        <a:t> </a:t>
                      </a:r>
                      <a:r>
                        <a:rPr lang="en-US" sz="2600" b="1" dirty="0" err="1">
                          <a:effectLst/>
                        </a:rPr>
                        <a:t>sinh</a:t>
                      </a:r>
                      <a:r>
                        <a:rPr lang="en-US" sz="2600" b="1" dirty="0">
                          <a:effectLst/>
                        </a:rPr>
                        <a:t> </a:t>
                      </a:r>
                      <a:r>
                        <a:rPr lang="en-US" sz="2600" b="1" dirty="0" err="1">
                          <a:effectLst/>
                        </a:rPr>
                        <a:t>trưởng</a:t>
                      </a:r>
                      <a:r>
                        <a:rPr lang="en-US" sz="2600" b="1" dirty="0">
                          <a:effectLst/>
                        </a:rPr>
                        <a:t> </a:t>
                      </a:r>
                      <a:r>
                        <a:rPr lang="en-US" sz="2600" b="1" dirty="0" err="1">
                          <a:effectLst/>
                        </a:rPr>
                        <a:t>của</a:t>
                      </a:r>
                      <a:r>
                        <a:rPr lang="en-US" sz="2600" b="1" dirty="0">
                          <a:effectLst/>
                        </a:rPr>
                        <a:t> </a:t>
                      </a:r>
                      <a:r>
                        <a:rPr lang="en-US" sz="2600" b="1" dirty="0" err="1">
                          <a:effectLst/>
                        </a:rPr>
                        <a:t>rễ</a:t>
                      </a:r>
                      <a:r>
                        <a:rPr lang="en-US" sz="2600" b="1" dirty="0">
                          <a:effectLst/>
                        </a:rPr>
                        <a:t> </a:t>
                      </a:r>
                      <a:r>
                        <a:rPr lang="en-US" sz="2600" b="1" dirty="0" err="1">
                          <a:effectLst/>
                        </a:rPr>
                        <a:t>cây</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7913741"/>
                  </a:ext>
                </a:extLst>
              </a:tr>
              <a:tr h="1143163">
                <a:tc>
                  <a:txBody>
                    <a:bodyPr/>
                    <a:lstStyle/>
                    <a:p>
                      <a:pPr algn="ctr">
                        <a:lnSpc>
                          <a:spcPct val="100000"/>
                        </a:lnSpc>
                        <a:spcBef>
                          <a:spcPts val="0"/>
                        </a:spcBef>
                        <a:spcAft>
                          <a:spcPts val="0"/>
                        </a:spcAft>
                        <a:tabLst>
                          <a:tab pos="6031230" algn="r"/>
                        </a:tabLst>
                      </a:pPr>
                      <a:r>
                        <a:rPr lang="en-US" sz="2600" b="1" dirty="0">
                          <a:effectLst/>
                        </a:rPr>
                        <a:t>4</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tabLst>
                          <a:tab pos="6031230" algn="r"/>
                        </a:tabLst>
                      </a:pPr>
                      <a:r>
                        <a:rPr lang="en-US" sz="2600" b="1" dirty="0" err="1">
                          <a:effectLst/>
                        </a:rPr>
                        <a:t>Sự</a:t>
                      </a:r>
                      <a:r>
                        <a:rPr lang="en-US" sz="2600" b="1" dirty="0">
                          <a:effectLst/>
                        </a:rPr>
                        <a:t> </a:t>
                      </a:r>
                      <a:r>
                        <a:rPr lang="en-US" sz="2600" b="1" dirty="0" err="1">
                          <a:effectLst/>
                        </a:rPr>
                        <a:t>va</a:t>
                      </a:r>
                      <a:r>
                        <a:rPr lang="en-US" sz="2600" b="1" dirty="0">
                          <a:effectLst/>
                        </a:rPr>
                        <a:t> </a:t>
                      </a:r>
                      <a:r>
                        <a:rPr lang="en-US" sz="2600" b="1" dirty="0" err="1">
                          <a:effectLst/>
                        </a:rPr>
                        <a:t>chạm</a:t>
                      </a:r>
                      <a:r>
                        <a:rPr lang="en-US" sz="2600" b="1" dirty="0">
                          <a:effectLst/>
                        </a:rPr>
                        <a:t> </a:t>
                      </a:r>
                      <a:r>
                        <a:rPr lang="en-US" sz="2600" b="1" dirty="0" err="1">
                          <a:effectLst/>
                        </a:rPr>
                        <a:t>cơ</a:t>
                      </a:r>
                      <a:r>
                        <a:rPr lang="en-US" sz="2600" b="1" dirty="0">
                          <a:effectLst/>
                        </a:rPr>
                        <a:t> </a:t>
                      </a:r>
                      <a:r>
                        <a:rPr lang="en-US" sz="2600" b="1" dirty="0" err="1">
                          <a:effectLst/>
                        </a:rPr>
                        <a:t>học</a:t>
                      </a:r>
                      <a:r>
                        <a:rPr lang="en-US" sz="2600" b="1" dirty="0">
                          <a:effectLst/>
                        </a:rPr>
                        <a:t> </a:t>
                      </a:r>
                      <a:r>
                        <a:rPr lang="en-US" sz="2600" b="1" dirty="0" err="1">
                          <a:effectLst/>
                        </a:rPr>
                        <a:t>gây</a:t>
                      </a:r>
                      <a:r>
                        <a:rPr lang="en-US" sz="2600" b="1" dirty="0">
                          <a:effectLst/>
                        </a:rPr>
                        <a:t> </a:t>
                      </a:r>
                      <a:r>
                        <a:rPr lang="en-US" sz="2600" b="1" dirty="0" err="1">
                          <a:effectLst/>
                        </a:rPr>
                        <a:t>nên</a:t>
                      </a:r>
                      <a:r>
                        <a:rPr lang="en-US" sz="2600" b="1" dirty="0">
                          <a:effectLst/>
                        </a:rPr>
                        <a:t> </a:t>
                      </a:r>
                      <a:r>
                        <a:rPr lang="en-US" sz="2600" b="1" dirty="0" err="1">
                          <a:effectLst/>
                        </a:rPr>
                        <a:t>hiện</a:t>
                      </a:r>
                      <a:r>
                        <a:rPr lang="en-US" sz="2600" b="1" dirty="0">
                          <a:effectLst/>
                        </a:rPr>
                        <a:t> </a:t>
                      </a:r>
                      <a:r>
                        <a:rPr lang="en-US" sz="2600" b="1" dirty="0" err="1">
                          <a:effectLst/>
                        </a:rPr>
                        <a:t>tượng</a:t>
                      </a:r>
                      <a:r>
                        <a:rPr lang="en-US" sz="2600" b="1" dirty="0">
                          <a:effectLst/>
                        </a:rPr>
                        <a:t> </a:t>
                      </a:r>
                      <a:r>
                        <a:rPr lang="en-US" sz="2600" b="1" dirty="0" err="1">
                          <a:effectLst/>
                        </a:rPr>
                        <a:t>ứng</a:t>
                      </a:r>
                      <a:r>
                        <a:rPr lang="en-US" sz="2600" b="1" dirty="0">
                          <a:effectLst/>
                        </a:rPr>
                        <a:t> </a:t>
                      </a:r>
                      <a:r>
                        <a:rPr lang="en-US" sz="2600" b="1" dirty="0" err="1">
                          <a:effectLst/>
                        </a:rPr>
                        <a:t>động</a:t>
                      </a:r>
                      <a:r>
                        <a:rPr lang="en-US" sz="2600" b="1" dirty="0">
                          <a:effectLst/>
                        </a:rPr>
                        <a:t> </a:t>
                      </a:r>
                      <a:r>
                        <a:rPr lang="en-US" sz="2600" b="1" dirty="0" err="1">
                          <a:effectLst/>
                        </a:rPr>
                        <a:t>của</a:t>
                      </a:r>
                      <a:r>
                        <a:rPr lang="en-US" sz="2600" b="1" dirty="0">
                          <a:effectLst/>
                        </a:rPr>
                        <a:t> </a:t>
                      </a:r>
                      <a:r>
                        <a:rPr lang="en-US" sz="2600" b="1" dirty="0" err="1">
                          <a:effectLst/>
                        </a:rPr>
                        <a:t>cây</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tabLst>
                          <a:tab pos="6031230" algn="r"/>
                        </a:tabLst>
                      </a:pPr>
                      <a:r>
                        <a:rPr lang="en-US" sz="2600" b="1" dirty="0" err="1">
                          <a:effectLst/>
                        </a:rPr>
                        <a:t>Trồng</a:t>
                      </a:r>
                      <a:r>
                        <a:rPr lang="en-US" sz="2600" b="1" dirty="0">
                          <a:effectLst/>
                        </a:rPr>
                        <a:t> </a:t>
                      </a:r>
                      <a:r>
                        <a:rPr lang="en-US" sz="2600" b="1" dirty="0" err="1">
                          <a:effectLst/>
                        </a:rPr>
                        <a:t>cây</a:t>
                      </a:r>
                      <a:r>
                        <a:rPr lang="en-US" sz="2600" b="1" dirty="0">
                          <a:effectLst/>
                        </a:rPr>
                        <a:t> </a:t>
                      </a:r>
                      <a:r>
                        <a:rPr lang="en-US" sz="2600" b="1" dirty="0" err="1">
                          <a:effectLst/>
                        </a:rPr>
                        <a:t>trinh</a:t>
                      </a:r>
                      <a:r>
                        <a:rPr lang="en-US" sz="2600" b="1" dirty="0">
                          <a:effectLst/>
                        </a:rPr>
                        <a:t> </a:t>
                      </a:r>
                      <a:r>
                        <a:rPr lang="en-US" sz="2600" b="1" dirty="0" err="1">
                          <a:effectLst/>
                        </a:rPr>
                        <a:t>nữ</a:t>
                      </a:r>
                      <a:r>
                        <a:rPr lang="en-US" sz="2600" b="1" dirty="0">
                          <a:effectLst/>
                        </a:rPr>
                        <a:t> (</a:t>
                      </a:r>
                      <a:r>
                        <a:rPr lang="en-US" sz="2600" b="1" dirty="0" err="1">
                          <a:effectLst/>
                        </a:rPr>
                        <a:t>hoặc</a:t>
                      </a:r>
                      <a:r>
                        <a:rPr lang="en-US" sz="2600" b="1" dirty="0">
                          <a:effectLst/>
                        </a:rPr>
                        <a:t> </a:t>
                      </a:r>
                      <a:r>
                        <a:rPr lang="en-US" sz="2600" b="1" dirty="0" err="1">
                          <a:effectLst/>
                        </a:rPr>
                        <a:t>cây</a:t>
                      </a:r>
                      <a:r>
                        <a:rPr lang="en-US" sz="2600" b="1" dirty="0">
                          <a:effectLst/>
                        </a:rPr>
                        <a:t> </a:t>
                      </a:r>
                      <a:r>
                        <a:rPr lang="en-US" sz="2600" b="1" dirty="0" err="1">
                          <a:effectLst/>
                        </a:rPr>
                        <a:t>bắt</a:t>
                      </a:r>
                      <a:r>
                        <a:rPr lang="en-US" sz="2600" b="1" dirty="0">
                          <a:effectLst/>
                        </a:rPr>
                        <a:t> </a:t>
                      </a:r>
                      <a:r>
                        <a:rPr lang="en-US" sz="2600" b="1" dirty="0" err="1">
                          <a:effectLst/>
                        </a:rPr>
                        <a:t>ruồi</a:t>
                      </a:r>
                      <a:r>
                        <a:rPr lang="en-US" sz="2600" b="1" dirty="0">
                          <a:effectLst/>
                        </a:rPr>
                        <a:t>) </a:t>
                      </a:r>
                      <a:r>
                        <a:rPr lang="en-US" sz="2600" b="1" dirty="0" err="1">
                          <a:effectLst/>
                        </a:rPr>
                        <a:t>và</a:t>
                      </a:r>
                      <a:r>
                        <a:rPr lang="en-US" sz="2600" b="1" dirty="0">
                          <a:effectLst/>
                        </a:rPr>
                        <a:t> </a:t>
                      </a:r>
                      <a:r>
                        <a:rPr lang="en-US" sz="2600" b="1" dirty="0" err="1">
                          <a:effectLst/>
                        </a:rPr>
                        <a:t>dùng</a:t>
                      </a:r>
                      <a:r>
                        <a:rPr lang="en-US" sz="2600" b="1" dirty="0">
                          <a:effectLst/>
                        </a:rPr>
                        <a:t> </a:t>
                      </a:r>
                      <a:r>
                        <a:rPr lang="en-US" sz="2600" b="1" dirty="0" err="1">
                          <a:effectLst/>
                        </a:rPr>
                        <a:t>tay</a:t>
                      </a:r>
                      <a:r>
                        <a:rPr lang="en-US" sz="2600" b="1" dirty="0">
                          <a:effectLst/>
                        </a:rPr>
                        <a:t> </a:t>
                      </a:r>
                      <a:r>
                        <a:rPr lang="en-US" sz="2600" b="1" dirty="0" err="1">
                          <a:effectLst/>
                        </a:rPr>
                        <a:t>chạm</a:t>
                      </a:r>
                      <a:r>
                        <a:rPr lang="en-US" sz="2600" b="1" dirty="0">
                          <a:effectLst/>
                        </a:rPr>
                        <a:t> </a:t>
                      </a:r>
                      <a:r>
                        <a:rPr lang="en-US" sz="2600" b="1" dirty="0" err="1">
                          <a:effectLst/>
                        </a:rPr>
                        <a:t>nhẹ</a:t>
                      </a:r>
                      <a:r>
                        <a:rPr lang="en-US" sz="2600" b="1" dirty="0">
                          <a:effectLst/>
                        </a:rPr>
                        <a:t> </a:t>
                      </a:r>
                      <a:r>
                        <a:rPr lang="en-US" sz="2600" b="1" dirty="0" err="1">
                          <a:effectLst/>
                        </a:rPr>
                        <a:t>vào</a:t>
                      </a:r>
                      <a:r>
                        <a:rPr lang="en-US" sz="2600" b="1" dirty="0">
                          <a:effectLst/>
                        </a:rPr>
                        <a:t> </a:t>
                      </a:r>
                      <a:r>
                        <a:rPr lang="en-US" sz="2600" b="1" dirty="0" err="1">
                          <a:effectLst/>
                        </a:rPr>
                        <a:t>lá</a:t>
                      </a:r>
                      <a:r>
                        <a:rPr lang="en-US" sz="2600" b="1" dirty="0">
                          <a:effectLst/>
                        </a:rPr>
                        <a:t>, </a:t>
                      </a:r>
                      <a:r>
                        <a:rPr lang="en-US" sz="2600" b="1" dirty="0" err="1">
                          <a:effectLst/>
                        </a:rPr>
                        <a:t>quan</a:t>
                      </a:r>
                      <a:r>
                        <a:rPr lang="en-US" sz="2600" b="1" dirty="0">
                          <a:effectLst/>
                        </a:rPr>
                        <a:t> </a:t>
                      </a:r>
                      <a:r>
                        <a:rPr lang="en-US" sz="2600" b="1" dirty="0" err="1">
                          <a:effectLst/>
                        </a:rPr>
                        <a:t>sát</a:t>
                      </a:r>
                      <a:r>
                        <a:rPr lang="en-US" sz="2600" b="1" dirty="0">
                          <a:effectLst/>
                        </a:rPr>
                        <a:t> </a:t>
                      </a:r>
                      <a:r>
                        <a:rPr lang="en-US" sz="2600" b="1" dirty="0" err="1">
                          <a:effectLst/>
                        </a:rPr>
                        <a:t>phản</a:t>
                      </a:r>
                      <a:r>
                        <a:rPr lang="en-US" sz="2600" b="1" dirty="0">
                          <a:effectLst/>
                        </a:rPr>
                        <a:t> </a:t>
                      </a:r>
                      <a:r>
                        <a:rPr lang="en-US" sz="2600" b="1" dirty="0" err="1">
                          <a:effectLst/>
                        </a:rPr>
                        <a:t>ứng</a:t>
                      </a:r>
                      <a:r>
                        <a:rPr lang="en-US" sz="2600" b="1" dirty="0">
                          <a:effectLst/>
                        </a:rPr>
                        <a:t> </a:t>
                      </a:r>
                      <a:r>
                        <a:rPr lang="en-US" sz="2600" b="1" dirty="0" err="1">
                          <a:effectLst/>
                        </a:rPr>
                        <a:t>của</a:t>
                      </a:r>
                      <a:r>
                        <a:rPr lang="en-US" sz="2600" b="1" dirty="0">
                          <a:effectLst/>
                        </a:rPr>
                        <a:t> </a:t>
                      </a:r>
                      <a:r>
                        <a:rPr lang="en-US" sz="2600" b="1" dirty="0" err="1">
                          <a:effectLst/>
                        </a:rPr>
                        <a:t>lá</a:t>
                      </a:r>
                      <a:r>
                        <a:rPr lang="en-US" sz="2600" b="1" dirty="0">
                          <a:effectLst/>
                        </a:rPr>
                        <a:t> </a:t>
                      </a:r>
                      <a:r>
                        <a:rPr lang="en-US" sz="2600" b="1" dirty="0" err="1">
                          <a:effectLst/>
                        </a:rPr>
                        <a:t>cây</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9323557"/>
                  </a:ext>
                </a:extLst>
              </a:tr>
              <a:tr h="754521">
                <a:tc>
                  <a:txBody>
                    <a:bodyPr/>
                    <a:lstStyle/>
                    <a:p>
                      <a:pPr algn="ctr">
                        <a:lnSpc>
                          <a:spcPct val="100000"/>
                        </a:lnSpc>
                        <a:spcBef>
                          <a:spcPts val="0"/>
                        </a:spcBef>
                        <a:spcAft>
                          <a:spcPts val="0"/>
                        </a:spcAft>
                        <a:tabLst>
                          <a:tab pos="6031230" algn="r"/>
                        </a:tabLst>
                      </a:pPr>
                      <a:r>
                        <a:rPr lang="en-US" sz="2600" b="1" dirty="0">
                          <a:effectLst/>
                        </a:rPr>
                        <a:t>5</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tabLst>
                          <a:tab pos="6031230" algn="r"/>
                        </a:tabLst>
                      </a:pPr>
                      <a:r>
                        <a:rPr lang="en-US" sz="2600" b="1" dirty="0" err="1">
                          <a:effectLst/>
                        </a:rPr>
                        <a:t>Bầu</a:t>
                      </a:r>
                      <a:r>
                        <a:rPr lang="en-US" sz="2600" b="1" dirty="0">
                          <a:effectLst/>
                        </a:rPr>
                        <a:t>, </a:t>
                      </a:r>
                      <a:r>
                        <a:rPr lang="en-US" sz="2600" b="1" dirty="0" err="1">
                          <a:effectLst/>
                        </a:rPr>
                        <a:t>bí</a:t>
                      </a:r>
                      <a:r>
                        <a:rPr lang="en-US" sz="2600" b="1" dirty="0">
                          <a:effectLst/>
                        </a:rPr>
                        <a:t> </a:t>
                      </a:r>
                      <a:r>
                        <a:rPr lang="en-US" sz="2600" b="1" dirty="0" err="1">
                          <a:effectLst/>
                        </a:rPr>
                        <a:t>là</a:t>
                      </a:r>
                      <a:r>
                        <a:rPr lang="en-US" sz="2600" b="1" dirty="0">
                          <a:effectLst/>
                        </a:rPr>
                        <a:t> </a:t>
                      </a:r>
                      <a:r>
                        <a:rPr lang="en-US" sz="2600" b="1" dirty="0" err="1">
                          <a:effectLst/>
                        </a:rPr>
                        <a:t>cây</a:t>
                      </a:r>
                      <a:r>
                        <a:rPr lang="en-US" sz="2600" b="1" dirty="0">
                          <a:effectLst/>
                        </a:rPr>
                        <a:t> </a:t>
                      </a:r>
                      <a:r>
                        <a:rPr lang="en-US" sz="2600" b="1" dirty="0" err="1">
                          <a:effectLst/>
                        </a:rPr>
                        <a:t>thân</a:t>
                      </a:r>
                      <a:r>
                        <a:rPr lang="en-US" sz="2600" b="1" dirty="0">
                          <a:effectLst/>
                        </a:rPr>
                        <a:t> </a:t>
                      </a:r>
                      <a:r>
                        <a:rPr lang="en-US" sz="2600" b="1" dirty="0" err="1">
                          <a:effectLst/>
                        </a:rPr>
                        <a:t>leo</a:t>
                      </a:r>
                      <a:r>
                        <a:rPr lang="en-US" sz="2600" b="1" dirty="0">
                          <a:effectLst/>
                        </a:rPr>
                        <a:t>; </a:t>
                      </a:r>
                      <a:r>
                        <a:rPr lang="en-US" sz="2600" b="1" dirty="0" err="1">
                          <a:effectLst/>
                        </a:rPr>
                        <a:t>cần</a:t>
                      </a:r>
                      <a:r>
                        <a:rPr lang="en-US" sz="2600" b="1" dirty="0">
                          <a:effectLst/>
                        </a:rPr>
                        <a:t> </a:t>
                      </a:r>
                      <a:r>
                        <a:rPr lang="en-US" sz="2600" b="1" dirty="0" err="1">
                          <a:effectLst/>
                        </a:rPr>
                        <a:t>có</a:t>
                      </a:r>
                      <a:r>
                        <a:rPr lang="en-US" sz="2600" b="1" dirty="0">
                          <a:effectLst/>
                        </a:rPr>
                        <a:t> </a:t>
                      </a:r>
                      <a:r>
                        <a:rPr lang="en-US" sz="2600" b="1" dirty="0" err="1">
                          <a:effectLst/>
                        </a:rPr>
                        <a:t>giá</a:t>
                      </a:r>
                      <a:r>
                        <a:rPr lang="en-US" sz="2600" b="1" dirty="0">
                          <a:effectLst/>
                        </a:rPr>
                        <a:t> </a:t>
                      </a:r>
                      <a:r>
                        <a:rPr lang="en-US" sz="2600" b="1" dirty="0" err="1">
                          <a:effectLst/>
                        </a:rPr>
                        <a:t>thể</a:t>
                      </a:r>
                      <a:r>
                        <a:rPr lang="en-US" sz="2600" b="1" dirty="0">
                          <a:effectLst/>
                        </a:rPr>
                        <a:t> </a:t>
                      </a:r>
                      <a:r>
                        <a:rPr lang="en-US" sz="2600" b="1" dirty="0" err="1">
                          <a:effectLst/>
                        </a:rPr>
                        <a:t>cho</a:t>
                      </a:r>
                      <a:r>
                        <a:rPr lang="en-US" sz="2600" b="1" dirty="0">
                          <a:effectLst/>
                        </a:rPr>
                        <a:t> </a:t>
                      </a:r>
                      <a:r>
                        <a:rPr lang="en-US" sz="2600" b="1" dirty="0" err="1">
                          <a:effectLst/>
                        </a:rPr>
                        <a:t>thân</a:t>
                      </a:r>
                      <a:r>
                        <a:rPr lang="en-US" sz="2600" b="1" dirty="0">
                          <a:effectLst/>
                        </a:rPr>
                        <a:t> </a:t>
                      </a:r>
                      <a:r>
                        <a:rPr lang="en-US" sz="2600" b="1" dirty="0" err="1">
                          <a:effectLst/>
                        </a:rPr>
                        <a:t>cây</a:t>
                      </a:r>
                      <a:r>
                        <a:rPr lang="en-US" sz="2600" b="1" dirty="0">
                          <a:effectLst/>
                        </a:rPr>
                        <a:t> </a:t>
                      </a:r>
                      <a:r>
                        <a:rPr lang="en-US" sz="2600" b="1" dirty="0" err="1">
                          <a:effectLst/>
                        </a:rPr>
                        <a:t>bám</a:t>
                      </a:r>
                      <a:r>
                        <a:rPr lang="en-US" sz="2600" b="1" dirty="0">
                          <a:effectLst/>
                        </a:rPr>
                        <a:t> </a:t>
                      </a:r>
                      <a:r>
                        <a:rPr lang="en-US" sz="2600" b="1" dirty="0" err="1">
                          <a:effectLst/>
                        </a:rPr>
                        <a:t>vào</a:t>
                      </a:r>
                      <a:r>
                        <a:rPr lang="en-US" sz="2600" b="1" dirty="0">
                          <a:effectLst/>
                        </a:rPr>
                        <a:t> </a:t>
                      </a:r>
                      <a:r>
                        <a:rPr lang="en-US" sz="2600" b="1" dirty="0" err="1">
                          <a:effectLst/>
                        </a:rPr>
                        <a:t>để</a:t>
                      </a:r>
                      <a:r>
                        <a:rPr lang="en-US" sz="2600" b="1" dirty="0">
                          <a:effectLst/>
                        </a:rPr>
                        <a:t> </a:t>
                      </a:r>
                      <a:r>
                        <a:rPr lang="en-US" sz="2600" b="1" dirty="0" err="1">
                          <a:effectLst/>
                        </a:rPr>
                        <a:t>sinh</a:t>
                      </a:r>
                      <a:r>
                        <a:rPr lang="en-US" sz="2600" b="1" dirty="0">
                          <a:effectLst/>
                        </a:rPr>
                        <a:t> </a:t>
                      </a:r>
                      <a:r>
                        <a:rPr lang="en-US" sz="2600" b="1" dirty="0" err="1">
                          <a:effectLst/>
                        </a:rPr>
                        <a:t>trưởng</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tabLst>
                          <a:tab pos="6031230" algn="r"/>
                        </a:tabLst>
                      </a:pPr>
                      <a:r>
                        <a:rPr lang="en-US" sz="2600" b="1" dirty="0" err="1">
                          <a:effectLst/>
                        </a:rPr>
                        <a:t>Trồng</a:t>
                      </a:r>
                      <a:r>
                        <a:rPr lang="en-US" sz="2600" b="1" dirty="0">
                          <a:effectLst/>
                        </a:rPr>
                        <a:t> </a:t>
                      </a:r>
                      <a:r>
                        <a:rPr lang="en-US" sz="2600" b="1" dirty="0" err="1">
                          <a:effectLst/>
                        </a:rPr>
                        <a:t>một</a:t>
                      </a:r>
                      <a:r>
                        <a:rPr lang="en-US" sz="2600" b="1" dirty="0">
                          <a:effectLst/>
                        </a:rPr>
                        <a:t> </a:t>
                      </a:r>
                      <a:r>
                        <a:rPr lang="en-US" sz="2600" b="1" dirty="0" err="1">
                          <a:effectLst/>
                        </a:rPr>
                        <a:t>cây</a:t>
                      </a:r>
                      <a:r>
                        <a:rPr lang="en-US" sz="2600" b="1" dirty="0">
                          <a:effectLst/>
                        </a:rPr>
                        <a:t> </a:t>
                      </a:r>
                      <a:r>
                        <a:rPr lang="en-US" sz="2600" b="1" dirty="0" err="1">
                          <a:effectLst/>
                        </a:rPr>
                        <a:t>thân</a:t>
                      </a:r>
                      <a:r>
                        <a:rPr lang="en-US" sz="2600" b="1" dirty="0">
                          <a:effectLst/>
                        </a:rPr>
                        <a:t> </a:t>
                      </a:r>
                      <a:r>
                        <a:rPr lang="en-US" sz="2600" b="1" dirty="0" err="1">
                          <a:effectLst/>
                        </a:rPr>
                        <a:t>leo</a:t>
                      </a:r>
                      <a:r>
                        <a:rPr lang="en-US" sz="2600" b="1" dirty="0">
                          <a:effectLst/>
                        </a:rPr>
                        <a:t> </a:t>
                      </a:r>
                      <a:r>
                        <a:rPr lang="en-US" sz="2600" b="1" dirty="0" err="1">
                          <a:effectLst/>
                        </a:rPr>
                        <a:t>trong</a:t>
                      </a:r>
                      <a:r>
                        <a:rPr lang="en-US" sz="2600" b="1" dirty="0">
                          <a:effectLst/>
                        </a:rPr>
                        <a:t> </a:t>
                      </a:r>
                      <a:r>
                        <a:rPr lang="en-US" sz="2600" b="1" dirty="0" err="1">
                          <a:effectLst/>
                        </a:rPr>
                        <a:t>chậu</a:t>
                      </a:r>
                      <a:r>
                        <a:rPr lang="en-US" sz="2600" b="1" dirty="0">
                          <a:effectLst/>
                        </a:rPr>
                        <a:t> </a:t>
                      </a:r>
                      <a:r>
                        <a:rPr lang="en-US" sz="2600" b="1" dirty="0" err="1">
                          <a:effectLst/>
                        </a:rPr>
                        <a:t>có</a:t>
                      </a:r>
                      <a:r>
                        <a:rPr lang="en-US" sz="2600" b="1" dirty="0">
                          <a:effectLst/>
                        </a:rPr>
                        <a:t> </a:t>
                      </a:r>
                      <a:r>
                        <a:rPr lang="en-US" sz="2600" b="1" dirty="0" err="1">
                          <a:effectLst/>
                        </a:rPr>
                        <a:t>cắm</a:t>
                      </a:r>
                      <a:r>
                        <a:rPr lang="en-US" sz="2600" b="1" dirty="0">
                          <a:effectLst/>
                        </a:rPr>
                        <a:t> </a:t>
                      </a:r>
                      <a:r>
                        <a:rPr lang="en-US" sz="2600" b="1" dirty="0" err="1">
                          <a:effectLst/>
                        </a:rPr>
                        <a:t>giá</a:t>
                      </a:r>
                      <a:r>
                        <a:rPr lang="en-US" sz="2600" b="1" dirty="0">
                          <a:effectLst/>
                        </a:rPr>
                        <a:t> </a:t>
                      </a:r>
                      <a:r>
                        <a:rPr lang="en-US" sz="2600" b="1" dirty="0" err="1">
                          <a:effectLst/>
                        </a:rPr>
                        <a:t>thể</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9185593"/>
                  </a:ext>
                </a:extLst>
              </a:tr>
            </a:tbl>
          </a:graphicData>
        </a:graphic>
      </p:graphicFrame>
      <p:sp>
        <p:nvSpPr>
          <p:cNvPr id="2" name="Slide Number Placeholder 1"/>
          <p:cNvSpPr>
            <a:spLocks noGrp="1"/>
          </p:cNvSpPr>
          <p:nvPr>
            <p:ph type="sldNum" sz="quarter" idx="12"/>
          </p:nvPr>
        </p:nvSpPr>
        <p:spPr/>
        <p:txBody>
          <a:bodyPr/>
          <a:lstStyle/>
          <a:p>
            <a:fld id="{C115201A-FD6B-4883-9158-63CD37F41623}" type="slidenum">
              <a:rPr lang="en-US" smtClean="0"/>
              <a:t>11</a:t>
            </a:fld>
            <a:endParaRPr lang="en-US"/>
          </a:p>
        </p:txBody>
      </p:sp>
    </p:spTree>
    <p:extLst>
      <p:ext uri="{BB962C8B-B14F-4D97-AF65-F5344CB8AC3E}">
        <p14:creationId xmlns:p14="http://schemas.microsoft.com/office/powerpoint/2010/main" val="7563974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86" y="306173"/>
            <a:ext cx="9774214" cy="707886"/>
          </a:xfrm>
          <a:prstGeom prst="rect">
            <a:avLst/>
          </a:prstGeom>
        </p:spPr>
        <p:txBody>
          <a:bodyPr wrap="none">
            <a:spAutoFit/>
          </a:bodyPr>
          <a:lstStyle/>
          <a:p>
            <a:pPr algn="ctr"/>
            <a:r>
              <a:rPr lang="en-US" sz="4000" b="1" dirty="0" smtClean="0">
                <a:solidFill>
                  <a:srgbClr val="FF0000"/>
                </a:solidFill>
                <a:ea typeface="Calibri" panose="020F0502020204030204" pitchFamily="34" charset="0"/>
              </a:rPr>
              <a:t>3. </a:t>
            </a:r>
            <a:r>
              <a:rPr lang="en-US" sz="4000" b="1" dirty="0" err="1" smtClean="0">
                <a:solidFill>
                  <a:srgbClr val="FF0000"/>
                </a:solidFill>
                <a:ea typeface="Calibri" panose="020F0502020204030204" pitchFamily="34" charset="0"/>
              </a:rPr>
              <a:t>Thiết</a:t>
            </a:r>
            <a:r>
              <a:rPr lang="en-US" sz="4000" b="1" dirty="0" smtClean="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kế</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nghiên</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cứu</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kiểm</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chứng</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giả</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thuyết</a:t>
            </a:r>
            <a:endParaRPr lang="en-US" sz="4000" dirty="0">
              <a:solidFill>
                <a:srgbClr val="FF0000"/>
              </a:solidFill>
            </a:endParaRPr>
          </a:p>
        </p:txBody>
      </p:sp>
      <p:sp>
        <p:nvSpPr>
          <p:cNvPr id="5" name="Slide Number Placeholder 4"/>
          <p:cNvSpPr>
            <a:spLocks noGrp="1"/>
          </p:cNvSpPr>
          <p:nvPr>
            <p:ph type="sldNum" sz="quarter" idx="12"/>
          </p:nvPr>
        </p:nvSpPr>
        <p:spPr/>
        <p:txBody>
          <a:bodyPr/>
          <a:lstStyle/>
          <a:p>
            <a:fld id="{C115201A-FD6B-4883-9158-63CD37F41623}" type="slidenum">
              <a:rPr lang="en-US" smtClean="0"/>
              <a:t>12</a:t>
            </a:fld>
            <a:endParaRPr lang="en-US"/>
          </a:p>
        </p:txBody>
      </p:sp>
      <p:sp>
        <p:nvSpPr>
          <p:cNvPr id="6" name="Rectangle 5"/>
          <p:cNvSpPr/>
          <p:nvPr/>
        </p:nvSpPr>
        <p:spPr>
          <a:xfrm>
            <a:off x="469186" y="1151252"/>
            <a:ext cx="11489933" cy="4524315"/>
          </a:xfrm>
          <a:prstGeom prst="rect">
            <a:avLst/>
          </a:prstGeom>
          <a:solidFill>
            <a:schemeClr val="accent3">
              <a:lumMod val="20000"/>
              <a:lumOff val="80000"/>
            </a:schemeClr>
          </a:solidFill>
        </p:spPr>
        <p:txBody>
          <a:bodyPr wrap="square">
            <a:spAutoFit/>
          </a:bodyPr>
          <a:lstStyle/>
          <a:p>
            <a:pPr algn="just"/>
            <a:r>
              <a:rPr lang="vi-VN" sz="3200" b="1" dirty="0">
                <a:solidFill>
                  <a:schemeClr val="accent5">
                    <a:lumMod val="75000"/>
                  </a:schemeClr>
                </a:solidFill>
              </a:rPr>
              <a:t>+ Nhóm 1: Thí nghiệm chứng minh tính hướng sáng ở thực vật</a:t>
            </a:r>
          </a:p>
          <a:p>
            <a:pPr algn="just"/>
            <a:r>
              <a:rPr lang="vi-VN" sz="3200" b="1" dirty="0">
                <a:solidFill>
                  <a:schemeClr val="accent5">
                    <a:lumMod val="75000"/>
                  </a:schemeClr>
                </a:solidFill>
              </a:rPr>
              <a:t>+ Nhóm 2: Thí nghiệm chứng minh tính hướng trọng lực ở thực vật</a:t>
            </a:r>
          </a:p>
          <a:p>
            <a:pPr algn="just"/>
            <a:r>
              <a:rPr lang="vi-VN" sz="3200" b="1" dirty="0">
                <a:solidFill>
                  <a:schemeClr val="accent5">
                    <a:lumMod val="75000"/>
                  </a:schemeClr>
                </a:solidFill>
              </a:rPr>
              <a:t>+ Nhóm 3 Thí nghiệm chứng minh tính hướng nước ở thực vật</a:t>
            </a:r>
          </a:p>
          <a:p>
            <a:pPr algn="just"/>
            <a:r>
              <a:rPr lang="vi-VN" sz="3200" b="1" dirty="0">
                <a:solidFill>
                  <a:schemeClr val="accent5">
                    <a:lumMod val="75000"/>
                  </a:schemeClr>
                </a:solidFill>
              </a:rPr>
              <a:t>+ Nhóm 4: Thí nghiệm chứng minh tính ứng động ở thực vật</a:t>
            </a:r>
          </a:p>
          <a:p>
            <a:pPr algn="just"/>
            <a:r>
              <a:rPr lang="vi-VN" sz="3200" b="1" dirty="0">
                <a:solidFill>
                  <a:schemeClr val="accent5">
                    <a:lumMod val="75000"/>
                  </a:schemeClr>
                </a:solidFill>
              </a:rPr>
              <a:t>+ Nhóm 5: Quan sát tính hướng tiếp xúc ở thực vật</a:t>
            </a:r>
          </a:p>
        </p:txBody>
      </p:sp>
    </p:spTree>
    <p:extLst>
      <p:ext uri="{BB962C8B-B14F-4D97-AF65-F5344CB8AC3E}">
        <p14:creationId xmlns:p14="http://schemas.microsoft.com/office/powerpoint/2010/main" val="3983435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15201A-FD6B-4883-9158-63CD37F41623}" type="slidenum">
              <a:rPr lang="en-US" smtClean="0"/>
              <a:t>13</a:t>
            </a:fld>
            <a:endParaRPr lang="en-US"/>
          </a:p>
        </p:txBody>
      </p:sp>
      <p:pic>
        <p:nvPicPr>
          <p:cNvPr id="5" name="Picture 4"/>
          <p:cNvPicPr>
            <a:picLocks noChangeAspect="1"/>
          </p:cNvPicPr>
          <p:nvPr/>
        </p:nvPicPr>
        <p:blipFill>
          <a:blip r:embed="rId2"/>
          <a:stretch>
            <a:fillRect/>
          </a:stretch>
        </p:blipFill>
        <p:spPr>
          <a:xfrm>
            <a:off x="3199971" y="2401390"/>
            <a:ext cx="5569449" cy="3739204"/>
          </a:xfrm>
          <a:prstGeom prst="rect">
            <a:avLst/>
          </a:prstGeom>
        </p:spPr>
      </p:pic>
      <p:sp>
        <p:nvSpPr>
          <p:cNvPr id="6" name="Rectangle 5"/>
          <p:cNvSpPr/>
          <p:nvPr/>
        </p:nvSpPr>
        <p:spPr>
          <a:xfrm>
            <a:off x="215757" y="388522"/>
            <a:ext cx="11763910" cy="1569660"/>
          </a:xfrm>
          <a:prstGeom prst="rect">
            <a:avLst/>
          </a:prstGeom>
        </p:spPr>
        <p:txBody>
          <a:bodyPr wrap="square">
            <a:spAutoFit/>
          </a:bodyPr>
          <a:lstStyle/>
          <a:p>
            <a:pPr algn="just"/>
            <a:r>
              <a:rPr lang="vi-VN" sz="3200" b="1" dirty="0">
                <a:latin typeface="Calibri" panose="020F0502020204030204" pitchFamily="34" charset="0"/>
                <a:ea typeface="Calibri" panose="020F0502020204030204" pitchFamily="34" charset="0"/>
                <a:cs typeface="Calibri" panose="020F0502020204030204" pitchFamily="34" charset="0"/>
              </a:rPr>
              <a:t>Mỗi nhóm bắt đầu với trạm tương ứng số thứ tự của nhóm: </a:t>
            </a:r>
            <a:r>
              <a:rPr lang="vi-VN" sz="3200" b="1" dirty="0" smtClean="0">
                <a:latin typeface="Calibri" panose="020F0502020204030204" pitchFamily="34" charset="0"/>
                <a:ea typeface="Calibri" panose="020F0502020204030204" pitchFamily="34" charset="0"/>
                <a:cs typeface="Calibri" panose="020F0502020204030204" pitchFamily="34" charset="0"/>
              </a:rPr>
              <a:t>Nhóm</a:t>
            </a:r>
            <a:r>
              <a:rPr lang="en-US" sz="3200" b="1" dirty="0" smtClean="0">
                <a:latin typeface="Calibri" panose="020F0502020204030204" pitchFamily="34" charset="0"/>
                <a:ea typeface="Calibri" panose="020F0502020204030204" pitchFamily="34" charset="0"/>
                <a:cs typeface="Calibri" panose="020F0502020204030204" pitchFamily="34" charset="0"/>
              </a:rPr>
              <a:t> 1</a:t>
            </a:r>
            <a:r>
              <a:rPr lang="vi-VN" sz="3200" b="1" dirty="0" smtClean="0">
                <a:latin typeface="Calibri" panose="020F0502020204030204" pitchFamily="34" charset="0"/>
                <a:ea typeface="Calibri" panose="020F0502020204030204" pitchFamily="34" charset="0"/>
                <a:cs typeface="Calibri" panose="020F0502020204030204" pitchFamily="34" charset="0"/>
              </a:rPr>
              <a:t>- </a:t>
            </a:r>
            <a:r>
              <a:rPr lang="vi-VN" sz="3200" b="1" dirty="0">
                <a:latin typeface="Calibri" panose="020F0502020204030204" pitchFamily="34" charset="0"/>
                <a:ea typeface="Calibri" panose="020F0502020204030204" pitchFamily="34" charset="0"/>
                <a:cs typeface="Calibri" panose="020F0502020204030204" pitchFamily="34" charset="0"/>
              </a:rPr>
              <a:t>Trạm 1; Nhóm 2 - Trạm 2; Nhóm 3 - Trạm 3; Nhóm 4 - Trạm 4; Nhóm 5 – Trạm 5.</a:t>
            </a:r>
            <a:endParaRPr lang="en-US" sz="32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7594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86" y="306173"/>
            <a:ext cx="9774214" cy="707886"/>
          </a:xfrm>
          <a:prstGeom prst="rect">
            <a:avLst/>
          </a:prstGeom>
        </p:spPr>
        <p:txBody>
          <a:bodyPr wrap="none">
            <a:spAutoFit/>
          </a:bodyPr>
          <a:lstStyle/>
          <a:p>
            <a:r>
              <a:rPr lang="en-US" sz="4000" b="1" dirty="0" smtClean="0">
                <a:solidFill>
                  <a:srgbClr val="FF0000"/>
                </a:solidFill>
                <a:ea typeface="Calibri" panose="020F0502020204030204" pitchFamily="34" charset="0"/>
              </a:rPr>
              <a:t>3. </a:t>
            </a:r>
            <a:r>
              <a:rPr lang="en-US" sz="4000" b="1" dirty="0" err="1" smtClean="0">
                <a:solidFill>
                  <a:srgbClr val="FF0000"/>
                </a:solidFill>
                <a:ea typeface="Calibri" panose="020F0502020204030204" pitchFamily="34" charset="0"/>
              </a:rPr>
              <a:t>Thiết</a:t>
            </a:r>
            <a:r>
              <a:rPr lang="en-US" sz="4000" b="1" dirty="0" smtClean="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kế</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nghiên</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cứu</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kiểm</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chứng</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giả</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thuyết</a:t>
            </a:r>
            <a:endParaRPr lang="en-US" sz="4000" dirty="0">
              <a:solidFill>
                <a:srgbClr val="FF0000"/>
              </a:solidFill>
            </a:endParaRPr>
          </a:p>
        </p:txBody>
      </p:sp>
      <p:sp>
        <p:nvSpPr>
          <p:cNvPr id="3" name="Rectangle 2"/>
          <p:cNvSpPr/>
          <p:nvPr/>
        </p:nvSpPr>
        <p:spPr>
          <a:xfrm>
            <a:off x="-82450" y="941582"/>
            <a:ext cx="12274450" cy="800219"/>
          </a:xfrm>
          <a:prstGeom prst="rect">
            <a:avLst/>
          </a:prstGeom>
        </p:spPr>
        <p:txBody>
          <a:bodyPr wrap="none">
            <a:spAutoFit/>
          </a:bodyPr>
          <a:lstStyle/>
          <a:p>
            <a:pPr indent="180340" algn="just">
              <a:lnSpc>
                <a:spcPct val="115000"/>
              </a:lnSpc>
              <a:spcBef>
                <a:spcPts val="500"/>
              </a:spcBef>
              <a:spcAft>
                <a:spcPts val="0"/>
              </a:spcAft>
            </a:pPr>
            <a:r>
              <a:rPr lang="en-US" sz="4000" b="1" dirty="0" smtClean="0">
                <a:ea typeface="Calibri" panose="020F0502020204030204" pitchFamily="34" charset="0"/>
                <a:cs typeface="Calibri" panose="020F0502020204030204" pitchFamily="34" charset="0"/>
              </a:rPr>
              <a:t>3.1</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Thí</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nghiệm</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chứng</a:t>
            </a:r>
            <a:r>
              <a:rPr lang="en-US" sz="4000" b="1" dirty="0">
                <a:ea typeface="Calibri" panose="020F0502020204030204" pitchFamily="34" charset="0"/>
                <a:cs typeface="Calibri" panose="020F0502020204030204" pitchFamily="34" charset="0"/>
              </a:rPr>
              <a:t> minh </a:t>
            </a:r>
            <a:r>
              <a:rPr lang="en-US" sz="4000" b="1" dirty="0" err="1">
                <a:ea typeface="Calibri" panose="020F0502020204030204" pitchFamily="34" charset="0"/>
                <a:cs typeface="Calibri" panose="020F0502020204030204" pitchFamily="34" charset="0"/>
              </a:rPr>
              <a:t>tính</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hướng</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sáng</a:t>
            </a:r>
            <a:r>
              <a:rPr lang="en-US" sz="4000" b="1" dirty="0">
                <a:ea typeface="Calibri" panose="020F0502020204030204" pitchFamily="34" charset="0"/>
                <a:cs typeface="Calibri" panose="020F0502020204030204" pitchFamily="34" charset="0"/>
              </a:rPr>
              <a:t> ở </a:t>
            </a:r>
            <a:r>
              <a:rPr lang="en-US" sz="4000" b="1" dirty="0" err="1">
                <a:ea typeface="Calibri" panose="020F0502020204030204" pitchFamily="34" charset="0"/>
                <a:cs typeface="Calibri" panose="020F0502020204030204" pitchFamily="34" charset="0"/>
              </a:rPr>
              <a:t>thực</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vật</a:t>
            </a:r>
            <a:endParaRPr lang="en-US" sz="4000" dirty="0">
              <a:effectLst/>
              <a:ea typeface="Calibri" panose="020F0502020204030204" pitchFamily="34" charset="0"/>
              <a:cs typeface="Calibri" panose="020F0502020204030204" pitchFamily="34" charset="0"/>
            </a:endParaRPr>
          </a:p>
        </p:txBody>
      </p:sp>
      <p:sp>
        <p:nvSpPr>
          <p:cNvPr id="4" name="Rectangle 3"/>
          <p:cNvSpPr/>
          <p:nvPr/>
        </p:nvSpPr>
        <p:spPr>
          <a:xfrm>
            <a:off x="774338" y="1669323"/>
            <a:ext cx="9937205" cy="1077218"/>
          </a:xfrm>
          <a:prstGeom prst="rect">
            <a:avLst/>
          </a:prstGeom>
        </p:spPr>
        <p:txBody>
          <a:bodyPr wrap="square">
            <a:spAutoFit/>
          </a:bodyPr>
          <a:lstStyle/>
          <a:p>
            <a:pPr algn="just">
              <a:spcAft>
                <a:spcPts val="0"/>
              </a:spcAft>
            </a:pPr>
            <a:r>
              <a:rPr lang="en-US" sz="3200" b="1" i="1" dirty="0">
                <a:ea typeface="Tahoma" panose="020B0604030504040204" pitchFamily="34" charset="0"/>
              </a:rPr>
              <a:t>+ </a:t>
            </a:r>
            <a:r>
              <a:rPr lang="en-US" sz="3200" b="1" i="1" dirty="0" err="1">
                <a:ea typeface="Tahoma" panose="020B0604030504040204" pitchFamily="34" charset="0"/>
              </a:rPr>
              <a:t>Bước</a:t>
            </a:r>
            <a:r>
              <a:rPr lang="en-US" sz="3200" b="1" i="1" dirty="0">
                <a:ea typeface="Tahoma" panose="020B0604030504040204" pitchFamily="34" charset="0"/>
              </a:rPr>
              <a:t> 1</a:t>
            </a:r>
            <a:r>
              <a:rPr lang="en-US" sz="3200" b="1" dirty="0">
                <a:ea typeface="Tahoma" panose="020B0604030504040204" pitchFamily="34" charset="0"/>
              </a:rPr>
              <a:t>: </a:t>
            </a:r>
            <a:r>
              <a:rPr lang="en-US" sz="3200" b="1" dirty="0" err="1" smtClean="0">
                <a:ea typeface="Tahoma" panose="020B0604030504040204" pitchFamily="34" charset="0"/>
              </a:rPr>
              <a:t>Trồng</a:t>
            </a:r>
            <a:r>
              <a:rPr lang="en-US" sz="3200" b="1" dirty="0" smtClean="0">
                <a:ea typeface="Tahoma" panose="020B0604030504040204" pitchFamily="34" charset="0"/>
              </a:rPr>
              <a:t> </a:t>
            </a:r>
            <a:r>
              <a:rPr lang="en-US" sz="3200" b="1" dirty="0" err="1">
                <a:ea typeface="Tahoma" panose="020B0604030504040204" pitchFamily="34" charset="0"/>
              </a:rPr>
              <a:t>một</a:t>
            </a:r>
            <a:r>
              <a:rPr lang="en-US" sz="3200" b="1" dirty="0">
                <a:ea typeface="Tahoma" panose="020B0604030504040204" pitchFamily="34" charset="0"/>
              </a:rPr>
              <a:t> </a:t>
            </a:r>
            <a:r>
              <a:rPr lang="en-US" sz="3200" b="1" dirty="0" err="1">
                <a:ea typeface="Tahoma" panose="020B0604030504040204" pitchFamily="34" charset="0"/>
              </a:rPr>
              <a:t>vài</a:t>
            </a:r>
            <a:r>
              <a:rPr lang="en-US" sz="3200" b="1" dirty="0">
                <a:ea typeface="Tahoma" panose="020B0604030504040204" pitchFamily="34" charset="0"/>
              </a:rPr>
              <a:t> </a:t>
            </a:r>
            <a:r>
              <a:rPr lang="en-US" sz="3200" b="1" dirty="0" err="1">
                <a:ea typeface="Tahoma" panose="020B0604030504040204" pitchFamily="34" charset="0"/>
              </a:rPr>
              <a:t>hạt</a:t>
            </a:r>
            <a:r>
              <a:rPr lang="en-US" sz="3200" b="1" dirty="0">
                <a:ea typeface="Tahoma" panose="020B0604030504040204" pitchFamily="34" charset="0"/>
              </a:rPr>
              <a:t> </a:t>
            </a:r>
            <a:r>
              <a:rPr lang="en-US" sz="3200" b="1" dirty="0" err="1">
                <a:ea typeface="Tahoma" panose="020B0604030504040204" pitchFamily="34" charset="0"/>
              </a:rPr>
              <a:t>đậu</a:t>
            </a:r>
            <a:r>
              <a:rPr lang="en-US" sz="3200" b="1" dirty="0">
                <a:ea typeface="Tahoma" panose="020B0604030504040204" pitchFamily="34" charset="0"/>
              </a:rPr>
              <a:t> </a:t>
            </a:r>
            <a:r>
              <a:rPr lang="en-US" sz="3200" b="1" dirty="0" err="1">
                <a:ea typeface="Tahoma" panose="020B0604030504040204" pitchFamily="34" charset="0"/>
              </a:rPr>
              <a:t>xanh</a:t>
            </a:r>
            <a:r>
              <a:rPr lang="en-US" sz="3200" b="1" dirty="0">
                <a:ea typeface="Tahoma" panose="020B0604030504040204" pitchFamily="34" charset="0"/>
              </a:rPr>
              <a:t> </a:t>
            </a:r>
            <a:r>
              <a:rPr lang="en-US" sz="3200" b="1" dirty="0" err="1">
                <a:ea typeface="Tahoma" panose="020B0604030504040204" pitchFamily="34" charset="0"/>
              </a:rPr>
              <a:t>đang</a:t>
            </a:r>
            <a:r>
              <a:rPr lang="en-US" sz="3200" b="1" dirty="0">
                <a:ea typeface="Tahoma" panose="020B0604030504040204" pitchFamily="34" charset="0"/>
              </a:rPr>
              <a:t> </a:t>
            </a:r>
            <a:r>
              <a:rPr lang="en-US" sz="3200" b="1" dirty="0" err="1">
                <a:ea typeface="Tahoma" panose="020B0604030504040204" pitchFamily="34" charset="0"/>
              </a:rPr>
              <a:t>nảy</a:t>
            </a:r>
            <a:r>
              <a:rPr lang="en-US" sz="3200" b="1" dirty="0">
                <a:ea typeface="Tahoma" panose="020B0604030504040204" pitchFamily="34" charset="0"/>
              </a:rPr>
              <a:t> </a:t>
            </a:r>
            <a:r>
              <a:rPr lang="en-US" sz="3200" b="1" dirty="0" err="1">
                <a:ea typeface="Tahoma" panose="020B0604030504040204" pitchFamily="34" charset="0"/>
              </a:rPr>
              <a:t>mầm</a:t>
            </a:r>
            <a:r>
              <a:rPr lang="en-US" sz="3200" b="1" dirty="0">
                <a:ea typeface="Tahoma" panose="020B0604030504040204" pitchFamily="34" charset="0"/>
              </a:rPr>
              <a:t> </a:t>
            </a:r>
            <a:r>
              <a:rPr lang="en-US" sz="3200" b="1" dirty="0" err="1">
                <a:ea typeface="Tahoma" panose="020B0604030504040204" pitchFamily="34" charset="0"/>
              </a:rPr>
              <a:t>vào</a:t>
            </a:r>
            <a:r>
              <a:rPr lang="en-US" sz="3200" b="1" dirty="0">
                <a:ea typeface="Tahoma" panose="020B0604030504040204" pitchFamily="34" charset="0"/>
              </a:rPr>
              <a:t> </a:t>
            </a:r>
            <a:r>
              <a:rPr lang="en-US" sz="3200" b="1" dirty="0" err="1">
                <a:ea typeface="Tahoma" panose="020B0604030504040204" pitchFamily="34" charset="0"/>
              </a:rPr>
              <a:t>trong</a:t>
            </a:r>
            <a:r>
              <a:rPr lang="en-US" sz="3200" b="1" dirty="0">
                <a:ea typeface="Tahoma" panose="020B0604030504040204" pitchFamily="34" charset="0"/>
              </a:rPr>
              <a:t> </a:t>
            </a:r>
            <a:r>
              <a:rPr lang="en-US" sz="3200" b="1" dirty="0" err="1">
                <a:ea typeface="Tahoma" panose="020B0604030504040204" pitchFamily="34" charset="0"/>
              </a:rPr>
              <a:t>hai</a:t>
            </a:r>
            <a:r>
              <a:rPr lang="en-US" sz="3200" b="1" dirty="0">
                <a:ea typeface="Tahoma" panose="020B0604030504040204" pitchFamily="34" charset="0"/>
              </a:rPr>
              <a:t> </a:t>
            </a:r>
            <a:r>
              <a:rPr lang="en-US" sz="3200" b="1" dirty="0" err="1">
                <a:ea typeface="Tahoma" panose="020B0604030504040204" pitchFamily="34" charset="0"/>
              </a:rPr>
              <a:t>chậu</a:t>
            </a:r>
            <a:r>
              <a:rPr lang="en-US" sz="3200" b="1" dirty="0">
                <a:ea typeface="Tahoma" panose="020B0604030504040204" pitchFamily="34" charset="0"/>
              </a:rPr>
              <a:t> </a:t>
            </a:r>
            <a:r>
              <a:rPr lang="en-US" sz="3200" b="1" dirty="0" err="1">
                <a:ea typeface="Tahoma" panose="020B0604030504040204" pitchFamily="34" charset="0"/>
              </a:rPr>
              <a:t>có</a:t>
            </a:r>
            <a:r>
              <a:rPr lang="en-US" sz="3200" b="1" dirty="0">
                <a:ea typeface="Tahoma" panose="020B0604030504040204" pitchFamily="34" charset="0"/>
              </a:rPr>
              <a:t> </a:t>
            </a:r>
            <a:r>
              <a:rPr lang="en-US" sz="3200" b="1" dirty="0" err="1">
                <a:ea typeface="Tahoma" panose="020B0604030504040204" pitchFamily="34" charset="0"/>
              </a:rPr>
              <a:t>chứa</a:t>
            </a:r>
            <a:r>
              <a:rPr lang="en-US" sz="3200" b="1" dirty="0">
                <a:ea typeface="Tahoma" panose="020B0604030504040204" pitchFamily="34" charset="0"/>
              </a:rPr>
              <a:t> </a:t>
            </a:r>
            <a:r>
              <a:rPr lang="en-US" sz="3200" b="1" dirty="0" err="1">
                <a:ea typeface="Tahoma" panose="020B0604030504040204" pitchFamily="34" charset="0"/>
              </a:rPr>
              <a:t>đất</a:t>
            </a:r>
            <a:r>
              <a:rPr lang="en-US" sz="3200" b="1" dirty="0">
                <a:ea typeface="Tahoma" panose="020B0604030504040204" pitchFamily="34" charset="0"/>
              </a:rPr>
              <a:t> </a:t>
            </a:r>
            <a:r>
              <a:rPr lang="en-US" sz="3200" b="1" dirty="0" err="1">
                <a:ea typeface="Tahoma" panose="020B0604030504040204" pitchFamily="34" charset="0"/>
              </a:rPr>
              <a:t>ẩm</a:t>
            </a:r>
            <a:r>
              <a:rPr lang="en-US" sz="3200" b="1" dirty="0">
                <a:ea typeface="Tahoma" panose="020B0604030504040204" pitchFamily="34" charset="0"/>
              </a:rPr>
              <a:t> (</a:t>
            </a:r>
            <a:r>
              <a:rPr lang="en-US" sz="3200" b="1" dirty="0" err="1">
                <a:ea typeface="Tahoma" panose="020B0604030504040204" pitchFamily="34" charset="0"/>
              </a:rPr>
              <a:t>hoặc</a:t>
            </a:r>
            <a:r>
              <a:rPr lang="en-US" sz="3200" b="1" dirty="0">
                <a:ea typeface="Tahoma" panose="020B0604030504040204" pitchFamily="34" charset="0"/>
              </a:rPr>
              <a:t> </a:t>
            </a:r>
            <a:r>
              <a:rPr lang="en-US" sz="3200" b="1" dirty="0" err="1">
                <a:ea typeface="Tahoma" panose="020B0604030504040204" pitchFamily="34" charset="0"/>
              </a:rPr>
              <a:t>bông</a:t>
            </a:r>
            <a:r>
              <a:rPr lang="en-US" sz="3200" b="1" dirty="0">
                <a:ea typeface="Tahoma" panose="020B0604030504040204" pitchFamily="34" charset="0"/>
              </a:rPr>
              <a:t> </a:t>
            </a:r>
            <a:r>
              <a:rPr lang="en-US" sz="3200" b="1" dirty="0" err="1">
                <a:ea typeface="Tahoma" panose="020B0604030504040204" pitchFamily="34" charset="0"/>
              </a:rPr>
              <a:t>gòn</a:t>
            </a:r>
            <a:r>
              <a:rPr lang="en-US" sz="3200" b="1" dirty="0">
                <a:ea typeface="Tahoma" panose="020B0604030504040204" pitchFamily="34" charset="0"/>
              </a:rPr>
              <a:t> </a:t>
            </a:r>
            <a:r>
              <a:rPr lang="en-US" sz="3200" b="1" dirty="0" err="1">
                <a:ea typeface="Tahoma" panose="020B0604030504040204" pitchFamily="34" charset="0"/>
              </a:rPr>
              <a:t>ẩm</a:t>
            </a:r>
            <a:r>
              <a:rPr lang="en-US" sz="3200" b="1" dirty="0" smtClean="0">
                <a:ea typeface="Tahoma" panose="020B0604030504040204" pitchFamily="34" charset="0"/>
              </a:rPr>
              <a:t>).</a:t>
            </a:r>
            <a:endParaRPr lang="en-US" sz="3200" b="1" dirty="0" smtClean="0">
              <a:effectLst/>
              <a:ea typeface="Tahoma" panose="020B0604030504040204" pitchFamily="34" charset="0"/>
            </a:endParaRPr>
          </a:p>
        </p:txBody>
      </p:sp>
      <p:sp>
        <p:nvSpPr>
          <p:cNvPr id="5" name="Slide Number Placeholder 4"/>
          <p:cNvSpPr>
            <a:spLocks noGrp="1"/>
          </p:cNvSpPr>
          <p:nvPr>
            <p:ph type="sldNum" sz="quarter" idx="12"/>
          </p:nvPr>
        </p:nvSpPr>
        <p:spPr/>
        <p:txBody>
          <a:bodyPr/>
          <a:lstStyle/>
          <a:p>
            <a:fld id="{C115201A-FD6B-4883-9158-63CD37F41623}" type="slidenum">
              <a:rPr lang="en-US" smtClean="0"/>
              <a:t>14</a:t>
            </a:fld>
            <a:endParaRPr lang="en-US"/>
          </a:p>
        </p:txBody>
      </p:sp>
    </p:spTree>
    <p:extLst>
      <p:ext uri="{BB962C8B-B14F-4D97-AF65-F5344CB8AC3E}">
        <p14:creationId xmlns:p14="http://schemas.microsoft.com/office/powerpoint/2010/main" val="26934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437"/>
          <p:cNvPicPr/>
          <p:nvPr/>
        </p:nvPicPr>
        <p:blipFill>
          <a:blip r:embed="rId2"/>
          <a:stretch/>
        </p:blipFill>
        <p:spPr>
          <a:xfrm>
            <a:off x="2234065" y="2337080"/>
            <a:ext cx="7269754" cy="4201832"/>
          </a:xfrm>
          <a:prstGeom prst="rect">
            <a:avLst/>
          </a:prstGeom>
        </p:spPr>
      </p:pic>
      <p:sp>
        <p:nvSpPr>
          <p:cNvPr id="5" name="Rectangle 4"/>
          <p:cNvSpPr/>
          <p:nvPr/>
        </p:nvSpPr>
        <p:spPr>
          <a:xfrm>
            <a:off x="928915" y="616020"/>
            <a:ext cx="10174514" cy="1569660"/>
          </a:xfrm>
          <a:prstGeom prst="rect">
            <a:avLst/>
          </a:prstGeom>
        </p:spPr>
        <p:txBody>
          <a:bodyPr wrap="square">
            <a:spAutoFit/>
          </a:bodyPr>
          <a:lstStyle/>
          <a:p>
            <a:pPr algn="just">
              <a:spcAft>
                <a:spcPts val="0"/>
              </a:spcAft>
            </a:pPr>
            <a:r>
              <a:rPr lang="en-US" sz="3200" b="1" i="1" dirty="0">
                <a:ea typeface="Tahoma" panose="020B0604030504040204" pitchFamily="34" charset="0"/>
              </a:rPr>
              <a:t>+ </a:t>
            </a:r>
            <a:r>
              <a:rPr lang="en-US" sz="3200" b="1" i="1" dirty="0" err="1">
                <a:ea typeface="Tahoma" panose="020B0604030504040204" pitchFamily="34" charset="0"/>
              </a:rPr>
              <a:t>Bước</a:t>
            </a:r>
            <a:r>
              <a:rPr lang="en-US" sz="3200" b="1" i="1" dirty="0">
                <a:ea typeface="Tahoma" panose="020B0604030504040204" pitchFamily="34" charset="0"/>
              </a:rPr>
              <a:t> 2: </a:t>
            </a:r>
            <a:r>
              <a:rPr lang="en-US" sz="3200" b="1" dirty="0" err="1">
                <a:ea typeface="Tahoma" panose="020B0604030504040204" pitchFamily="34" charset="0"/>
              </a:rPr>
              <a:t>Đặt</a:t>
            </a:r>
            <a:r>
              <a:rPr lang="en-US" sz="3200" b="1" dirty="0">
                <a:ea typeface="Tahoma" panose="020B0604030504040204" pitchFamily="34" charset="0"/>
              </a:rPr>
              <a:t> </a:t>
            </a:r>
            <a:r>
              <a:rPr lang="en-US" sz="3200" b="1" dirty="0" err="1">
                <a:ea typeface="Tahoma" panose="020B0604030504040204" pitchFamily="34" charset="0"/>
              </a:rPr>
              <a:t>một</a:t>
            </a:r>
            <a:r>
              <a:rPr lang="en-US" sz="3200" b="1" dirty="0">
                <a:ea typeface="Tahoma" panose="020B0604030504040204" pitchFamily="34" charset="0"/>
              </a:rPr>
              <a:t> </a:t>
            </a:r>
            <a:r>
              <a:rPr lang="en-US" sz="3200" b="1" dirty="0" err="1">
                <a:ea typeface="Tahoma" panose="020B0604030504040204" pitchFamily="34" charset="0"/>
              </a:rPr>
              <a:t>chậu</a:t>
            </a:r>
            <a:r>
              <a:rPr lang="en-US" sz="3200" b="1" dirty="0">
                <a:ea typeface="Tahoma" panose="020B0604030504040204" pitchFamily="34" charset="0"/>
              </a:rPr>
              <a:t> </a:t>
            </a:r>
            <a:r>
              <a:rPr lang="en-US" sz="3200" b="1" dirty="0" err="1">
                <a:ea typeface="Tahoma" panose="020B0604030504040204" pitchFamily="34" charset="0"/>
              </a:rPr>
              <a:t>vào</a:t>
            </a:r>
            <a:r>
              <a:rPr lang="en-US" sz="3200" b="1" dirty="0">
                <a:ea typeface="Tahoma" panose="020B0604030504040204" pitchFamily="34" charset="0"/>
              </a:rPr>
              <a:t> </a:t>
            </a:r>
            <a:r>
              <a:rPr lang="en-US" sz="3200" b="1" dirty="0" err="1">
                <a:ea typeface="Tahoma" panose="020B0604030504040204" pitchFamily="34" charset="0"/>
              </a:rPr>
              <a:t>thùng</a:t>
            </a:r>
            <a:r>
              <a:rPr lang="en-US" sz="3200" b="1" dirty="0">
                <a:ea typeface="Tahoma" panose="020B0604030504040204" pitchFamily="34" charset="0"/>
              </a:rPr>
              <a:t> carton A </a:t>
            </a:r>
            <a:r>
              <a:rPr lang="en-US" sz="3200" b="1" dirty="0" err="1">
                <a:ea typeface="Tahoma" panose="020B0604030504040204" pitchFamily="34" charset="0"/>
              </a:rPr>
              <a:t>được</a:t>
            </a:r>
            <a:r>
              <a:rPr lang="en-US" sz="3200" b="1" dirty="0">
                <a:ea typeface="Tahoma" panose="020B0604030504040204" pitchFamily="34" charset="0"/>
              </a:rPr>
              <a:t> </a:t>
            </a:r>
            <a:r>
              <a:rPr lang="en-US" sz="3200" b="1" dirty="0" err="1">
                <a:ea typeface="Tahoma" panose="020B0604030504040204" pitchFamily="34" charset="0"/>
              </a:rPr>
              <a:t>khoét</a:t>
            </a:r>
            <a:r>
              <a:rPr lang="en-US" sz="3200" b="1" dirty="0">
                <a:ea typeface="Tahoma" panose="020B0604030504040204" pitchFamily="34" charset="0"/>
              </a:rPr>
              <a:t> </a:t>
            </a:r>
            <a:r>
              <a:rPr lang="en-US" sz="3200" b="1" dirty="0" err="1">
                <a:ea typeface="Tahoma" panose="020B0604030504040204" pitchFamily="34" charset="0"/>
              </a:rPr>
              <a:t>một</a:t>
            </a:r>
            <a:r>
              <a:rPr lang="en-US" sz="3200" b="1" dirty="0">
                <a:ea typeface="Tahoma" panose="020B0604030504040204" pitchFamily="34" charset="0"/>
              </a:rPr>
              <a:t> </a:t>
            </a:r>
            <a:r>
              <a:rPr lang="en-US" sz="3200" b="1" dirty="0" err="1">
                <a:ea typeface="Tahoma" panose="020B0604030504040204" pitchFamily="34" charset="0"/>
              </a:rPr>
              <a:t>lỗ</a:t>
            </a:r>
            <a:r>
              <a:rPr lang="en-US" sz="3200" b="1" dirty="0">
                <a:ea typeface="Tahoma" panose="020B0604030504040204" pitchFamily="34" charset="0"/>
              </a:rPr>
              <a:t> ở </a:t>
            </a:r>
            <a:r>
              <a:rPr lang="en-US" sz="3200" b="1" dirty="0" err="1">
                <a:ea typeface="Tahoma" panose="020B0604030504040204" pitchFamily="34" charset="0"/>
              </a:rPr>
              <a:t>mặt</a:t>
            </a:r>
            <a:r>
              <a:rPr lang="en-US" sz="3200" b="1" dirty="0">
                <a:ea typeface="Tahoma" panose="020B0604030504040204" pitchFamily="34" charset="0"/>
              </a:rPr>
              <a:t> </a:t>
            </a:r>
            <a:r>
              <a:rPr lang="en-US" sz="3200" b="1" dirty="0" err="1">
                <a:ea typeface="Tahoma" panose="020B0604030504040204" pitchFamily="34" charset="0"/>
              </a:rPr>
              <a:t>bên</a:t>
            </a:r>
            <a:r>
              <a:rPr lang="en-US" sz="3200" b="1" dirty="0">
                <a:ea typeface="Tahoma" panose="020B0604030504040204" pitchFamily="34" charset="0"/>
              </a:rPr>
              <a:t> </a:t>
            </a:r>
            <a:r>
              <a:rPr lang="en-US" sz="3200" b="1" dirty="0" err="1">
                <a:ea typeface="Tahoma" panose="020B0604030504040204" pitchFamily="34" charset="0"/>
              </a:rPr>
              <a:t>của</a:t>
            </a:r>
            <a:r>
              <a:rPr lang="en-US" sz="3200" b="1" dirty="0">
                <a:ea typeface="Tahoma" panose="020B0604030504040204" pitchFamily="34" charset="0"/>
              </a:rPr>
              <a:t> </a:t>
            </a:r>
            <a:r>
              <a:rPr lang="en-US" sz="3200" b="1" dirty="0" err="1">
                <a:ea typeface="Tahoma" panose="020B0604030504040204" pitchFamily="34" charset="0"/>
              </a:rPr>
              <a:t>thùng</a:t>
            </a:r>
            <a:r>
              <a:rPr lang="en-US" sz="3200" b="1" dirty="0">
                <a:ea typeface="Tahoma" panose="020B0604030504040204" pitchFamily="34" charset="0"/>
              </a:rPr>
              <a:t>; </a:t>
            </a:r>
            <a:r>
              <a:rPr lang="en-US" sz="3200" b="1" dirty="0" err="1">
                <a:ea typeface="Tahoma" panose="020B0604030504040204" pitchFamily="34" charset="0"/>
              </a:rPr>
              <a:t>chậu</a:t>
            </a:r>
            <a:r>
              <a:rPr lang="en-US" sz="3200" b="1" dirty="0">
                <a:ea typeface="Tahoma" panose="020B0604030504040204" pitchFamily="34" charset="0"/>
              </a:rPr>
              <a:t> </a:t>
            </a:r>
            <a:r>
              <a:rPr lang="en-US" sz="3200" b="1" dirty="0" err="1">
                <a:ea typeface="Tahoma" panose="020B0604030504040204" pitchFamily="34" charset="0"/>
              </a:rPr>
              <a:t>còn</a:t>
            </a:r>
            <a:r>
              <a:rPr lang="en-US" sz="3200" b="1" dirty="0">
                <a:ea typeface="Tahoma" panose="020B0604030504040204" pitchFamily="34" charset="0"/>
              </a:rPr>
              <a:t> </a:t>
            </a:r>
            <a:r>
              <a:rPr lang="en-US" sz="3200" b="1" dirty="0" err="1">
                <a:ea typeface="Tahoma" panose="020B0604030504040204" pitchFamily="34" charset="0"/>
              </a:rPr>
              <a:t>lại</a:t>
            </a:r>
            <a:r>
              <a:rPr lang="en-US" sz="3200" b="1" dirty="0">
                <a:ea typeface="Tahoma" panose="020B0604030504040204" pitchFamily="34" charset="0"/>
              </a:rPr>
              <a:t> </a:t>
            </a:r>
            <a:r>
              <a:rPr lang="en-US" sz="3200" b="1" dirty="0" err="1">
                <a:ea typeface="Tahoma" panose="020B0604030504040204" pitchFamily="34" charset="0"/>
              </a:rPr>
              <a:t>đặt</a:t>
            </a:r>
            <a:r>
              <a:rPr lang="en-US" sz="3200" b="1" dirty="0">
                <a:ea typeface="Tahoma" panose="020B0604030504040204" pitchFamily="34" charset="0"/>
              </a:rPr>
              <a:t> </a:t>
            </a:r>
            <a:r>
              <a:rPr lang="en-US" sz="3200" b="1" dirty="0" err="1">
                <a:ea typeface="Tahoma" panose="020B0604030504040204" pitchFamily="34" charset="0"/>
              </a:rPr>
              <a:t>vào</a:t>
            </a:r>
            <a:r>
              <a:rPr lang="en-US" sz="3200" b="1" dirty="0">
                <a:ea typeface="Tahoma" panose="020B0604030504040204" pitchFamily="34" charset="0"/>
              </a:rPr>
              <a:t> </a:t>
            </a:r>
            <a:r>
              <a:rPr lang="en-US" sz="3200" b="1" dirty="0" err="1">
                <a:ea typeface="Tahoma" panose="020B0604030504040204" pitchFamily="34" charset="0"/>
              </a:rPr>
              <a:t>thùng</a:t>
            </a:r>
            <a:r>
              <a:rPr lang="en-US" sz="3200" b="1" dirty="0">
                <a:ea typeface="Tahoma" panose="020B0604030504040204" pitchFamily="34" charset="0"/>
              </a:rPr>
              <a:t> carton B </a:t>
            </a:r>
            <a:r>
              <a:rPr lang="en-US" sz="3200" b="1" dirty="0" err="1">
                <a:ea typeface="Tahoma" panose="020B0604030504040204" pitchFamily="34" charset="0"/>
              </a:rPr>
              <a:t>đã</a:t>
            </a:r>
            <a:r>
              <a:rPr lang="en-US" sz="3200" b="1" dirty="0">
                <a:ea typeface="Tahoma" panose="020B0604030504040204" pitchFamily="34" charset="0"/>
              </a:rPr>
              <a:t> </a:t>
            </a:r>
            <a:r>
              <a:rPr lang="en-US" sz="3200" b="1" dirty="0" err="1">
                <a:ea typeface="Tahoma" panose="020B0604030504040204" pitchFamily="34" charset="0"/>
              </a:rPr>
              <a:t>được</a:t>
            </a:r>
            <a:r>
              <a:rPr lang="en-US" sz="3200" b="1" dirty="0">
                <a:ea typeface="Tahoma" panose="020B0604030504040204" pitchFamily="34" charset="0"/>
              </a:rPr>
              <a:t> </a:t>
            </a:r>
            <a:r>
              <a:rPr lang="en-US" sz="3200" b="1" dirty="0" err="1">
                <a:ea typeface="Tahoma" panose="020B0604030504040204" pitchFamily="34" charset="0"/>
              </a:rPr>
              <a:t>khoét</a:t>
            </a:r>
            <a:r>
              <a:rPr lang="en-US" sz="3200" b="1" dirty="0">
                <a:ea typeface="Tahoma" panose="020B0604030504040204" pitchFamily="34" charset="0"/>
              </a:rPr>
              <a:t> </a:t>
            </a:r>
            <a:r>
              <a:rPr lang="en-US" sz="3200" b="1" dirty="0" err="1">
                <a:ea typeface="Tahoma" panose="020B0604030504040204" pitchFamily="34" charset="0"/>
              </a:rPr>
              <a:t>một</a:t>
            </a:r>
            <a:r>
              <a:rPr lang="en-US" sz="3200" b="1" dirty="0">
                <a:ea typeface="Tahoma" panose="020B0604030504040204" pitchFamily="34" charset="0"/>
              </a:rPr>
              <a:t> </a:t>
            </a:r>
            <a:r>
              <a:rPr lang="en-US" sz="3200" b="1" dirty="0" err="1">
                <a:ea typeface="Tahoma" panose="020B0604030504040204" pitchFamily="34" charset="0"/>
              </a:rPr>
              <a:t>lỗ</a:t>
            </a:r>
            <a:r>
              <a:rPr lang="en-US" sz="3200" b="1" dirty="0">
                <a:ea typeface="Tahoma" panose="020B0604030504040204" pitchFamily="34" charset="0"/>
              </a:rPr>
              <a:t> ở </a:t>
            </a:r>
            <a:r>
              <a:rPr lang="en-US" sz="3200" b="1" dirty="0" err="1">
                <a:ea typeface="Tahoma" panose="020B0604030504040204" pitchFamily="34" charset="0"/>
              </a:rPr>
              <a:t>mặt</a:t>
            </a:r>
            <a:r>
              <a:rPr lang="en-US" sz="3200" b="1" dirty="0">
                <a:ea typeface="Tahoma" panose="020B0604030504040204" pitchFamily="34" charset="0"/>
              </a:rPr>
              <a:t> </a:t>
            </a:r>
            <a:r>
              <a:rPr lang="en-US" sz="3200" b="1" dirty="0" err="1">
                <a:ea typeface="Tahoma" panose="020B0604030504040204" pitchFamily="34" charset="0"/>
              </a:rPr>
              <a:t>trên</a:t>
            </a:r>
            <a:r>
              <a:rPr lang="en-US" sz="3200" b="1" dirty="0">
                <a:ea typeface="Tahoma" panose="020B0604030504040204" pitchFamily="34" charset="0"/>
              </a:rPr>
              <a:t> </a:t>
            </a:r>
            <a:r>
              <a:rPr lang="en-US" sz="3200" b="1" dirty="0" err="1">
                <a:ea typeface="Tahoma" panose="020B0604030504040204" pitchFamily="34" charset="0"/>
              </a:rPr>
              <a:t>của</a:t>
            </a:r>
            <a:r>
              <a:rPr lang="en-US" sz="3200" b="1" dirty="0">
                <a:ea typeface="Tahoma" panose="020B0604030504040204" pitchFamily="34" charset="0"/>
              </a:rPr>
              <a:t> </a:t>
            </a:r>
            <a:r>
              <a:rPr lang="en-US" sz="3200" b="1" dirty="0" err="1">
                <a:ea typeface="Tahoma" panose="020B0604030504040204" pitchFamily="34" charset="0"/>
              </a:rPr>
              <a:t>thùng</a:t>
            </a:r>
            <a:r>
              <a:rPr lang="en-US" sz="3200" b="1" dirty="0">
                <a:ea typeface="Tahoma" panose="020B0604030504040204" pitchFamily="34" charset="0"/>
              </a:rPr>
              <a:t>.</a:t>
            </a:r>
          </a:p>
        </p:txBody>
      </p:sp>
      <p:sp>
        <p:nvSpPr>
          <p:cNvPr id="2" name="Slide Number Placeholder 1"/>
          <p:cNvSpPr>
            <a:spLocks noGrp="1"/>
          </p:cNvSpPr>
          <p:nvPr>
            <p:ph type="sldNum" sz="quarter" idx="12"/>
          </p:nvPr>
        </p:nvSpPr>
        <p:spPr/>
        <p:txBody>
          <a:bodyPr/>
          <a:lstStyle/>
          <a:p>
            <a:fld id="{C115201A-FD6B-4883-9158-63CD37F41623}" type="slidenum">
              <a:rPr lang="en-US" smtClean="0"/>
              <a:t>15</a:t>
            </a:fld>
            <a:endParaRPr lang="en-US"/>
          </a:p>
        </p:txBody>
      </p:sp>
    </p:spTree>
    <p:extLst>
      <p:ext uri="{BB962C8B-B14F-4D97-AF65-F5344CB8AC3E}">
        <p14:creationId xmlns:p14="http://schemas.microsoft.com/office/powerpoint/2010/main" val="201195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585" y="3217265"/>
            <a:ext cx="9788799" cy="1569660"/>
          </a:xfrm>
          <a:prstGeom prst="rect">
            <a:avLst/>
          </a:prstGeom>
        </p:spPr>
        <p:txBody>
          <a:bodyPr wrap="square">
            <a:spAutoFit/>
          </a:bodyPr>
          <a:lstStyle/>
          <a:p>
            <a:pPr algn="just">
              <a:spcAft>
                <a:spcPts val="0"/>
              </a:spcAft>
            </a:pPr>
            <a:r>
              <a:rPr lang="en-US" sz="3200" b="1" i="1" dirty="0" smtClean="0">
                <a:ea typeface="Tahoma" panose="020B0604030504040204" pitchFamily="34" charset="0"/>
              </a:rPr>
              <a:t>+ </a:t>
            </a:r>
            <a:r>
              <a:rPr lang="en-US" sz="3200" b="1" i="1" dirty="0" err="1" smtClean="0">
                <a:ea typeface="Tahoma" panose="020B0604030504040204" pitchFamily="34" charset="0"/>
              </a:rPr>
              <a:t>Bước</a:t>
            </a:r>
            <a:r>
              <a:rPr lang="en-US" sz="3200" b="1" i="1" dirty="0" smtClean="0">
                <a:ea typeface="Tahoma" panose="020B0604030504040204" pitchFamily="34" charset="0"/>
              </a:rPr>
              <a:t> 3:</a:t>
            </a:r>
            <a:r>
              <a:rPr lang="en-US" sz="3200" b="1" dirty="0" smtClean="0">
                <a:ea typeface="Tahoma" panose="020B0604030504040204" pitchFamily="34" charset="0"/>
              </a:rPr>
              <a:t> </a:t>
            </a:r>
            <a:r>
              <a:rPr lang="en-US" sz="3200" b="1" dirty="0" err="1" smtClean="0">
                <a:ea typeface="Tahoma" panose="020B0604030504040204" pitchFamily="34" charset="0"/>
              </a:rPr>
              <a:t>Đặt</a:t>
            </a:r>
            <a:r>
              <a:rPr lang="en-US" sz="3200" b="1" dirty="0" smtClean="0">
                <a:ea typeface="Tahoma" panose="020B0604030504040204" pitchFamily="34" charset="0"/>
              </a:rPr>
              <a:t> </a:t>
            </a:r>
            <a:r>
              <a:rPr lang="en-US" sz="3200" b="1" dirty="0" err="1" smtClean="0">
                <a:ea typeface="Tahoma" panose="020B0604030504040204" pitchFamily="34" charset="0"/>
              </a:rPr>
              <a:t>hai</a:t>
            </a:r>
            <a:r>
              <a:rPr lang="en-US" sz="3200" b="1" dirty="0" smtClean="0">
                <a:ea typeface="Tahoma" panose="020B0604030504040204" pitchFamily="34" charset="0"/>
              </a:rPr>
              <a:t> </a:t>
            </a:r>
            <a:r>
              <a:rPr lang="en-US" sz="3200" b="1" dirty="0" err="1" smtClean="0">
                <a:ea typeface="Tahoma" panose="020B0604030504040204" pitchFamily="34" charset="0"/>
              </a:rPr>
              <a:t>thùng</a:t>
            </a:r>
            <a:r>
              <a:rPr lang="en-US" sz="3200" b="1" dirty="0" smtClean="0">
                <a:ea typeface="Tahoma" panose="020B0604030504040204" pitchFamily="34" charset="0"/>
              </a:rPr>
              <a:t> carton </a:t>
            </a:r>
            <a:r>
              <a:rPr lang="en-US" sz="3200" b="1" dirty="0" err="1" smtClean="0">
                <a:ea typeface="Tahoma" panose="020B0604030504040204" pitchFamily="34" charset="0"/>
              </a:rPr>
              <a:t>có</a:t>
            </a:r>
            <a:r>
              <a:rPr lang="en-US" sz="3200" b="1" dirty="0" smtClean="0">
                <a:ea typeface="Tahoma" panose="020B0604030504040204" pitchFamily="34" charset="0"/>
              </a:rPr>
              <a:t> </a:t>
            </a:r>
            <a:r>
              <a:rPr lang="en-US" sz="3200" b="1" dirty="0" err="1" smtClean="0">
                <a:ea typeface="Tahoma" panose="020B0604030504040204" pitchFamily="34" charset="0"/>
              </a:rPr>
              <a:t>chứa</a:t>
            </a:r>
            <a:r>
              <a:rPr lang="en-US" sz="3200" b="1" dirty="0" smtClean="0">
                <a:ea typeface="Tahoma" panose="020B0604030504040204" pitchFamily="34" charset="0"/>
              </a:rPr>
              <a:t> </a:t>
            </a:r>
            <a:r>
              <a:rPr lang="en-US" sz="3200" b="1" dirty="0" err="1" smtClean="0">
                <a:ea typeface="Tahoma" panose="020B0604030504040204" pitchFamily="34" charset="0"/>
              </a:rPr>
              <a:t>cây</a:t>
            </a:r>
            <a:r>
              <a:rPr lang="en-US" sz="3200" b="1" dirty="0" smtClean="0">
                <a:ea typeface="Tahoma" panose="020B0604030504040204" pitchFamily="34" charset="0"/>
              </a:rPr>
              <a:t> ở </a:t>
            </a:r>
            <a:r>
              <a:rPr lang="en-US" sz="3200" b="1" dirty="0" err="1" smtClean="0">
                <a:ea typeface="Tahoma" panose="020B0604030504040204" pitchFamily="34" charset="0"/>
              </a:rPr>
              <a:t>nơi</a:t>
            </a:r>
            <a:r>
              <a:rPr lang="en-US" sz="3200" b="1" dirty="0" smtClean="0">
                <a:ea typeface="Tahoma" panose="020B0604030504040204" pitchFamily="34" charset="0"/>
              </a:rPr>
              <a:t> </a:t>
            </a:r>
            <a:r>
              <a:rPr lang="en-US" sz="3200" b="1" dirty="0" err="1" smtClean="0">
                <a:ea typeface="Tahoma" panose="020B0604030504040204" pitchFamily="34" charset="0"/>
              </a:rPr>
              <a:t>có</a:t>
            </a:r>
            <a:r>
              <a:rPr lang="en-US" sz="3200" b="1" dirty="0" smtClean="0">
                <a:ea typeface="Tahoma" panose="020B0604030504040204" pitchFamily="34" charset="0"/>
              </a:rPr>
              <a:t> </a:t>
            </a:r>
            <a:r>
              <a:rPr lang="en-US" sz="3200" b="1" dirty="0" err="1" smtClean="0">
                <a:ea typeface="Tahoma" panose="020B0604030504040204" pitchFamily="34" charset="0"/>
              </a:rPr>
              <a:t>đủ</a:t>
            </a:r>
            <a:r>
              <a:rPr lang="en-US" sz="3200" b="1" dirty="0" smtClean="0">
                <a:ea typeface="Tahoma" panose="020B0604030504040204" pitchFamily="34" charset="0"/>
              </a:rPr>
              <a:t> </a:t>
            </a:r>
            <a:r>
              <a:rPr lang="en-US" sz="3200" b="1" dirty="0" err="1" smtClean="0">
                <a:ea typeface="Tahoma" panose="020B0604030504040204" pitchFamily="34" charset="0"/>
              </a:rPr>
              <a:t>ánh</a:t>
            </a:r>
            <a:r>
              <a:rPr lang="en-US" sz="3200" b="1" dirty="0" smtClean="0">
                <a:ea typeface="Tahoma" panose="020B0604030504040204" pitchFamily="34" charset="0"/>
              </a:rPr>
              <a:t> </a:t>
            </a:r>
            <a:r>
              <a:rPr lang="en-US" sz="3200" b="1" dirty="0" err="1" smtClean="0">
                <a:ea typeface="Tahoma" panose="020B0604030504040204" pitchFamily="34" charset="0"/>
              </a:rPr>
              <a:t>sáng</a:t>
            </a:r>
            <a:r>
              <a:rPr lang="en-US" sz="3200" b="1" dirty="0" smtClean="0">
                <a:ea typeface="Tahoma" panose="020B0604030504040204" pitchFamily="34" charset="0"/>
              </a:rPr>
              <a:t> </a:t>
            </a:r>
            <a:r>
              <a:rPr lang="en-US" sz="3200" b="1" dirty="0" err="1" smtClean="0">
                <a:ea typeface="Tahoma" panose="020B0604030504040204" pitchFamily="34" charset="0"/>
              </a:rPr>
              <a:t>và</a:t>
            </a:r>
            <a:r>
              <a:rPr lang="en-US" sz="3200" b="1" dirty="0" smtClean="0">
                <a:ea typeface="Tahoma" panose="020B0604030504040204" pitchFamily="34" charset="0"/>
              </a:rPr>
              <a:t> </a:t>
            </a:r>
            <a:r>
              <a:rPr lang="en-US" sz="3200" b="1" dirty="0" err="1" smtClean="0">
                <a:ea typeface="Tahoma" panose="020B0604030504040204" pitchFamily="34" charset="0"/>
              </a:rPr>
              <a:t>tưới</a:t>
            </a:r>
            <a:r>
              <a:rPr lang="en-US" sz="3200" b="1" dirty="0" smtClean="0">
                <a:ea typeface="Tahoma" panose="020B0604030504040204" pitchFamily="34" charset="0"/>
              </a:rPr>
              <a:t> </a:t>
            </a:r>
            <a:r>
              <a:rPr lang="en-US" sz="3200" b="1" dirty="0" err="1" smtClean="0">
                <a:ea typeface="Tahoma" panose="020B0604030504040204" pitchFamily="34" charset="0"/>
              </a:rPr>
              <a:t>nước</a:t>
            </a:r>
            <a:r>
              <a:rPr lang="en-US" sz="3200" b="1" dirty="0" smtClean="0">
                <a:ea typeface="Tahoma" panose="020B0604030504040204" pitchFamily="34" charset="0"/>
              </a:rPr>
              <a:t> </a:t>
            </a:r>
            <a:r>
              <a:rPr lang="en-US" sz="3200" b="1" dirty="0" err="1" smtClean="0">
                <a:ea typeface="Tahoma" panose="020B0604030504040204" pitchFamily="34" charset="0"/>
              </a:rPr>
              <a:t>thường</a:t>
            </a:r>
            <a:r>
              <a:rPr lang="en-US" sz="3200" b="1" dirty="0" smtClean="0">
                <a:ea typeface="Tahoma" panose="020B0604030504040204" pitchFamily="34" charset="0"/>
              </a:rPr>
              <a:t> </a:t>
            </a:r>
            <a:r>
              <a:rPr lang="en-US" sz="3200" b="1" dirty="0" err="1" smtClean="0">
                <a:ea typeface="Tahoma" panose="020B0604030504040204" pitchFamily="34" charset="0"/>
              </a:rPr>
              <a:t>xuyên</a:t>
            </a:r>
            <a:r>
              <a:rPr lang="en-US" sz="3200" b="1" dirty="0" smtClean="0">
                <a:ea typeface="Tahoma" panose="020B0604030504040204" pitchFamily="34" charset="0"/>
              </a:rPr>
              <a:t> (2-3 </a:t>
            </a:r>
            <a:r>
              <a:rPr lang="en-US" sz="3200" b="1" dirty="0" err="1" smtClean="0">
                <a:ea typeface="Tahoma" panose="020B0604030504040204" pitchFamily="34" charset="0"/>
              </a:rPr>
              <a:t>lần</a:t>
            </a:r>
            <a:r>
              <a:rPr lang="en-US" sz="3200" b="1" dirty="0" smtClean="0">
                <a:ea typeface="Tahoma" panose="020B0604030504040204" pitchFamily="34" charset="0"/>
              </a:rPr>
              <a:t>/</a:t>
            </a:r>
            <a:r>
              <a:rPr lang="en-US" sz="3200" b="1" dirty="0" err="1" smtClean="0">
                <a:ea typeface="Tahoma" panose="020B0604030504040204" pitchFamily="34" charset="0"/>
              </a:rPr>
              <a:t>ngày</a:t>
            </a:r>
            <a:r>
              <a:rPr lang="en-US" sz="3200" b="1" dirty="0" smtClean="0">
                <a:ea typeface="Tahoma" panose="020B0604030504040204" pitchFamily="34" charset="0"/>
              </a:rPr>
              <a:t>) </a:t>
            </a:r>
            <a:r>
              <a:rPr lang="en-US" sz="3200" b="1" dirty="0" err="1" smtClean="0">
                <a:ea typeface="Tahoma" panose="020B0604030504040204" pitchFamily="34" charset="0"/>
              </a:rPr>
              <a:t>để</a:t>
            </a:r>
            <a:r>
              <a:rPr lang="en-US" sz="3200" b="1" dirty="0" smtClean="0">
                <a:ea typeface="Tahoma" panose="020B0604030504040204" pitchFamily="34" charset="0"/>
              </a:rPr>
              <a:t> </a:t>
            </a:r>
            <a:r>
              <a:rPr lang="en-US" sz="3200" b="1" dirty="0" err="1" smtClean="0">
                <a:ea typeface="Tahoma" panose="020B0604030504040204" pitchFamily="34" charset="0"/>
              </a:rPr>
              <a:t>giữ</a:t>
            </a:r>
            <a:r>
              <a:rPr lang="en-US" sz="3200" b="1" dirty="0" smtClean="0">
                <a:ea typeface="Tahoma" panose="020B0604030504040204" pitchFamily="34" charset="0"/>
              </a:rPr>
              <a:t> </a:t>
            </a:r>
            <a:r>
              <a:rPr lang="en-US" sz="3200" b="1" dirty="0" err="1" smtClean="0">
                <a:ea typeface="Tahoma" panose="020B0604030504040204" pitchFamily="34" charset="0"/>
              </a:rPr>
              <a:t>cho</a:t>
            </a:r>
            <a:r>
              <a:rPr lang="en-US" sz="3200" b="1" dirty="0" smtClean="0">
                <a:ea typeface="Tahoma" panose="020B0604030504040204" pitchFamily="34" charset="0"/>
              </a:rPr>
              <a:t> </a:t>
            </a:r>
            <a:r>
              <a:rPr lang="en-US" sz="3200" b="1" dirty="0" err="1" smtClean="0">
                <a:ea typeface="Tahoma" panose="020B0604030504040204" pitchFamily="34" charset="0"/>
              </a:rPr>
              <a:t>đất</a:t>
            </a:r>
            <a:r>
              <a:rPr lang="en-US" sz="3200" b="1" dirty="0" smtClean="0">
                <a:ea typeface="Tahoma" panose="020B0604030504040204" pitchFamily="34" charset="0"/>
              </a:rPr>
              <a:t> </a:t>
            </a:r>
            <a:r>
              <a:rPr lang="en-US" sz="3200" b="1" dirty="0" err="1" smtClean="0">
                <a:ea typeface="Tahoma" panose="020B0604030504040204" pitchFamily="34" charset="0"/>
              </a:rPr>
              <a:t>luôn</a:t>
            </a:r>
            <a:r>
              <a:rPr lang="en-US" sz="3200" b="1" dirty="0" smtClean="0">
                <a:ea typeface="Tahoma" panose="020B0604030504040204" pitchFamily="34" charset="0"/>
              </a:rPr>
              <a:t> </a:t>
            </a:r>
            <a:r>
              <a:rPr lang="en-US" sz="3200" b="1" dirty="0" err="1" smtClean="0">
                <a:ea typeface="Tahoma" panose="020B0604030504040204" pitchFamily="34" charset="0"/>
              </a:rPr>
              <a:t>được</a:t>
            </a:r>
            <a:r>
              <a:rPr lang="en-US" sz="3200" b="1" dirty="0" smtClean="0">
                <a:ea typeface="Tahoma" panose="020B0604030504040204" pitchFamily="34" charset="0"/>
              </a:rPr>
              <a:t> </a:t>
            </a:r>
            <a:r>
              <a:rPr lang="en-US" sz="3200" b="1" dirty="0" err="1" smtClean="0">
                <a:ea typeface="Tahoma" panose="020B0604030504040204" pitchFamily="34" charset="0"/>
              </a:rPr>
              <a:t>ẩm</a:t>
            </a:r>
            <a:r>
              <a:rPr lang="en-US" sz="3200" b="1" dirty="0" smtClean="0">
                <a:ea typeface="Tahoma" panose="020B0604030504040204" pitchFamily="34" charset="0"/>
              </a:rPr>
              <a:t> </a:t>
            </a:r>
            <a:r>
              <a:rPr lang="en-US" sz="3200" b="1" dirty="0" err="1" smtClean="0">
                <a:ea typeface="Tahoma" panose="020B0604030504040204" pitchFamily="34" charset="0"/>
              </a:rPr>
              <a:t>trong</a:t>
            </a:r>
            <a:r>
              <a:rPr lang="en-US" sz="3200" b="1" dirty="0" smtClean="0">
                <a:ea typeface="Tahoma" panose="020B0604030504040204" pitchFamily="34" charset="0"/>
              </a:rPr>
              <a:t> </a:t>
            </a:r>
            <a:r>
              <a:rPr lang="en-US" sz="3200" b="1" dirty="0" err="1" smtClean="0">
                <a:ea typeface="Tahoma" panose="020B0604030504040204" pitchFamily="34" charset="0"/>
              </a:rPr>
              <a:t>thời</a:t>
            </a:r>
            <a:r>
              <a:rPr lang="en-US" sz="3200" b="1" dirty="0" smtClean="0">
                <a:ea typeface="Tahoma" panose="020B0604030504040204" pitchFamily="34" charset="0"/>
              </a:rPr>
              <a:t> </a:t>
            </a:r>
            <a:r>
              <a:rPr lang="en-US" sz="3200" b="1" dirty="0" err="1" smtClean="0">
                <a:ea typeface="Tahoma" panose="020B0604030504040204" pitchFamily="34" charset="0"/>
              </a:rPr>
              <a:t>gian</a:t>
            </a:r>
            <a:r>
              <a:rPr lang="en-US" sz="3200" b="1" dirty="0" smtClean="0">
                <a:ea typeface="Tahoma" panose="020B0604030504040204" pitchFamily="34" charset="0"/>
              </a:rPr>
              <a:t> </a:t>
            </a:r>
            <a:r>
              <a:rPr lang="en-US" sz="3200" b="1" dirty="0" err="1" smtClean="0">
                <a:ea typeface="Tahoma" panose="020B0604030504040204" pitchFamily="34" charset="0"/>
              </a:rPr>
              <a:t>một</a:t>
            </a:r>
            <a:r>
              <a:rPr lang="en-US" sz="3200" b="1" dirty="0" smtClean="0">
                <a:ea typeface="Tahoma" panose="020B0604030504040204" pitchFamily="34" charset="0"/>
              </a:rPr>
              <a:t> </a:t>
            </a:r>
            <a:r>
              <a:rPr lang="en-US" sz="3200" b="1" dirty="0" err="1" smtClean="0">
                <a:ea typeface="Tahoma" panose="020B0604030504040204" pitchFamily="34" charset="0"/>
              </a:rPr>
              <a:t>tuần</a:t>
            </a:r>
            <a:r>
              <a:rPr lang="en-US" sz="3200" b="1" dirty="0" smtClean="0">
                <a:ea typeface="Tahoma" panose="020B0604030504040204" pitchFamily="34" charset="0"/>
              </a:rPr>
              <a:t>.</a:t>
            </a:r>
            <a:endParaRPr lang="en-US" sz="3200" b="1" dirty="0" smtClean="0">
              <a:effectLst/>
              <a:ea typeface="Tahoma" panose="020B0604030504040204" pitchFamily="34" charset="0"/>
            </a:endParaRPr>
          </a:p>
        </p:txBody>
      </p:sp>
      <p:sp>
        <p:nvSpPr>
          <p:cNvPr id="3" name="Rectangle 2"/>
          <p:cNvSpPr/>
          <p:nvPr/>
        </p:nvSpPr>
        <p:spPr>
          <a:xfrm>
            <a:off x="2516232" y="680279"/>
            <a:ext cx="8253368" cy="2388474"/>
          </a:xfrm>
          <a:prstGeom prst="rect">
            <a:avLst/>
          </a:prstGeom>
        </p:spPr>
        <p:txBody>
          <a:bodyPr wrap="square">
            <a:spAutoFit/>
          </a:bodyPr>
          <a:lstStyle/>
          <a:p>
            <a:pPr marL="457200" indent="-457200" algn="just">
              <a:lnSpc>
                <a:spcPct val="115000"/>
              </a:lnSpc>
              <a:spcBef>
                <a:spcPts val="500"/>
              </a:spcBef>
              <a:spcAft>
                <a:spcPts val="0"/>
              </a:spcAft>
              <a:buFont typeface="Wingdings" panose="05000000000000000000" pitchFamily="2" charset="2"/>
              <a:buChar char="ü"/>
            </a:pPr>
            <a:r>
              <a:rPr lang="en-US" sz="3200" b="1" dirty="0" err="1" smtClean="0">
                <a:solidFill>
                  <a:srgbClr val="C00000"/>
                </a:solidFill>
                <a:ea typeface="Calibri" panose="020F0502020204030204" pitchFamily="34" charset="0"/>
                <a:cs typeface="Calibri" panose="020F0502020204030204" pitchFamily="34" charset="0"/>
              </a:rPr>
              <a:t>Tại</a:t>
            </a:r>
            <a:r>
              <a:rPr lang="en-US" sz="3200" b="1" dirty="0" smtClean="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sao</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phải</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để</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chậu</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cây</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trong</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thùng</a:t>
            </a:r>
            <a:r>
              <a:rPr lang="en-US" sz="3200" b="1" dirty="0">
                <a:solidFill>
                  <a:srgbClr val="C00000"/>
                </a:solidFill>
                <a:ea typeface="Calibri" panose="020F0502020204030204" pitchFamily="34" charset="0"/>
                <a:cs typeface="Calibri" panose="020F0502020204030204" pitchFamily="34" charset="0"/>
              </a:rPr>
              <a:t> carton </a:t>
            </a:r>
            <a:r>
              <a:rPr lang="en-US" sz="3200" b="1" dirty="0" err="1">
                <a:solidFill>
                  <a:srgbClr val="C00000"/>
                </a:solidFill>
                <a:ea typeface="Calibri" panose="020F0502020204030204" pitchFamily="34" charset="0"/>
                <a:cs typeface="Calibri" panose="020F0502020204030204" pitchFamily="34" charset="0"/>
              </a:rPr>
              <a:t>có</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khoét</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lỗ</a:t>
            </a:r>
            <a:r>
              <a:rPr lang="en-US" sz="3200" b="1" dirty="0">
                <a:solidFill>
                  <a:srgbClr val="C00000"/>
                </a:solidFill>
                <a:ea typeface="Calibri" panose="020F0502020204030204" pitchFamily="34" charset="0"/>
                <a:cs typeface="Calibri" panose="020F0502020204030204" pitchFamily="34" charset="0"/>
              </a:rPr>
              <a:t>?</a:t>
            </a:r>
            <a:endParaRPr lang="en-US" sz="3200" b="1" dirty="0" smtClean="0">
              <a:solidFill>
                <a:srgbClr val="C00000"/>
              </a:solidFill>
              <a:effectLst/>
              <a:ea typeface="Calibri" panose="020F0502020204030204" pitchFamily="34" charset="0"/>
              <a:cs typeface="Calibri" panose="020F0502020204030204" pitchFamily="34" charset="0"/>
            </a:endParaRPr>
          </a:p>
          <a:p>
            <a:pPr marL="457200" indent="-457200" algn="just">
              <a:lnSpc>
                <a:spcPct val="115000"/>
              </a:lnSpc>
              <a:spcBef>
                <a:spcPts val="500"/>
              </a:spcBef>
              <a:spcAft>
                <a:spcPts val="0"/>
              </a:spcAft>
              <a:buFont typeface="Wingdings" panose="05000000000000000000" pitchFamily="2" charset="2"/>
              <a:buChar char="ü"/>
            </a:pPr>
            <a:r>
              <a:rPr lang="en-US" sz="3200" b="1" dirty="0" err="1" smtClean="0">
                <a:solidFill>
                  <a:srgbClr val="C00000"/>
                </a:solidFill>
                <a:ea typeface="Calibri" panose="020F0502020204030204" pitchFamily="34" charset="0"/>
                <a:cs typeface="Calibri" panose="020F0502020204030204" pitchFamily="34" charset="0"/>
              </a:rPr>
              <a:t>Nếu</a:t>
            </a:r>
            <a:r>
              <a:rPr lang="en-US" sz="3200" b="1" dirty="0" smtClean="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không</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có</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thùng</a:t>
            </a:r>
            <a:r>
              <a:rPr lang="en-US" sz="3200" b="1" dirty="0">
                <a:solidFill>
                  <a:srgbClr val="C00000"/>
                </a:solidFill>
                <a:ea typeface="Calibri" panose="020F0502020204030204" pitchFamily="34" charset="0"/>
                <a:cs typeface="Calibri" panose="020F0502020204030204" pitchFamily="34" charset="0"/>
              </a:rPr>
              <a:t> carton </a:t>
            </a:r>
            <a:r>
              <a:rPr lang="en-US" sz="3200" b="1" dirty="0" err="1">
                <a:solidFill>
                  <a:srgbClr val="C00000"/>
                </a:solidFill>
                <a:ea typeface="Calibri" panose="020F0502020204030204" pitchFamily="34" charset="0"/>
                <a:cs typeface="Calibri" panose="020F0502020204030204" pitchFamily="34" charset="0"/>
              </a:rPr>
              <a:t>thì</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có</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thể</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dùng</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phương</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án</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nào</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để</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thay</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thế</a:t>
            </a:r>
            <a:r>
              <a:rPr lang="en-US" sz="3200" b="1" dirty="0">
                <a:solidFill>
                  <a:srgbClr val="C00000"/>
                </a:solidFill>
                <a:ea typeface="Calibri" panose="020F0502020204030204" pitchFamily="34" charset="0"/>
                <a:cs typeface="Calibri" panose="020F0502020204030204" pitchFamily="34" charset="0"/>
              </a:rPr>
              <a:t>?</a:t>
            </a:r>
            <a:endParaRPr lang="en-US" sz="3200" b="1" dirty="0">
              <a:solidFill>
                <a:srgbClr val="C00000"/>
              </a:solidFill>
              <a:effectLst/>
              <a:ea typeface="Calibri" panose="020F0502020204030204" pitchFamily="34" charset="0"/>
              <a:cs typeface="Calibri" panose="020F0502020204030204" pitchFamily="34" charset="0"/>
            </a:endParaRPr>
          </a:p>
        </p:txBody>
      </p:sp>
      <p:grpSp>
        <p:nvGrpSpPr>
          <p:cNvPr id="4" name="Group 15"/>
          <p:cNvGrpSpPr>
            <a:grpSpLocks/>
          </p:cNvGrpSpPr>
          <p:nvPr/>
        </p:nvGrpSpPr>
        <p:grpSpPr bwMode="auto">
          <a:xfrm>
            <a:off x="621556" y="680279"/>
            <a:ext cx="1694645" cy="1360083"/>
            <a:chOff x="2400" y="1776"/>
            <a:chExt cx="1597" cy="1178"/>
          </a:xfrm>
        </p:grpSpPr>
        <p:sp>
          <p:nvSpPr>
            <p:cNvPr id="5"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10" name="Slide Number Placeholder 9"/>
          <p:cNvSpPr>
            <a:spLocks noGrp="1"/>
          </p:cNvSpPr>
          <p:nvPr>
            <p:ph type="sldNum" sz="quarter" idx="12"/>
          </p:nvPr>
        </p:nvSpPr>
        <p:spPr/>
        <p:txBody>
          <a:bodyPr/>
          <a:lstStyle/>
          <a:p>
            <a:fld id="{C115201A-FD6B-4883-9158-63CD37F41623}" type="slidenum">
              <a:rPr lang="en-US" smtClean="0"/>
              <a:t>16</a:t>
            </a:fld>
            <a:endParaRPr lang="en-US"/>
          </a:p>
        </p:txBody>
      </p:sp>
    </p:spTree>
    <p:extLst>
      <p:ext uri="{BB962C8B-B14F-4D97-AF65-F5344CB8AC3E}">
        <p14:creationId xmlns:p14="http://schemas.microsoft.com/office/powerpoint/2010/main" val="413165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49050131"/>
              </p:ext>
            </p:extLst>
          </p:nvPr>
        </p:nvGraphicFramePr>
        <p:xfrm>
          <a:off x="639898" y="1773024"/>
          <a:ext cx="11058615" cy="4677156"/>
        </p:xfrm>
        <a:graphic>
          <a:graphicData uri="http://schemas.openxmlformats.org/drawingml/2006/table">
            <a:tbl>
              <a:tblPr firstRow="1" firstCol="1" bandRow="1">
                <a:tableStyleId>{69CF1AB2-1976-4502-BF36-3FF5EA218861}</a:tableStyleId>
              </a:tblPr>
              <a:tblGrid>
                <a:gridCol w="1579165">
                  <a:extLst>
                    <a:ext uri="{9D8B030D-6E8A-4147-A177-3AD203B41FA5}">
                      <a16:colId xmlns:a16="http://schemas.microsoft.com/office/drawing/2014/main" val="3868119755"/>
                    </a:ext>
                  </a:extLst>
                </a:gridCol>
                <a:gridCol w="1579165">
                  <a:extLst>
                    <a:ext uri="{9D8B030D-6E8A-4147-A177-3AD203B41FA5}">
                      <a16:colId xmlns:a16="http://schemas.microsoft.com/office/drawing/2014/main" val="4029482941"/>
                    </a:ext>
                  </a:extLst>
                </a:gridCol>
                <a:gridCol w="1579165">
                  <a:extLst>
                    <a:ext uri="{9D8B030D-6E8A-4147-A177-3AD203B41FA5}">
                      <a16:colId xmlns:a16="http://schemas.microsoft.com/office/drawing/2014/main" val="1669253635"/>
                    </a:ext>
                  </a:extLst>
                </a:gridCol>
                <a:gridCol w="1580280">
                  <a:extLst>
                    <a:ext uri="{9D8B030D-6E8A-4147-A177-3AD203B41FA5}">
                      <a16:colId xmlns:a16="http://schemas.microsoft.com/office/drawing/2014/main" val="2575561331"/>
                    </a:ext>
                  </a:extLst>
                </a:gridCol>
                <a:gridCol w="1580280">
                  <a:extLst>
                    <a:ext uri="{9D8B030D-6E8A-4147-A177-3AD203B41FA5}">
                      <a16:colId xmlns:a16="http://schemas.microsoft.com/office/drawing/2014/main" val="1970876417"/>
                    </a:ext>
                  </a:extLst>
                </a:gridCol>
                <a:gridCol w="1580280">
                  <a:extLst>
                    <a:ext uri="{9D8B030D-6E8A-4147-A177-3AD203B41FA5}">
                      <a16:colId xmlns:a16="http://schemas.microsoft.com/office/drawing/2014/main" val="605010517"/>
                    </a:ext>
                  </a:extLst>
                </a:gridCol>
                <a:gridCol w="1580280">
                  <a:extLst>
                    <a:ext uri="{9D8B030D-6E8A-4147-A177-3AD203B41FA5}">
                      <a16:colId xmlns:a16="http://schemas.microsoft.com/office/drawing/2014/main" val="1357911992"/>
                    </a:ext>
                  </a:extLst>
                </a:gridCol>
              </a:tblGrid>
              <a:tr h="2108167">
                <a:tc gridSpan="7">
                  <a:txBody>
                    <a:bodyPr/>
                    <a:lstStyle/>
                    <a:p>
                      <a:pPr algn="ctr">
                        <a:lnSpc>
                          <a:spcPct val="115000"/>
                        </a:lnSpc>
                        <a:spcBef>
                          <a:spcPts val="500"/>
                        </a:spcBef>
                        <a:spcAft>
                          <a:spcPts val="0"/>
                        </a:spcAft>
                      </a:pPr>
                      <a:r>
                        <a:rPr lang="en-US" sz="3200" b="1" dirty="0">
                          <a:effectLst/>
                        </a:rPr>
                        <a:t>MẪU PHIẾU SỐ 3</a:t>
                      </a:r>
                    </a:p>
                    <a:p>
                      <a:pPr algn="ctr">
                        <a:lnSpc>
                          <a:spcPct val="115000"/>
                        </a:lnSpc>
                        <a:spcBef>
                          <a:spcPts val="500"/>
                        </a:spcBef>
                        <a:spcAft>
                          <a:spcPts val="0"/>
                        </a:spcAft>
                      </a:pPr>
                      <a:r>
                        <a:rPr lang="en-US" sz="3200" b="1" dirty="0" err="1">
                          <a:effectLst/>
                        </a:rPr>
                        <a:t>Kết</a:t>
                      </a:r>
                      <a:r>
                        <a:rPr lang="en-US" sz="3200" b="1" dirty="0">
                          <a:effectLst/>
                        </a:rPr>
                        <a:t> </a:t>
                      </a:r>
                      <a:r>
                        <a:rPr lang="en-US" sz="3200" b="1" dirty="0" err="1">
                          <a:effectLst/>
                        </a:rPr>
                        <a:t>quả</a:t>
                      </a:r>
                      <a:r>
                        <a:rPr lang="en-US" sz="3200" b="1" dirty="0">
                          <a:effectLst/>
                        </a:rPr>
                        <a:t> </a:t>
                      </a:r>
                      <a:r>
                        <a:rPr lang="en-US" sz="3200" b="1" dirty="0" err="1">
                          <a:effectLst/>
                        </a:rPr>
                        <a:t>thực</a:t>
                      </a:r>
                      <a:r>
                        <a:rPr lang="en-US" sz="3200" b="1" dirty="0">
                          <a:effectLst/>
                        </a:rPr>
                        <a:t> </a:t>
                      </a:r>
                      <a:r>
                        <a:rPr lang="en-US" sz="3200" b="1" dirty="0" err="1">
                          <a:effectLst/>
                        </a:rPr>
                        <a:t>hiện</a:t>
                      </a:r>
                      <a:r>
                        <a:rPr lang="en-US" sz="3200" b="1" dirty="0">
                          <a:effectLst/>
                        </a:rPr>
                        <a:t> </a:t>
                      </a:r>
                      <a:r>
                        <a:rPr lang="en-US" sz="3200" b="1" dirty="0" err="1">
                          <a:effectLst/>
                        </a:rPr>
                        <a:t>nghiên</a:t>
                      </a:r>
                      <a:r>
                        <a:rPr lang="en-US" sz="3200" b="1" dirty="0">
                          <a:effectLst/>
                        </a:rPr>
                        <a:t> </a:t>
                      </a:r>
                      <a:r>
                        <a:rPr lang="en-US" sz="3200" b="1" dirty="0" err="1">
                          <a:effectLst/>
                        </a:rPr>
                        <a:t>cứu</a:t>
                      </a:r>
                      <a:endParaRPr lang="en-US" sz="3200" b="1" dirty="0">
                        <a:effectLst/>
                      </a:endParaRPr>
                    </a:p>
                    <a:p>
                      <a:pPr algn="just">
                        <a:lnSpc>
                          <a:spcPct val="115000"/>
                        </a:lnSpc>
                        <a:spcBef>
                          <a:spcPts val="500"/>
                        </a:spcBef>
                        <a:spcAft>
                          <a:spcPts val="0"/>
                        </a:spcAft>
                      </a:pPr>
                      <a:r>
                        <a:rPr lang="en-US" sz="3200" b="1" dirty="0" err="1">
                          <a:effectLst/>
                        </a:rPr>
                        <a:t>Nhóm</a:t>
                      </a:r>
                      <a:r>
                        <a:rPr lang="en-US" sz="3200" b="1" dirty="0">
                          <a:effectLst/>
                        </a:rPr>
                        <a:t> </a:t>
                      </a:r>
                      <a:r>
                        <a:rPr lang="en-US" sz="3200" b="1" dirty="0" err="1">
                          <a:effectLst/>
                        </a:rPr>
                        <a:t>thực</a:t>
                      </a:r>
                      <a:r>
                        <a:rPr lang="en-US" sz="3200" b="1" dirty="0">
                          <a:effectLst/>
                        </a:rPr>
                        <a:t> </a:t>
                      </a:r>
                      <a:r>
                        <a:rPr lang="en-US" sz="3200" b="1" dirty="0" err="1">
                          <a:effectLst/>
                        </a:rPr>
                        <a:t>hiện</a:t>
                      </a:r>
                      <a:r>
                        <a:rPr lang="en-US" sz="3200" b="1" dirty="0">
                          <a:effectLst/>
                        </a:rPr>
                        <a:t>:……………………………………………………………………..</a:t>
                      </a:r>
                    </a:p>
                    <a:p>
                      <a:pPr algn="just">
                        <a:lnSpc>
                          <a:spcPct val="115000"/>
                        </a:lnSpc>
                        <a:spcBef>
                          <a:spcPts val="500"/>
                        </a:spcBef>
                        <a:spcAft>
                          <a:spcPts val="0"/>
                        </a:spcAft>
                      </a:pPr>
                      <a:r>
                        <a:rPr lang="en-US" sz="3200" b="1" dirty="0" err="1">
                          <a:effectLst/>
                        </a:rPr>
                        <a:t>Nội</a:t>
                      </a:r>
                      <a:r>
                        <a:rPr lang="en-US" sz="3200" b="1" dirty="0">
                          <a:effectLst/>
                        </a:rPr>
                        <a:t> dung </a:t>
                      </a:r>
                      <a:r>
                        <a:rPr lang="en-US" sz="3200" b="1" dirty="0" err="1">
                          <a:effectLst/>
                        </a:rPr>
                        <a:t>nghiên</a:t>
                      </a:r>
                      <a:r>
                        <a:rPr lang="en-US" sz="3200" b="1" dirty="0">
                          <a:effectLst/>
                        </a:rPr>
                        <a:t> </a:t>
                      </a:r>
                      <a:r>
                        <a:rPr lang="en-US" sz="3200" b="1" dirty="0" err="1">
                          <a:effectLst/>
                        </a:rPr>
                        <a:t>cứu</a:t>
                      </a:r>
                      <a:r>
                        <a:rPr lang="en-US" sz="3200" b="1" dirty="0">
                          <a:effectLst/>
                        </a:rPr>
                        <a:t>:………………………………………………………………..</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6667695"/>
                  </a:ext>
                </a:extLst>
              </a:tr>
              <a:tr h="844370">
                <a:tc>
                  <a:txBody>
                    <a:bodyPr/>
                    <a:lstStyle/>
                    <a:p>
                      <a:pPr algn="ctr">
                        <a:lnSpc>
                          <a:spcPct val="115000"/>
                        </a:lnSpc>
                        <a:spcBef>
                          <a:spcPts val="500"/>
                        </a:spcBef>
                        <a:spcAft>
                          <a:spcPts val="0"/>
                        </a:spcAft>
                      </a:pPr>
                      <a:r>
                        <a:rPr lang="en-US" sz="3200" b="1" dirty="0" err="1">
                          <a:effectLst/>
                        </a:rPr>
                        <a:t>Thùng</a:t>
                      </a:r>
                      <a:r>
                        <a:rPr lang="en-US" sz="3200" b="1" dirty="0">
                          <a:effectLst/>
                        </a:rPr>
                        <a:t> carton</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15000"/>
                        </a:lnSpc>
                        <a:spcBef>
                          <a:spcPts val="500"/>
                        </a:spcBef>
                        <a:spcAft>
                          <a:spcPts val="0"/>
                        </a:spcAft>
                      </a:pPr>
                      <a:r>
                        <a:rPr lang="en-US" sz="3200" b="1" dirty="0" err="1">
                          <a:effectLst/>
                        </a:rPr>
                        <a:t>Thùng</a:t>
                      </a:r>
                      <a:r>
                        <a:rPr lang="en-US" sz="3200" b="1" dirty="0">
                          <a:effectLst/>
                        </a:rPr>
                        <a:t> </a:t>
                      </a:r>
                      <a:r>
                        <a:rPr lang="en-US" sz="3200" b="1" dirty="0" err="1">
                          <a:effectLst/>
                        </a:rPr>
                        <a:t>khoét</a:t>
                      </a:r>
                      <a:r>
                        <a:rPr lang="en-US" sz="3200" b="1" dirty="0">
                          <a:effectLst/>
                        </a:rPr>
                        <a:t> </a:t>
                      </a:r>
                      <a:r>
                        <a:rPr lang="en-US" sz="3200" b="1" dirty="0" err="1">
                          <a:effectLst/>
                        </a:rPr>
                        <a:t>lỗ</a:t>
                      </a:r>
                      <a:r>
                        <a:rPr lang="en-US" sz="3200" b="1" dirty="0">
                          <a:effectLst/>
                        </a:rPr>
                        <a:t> </a:t>
                      </a:r>
                      <a:r>
                        <a:rPr lang="en-US" sz="3200" b="1" dirty="0" err="1">
                          <a:effectLst/>
                        </a:rPr>
                        <a:t>mặt</a:t>
                      </a:r>
                      <a:r>
                        <a:rPr lang="en-US" sz="3200" b="1" dirty="0">
                          <a:effectLst/>
                        </a:rPr>
                        <a:t> </a:t>
                      </a:r>
                      <a:r>
                        <a:rPr lang="en-US" sz="3200" b="1" dirty="0" err="1">
                          <a:effectLst/>
                        </a:rPr>
                        <a:t>trên</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15000"/>
                        </a:lnSpc>
                        <a:spcBef>
                          <a:spcPts val="500"/>
                        </a:spcBef>
                        <a:spcAft>
                          <a:spcPts val="0"/>
                        </a:spcAft>
                      </a:pPr>
                      <a:r>
                        <a:rPr lang="en-US" sz="3200" b="1" dirty="0" err="1">
                          <a:effectLst/>
                        </a:rPr>
                        <a:t>Thùng</a:t>
                      </a:r>
                      <a:r>
                        <a:rPr lang="en-US" sz="3200" b="1" dirty="0">
                          <a:effectLst/>
                        </a:rPr>
                        <a:t> </a:t>
                      </a:r>
                      <a:r>
                        <a:rPr lang="en-US" sz="3200" b="1" dirty="0" err="1">
                          <a:effectLst/>
                        </a:rPr>
                        <a:t>khoét</a:t>
                      </a:r>
                      <a:r>
                        <a:rPr lang="en-US" sz="3200" b="1" dirty="0">
                          <a:effectLst/>
                        </a:rPr>
                        <a:t> </a:t>
                      </a:r>
                      <a:r>
                        <a:rPr lang="en-US" sz="3200" b="1" dirty="0" err="1">
                          <a:effectLst/>
                        </a:rPr>
                        <a:t>lỗ</a:t>
                      </a:r>
                      <a:r>
                        <a:rPr lang="en-US" sz="3200" b="1" dirty="0">
                          <a:effectLst/>
                        </a:rPr>
                        <a:t> </a:t>
                      </a:r>
                      <a:r>
                        <a:rPr lang="en-US" sz="3200" b="1" dirty="0" err="1">
                          <a:effectLst/>
                        </a:rPr>
                        <a:t>mặt</a:t>
                      </a:r>
                      <a:r>
                        <a:rPr lang="en-US" sz="3200" b="1" dirty="0">
                          <a:effectLst/>
                        </a:rPr>
                        <a:t> </a:t>
                      </a:r>
                      <a:r>
                        <a:rPr lang="en-US" sz="3200" b="1" dirty="0" err="1">
                          <a:effectLst/>
                        </a:rPr>
                        <a:t>bên</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686338"/>
                  </a:ext>
                </a:extLst>
              </a:tr>
              <a:tr h="409447">
                <a:tc rowSpan="2">
                  <a:txBody>
                    <a:bodyPr/>
                    <a:lstStyle/>
                    <a:p>
                      <a:pPr algn="just">
                        <a:lnSpc>
                          <a:spcPct val="115000"/>
                        </a:lnSpc>
                        <a:spcBef>
                          <a:spcPts val="500"/>
                        </a:spcBef>
                        <a:spcAft>
                          <a:spcPts val="0"/>
                        </a:spcAft>
                      </a:pPr>
                      <a:r>
                        <a:rPr lang="en-US" sz="3200" b="1" dirty="0" err="1">
                          <a:effectLst/>
                        </a:rPr>
                        <a:t>Kết</a:t>
                      </a:r>
                      <a:r>
                        <a:rPr lang="en-US" sz="3200" b="1" dirty="0">
                          <a:effectLst/>
                        </a:rPr>
                        <a:t> </a:t>
                      </a:r>
                      <a:r>
                        <a:rPr lang="en-US" sz="3200" b="1" dirty="0" err="1">
                          <a:effectLst/>
                        </a:rPr>
                        <a:t>quả</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3200" b="1" dirty="0" err="1">
                          <a:effectLst/>
                        </a:rPr>
                        <a:t>Lần</a:t>
                      </a:r>
                      <a:r>
                        <a:rPr lang="en-US" sz="3200" b="1" dirty="0">
                          <a:effectLst/>
                        </a:rPr>
                        <a:t> 1</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3200" b="1" dirty="0" err="1">
                          <a:effectLst/>
                        </a:rPr>
                        <a:t>Lần</a:t>
                      </a:r>
                      <a:r>
                        <a:rPr lang="en-US" sz="3200" b="1" dirty="0">
                          <a:effectLst/>
                        </a:rPr>
                        <a:t> 2</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3200" b="1" dirty="0" err="1">
                          <a:effectLst/>
                        </a:rPr>
                        <a:t>Lần</a:t>
                      </a:r>
                      <a:r>
                        <a:rPr lang="en-US" sz="3200" b="1" dirty="0">
                          <a:effectLst/>
                        </a:rPr>
                        <a:t> 3</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3200" b="1" dirty="0" err="1">
                          <a:effectLst/>
                        </a:rPr>
                        <a:t>Lần</a:t>
                      </a:r>
                      <a:r>
                        <a:rPr lang="en-US" sz="3200" b="1" dirty="0">
                          <a:effectLst/>
                        </a:rPr>
                        <a:t> 1</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3200" b="1" dirty="0" err="1">
                          <a:effectLst/>
                        </a:rPr>
                        <a:t>Lần</a:t>
                      </a:r>
                      <a:r>
                        <a:rPr lang="en-US" sz="3200" b="1" dirty="0">
                          <a:effectLst/>
                        </a:rPr>
                        <a:t> 2</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3200" b="1" dirty="0" err="1">
                          <a:effectLst/>
                        </a:rPr>
                        <a:t>Lần</a:t>
                      </a:r>
                      <a:r>
                        <a:rPr lang="en-US" sz="3200" b="1" dirty="0">
                          <a:effectLst/>
                        </a:rPr>
                        <a:t> 3</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8817747"/>
                  </a:ext>
                </a:extLst>
              </a:tr>
              <a:tr h="409447">
                <a:tc vMerge="1">
                  <a:txBody>
                    <a:bodyPr/>
                    <a:lstStyle/>
                    <a:p>
                      <a:endParaRPr lang="en-US"/>
                    </a:p>
                  </a:txBody>
                  <a:tcPr/>
                </a:tc>
                <a:tc>
                  <a:txBody>
                    <a:bodyPr/>
                    <a:lstStyle/>
                    <a:p>
                      <a:pPr algn="just">
                        <a:lnSpc>
                          <a:spcPct val="115000"/>
                        </a:lnSpc>
                        <a:spcBef>
                          <a:spcPts val="500"/>
                        </a:spcBef>
                        <a:spcAft>
                          <a:spcPts val="0"/>
                        </a:spcAft>
                      </a:pPr>
                      <a:r>
                        <a:rPr lang="en-US" sz="3200" b="1" dirty="0">
                          <a:effectLst/>
                        </a:rPr>
                        <a:t> </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3200" b="1" dirty="0">
                          <a:effectLst/>
                        </a:rPr>
                        <a:t> </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3200" b="1" dirty="0">
                          <a:effectLst/>
                        </a:rPr>
                        <a:t> </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3200" b="1" dirty="0">
                          <a:effectLst/>
                        </a:rPr>
                        <a:t> </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3200" b="1" dirty="0">
                          <a:effectLst/>
                        </a:rPr>
                        <a:t> </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3200" b="1" dirty="0">
                          <a:effectLst/>
                        </a:rPr>
                        <a:t> </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6313582"/>
                  </a:ext>
                </a:extLst>
              </a:tr>
            </a:tbl>
          </a:graphicData>
        </a:graphic>
      </p:graphicFrame>
      <p:sp>
        <p:nvSpPr>
          <p:cNvPr id="3" name="Rectangle 2"/>
          <p:cNvSpPr/>
          <p:nvPr/>
        </p:nvSpPr>
        <p:spPr>
          <a:xfrm>
            <a:off x="189932" y="697584"/>
            <a:ext cx="6812891" cy="584775"/>
          </a:xfrm>
          <a:prstGeom prst="rect">
            <a:avLst/>
          </a:prstGeom>
        </p:spPr>
        <p:txBody>
          <a:bodyPr wrap="none">
            <a:spAutoFit/>
          </a:bodyPr>
          <a:lstStyle/>
          <a:p>
            <a:pPr algn="just"/>
            <a:r>
              <a:rPr lang="en-US" sz="3200" b="1" i="1" dirty="0">
                <a:ea typeface="Calibri" panose="020F0502020204030204" pitchFamily="34" charset="0"/>
              </a:rPr>
              <a:t>+ </a:t>
            </a:r>
            <a:r>
              <a:rPr lang="en-US" sz="3200" b="1" i="1" dirty="0" err="1" smtClean="0">
                <a:ea typeface="Calibri" panose="020F0502020204030204" pitchFamily="34" charset="0"/>
              </a:rPr>
              <a:t>Bước</a:t>
            </a:r>
            <a:r>
              <a:rPr lang="en-US" sz="3200" b="1" i="1" dirty="0" smtClean="0">
                <a:ea typeface="Calibri" panose="020F0502020204030204" pitchFamily="34" charset="0"/>
              </a:rPr>
              <a:t> 4</a:t>
            </a:r>
            <a:r>
              <a:rPr lang="en-US" sz="3200" b="1" i="1" dirty="0">
                <a:ea typeface="Calibri" panose="020F0502020204030204" pitchFamily="34" charset="0"/>
              </a:rPr>
              <a:t>:</a:t>
            </a:r>
            <a:r>
              <a:rPr lang="en-US" sz="3200" b="1" dirty="0">
                <a:ea typeface="Calibri" panose="020F0502020204030204" pitchFamily="34" charset="0"/>
              </a:rPr>
              <a:t> </a:t>
            </a:r>
            <a:r>
              <a:rPr lang="en-US" sz="3200" b="1" dirty="0" err="1">
                <a:ea typeface="Calibri" panose="020F0502020204030204" pitchFamily="34" charset="0"/>
              </a:rPr>
              <a:t>Quan</a:t>
            </a:r>
            <a:r>
              <a:rPr lang="en-US" sz="3200" b="1" dirty="0">
                <a:ea typeface="Calibri" panose="020F0502020204030204" pitchFamily="34" charset="0"/>
              </a:rPr>
              <a:t> </a:t>
            </a:r>
            <a:r>
              <a:rPr lang="en-US" sz="3200" b="1" dirty="0" err="1">
                <a:ea typeface="Calibri" panose="020F0502020204030204" pitchFamily="34" charset="0"/>
              </a:rPr>
              <a:t>sát</a:t>
            </a:r>
            <a:r>
              <a:rPr lang="en-US" sz="3200" b="1" dirty="0">
                <a:ea typeface="Calibri" panose="020F0502020204030204" pitchFamily="34" charset="0"/>
              </a:rPr>
              <a:t> </a:t>
            </a:r>
            <a:r>
              <a:rPr lang="en-US" sz="3200" b="1" dirty="0" err="1">
                <a:ea typeface="Calibri" panose="020F0502020204030204" pitchFamily="34" charset="0"/>
              </a:rPr>
              <a:t>kết</a:t>
            </a:r>
            <a:r>
              <a:rPr lang="en-US" sz="3200" b="1" dirty="0">
                <a:ea typeface="Calibri" panose="020F0502020204030204" pitchFamily="34" charset="0"/>
              </a:rPr>
              <a:t> </a:t>
            </a:r>
            <a:r>
              <a:rPr lang="en-US" sz="3200" b="1" dirty="0" err="1">
                <a:ea typeface="Calibri" panose="020F0502020204030204" pitchFamily="34" charset="0"/>
              </a:rPr>
              <a:t>quả</a:t>
            </a:r>
            <a:r>
              <a:rPr lang="en-US" sz="3200" b="1" dirty="0">
                <a:ea typeface="Calibri" panose="020F0502020204030204" pitchFamily="34" charset="0"/>
              </a:rPr>
              <a:t> </a:t>
            </a:r>
            <a:r>
              <a:rPr lang="en-US" sz="3200" b="1" dirty="0" err="1">
                <a:ea typeface="Calibri" panose="020F0502020204030204" pitchFamily="34" charset="0"/>
              </a:rPr>
              <a:t>thí</a:t>
            </a:r>
            <a:r>
              <a:rPr lang="en-US" sz="3200" b="1" dirty="0">
                <a:ea typeface="Calibri" panose="020F0502020204030204" pitchFamily="34" charset="0"/>
              </a:rPr>
              <a:t> </a:t>
            </a:r>
            <a:r>
              <a:rPr lang="en-US" sz="3200" b="1" dirty="0" err="1">
                <a:ea typeface="Calibri" panose="020F0502020204030204" pitchFamily="34" charset="0"/>
              </a:rPr>
              <a:t>nghiệm</a:t>
            </a:r>
            <a:r>
              <a:rPr lang="en-US" sz="3200" b="1" dirty="0">
                <a:ea typeface="Calibri" panose="020F0502020204030204" pitchFamily="34" charset="0"/>
              </a:rPr>
              <a:t>.</a:t>
            </a:r>
            <a:endParaRPr lang="en-US" sz="3200" b="1" dirty="0"/>
          </a:p>
        </p:txBody>
      </p:sp>
      <p:sp>
        <p:nvSpPr>
          <p:cNvPr id="4" name="Slide Number Placeholder 3"/>
          <p:cNvSpPr>
            <a:spLocks noGrp="1"/>
          </p:cNvSpPr>
          <p:nvPr>
            <p:ph type="sldNum" sz="quarter" idx="12"/>
          </p:nvPr>
        </p:nvSpPr>
        <p:spPr/>
        <p:txBody>
          <a:bodyPr/>
          <a:lstStyle/>
          <a:p>
            <a:fld id="{C115201A-FD6B-4883-9158-63CD37F41623}" type="slidenum">
              <a:rPr lang="en-US" smtClean="0"/>
              <a:t>17</a:t>
            </a:fld>
            <a:endParaRPr lang="en-US"/>
          </a:p>
        </p:txBody>
      </p:sp>
    </p:spTree>
    <p:extLst>
      <p:ext uri="{BB962C8B-B14F-4D97-AF65-F5344CB8AC3E}">
        <p14:creationId xmlns:p14="http://schemas.microsoft.com/office/powerpoint/2010/main" val="194877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650" y="252021"/>
            <a:ext cx="10911150" cy="1323439"/>
          </a:xfrm>
          <a:prstGeom prst="rect">
            <a:avLst/>
          </a:prstGeom>
        </p:spPr>
        <p:txBody>
          <a:bodyPr wrap="square">
            <a:spAutoFit/>
          </a:bodyPr>
          <a:lstStyle/>
          <a:p>
            <a:pPr algn="ctr"/>
            <a:r>
              <a:rPr lang="en-US" sz="4000" b="1" dirty="0" smtClean="0">
                <a:ea typeface="Calibri" panose="020F0502020204030204" pitchFamily="34" charset="0"/>
              </a:rPr>
              <a:t>3.2</a:t>
            </a:r>
            <a:r>
              <a:rPr lang="en-US" sz="4000" b="1" dirty="0">
                <a:ea typeface="Calibri" panose="020F0502020204030204" pitchFamily="34" charset="0"/>
              </a:rPr>
              <a:t>. </a:t>
            </a:r>
            <a:r>
              <a:rPr lang="en-US" sz="4000" b="1" dirty="0" err="1">
                <a:ea typeface="Calibri" panose="020F0502020204030204" pitchFamily="34" charset="0"/>
              </a:rPr>
              <a:t>Thí</a:t>
            </a:r>
            <a:r>
              <a:rPr lang="en-US" sz="4000" b="1" dirty="0">
                <a:ea typeface="Calibri" panose="020F0502020204030204" pitchFamily="34" charset="0"/>
              </a:rPr>
              <a:t> </a:t>
            </a:r>
            <a:r>
              <a:rPr lang="en-US" sz="4000" b="1" dirty="0" err="1">
                <a:ea typeface="Calibri" panose="020F0502020204030204" pitchFamily="34" charset="0"/>
              </a:rPr>
              <a:t>nghiệm</a:t>
            </a:r>
            <a:r>
              <a:rPr lang="en-US" sz="4000" b="1" dirty="0">
                <a:ea typeface="Calibri" panose="020F0502020204030204" pitchFamily="34" charset="0"/>
              </a:rPr>
              <a:t> </a:t>
            </a:r>
            <a:r>
              <a:rPr lang="en-US" sz="4000" b="1" dirty="0" err="1">
                <a:ea typeface="Calibri" panose="020F0502020204030204" pitchFamily="34" charset="0"/>
              </a:rPr>
              <a:t>chứng</a:t>
            </a:r>
            <a:r>
              <a:rPr lang="en-US" sz="4000" b="1" dirty="0">
                <a:ea typeface="Calibri" panose="020F0502020204030204" pitchFamily="34" charset="0"/>
              </a:rPr>
              <a:t> minh </a:t>
            </a:r>
            <a:r>
              <a:rPr lang="en-US" sz="4000" b="1" dirty="0" err="1">
                <a:ea typeface="Calibri" panose="020F0502020204030204" pitchFamily="34" charset="0"/>
              </a:rPr>
              <a:t>tính</a:t>
            </a:r>
            <a:r>
              <a:rPr lang="en-US" sz="4000" b="1" dirty="0">
                <a:ea typeface="Calibri" panose="020F0502020204030204" pitchFamily="34" charset="0"/>
              </a:rPr>
              <a:t> </a:t>
            </a:r>
            <a:r>
              <a:rPr lang="en-US" sz="4000" b="1" dirty="0" err="1">
                <a:ea typeface="Calibri" panose="020F0502020204030204" pitchFamily="34" charset="0"/>
              </a:rPr>
              <a:t>hướng</a:t>
            </a:r>
            <a:r>
              <a:rPr lang="en-US" sz="4000" b="1" dirty="0">
                <a:ea typeface="Calibri" panose="020F0502020204030204" pitchFamily="34" charset="0"/>
              </a:rPr>
              <a:t> </a:t>
            </a:r>
            <a:r>
              <a:rPr lang="en-US" sz="4000" b="1" dirty="0" err="1">
                <a:ea typeface="Calibri" panose="020F0502020204030204" pitchFamily="34" charset="0"/>
              </a:rPr>
              <a:t>trọng</a:t>
            </a:r>
            <a:r>
              <a:rPr lang="en-US" sz="4000" b="1" dirty="0">
                <a:ea typeface="Calibri" panose="020F0502020204030204" pitchFamily="34" charset="0"/>
              </a:rPr>
              <a:t> </a:t>
            </a:r>
            <a:r>
              <a:rPr lang="en-US" sz="4000" b="1" dirty="0" err="1">
                <a:ea typeface="Calibri" panose="020F0502020204030204" pitchFamily="34" charset="0"/>
              </a:rPr>
              <a:t>lực</a:t>
            </a:r>
            <a:r>
              <a:rPr lang="en-US" sz="4000" b="1" dirty="0">
                <a:ea typeface="Calibri" panose="020F0502020204030204" pitchFamily="34" charset="0"/>
              </a:rPr>
              <a:t> ở </a:t>
            </a:r>
            <a:r>
              <a:rPr lang="en-US" sz="4000" b="1" dirty="0" err="1">
                <a:ea typeface="Calibri" panose="020F0502020204030204" pitchFamily="34" charset="0"/>
              </a:rPr>
              <a:t>thực</a:t>
            </a:r>
            <a:r>
              <a:rPr lang="en-US" sz="4000" b="1" dirty="0">
                <a:ea typeface="Calibri" panose="020F0502020204030204" pitchFamily="34" charset="0"/>
              </a:rPr>
              <a:t> </a:t>
            </a:r>
            <a:r>
              <a:rPr lang="en-US" sz="4000" b="1" dirty="0" err="1" smtClean="0">
                <a:ea typeface="Calibri" panose="020F0502020204030204" pitchFamily="34" charset="0"/>
              </a:rPr>
              <a:t>vật</a:t>
            </a:r>
            <a:endParaRPr lang="en-US" sz="4000" dirty="0"/>
          </a:p>
        </p:txBody>
      </p:sp>
      <p:sp>
        <p:nvSpPr>
          <p:cNvPr id="3" name="Rectangle 2"/>
          <p:cNvSpPr/>
          <p:nvPr/>
        </p:nvSpPr>
        <p:spPr>
          <a:xfrm>
            <a:off x="856307" y="1414130"/>
            <a:ext cx="10616224" cy="2555153"/>
          </a:xfrm>
          <a:prstGeom prst="rect">
            <a:avLst/>
          </a:prstGeom>
        </p:spPr>
        <p:txBody>
          <a:bodyPr wrap="square">
            <a:spAutoFit/>
          </a:bodyPr>
          <a:lstStyle/>
          <a:p>
            <a:pPr algn="just">
              <a:spcAft>
                <a:spcPts val="0"/>
              </a:spcAft>
            </a:pPr>
            <a:r>
              <a:rPr lang="en-US" sz="3200" b="1" i="1" dirty="0">
                <a:latin typeface="Calibri" panose="020F0502020204030204" pitchFamily="34" charset="0"/>
                <a:ea typeface="Calibri" panose="020F0502020204030204" pitchFamily="34" charset="0"/>
                <a:cs typeface="Calibri" panose="020F0502020204030204" pitchFamily="34" charset="0"/>
              </a:rPr>
              <a:t>+ </a:t>
            </a:r>
            <a:r>
              <a:rPr lang="en-US" sz="3200" b="1" i="1" dirty="0" err="1">
                <a:latin typeface="Calibri" panose="020F0502020204030204" pitchFamily="34" charset="0"/>
                <a:ea typeface="Calibri" panose="020F0502020204030204" pitchFamily="34" charset="0"/>
                <a:cs typeface="Calibri" panose="020F0502020204030204" pitchFamily="34" charset="0"/>
              </a:rPr>
              <a:t>Bước</a:t>
            </a:r>
            <a:r>
              <a:rPr lang="en-US" sz="3200" b="1" i="1" dirty="0">
                <a:latin typeface="Calibri" panose="020F0502020204030204" pitchFamily="34" charset="0"/>
                <a:ea typeface="Calibri" panose="020F0502020204030204" pitchFamily="34" charset="0"/>
                <a:cs typeface="Calibri" panose="020F0502020204030204" pitchFamily="34" charset="0"/>
              </a:rPr>
              <a:t> 1:</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Dùng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panh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đặt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một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ít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bông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gòn</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ẩm</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vào</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trong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ống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nhựa</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có</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đường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kính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khoảng</a:t>
            </a:r>
            <a:r>
              <a:rPr lang="en-US" sz="3200" b="1" dirty="0">
                <a:latin typeface="Calibri" panose="020F0502020204030204" pitchFamily="34" charset="0"/>
                <a:ea typeface="Calibri" panose="020F0502020204030204" pitchFamily="34" charset="0"/>
                <a:cs typeface="Calibri" panose="020F0502020204030204" pitchFamily="34" charset="0"/>
              </a:rPr>
              <a:t> 1 cm, </a:t>
            </a:r>
            <a:r>
              <a:rPr lang="en-US" sz="3200" b="1" dirty="0" err="1">
                <a:latin typeface="Calibri" panose="020F0502020204030204" pitchFamily="34" charset="0"/>
                <a:ea typeface="Calibri" panose="020F0502020204030204" pitchFamily="34" charset="0"/>
                <a:cs typeface="Calibri" panose="020F0502020204030204" pitchFamily="34" charset="0"/>
              </a:rPr>
              <a:t>dài</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khoảng</a:t>
            </a:r>
            <a:r>
              <a:rPr lang="en-US" sz="3200" b="1" dirty="0">
                <a:latin typeface="Calibri" panose="020F0502020204030204" pitchFamily="34" charset="0"/>
                <a:ea typeface="Calibri" panose="020F0502020204030204" pitchFamily="34" charset="0"/>
                <a:cs typeface="Calibri" panose="020F0502020204030204" pitchFamily="34" charset="0"/>
              </a:rPr>
              <a:t> 3 cm.</a:t>
            </a:r>
            <a:endParaRPr lang="en-US" sz="3200" b="1" dirty="0" smtClean="0">
              <a:effectLst/>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r>
              <a:rPr lang="en-US" sz="3200" b="1" i="1" dirty="0">
                <a:latin typeface="Calibri" panose="020F0502020204030204" pitchFamily="34" charset="0"/>
                <a:ea typeface="Calibri" panose="020F0502020204030204" pitchFamily="34" charset="0"/>
                <a:cs typeface="Calibri" panose="020F0502020204030204" pitchFamily="34" charset="0"/>
              </a:rPr>
              <a:t>+ </a:t>
            </a:r>
            <a:r>
              <a:rPr lang="en-US" sz="3200" b="1" i="1" dirty="0" err="1" smtClean="0">
                <a:latin typeface="Calibri" panose="020F0502020204030204" pitchFamily="34" charset="0"/>
                <a:ea typeface="Calibri" panose="020F0502020204030204" pitchFamily="34" charset="0"/>
                <a:cs typeface="Calibri" panose="020F0502020204030204" pitchFamily="34" charset="0"/>
              </a:rPr>
              <a:t>Bước</a:t>
            </a:r>
            <a:r>
              <a:rPr lang="en-US" sz="3200" b="1" i="1" dirty="0" smtClean="0">
                <a:latin typeface="Calibri" panose="020F0502020204030204" pitchFamily="34" charset="0"/>
                <a:ea typeface="Calibri" panose="020F0502020204030204" pitchFamily="34" charset="0"/>
                <a:cs typeface="Calibri" panose="020F0502020204030204" pitchFamily="34" charset="0"/>
              </a:rPr>
              <a:t> 2</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Dùng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panh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đặt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khoảng</a:t>
            </a:r>
            <a:r>
              <a:rPr lang="en-US" sz="3200" b="1" dirty="0">
                <a:latin typeface="Calibri" panose="020F0502020204030204" pitchFamily="34" charset="0"/>
                <a:ea typeface="Calibri" panose="020F0502020204030204" pitchFamily="34" charset="0"/>
                <a:cs typeface="Calibri" panose="020F0502020204030204" pitchFamily="34" charset="0"/>
              </a:rPr>
              <a:t> 1-2 </a:t>
            </a:r>
            <a:r>
              <a:rPr lang="en-US" sz="3200" b="1" dirty="0" err="1">
                <a:latin typeface="Calibri" panose="020F0502020204030204" pitchFamily="34" charset="0"/>
                <a:ea typeface="Calibri" panose="020F0502020204030204" pitchFamily="34" charset="0"/>
                <a:cs typeface="Calibri" panose="020F0502020204030204" pitchFamily="34" charset="0"/>
              </a:rPr>
              <a:t>hạt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đậu</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xanh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đã</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nảy</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mầm</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vào</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vị</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trí</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bông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gòn</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ẩm</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và</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treo</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ống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nhựa</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nằm</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ngang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trong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khoảng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thời</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gian</a:t>
            </a:r>
            <a:r>
              <a:rPr lang="en-US" sz="3200" b="1" dirty="0">
                <a:latin typeface="Calibri" panose="020F0502020204030204" pitchFamily="34" charset="0"/>
                <a:ea typeface="Calibri" panose="020F0502020204030204" pitchFamily="34" charset="0"/>
                <a:cs typeface="Calibri" panose="020F0502020204030204" pitchFamily="34" charset="0"/>
              </a:rPr>
              <a:t> 3-4 </a:t>
            </a:r>
            <a:r>
              <a:rPr lang="en-US" sz="3200" b="1" dirty="0" err="1" smtClean="0">
                <a:latin typeface="Calibri" panose="020F0502020204030204" pitchFamily="34" charset="0"/>
                <a:ea typeface="Calibri" panose="020F0502020204030204" pitchFamily="34" charset="0"/>
                <a:cs typeface="Calibri" panose="020F0502020204030204" pitchFamily="34" charset="0"/>
              </a:rPr>
              <a:t>ngày</a:t>
            </a:r>
            <a:r>
              <a:rPr lang="en-US" sz="3200" b="1" dirty="0" smtClean="0">
                <a:latin typeface="Calibri" panose="020F0502020204030204" pitchFamily="34" charset="0"/>
                <a:ea typeface="Calibri" panose="020F0502020204030204" pitchFamily="34" charset="0"/>
                <a:cs typeface="Calibri" panose="020F0502020204030204" pitchFamily="34" charset="0"/>
              </a:rPr>
              <a:t>.</a:t>
            </a:r>
          </a:p>
        </p:txBody>
      </p:sp>
      <p:pic>
        <p:nvPicPr>
          <p:cNvPr id="5" name="Picture 4"/>
          <p:cNvPicPr>
            <a:picLocks noChangeAspect="1"/>
          </p:cNvPicPr>
          <p:nvPr/>
        </p:nvPicPr>
        <p:blipFill rotWithShape="1">
          <a:blip r:embed="rId2"/>
          <a:srcRect t="10154" b="9391"/>
          <a:stretch/>
        </p:blipFill>
        <p:spPr>
          <a:xfrm>
            <a:off x="6641130" y="3542226"/>
            <a:ext cx="4574569" cy="1328641"/>
          </a:xfrm>
          <a:prstGeom prst="rect">
            <a:avLst/>
          </a:prstGeom>
        </p:spPr>
      </p:pic>
      <p:sp>
        <p:nvSpPr>
          <p:cNvPr id="6" name="Rectangle 5"/>
          <p:cNvSpPr/>
          <p:nvPr/>
        </p:nvSpPr>
        <p:spPr>
          <a:xfrm>
            <a:off x="2278742" y="4774020"/>
            <a:ext cx="9608458" cy="1855380"/>
          </a:xfrm>
          <a:prstGeom prst="rect">
            <a:avLst/>
          </a:prstGeom>
        </p:spPr>
        <p:txBody>
          <a:bodyPr wrap="square">
            <a:spAutoFit/>
          </a:bodyPr>
          <a:lstStyle/>
          <a:p>
            <a:pPr marL="342900" indent="-342900" algn="just">
              <a:lnSpc>
                <a:spcPct val="115000"/>
              </a:lnSpc>
              <a:spcBef>
                <a:spcPts val="500"/>
              </a:spcBef>
              <a:spcAft>
                <a:spcPts val="0"/>
              </a:spcAft>
              <a:buFont typeface="Wingdings" panose="05000000000000000000" pitchFamily="2" charset="2"/>
              <a:buChar char="ü"/>
            </a:pPr>
            <a:r>
              <a:rPr lang="en-US" sz="3200" dirty="0" err="1" smtClean="0">
                <a:solidFill>
                  <a:srgbClr val="C00000"/>
                </a:solidFill>
                <a:ea typeface="Calibri" panose="020F0502020204030204" pitchFamily="34" charset="0"/>
                <a:cs typeface="Calibri" panose="020F0502020204030204" pitchFamily="34" charset="0"/>
              </a:rPr>
              <a:t>Việc</a:t>
            </a:r>
            <a:r>
              <a:rPr lang="en-US" sz="3200" dirty="0" smtClean="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treo</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ống</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nhựa</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nằm</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ngang</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có</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tác</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dụng</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gì</a:t>
            </a:r>
            <a:r>
              <a:rPr lang="en-US" sz="3200" dirty="0">
                <a:solidFill>
                  <a:srgbClr val="C00000"/>
                </a:solidFill>
                <a:ea typeface="Calibri" panose="020F0502020204030204" pitchFamily="34" charset="0"/>
                <a:cs typeface="Calibri" panose="020F0502020204030204" pitchFamily="34" charset="0"/>
              </a:rPr>
              <a:t>?</a:t>
            </a:r>
            <a:endParaRPr lang="en-US" sz="3200" dirty="0" smtClean="0">
              <a:solidFill>
                <a:srgbClr val="C00000"/>
              </a:solidFill>
              <a:effectLst/>
              <a:ea typeface="Calibri" panose="020F0502020204030204" pitchFamily="34" charset="0"/>
              <a:cs typeface="Calibri" panose="020F0502020204030204" pitchFamily="34" charset="0"/>
            </a:endParaRPr>
          </a:p>
          <a:p>
            <a:pPr marL="342900" indent="-342900" algn="just">
              <a:lnSpc>
                <a:spcPct val="115000"/>
              </a:lnSpc>
              <a:spcBef>
                <a:spcPts val="500"/>
              </a:spcBef>
              <a:spcAft>
                <a:spcPts val="0"/>
              </a:spcAft>
              <a:buFont typeface="Wingdings" panose="05000000000000000000" pitchFamily="2" charset="2"/>
              <a:buChar char="ü"/>
            </a:pPr>
            <a:r>
              <a:rPr lang="en-US" sz="3200" dirty="0" err="1" smtClean="0">
                <a:solidFill>
                  <a:srgbClr val="C00000"/>
                </a:solidFill>
                <a:ea typeface="Calibri" panose="020F0502020204030204" pitchFamily="34" charset="0"/>
                <a:cs typeface="Calibri" panose="020F0502020204030204" pitchFamily="34" charset="0"/>
              </a:rPr>
              <a:t>Trong</a:t>
            </a:r>
            <a:r>
              <a:rPr lang="en-US" sz="3200" dirty="0" smtClean="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thời</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gian</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thí</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nghiệm</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cần</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phải</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đảm</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bảo</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những</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điều</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kiện</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gì</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để</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đạt</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được</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mục</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đích</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thí</a:t>
            </a:r>
            <a:r>
              <a:rPr lang="en-US" sz="3200" dirty="0">
                <a:solidFill>
                  <a:srgbClr val="C00000"/>
                </a:solidFill>
                <a:ea typeface="Calibri" panose="020F0502020204030204" pitchFamily="34" charset="0"/>
                <a:cs typeface="Calibri" panose="020F0502020204030204" pitchFamily="34" charset="0"/>
              </a:rPr>
              <a:t> </a:t>
            </a:r>
            <a:r>
              <a:rPr lang="en-US" sz="3200" dirty="0" err="1" smtClean="0">
                <a:solidFill>
                  <a:srgbClr val="C00000"/>
                </a:solidFill>
                <a:ea typeface="Calibri" panose="020F0502020204030204" pitchFamily="34" charset="0"/>
                <a:cs typeface="Calibri" panose="020F0502020204030204" pitchFamily="34" charset="0"/>
              </a:rPr>
              <a:t>nghiệm</a:t>
            </a:r>
            <a:r>
              <a:rPr lang="en-US" sz="3200" dirty="0">
                <a:solidFill>
                  <a:srgbClr val="C00000"/>
                </a:solidFill>
                <a:ea typeface="Calibri" panose="020F0502020204030204" pitchFamily="34" charset="0"/>
                <a:cs typeface="Calibri" panose="020F0502020204030204" pitchFamily="34" charset="0"/>
              </a:rPr>
              <a:t>?</a:t>
            </a:r>
            <a:endParaRPr lang="en-US" sz="3200" dirty="0">
              <a:solidFill>
                <a:srgbClr val="C00000"/>
              </a:solidFill>
              <a:effectLst/>
              <a:ea typeface="Calibri" panose="020F0502020204030204" pitchFamily="34" charset="0"/>
              <a:cs typeface="Calibri" panose="020F0502020204030204" pitchFamily="34" charset="0"/>
            </a:endParaRPr>
          </a:p>
        </p:txBody>
      </p:sp>
      <p:grpSp>
        <p:nvGrpSpPr>
          <p:cNvPr id="7" name="Group 15"/>
          <p:cNvGrpSpPr>
            <a:grpSpLocks/>
          </p:cNvGrpSpPr>
          <p:nvPr/>
        </p:nvGrpSpPr>
        <p:grpSpPr bwMode="auto">
          <a:xfrm>
            <a:off x="442650" y="4870867"/>
            <a:ext cx="1927586" cy="1476933"/>
            <a:chOff x="2400" y="1776"/>
            <a:chExt cx="1597" cy="1178"/>
          </a:xfrm>
        </p:grpSpPr>
        <p:sp>
          <p:nvSpPr>
            <p:cNvPr id="8"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3200"/>
            </a:p>
          </p:txBody>
        </p:sp>
        <p:sp>
          <p:nvSpPr>
            <p:cNvPr id="9"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0"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3200"/>
            </a:p>
          </p:txBody>
        </p:sp>
        <p:sp>
          <p:nvSpPr>
            <p:cNvPr id="11"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3200"/>
            </a:p>
          </p:txBody>
        </p:sp>
        <p:sp>
          <p:nvSpPr>
            <p:cNvPr id="12"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200" kern="10" dirty="0">
                  <a:solidFill>
                    <a:srgbClr val="FF3300"/>
                  </a:solidFill>
                  <a:latin typeface=".VnTifani Heavy"/>
                </a:rPr>
                <a:t>?</a:t>
              </a:r>
            </a:p>
          </p:txBody>
        </p:sp>
      </p:grpSp>
      <p:sp>
        <p:nvSpPr>
          <p:cNvPr id="4" name="Slide Number Placeholder 3"/>
          <p:cNvSpPr>
            <a:spLocks noGrp="1"/>
          </p:cNvSpPr>
          <p:nvPr>
            <p:ph type="sldNum" sz="quarter" idx="12"/>
          </p:nvPr>
        </p:nvSpPr>
        <p:spPr/>
        <p:txBody>
          <a:bodyPr/>
          <a:lstStyle/>
          <a:p>
            <a:fld id="{C115201A-FD6B-4883-9158-63CD37F41623}" type="slidenum">
              <a:rPr lang="en-US" smtClean="0"/>
              <a:t>18</a:t>
            </a:fld>
            <a:endParaRPr lang="en-US"/>
          </a:p>
        </p:txBody>
      </p:sp>
    </p:spTree>
    <p:extLst>
      <p:ext uri="{BB962C8B-B14F-4D97-AF65-F5344CB8AC3E}">
        <p14:creationId xmlns:p14="http://schemas.microsoft.com/office/powerpoint/2010/main" val="282752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3139102"/>
              </p:ext>
            </p:extLst>
          </p:nvPr>
        </p:nvGraphicFramePr>
        <p:xfrm>
          <a:off x="697319" y="1248230"/>
          <a:ext cx="11059253" cy="4978398"/>
        </p:xfrm>
        <a:graphic>
          <a:graphicData uri="http://schemas.openxmlformats.org/drawingml/2006/table">
            <a:tbl>
              <a:tblPr firstRow="1" firstCol="1" bandRow="1">
                <a:tableStyleId>{69CF1AB2-1976-4502-BF36-3FF5EA218861}</a:tableStyleId>
              </a:tblPr>
              <a:tblGrid>
                <a:gridCol w="978628">
                  <a:extLst>
                    <a:ext uri="{9D8B030D-6E8A-4147-A177-3AD203B41FA5}">
                      <a16:colId xmlns:a16="http://schemas.microsoft.com/office/drawing/2014/main" val="1533453404"/>
                    </a:ext>
                  </a:extLst>
                </a:gridCol>
                <a:gridCol w="965593">
                  <a:extLst>
                    <a:ext uri="{9D8B030D-6E8A-4147-A177-3AD203B41FA5}">
                      <a16:colId xmlns:a16="http://schemas.microsoft.com/office/drawing/2014/main" val="123810446"/>
                    </a:ext>
                  </a:extLst>
                </a:gridCol>
                <a:gridCol w="966680">
                  <a:extLst>
                    <a:ext uri="{9D8B030D-6E8A-4147-A177-3AD203B41FA5}">
                      <a16:colId xmlns:a16="http://schemas.microsoft.com/office/drawing/2014/main" val="1344451162"/>
                    </a:ext>
                  </a:extLst>
                </a:gridCol>
                <a:gridCol w="1099191">
                  <a:extLst>
                    <a:ext uri="{9D8B030D-6E8A-4147-A177-3AD203B41FA5}">
                      <a16:colId xmlns:a16="http://schemas.microsoft.com/office/drawing/2014/main" val="3761448726"/>
                    </a:ext>
                  </a:extLst>
                </a:gridCol>
                <a:gridCol w="1178480">
                  <a:extLst>
                    <a:ext uri="{9D8B030D-6E8A-4147-A177-3AD203B41FA5}">
                      <a16:colId xmlns:a16="http://schemas.microsoft.com/office/drawing/2014/main" val="3819835198"/>
                    </a:ext>
                  </a:extLst>
                </a:gridCol>
                <a:gridCol w="1238220">
                  <a:extLst>
                    <a:ext uri="{9D8B030D-6E8A-4147-A177-3AD203B41FA5}">
                      <a16:colId xmlns:a16="http://schemas.microsoft.com/office/drawing/2014/main" val="2878884357"/>
                    </a:ext>
                  </a:extLst>
                </a:gridCol>
                <a:gridCol w="1238220">
                  <a:extLst>
                    <a:ext uri="{9D8B030D-6E8A-4147-A177-3AD203B41FA5}">
                      <a16:colId xmlns:a16="http://schemas.microsoft.com/office/drawing/2014/main" val="2096639146"/>
                    </a:ext>
                  </a:extLst>
                </a:gridCol>
                <a:gridCol w="1238220">
                  <a:extLst>
                    <a:ext uri="{9D8B030D-6E8A-4147-A177-3AD203B41FA5}">
                      <a16:colId xmlns:a16="http://schemas.microsoft.com/office/drawing/2014/main" val="2688895231"/>
                    </a:ext>
                  </a:extLst>
                </a:gridCol>
                <a:gridCol w="1078554">
                  <a:extLst>
                    <a:ext uri="{9D8B030D-6E8A-4147-A177-3AD203B41FA5}">
                      <a16:colId xmlns:a16="http://schemas.microsoft.com/office/drawing/2014/main" val="1713490950"/>
                    </a:ext>
                  </a:extLst>
                </a:gridCol>
                <a:gridCol w="1077467">
                  <a:extLst>
                    <a:ext uri="{9D8B030D-6E8A-4147-A177-3AD203B41FA5}">
                      <a16:colId xmlns:a16="http://schemas.microsoft.com/office/drawing/2014/main" val="3322400371"/>
                    </a:ext>
                  </a:extLst>
                </a:gridCol>
              </a:tblGrid>
              <a:tr h="2519329">
                <a:tc gridSpan="10">
                  <a:txBody>
                    <a:bodyPr/>
                    <a:lstStyle/>
                    <a:p>
                      <a:pPr algn="ctr">
                        <a:lnSpc>
                          <a:spcPct val="100000"/>
                        </a:lnSpc>
                        <a:spcBef>
                          <a:spcPts val="0"/>
                        </a:spcBef>
                        <a:spcAft>
                          <a:spcPts val="0"/>
                        </a:spcAft>
                      </a:pPr>
                      <a:r>
                        <a:rPr lang="en-US" sz="2800" b="1" dirty="0">
                          <a:effectLst/>
                        </a:rPr>
                        <a:t>MẪU PHIẾU SỐ 4</a:t>
                      </a:r>
                    </a:p>
                    <a:p>
                      <a:pPr algn="ctr">
                        <a:lnSpc>
                          <a:spcPct val="100000"/>
                        </a:lnSpc>
                        <a:spcBef>
                          <a:spcPts val="0"/>
                        </a:spcBef>
                        <a:spcAft>
                          <a:spcPts val="0"/>
                        </a:spcAft>
                      </a:pPr>
                      <a:r>
                        <a:rPr lang="en-US" sz="2800" b="1" dirty="0" err="1">
                          <a:effectLst/>
                        </a:rPr>
                        <a:t>Kết</a:t>
                      </a:r>
                      <a:r>
                        <a:rPr lang="en-US" sz="2800" b="1" dirty="0">
                          <a:effectLst/>
                        </a:rPr>
                        <a:t> </a:t>
                      </a:r>
                      <a:r>
                        <a:rPr lang="en-US" sz="2800" b="1" dirty="0" err="1">
                          <a:effectLst/>
                        </a:rPr>
                        <a:t>quả</a:t>
                      </a:r>
                      <a:r>
                        <a:rPr lang="en-US" sz="2800" b="1" dirty="0">
                          <a:effectLst/>
                        </a:rPr>
                        <a:t> </a:t>
                      </a:r>
                      <a:r>
                        <a:rPr lang="en-US" sz="2800" b="1" dirty="0" err="1">
                          <a:effectLst/>
                        </a:rPr>
                        <a:t>thực</a:t>
                      </a:r>
                      <a:r>
                        <a:rPr lang="en-US" sz="2800" b="1" dirty="0">
                          <a:effectLst/>
                        </a:rPr>
                        <a:t> </a:t>
                      </a:r>
                      <a:r>
                        <a:rPr lang="en-US" sz="2800" b="1" dirty="0" err="1">
                          <a:effectLst/>
                        </a:rPr>
                        <a:t>hiện</a:t>
                      </a:r>
                      <a:r>
                        <a:rPr lang="en-US" sz="2800" b="1" dirty="0">
                          <a:effectLst/>
                        </a:rPr>
                        <a:t> </a:t>
                      </a:r>
                      <a:r>
                        <a:rPr lang="en-US" sz="2800" b="1" dirty="0" err="1">
                          <a:effectLst/>
                        </a:rPr>
                        <a:t>nghiên</a:t>
                      </a:r>
                      <a:r>
                        <a:rPr lang="en-US" sz="2800" b="1" dirty="0">
                          <a:effectLst/>
                        </a:rPr>
                        <a:t> </a:t>
                      </a:r>
                      <a:r>
                        <a:rPr lang="en-US" sz="2800" b="1" dirty="0" err="1">
                          <a:effectLst/>
                        </a:rPr>
                        <a:t>cứu</a:t>
                      </a:r>
                      <a:endParaRPr lang="en-US" sz="2800" b="1" dirty="0">
                        <a:effectLst/>
                      </a:endParaRPr>
                    </a:p>
                    <a:p>
                      <a:pPr algn="just">
                        <a:lnSpc>
                          <a:spcPct val="100000"/>
                        </a:lnSpc>
                        <a:spcBef>
                          <a:spcPts val="0"/>
                        </a:spcBef>
                        <a:spcAft>
                          <a:spcPts val="0"/>
                        </a:spcAft>
                      </a:pPr>
                      <a:r>
                        <a:rPr lang="en-US" sz="2800" b="1" dirty="0" err="1">
                          <a:effectLst/>
                        </a:rPr>
                        <a:t>Nhóm</a:t>
                      </a:r>
                      <a:r>
                        <a:rPr lang="en-US" sz="2800" b="1" dirty="0">
                          <a:effectLst/>
                        </a:rPr>
                        <a:t> </a:t>
                      </a:r>
                      <a:r>
                        <a:rPr lang="en-US" sz="2800" b="1" dirty="0" err="1">
                          <a:effectLst/>
                        </a:rPr>
                        <a:t>thực</a:t>
                      </a:r>
                      <a:r>
                        <a:rPr lang="en-US" sz="2800" b="1" dirty="0">
                          <a:effectLst/>
                        </a:rPr>
                        <a:t> </a:t>
                      </a:r>
                      <a:r>
                        <a:rPr lang="en-US" sz="2800" b="1" dirty="0" err="1">
                          <a:effectLst/>
                        </a:rPr>
                        <a:t>hiện</a:t>
                      </a:r>
                      <a:r>
                        <a:rPr lang="en-US" sz="2800" b="1" dirty="0">
                          <a:effectLst/>
                        </a:rPr>
                        <a:t>:……………………………………………………………………..</a:t>
                      </a:r>
                    </a:p>
                    <a:p>
                      <a:pPr algn="just">
                        <a:lnSpc>
                          <a:spcPct val="100000"/>
                        </a:lnSpc>
                        <a:spcBef>
                          <a:spcPts val="0"/>
                        </a:spcBef>
                        <a:spcAft>
                          <a:spcPts val="0"/>
                        </a:spcAft>
                      </a:pPr>
                      <a:r>
                        <a:rPr lang="en-US" sz="2800" b="1" dirty="0" err="1">
                          <a:effectLst/>
                        </a:rPr>
                        <a:t>Nội</a:t>
                      </a:r>
                      <a:r>
                        <a:rPr lang="en-US" sz="2800" b="1" dirty="0">
                          <a:effectLst/>
                        </a:rPr>
                        <a:t> dung </a:t>
                      </a:r>
                      <a:r>
                        <a:rPr lang="en-US" sz="2800" b="1" dirty="0" err="1">
                          <a:effectLst/>
                        </a:rPr>
                        <a:t>nghiên</a:t>
                      </a:r>
                      <a:r>
                        <a:rPr lang="en-US" sz="2800" b="1" dirty="0">
                          <a:effectLst/>
                        </a:rPr>
                        <a:t> </a:t>
                      </a:r>
                      <a:r>
                        <a:rPr lang="en-US" sz="2800" b="1" dirty="0" err="1">
                          <a:effectLst/>
                        </a:rPr>
                        <a:t>cứu</a:t>
                      </a: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6410455"/>
                  </a:ext>
                </a:extLst>
              </a:tr>
              <a:tr h="1161271">
                <a:tc>
                  <a:txBody>
                    <a:bodyPr/>
                    <a:lstStyle/>
                    <a:p>
                      <a:pPr algn="just">
                        <a:lnSpc>
                          <a:spcPct val="100000"/>
                        </a:lnSpc>
                        <a:spcBef>
                          <a:spcPts val="0"/>
                        </a:spcBef>
                        <a:spcAft>
                          <a:spcPts val="0"/>
                        </a:spcAft>
                      </a:pPr>
                      <a:r>
                        <a:rPr lang="en-US" sz="2800" b="1" dirty="0" err="1">
                          <a:effectLst/>
                        </a:rPr>
                        <a:t>Ống</a:t>
                      </a:r>
                      <a:r>
                        <a:rPr lang="en-US" sz="2800" b="1" dirty="0">
                          <a:effectLst/>
                        </a:rPr>
                        <a:t> </a:t>
                      </a:r>
                      <a:r>
                        <a:rPr lang="en-US" sz="2800" b="1" dirty="0" err="1">
                          <a:effectLst/>
                        </a:rPr>
                        <a:t>nhựa</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00000"/>
                        </a:lnSpc>
                        <a:spcBef>
                          <a:spcPts val="0"/>
                        </a:spcBef>
                        <a:spcAft>
                          <a:spcPts val="0"/>
                        </a:spcAft>
                      </a:pPr>
                      <a:r>
                        <a:rPr lang="en-US" sz="2800" b="1" dirty="0">
                          <a:effectLst/>
                        </a:rPr>
                        <a:t>Treo </a:t>
                      </a:r>
                      <a:r>
                        <a:rPr lang="en-US" sz="2800" b="1" dirty="0" err="1">
                          <a:effectLst/>
                        </a:rPr>
                        <a:t>thẳng</a:t>
                      </a:r>
                      <a:r>
                        <a:rPr lang="en-US" sz="2800" b="1" dirty="0">
                          <a:effectLst/>
                        </a:rPr>
                        <a:t> </a:t>
                      </a:r>
                      <a:r>
                        <a:rPr lang="en-US" sz="2800" b="1" dirty="0" err="1">
                          <a:effectLst/>
                        </a:rPr>
                        <a:t>đứng</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00000"/>
                        </a:lnSpc>
                        <a:spcBef>
                          <a:spcPts val="0"/>
                        </a:spcBef>
                        <a:spcAft>
                          <a:spcPts val="0"/>
                        </a:spcAft>
                      </a:pPr>
                      <a:r>
                        <a:rPr lang="en-US" sz="2800" b="1" dirty="0">
                          <a:effectLst/>
                        </a:rPr>
                        <a:t>Treo </a:t>
                      </a:r>
                      <a:r>
                        <a:rPr lang="en-US" sz="2800" b="1" dirty="0" err="1">
                          <a:effectLst/>
                        </a:rPr>
                        <a:t>nghiêng</a:t>
                      </a:r>
                      <a:r>
                        <a:rPr lang="en-US" sz="2800" b="1" dirty="0">
                          <a:effectLst/>
                        </a:rPr>
                        <a:t> 45 </a:t>
                      </a:r>
                      <a:r>
                        <a:rPr lang="en-US" sz="2800" b="1" dirty="0" err="1">
                          <a:effectLst/>
                        </a:rPr>
                        <a:t>độ</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00000"/>
                        </a:lnSpc>
                        <a:spcBef>
                          <a:spcPts val="0"/>
                        </a:spcBef>
                        <a:spcAft>
                          <a:spcPts val="0"/>
                        </a:spcAft>
                      </a:pPr>
                      <a:r>
                        <a:rPr lang="en-US" sz="2800" b="1" dirty="0">
                          <a:effectLst/>
                        </a:rPr>
                        <a:t>Treo </a:t>
                      </a:r>
                      <a:r>
                        <a:rPr lang="en-US" sz="2800" b="1" dirty="0" err="1">
                          <a:effectLst/>
                        </a:rPr>
                        <a:t>nằm</a:t>
                      </a:r>
                      <a:r>
                        <a:rPr lang="en-US" sz="2800" b="1" dirty="0">
                          <a:effectLst/>
                        </a:rPr>
                        <a:t> </a:t>
                      </a:r>
                      <a:r>
                        <a:rPr lang="en-US" sz="2800" b="1" dirty="0" err="1">
                          <a:effectLst/>
                        </a:rPr>
                        <a:t>ngang</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6495868"/>
                  </a:ext>
                </a:extLst>
              </a:tr>
              <a:tr h="638699">
                <a:tc rowSpan="2">
                  <a:txBody>
                    <a:bodyPr/>
                    <a:lstStyle/>
                    <a:p>
                      <a:pPr algn="just">
                        <a:lnSpc>
                          <a:spcPct val="100000"/>
                        </a:lnSpc>
                        <a:spcBef>
                          <a:spcPts val="0"/>
                        </a:spcBef>
                        <a:spcAft>
                          <a:spcPts val="0"/>
                        </a:spcAft>
                      </a:pPr>
                      <a:r>
                        <a:rPr lang="en-US" sz="2800" b="1" dirty="0" err="1">
                          <a:effectLst/>
                        </a:rPr>
                        <a:t>Kết</a:t>
                      </a:r>
                      <a:r>
                        <a:rPr lang="en-US" sz="2800" b="1" dirty="0">
                          <a:effectLst/>
                        </a:rPr>
                        <a:t> </a:t>
                      </a:r>
                      <a:r>
                        <a:rPr lang="en-US" sz="2800" b="1" dirty="0" err="1">
                          <a:effectLst/>
                        </a:rPr>
                        <a:t>quả</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1</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2</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3</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1</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2</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3</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1</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2</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3</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311745"/>
                  </a:ext>
                </a:extLst>
              </a:tr>
              <a:tr h="659099">
                <a:tc vMerge="1">
                  <a:txBody>
                    <a:bodyPr/>
                    <a:lstStyle/>
                    <a:p>
                      <a:endParaRPr lang="en-US"/>
                    </a:p>
                  </a:txBody>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0076406"/>
                  </a:ext>
                </a:extLst>
              </a:tr>
            </a:tbl>
          </a:graphicData>
        </a:graphic>
      </p:graphicFrame>
      <p:sp>
        <p:nvSpPr>
          <p:cNvPr id="3" name="Rectangle 2"/>
          <p:cNvSpPr/>
          <p:nvPr/>
        </p:nvSpPr>
        <p:spPr>
          <a:xfrm>
            <a:off x="472288" y="346796"/>
            <a:ext cx="6703886" cy="625428"/>
          </a:xfrm>
          <a:prstGeom prst="rect">
            <a:avLst/>
          </a:prstGeom>
        </p:spPr>
        <p:txBody>
          <a:bodyPr wrap="none">
            <a:spAutoFit/>
          </a:bodyPr>
          <a:lstStyle/>
          <a:p>
            <a:pPr algn="just">
              <a:lnSpc>
                <a:spcPct val="115000"/>
              </a:lnSpc>
              <a:spcBef>
                <a:spcPts val="500"/>
              </a:spcBef>
              <a:spcAft>
                <a:spcPts val="0"/>
              </a:spcAft>
            </a:pPr>
            <a:r>
              <a:rPr lang="en-US" sz="3200" b="1" i="1" dirty="0">
                <a:ea typeface="Calibri" panose="020F0502020204030204" pitchFamily="34" charset="0"/>
                <a:cs typeface="Calibri" panose="020F0502020204030204" pitchFamily="34" charset="0"/>
              </a:rPr>
              <a:t>+ </a:t>
            </a:r>
            <a:r>
              <a:rPr lang="en-US" sz="3200" b="1" i="1" dirty="0" err="1">
                <a:ea typeface="Calibri" panose="020F0502020204030204" pitchFamily="34" charset="0"/>
                <a:cs typeface="Calibri" panose="020F0502020204030204" pitchFamily="34" charset="0"/>
              </a:rPr>
              <a:t>Bước</a:t>
            </a:r>
            <a:r>
              <a:rPr lang="en-US" sz="3200" b="1" i="1" dirty="0">
                <a:ea typeface="Calibri" panose="020F0502020204030204" pitchFamily="34" charset="0"/>
                <a:cs typeface="Calibri" panose="020F0502020204030204" pitchFamily="34" charset="0"/>
              </a:rPr>
              <a:t> 3:</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Quan</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sát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kết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quả</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thí</a:t>
            </a:r>
            <a:r>
              <a:rPr lang="en-US" sz="3200" b="1" dirty="0">
                <a:ea typeface="Calibri" panose="020F0502020204030204" pitchFamily="34" charset="0"/>
                <a:cs typeface="Calibri" panose="020F0502020204030204" pitchFamily="34" charset="0"/>
              </a:rPr>
              <a:t> </a:t>
            </a:r>
            <a:r>
              <a:rPr lang="en-US" sz="3200" b="1" dirty="0" err="1" smtClean="0">
                <a:ea typeface="Calibri" panose="020F0502020204030204" pitchFamily="34" charset="0"/>
                <a:cs typeface="Calibri" panose="020F0502020204030204" pitchFamily="34" charset="0"/>
              </a:rPr>
              <a:t>nghiệm</a:t>
            </a:r>
            <a:endParaRPr lang="en-US" sz="3200" b="1" dirty="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C115201A-FD6B-4883-9158-63CD37F41623}" type="slidenum">
              <a:rPr lang="en-US" smtClean="0"/>
              <a:t>19</a:t>
            </a:fld>
            <a:endParaRPr lang="en-US"/>
          </a:p>
        </p:txBody>
      </p:sp>
    </p:spTree>
    <p:extLst>
      <p:ext uri="{BB962C8B-B14F-4D97-AF65-F5344CB8AC3E}">
        <p14:creationId xmlns:p14="http://schemas.microsoft.com/office/powerpoint/2010/main" val="120910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5373" y="142308"/>
            <a:ext cx="8359739" cy="1271515"/>
          </a:xfrm>
          <a:solidFill>
            <a:schemeClr val="accent3">
              <a:lumMod val="20000"/>
              <a:lumOff val="80000"/>
            </a:schemeClr>
          </a:solidFill>
        </p:spPr>
        <p:txBody>
          <a:bodyPr>
            <a:normAutofit/>
          </a:bodyPr>
          <a:lstStyle/>
          <a:p>
            <a:r>
              <a:rPr lang="vi-VN" sz="3200" b="1" dirty="0">
                <a:solidFill>
                  <a:schemeClr val="accent1">
                    <a:lumMod val="75000"/>
                  </a:schemeClr>
                </a:solidFill>
              </a:rPr>
              <a:t>Tại sao hoa hướng dương luôn hướng về phía mặt trời?</a:t>
            </a:r>
            <a:endParaRPr lang="en-US" sz="3200"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C115201A-FD6B-4883-9158-63CD37F41623}" type="slidenum">
              <a:rPr lang="en-US" smtClean="0"/>
              <a:t>2</a:t>
            </a:fld>
            <a:endParaRPr lang="en-US"/>
          </a:p>
        </p:txBody>
      </p:sp>
      <p:pic>
        <p:nvPicPr>
          <p:cNvPr id="5" name="Picture 4"/>
          <p:cNvPicPr>
            <a:picLocks noChangeAspect="1"/>
          </p:cNvPicPr>
          <p:nvPr/>
        </p:nvPicPr>
        <p:blipFill>
          <a:blip r:embed="rId2"/>
          <a:stretch>
            <a:fillRect/>
          </a:stretch>
        </p:blipFill>
        <p:spPr>
          <a:xfrm>
            <a:off x="4441693" y="1413823"/>
            <a:ext cx="5976218" cy="3976902"/>
          </a:xfrm>
          <a:prstGeom prst="rect">
            <a:avLst/>
          </a:prstGeom>
        </p:spPr>
      </p:pic>
      <p:sp>
        <p:nvSpPr>
          <p:cNvPr id="9" name="Rectangle 8"/>
          <p:cNvSpPr/>
          <p:nvPr/>
        </p:nvSpPr>
        <p:spPr>
          <a:xfrm>
            <a:off x="82194" y="5543907"/>
            <a:ext cx="12109806" cy="1177568"/>
          </a:xfrm>
          <a:prstGeom prst="rect">
            <a:avLst/>
          </a:prstGeom>
          <a:solidFill>
            <a:schemeClr val="accent3">
              <a:lumMod val="20000"/>
              <a:lumOff val="80000"/>
            </a:schemeClr>
          </a:solidFill>
          <a:ln w="38100">
            <a:solidFill>
              <a:srgbClr val="FFFF00"/>
            </a:solidFill>
          </a:ln>
        </p:spPr>
        <p:txBody>
          <a:bodyPr wrap="square">
            <a:noAutofit/>
          </a:bodyPr>
          <a:lstStyle/>
          <a:p>
            <a:pPr algn="just">
              <a:spcAft>
                <a:spcPts val="0"/>
              </a:spcAft>
            </a:pPr>
            <a:r>
              <a:rPr lang="en-US" sz="3200" b="1" dirty="0" smtClean="0">
                <a:latin typeface="Calibri" panose="020F0502020204030204" pitchFamily="34" charset="0"/>
                <a:ea typeface="Times New Roman" panose="02020603050405020304" pitchFamily="18" charset="0"/>
                <a:cs typeface="Times New Roman" panose="02020603050405020304" pitchFamily="18" charset="0"/>
              </a:rPr>
              <a:t>Hormone auxin ở </a:t>
            </a:r>
            <a:r>
              <a:rPr lang="en-US" sz="3200" b="1" dirty="0" err="1" smtClean="0">
                <a:latin typeface="Calibri" panose="020F0502020204030204" pitchFamily="34" charset="0"/>
                <a:ea typeface="Times New Roman" panose="02020603050405020304" pitchFamily="18" charset="0"/>
                <a:cs typeface="Times New Roman" panose="02020603050405020304" pitchFamily="18" charset="0"/>
              </a:rPr>
              <a:t>thân</a:t>
            </a:r>
            <a:r>
              <a:rPr lang="en-US" sz="3200" b="1"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3200" b="1" dirty="0" err="1" smtClean="0">
                <a:latin typeface="Calibri" panose="020F0502020204030204" pitchFamily="34" charset="0"/>
                <a:ea typeface="Times New Roman" panose="02020603050405020304" pitchFamily="18" charset="0"/>
                <a:cs typeface="Times New Roman" panose="02020603050405020304" pitchFamily="18" charset="0"/>
              </a:rPr>
              <a:t>cây</a:t>
            </a:r>
            <a:r>
              <a:rPr lang="en-US" sz="3200" b="1" dirty="0" smtClean="0">
                <a:latin typeface="Calibri" panose="020F0502020204030204" pitchFamily="34" charset="0"/>
                <a:ea typeface="Times New Roman" panose="02020603050405020304" pitchFamily="18" charset="0"/>
                <a:cs typeface="Times New Roman" panose="02020603050405020304" pitchFamily="18" charset="0"/>
              </a:rPr>
              <a:t> </a:t>
            </a:r>
            <a:r>
              <a:rPr lang="vi-VN" sz="3200" b="1" kern="1200" dirty="0" smtClean="0">
                <a:effectLst/>
                <a:latin typeface="Calibri" panose="020F0502020204030204" pitchFamily="34" charset="0"/>
                <a:ea typeface="Times New Roman" panose="02020603050405020304" pitchFamily="18" charset="0"/>
                <a:cs typeface="Times New Roman" panose="02020603050405020304" pitchFamily="18" charset="0"/>
              </a:rPr>
              <a:t>th</a:t>
            </a:r>
            <a:r>
              <a:rPr lang="vi-VN" sz="3200" b="1" kern="1200" dirty="0" smtClean="0">
                <a:effectLst/>
                <a:latin typeface="Arial" panose="020B0604020202020204" pitchFamily="34" charset="0"/>
                <a:ea typeface="Times New Roman" panose="02020603050405020304" pitchFamily="18" charset="0"/>
                <a:cs typeface="Times New Roman" panose="02020603050405020304" pitchFamily="18" charset="0"/>
              </a:rPr>
              <a:t>ườ</a:t>
            </a:r>
            <a:r>
              <a:rPr lang="vi-VN" sz="3200" b="1" kern="1200" dirty="0" smtClean="0">
                <a:effectLst/>
                <a:latin typeface="Calibri" panose="020F0502020204030204" pitchFamily="34" charset="0"/>
                <a:ea typeface="Times New Roman" panose="02020603050405020304" pitchFamily="18" charset="0"/>
                <a:cs typeface="Times New Roman" panose="02020603050405020304" pitchFamily="18" charset="0"/>
              </a:rPr>
              <a:t>ng </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t</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ậ</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p trung nhi</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ề</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u </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ở</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 ph</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í</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a kh</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ô</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ng c</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ó</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b="1" dirty="0" smtClean="0">
                <a:latin typeface="Arial" panose="020B0604020202020204" pitchFamily="34" charset="0"/>
                <a:ea typeface="Times New Roman" panose="02020603050405020304" pitchFamily="18" charset="0"/>
                <a:cs typeface="Times New Roman" panose="02020603050405020304" pitchFamily="18" charset="0"/>
              </a:rPr>
              <a:t>ASMT </a:t>
            </a:r>
            <a:r>
              <a:rPr lang="en-US" sz="3200" b="1" kern="1200" dirty="0" err="1" smtClean="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nên</a:t>
            </a:r>
            <a:r>
              <a:rPr lang="en-US" sz="3200" b="1" kern="12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b="1" kern="1200" dirty="0" err="1">
                <a:effectLst/>
                <a:latin typeface="Calibri" panose="020F0502020204030204" pitchFamily="34" charset="0"/>
                <a:ea typeface="Times New Roman" panose="02020603050405020304" pitchFamily="18" charset="0"/>
                <a:cs typeface="Times New Roman" panose="02020603050405020304" pitchFamily="18" charset="0"/>
              </a:rPr>
              <a:t>thân</a:t>
            </a:r>
            <a:r>
              <a:rPr lang="en-US" sz="3200" b="1" kern="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b="1" kern="1200" dirty="0" err="1" smtClean="0">
                <a:effectLst/>
                <a:latin typeface="Calibri" panose="020F0502020204030204" pitchFamily="34" charset="0"/>
                <a:ea typeface="Times New Roman" panose="02020603050405020304" pitchFamily="18" charset="0"/>
                <a:cs typeface="Times New Roman" panose="02020603050405020304" pitchFamily="18" charset="0"/>
              </a:rPr>
              <a:t>cây</a:t>
            </a:r>
            <a:r>
              <a:rPr lang="en-US" sz="3200" b="1" dirty="0">
                <a:latin typeface="Calibri" panose="020F0502020204030204" pitchFamily="34" charset="0"/>
                <a:ea typeface="Times New Roman" panose="02020603050405020304" pitchFamily="18" charset="0"/>
                <a:cs typeface="Times New Roman" panose="02020603050405020304" pitchFamily="18" charset="0"/>
              </a:rPr>
              <a:t> </a:t>
            </a:r>
            <a:r>
              <a:rPr lang="en-US" sz="3200" b="1" dirty="0" err="1" smtClean="0">
                <a:latin typeface="Calibri" panose="020F0502020204030204" pitchFamily="34" charset="0"/>
                <a:ea typeface="Times New Roman" panose="02020603050405020304" pitchFamily="18" charset="0"/>
                <a:cs typeface="Times New Roman" panose="02020603050405020304" pitchFamily="18" charset="0"/>
              </a:rPr>
              <a:t>phía</a:t>
            </a:r>
            <a:r>
              <a:rPr lang="en-US" sz="3200" b="1"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3200" b="1" dirty="0" err="1" smtClean="0">
                <a:latin typeface="Calibri" panose="020F0502020204030204" pitchFamily="34" charset="0"/>
                <a:ea typeface="Times New Roman" panose="02020603050405020304" pitchFamily="18" charset="0"/>
                <a:cs typeface="Times New Roman" panose="02020603050405020304" pitchFamily="18" charset="0"/>
              </a:rPr>
              <a:t>này</a:t>
            </a:r>
            <a:r>
              <a:rPr lang="en-US" sz="3200" b="1"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3200" b="1" kern="1200" dirty="0" smtClean="0">
                <a:effectLst/>
                <a:latin typeface="Calibri" panose="020F0502020204030204" pitchFamily="34" charset="0"/>
                <a:ea typeface="Times New Roman" panose="02020603050405020304" pitchFamily="18" charset="0"/>
                <a:cs typeface="Times New Roman" panose="02020603050405020304" pitchFamily="18" charset="0"/>
              </a:rPr>
              <a:t>l</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ớ</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n nhanh h</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ơ</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n ph</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í</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a th</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â</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n c</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â</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y c</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ó</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b="1" dirty="0" smtClean="0">
                <a:latin typeface="Arial" panose="020B0604020202020204" pitchFamily="34" charset="0"/>
                <a:ea typeface="Times New Roman" panose="02020603050405020304" pitchFamily="18" charset="0"/>
                <a:cs typeface="Times New Roman" panose="02020603050405020304" pitchFamily="18" charset="0"/>
              </a:rPr>
              <a:t>ASMT</a:t>
            </a:r>
            <a:r>
              <a:rPr lang="en-US" sz="3200" b="1" kern="1200" dirty="0" smtClean="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 </a:t>
            </a:r>
            <a:endParaRPr lang="en-US" sz="1200" b="1" dirty="0">
              <a:effectLst/>
              <a:latin typeface="Times New Roman" panose="02020603050405020304" pitchFamily="18" charset="0"/>
              <a:ea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634287" y="0"/>
            <a:ext cx="2821086" cy="1499899"/>
          </a:xfrm>
          <a:prstGeom prst="rect">
            <a:avLst/>
          </a:prstGeom>
        </p:spPr>
      </p:pic>
      <p:sp>
        <p:nvSpPr>
          <p:cNvPr id="11" name="任意多边形 12"/>
          <p:cNvSpPr/>
          <p:nvPr/>
        </p:nvSpPr>
        <p:spPr>
          <a:xfrm>
            <a:off x="966191" y="4149828"/>
            <a:ext cx="2694092" cy="1394078"/>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1"/>
          </a:solidFill>
          <a:ln w="25400" cap="flat" cmpd="sng" algn="ctr">
            <a:noFill/>
            <a:prstDash val="solid"/>
          </a:ln>
          <a:effectLst/>
        </p:spPr>
        <p:txBody>
          <a:bodyPr lIns="0" tIns="0" rIns="0" bIns="0" anchor="ctr"/>
          <a:lstStyle/>
          <a:p>
            <a:pPr algn="ctr">
              <a:defRPr/>
            </a:pPr>
            <a:r>
              <a:rPr lang="en-US" altLang="zh-CN" sz="3600" b="1" kern="0" dirty="0" err="1" smtClean="0">
                <a:solidFill>
                  <a:prstClr val="white"/>
                </a:solidFill>
                <a:latin typeface="Times New Roman" panose="02020603050405020304" pitchFamily="18" charset="0"/>
                <a:cs typeface="Times New Roman" panose="02020603050405020304" pitchFamily="18" charset="0"/>
              </a:rPr>
              <a:t>Đá</a:t>
            </a:r>
            <a:r>
              <a:rPr lang="vi-VN" altLang="zh-CN" sz="3600" b="1" kern="0" dirty="0" smtClean="0">
                <a:solidFill>
                  <a:prstClr val="white"/>
                </a:solidFill>
                <a:latin typeface="Times New Roman" panose="02020603050405020304" pitchFamily="18" charset="0"/>
                <a:cs typeface="Times New Roman" panose="02020603050405020304" pitchFamily="18" charset="0"/>
              </a:rPr>
              <a:t>p án:</a:t>
            </a:r>
            <a:endParaRPr lang="zh-CN" altLang="en-US" sz="3600" b="1" kern="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26805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17" y="86479"/>
            <a:ext cx="11832748" cy="1508105"/>
          </a:xfrm>
          <a:prstGeom prst="rect">
            <a:avLst/>
          </a:prstGeom>
        </p:spPr>
        <p:txBody>
          <a:bodyPr wrap="square">
            <a:spAutoFit/>
          </a:bodyPr>
          <a:lstStyle/>
          <a:p>
            <a:pPr indent="180340" algn="ctr">
              <a:lnSpc>
                <a:spcPct val="115000"/>
              </a:lnSpc>
              <a:spcBef>
                <a:spcPts val="500"/>
              </a:spcBef>
              <a:spcAft>
                <a:spcPts val="0"/>
              </a:spcAft>
            </a:pPr>
            <a:r>
              <a:rPr lang="en-US" sz="4000" b="1" dirty="0" smtClean="0">
                <a:ea typeface="Calibri" panose="020F0502020204030204" pitchFamily="34" charset="0"/>
                <a:cs typeface="Calibri" panose="020F0502020204030204" pitchFamily="34" charset="0"/>
              </a:rPr>
              <a:t>3.3</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Thí</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nghiệm</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chứng</a:t>
            </a:r>
            <a:r>
              <a:rPr lang="en-US" sz="4000" b="1" dirty="0">
                <a:ea typeface="Calibri" panose="020F0502020204030204" pitchFamily="34" charset="0"/>
                <a:cs typeface="Calibri" panose="020F0502020204030204" pitchFamily="34" charset="0"/>
              </a:rPr>
              <a:t> minh </a:t>
            </a:r>
            <a:r>
              <a:rPr lang="en-US" sz="4000" b="1" dirty="0" err="1">
                <a:ea typeface="Calibri" panose="020F0502020204030204" pitchFamily="34" charset="0"/>
                <a:cs typeface="Calibri" panose="020F0502020204030204" pitchFamily="34" charset="0"/>
              </a:rPr>
              <a:t>tính</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hướng</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nước</a:t>
            </a:r>
            <a:r>
              <a:rPr lang="en-US" sz="4000" b="1" dirty="0">
                <a:ea typeface="Calibri" panose="020F0502020204030204" pitchFamily="34" charset="0"/>
                <a:cs typeface="Calibri" panose="020F0502020204030204" pitchFamily="34" charset="0"/>
              </a:rPr>
              <a:t> ở </a:t>
            </a:r>
            <a:r>
              <a:rPr lang="en-US" sz="4000" b="1" dirty="0" err="1">
                <a:ea typeface="Calibri" panose="020F0502020204030204" pitchFamily="34" charset="0"/>
                <a:cs typeface="Calibri" panose="020F0502020204030204" pitchFamily="34" charset="0"/>
              </a:rPr>
              <a:t>thực</a:t>
            </a:r>
            <a:r>
              <a:rPr lang="en-US" sz="4000" b="1" dirty="0">
                <a:ea typeface="Calibri" panose="020F0502020204030204" pitchFamily="34" charset="0"/>
                <a:cs typeface="Calibri" panose="020F0502020204030204" pitchFamily="34" charset="0"/>
              </a:rPr>
              <a:t> </a:t>
            </a:r>
            <a:r>
              <a:rPr lang="en-US" sz="4000" b="1" dirty="0" err="1" smtClean="0">
                <a:ea typeface="Calibri" panose="020F0502020204030204" pitchFamily="34" charset="0"/>
                <a:cs typeface="Calibri" panose="020F0502020204030204" pitchFamily="34" charset="0"/>
              </a:rPr>
              <a:t>vật</a:t>
            </a:r>
            <a:endParaRPr lang="en-US" sz="4000" b="1" dirty="0">
              <a:effectLst/>
              <a:ea typeface="Calibri" panose="020F0502020204030204" pitchFamily="34" charset="0"/>
              <a:cs typeface="Calibri" panose="020F0502020204030204" pitchFamily="34" charset="0"/>
            </a:endParaRPr>
          </a:p>
        </p:txBody>
      </p:sp>
      <p:sp>
        <p:nvSpPr>
          <p:cNvPr id="3" name="Rectangle 2"/>
          <p:cNvSpPr/>
          <p:nvPr/>
        </p:nvSpPr>
        <p:spPr>
          <a:xfrm>
            <a:off x="733647" y="1329071"/>
            <a:ext cx="10781413" cy="5478423"/>
          </a:xfrm>
          <a:prstGeom prst="rect">
            <a:avLst/>
          </a:prstGeom>
        </p:spPr>
        <p:txBody>
          <a:bodyPr wrap="square">
            <a:spAutoFit/>
          </a:bodyPr>
          <a:lstStyle/>
          <a:p>
            <a:pPr algn="just">
              <a:spcBef>
                <a:spcPts val="600"/>
              </a:spcBef>
              <a:spcAft>
                <a:spcPts val="600"/>
              </a:spcAft>
            </a:pPr>
            <a:r>
              <a:rPr lang="en-US" sz="3200" b="1" i="1" dirty="0">
                <a:ea typeface="Calibri" panose="020F0502020204030204" pitchFamily="34" charset="0"/>
                <a:cs typeface="Calibri" panose="020F0502020204030204" pitchFamily="34" charset="0"/>
              </a:rPr>
              <a:t>+ </a:t>
            </a:r>
            <a:r>
              <a:rPr lang="en-US" sz="3200" b="1" i="1" dirty="0" err="1">
                <a:ea typeface="Calibri" panose="020F0502020204030204" pitchFamily="34" charset="0"/>
                <a:cs typeface="Calibri" panose="020F0502020204030204" pitchFamily="34" charset="0"/>
              </a:rPr>
              <a:t>Bước</a:t>
            </a:r>
            <a:r>
              <a:rPr lang="en-US" sz="3200" b="1" i="1" dirty="0">
                <a:ea typeface="Calibri" panose="020F0502020204030204" pitchFamily="34" charset="0"/>
                <a:cs typeface="Calibri" panose="020F0502020204030204" pitchFamily="34" charset="0"/>
              </a:rPr>
              <a:t> 1:</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Gieo</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một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vài</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hạt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đậu</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xanh</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vào</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hai</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chậu</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nhựa</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trong</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suốt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được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đánh</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số</a:t>
            </a:r>
            <a:r>
              <a:rPr lang="en-US" sz="3200" b="1" dirty="0">
                <a:ea typeface="Calibri" panose="020F0502020204030204" pitchFamily="34" charset="0"/>
                <a:cs typeface="Calibri" panose="020F0502020204030204" pitchFamily="34" charset="0"/>
              </a:rPr>
              <a:t> 1 </a:t>
            </a:r>
            <a:r>
              <a:rPr lang="en-US" sz="3200" b="1" dirty="0" err="1">
                <a:ea typeface="Calibri" panose="020F0502020204030204" pitchFamily="34" charset="0"/>
                <a:cs typeface="Calibri" panose="020F0502020204030204" pitchFamily="34" charset="0"/>
              </a:rPr>
              <a:t>và</a:t>
            </a:r>
            <a:r>
              <a:rPr lang="en-US" sz="3200" b="1" dirty="0">
                <a:ea typeface="Calibri" panose="020F0502020204030204" pitchFamily="34" charset="0"/>
                <a:cs typeface="Calibri" panose="020F0502020204030204" pitchFamily="34" charset="0"/>
              </a:rPr>
              <a:t> 2) </a:t>
            </a:r>
            <a:r>
              <a:rPr lang="en-US" sz="3200" b="1" dirty="0" err="1">
                <a:ea typeface="Calibri" panose="020F0502020204030204" pitchFamily="34" charset="0"/>
                <a:cs typeface="Calibri" panose="020F0502020204030204" pitchFamily="34" charset="0"/>
              </a:rPr>
              <a:t>có</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chứa</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cát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ẩm</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Tưới</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nước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đều</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đặn</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để</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cho</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các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hạt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nảy</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mầm</a:t>
            </a:r>
            <a:r>
              <a:rPr lang="en-US" sz="3200" b="1" dirty="0">
                <a:ea typeface="Calibri" panose="020F0502020204030204" pitchFamily="34" charset="0"/>
                <a:cs typeface="Calibri" panose="020F0502020204030204" pitchFamily="34" charset="0"/>
              </a:rPr>
              <a:t>.</a:t>
            </a:r>
            <a:endParaRPr lang="en-US" sz="3200" b="1" dirty="0" smtClean="0">
              <a:effectLst/>
              <a:ea typeface="Calibri" panose="020F0502020204030204" pitchFamily="34" charset="0"/>
              <a:cs typeface="Calibri" panose="020F0502020204030204" pitchFamily="34" charset="0"/>
            </a:endParaRPr>
          </a:p>
          <a:p>
            <a:pPr algn="just">
              <a:spcBef>
                <a:spcPts val="600"/>
              </a:spcBef>
              <a:spcAft>
                <a:spcPts val="600"/>
              </a:spcAft>
            </a:pPr>
            <a:r>
              <a:rPr lang="en-US" sz="3200" b="1" i="1" dirty="0">
                <a:ea typeface="Calibri" panose="020F0502020204030204" pitchFamily="34" charset="0"/>
                <a:cs typeface="Calibri" panose="020F0502020204030204" pitchFamily="34" charset="0"/>
              </a:rPr>
              <a:t>+ </a:t>
            </a:r>
            <a:r>
              <a:rPr lang="en-US" sz="3200" b="1" i="1" dirty="0" err="1">
                <a:ea typeface="Calibri" panose="020F0502020204030204" pitchFamily="34" charset="0"/>
                <a:cs typeface="Calibri" panose="020F0502020204030204" pitchFamily="34" charset="0"/>
              </a:rPr>
              <a:t>Bước</a:t>
            </a:r>
            <a:r>
              <a:rPr lang="en-US" sz="3200" b="1" i="1" dirty="0">
                <a:ea typeface="Calibri" panose="020F0502020204030204" pitchFamily="34" charset="0"/>
                <a:cs typeface="Calibri" panose="020F0502020204030204" pitchFamily="34" charset="0"/>
              </a:rPr>
              <a:t> 2:</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Sau</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khi</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các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hạt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nảy</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mầm</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thành</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cây</a:t>
            </a:r>
            <a:r>
              <a:rPr lang="en-US" sz="3200" b="1" dirty="0">
                <a:ea typeface="Calibri" panose="020F0502020204030204" pitchFamily="34" charset="0"/>
                <a:cs typeface="Calibri" panose="020F0502020204030204" pitchFamily="34" charset="0"/>
              </a:rPr>
              <a:t> con </a:t>
            </a:r>
            <a:r>
              <a:rPr lang="en-US" sz="3200" b="1" dirty="0" err="1">
                <a:ea typeface="Calibri" panose="020F0502020204030204" pitchFamily="34" charset="0"/>
                <a:cs typeface="Calibri" panose="020F0502020204030204" pitchFamily="34" charset="0"/>
              </a:rPr>
              <a:t>thì</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thay</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đổi</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cách</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tưới</a:t>
            </a:r>
            <a:r>
              <a:rPr lang="en-US" sz="3200" b="1" dirty="0">
                <a:ea typeface="Calibri" panose="020F0502020204030204" pitchFamily="34" charset="0"/>
                <a:cs typeface="Calibri" panose="020F0502020204030204" pitchFamily="34" charset="0"/>
              </a:rPr>
              <a:t> ở </a:t>
            </a:r>
            <a:r>
              <a:rPr lang="en-US" sz="3200" b="1" dirty="0" err="1">
                <a:ea typeface="Calibri" panose="020F0502020204030204" pitchFamily="34" charset="0"/>
                <a:cs typeface="Calibri" panose="020F0502020204030204" pitchFamily="34" charset="0"/>
              </a:rPr>
              <a:t>mỗi</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chậu</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trong</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khoảng</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thời</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gian</a:t>
            </a:r>
            <a:r>
              <a:rPr lang="en-US" sz="3200" b="1" dirty="0">
                <a:ea typeface="Calibri" panose="020F0502020204030204" pitchFamily="34" charset="0"/>
                <a:cs typeface="Calibri" panose="020F0502020204030204" pitchFamily="34" charset="0"/>
              </a:rPr>
              <a:t> 3-5 </a:t>
            </a:r>
            <a:r>
              <a:rPr lang="en-US" sz="3200" b="1" dirty="0" err="1">
                <a:ea typeface="Calibri" panose="020F0502020204030204" pitchFamily="34" charset="0"/>
                <a:cs typeface="Calibri" panose="020F0502020204030204" pitchFamily="34" charset="0"/>
              </a:rPr>
              <a:t>ngày</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tiếp</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theo.</a:t>
            </a:r>
            <a:endParaRPr lang="en-US" sz="3200" b="1" dirty="0" smtClean="0">
              <a:effectLst/>
              <a:ea typeface="Calibri" panose="020F0502020204030204" pitchFamily="34" charset="0"/>
              <a:cs typeface="Calibri" panose="020F0502020204030204" pitchFamily="34" charset="0"/>
            </a:endParaRPr>
          </a:p>
          <a:p>
            <a:pPr marL="685800" lvl="0" indent="-228600" algn="just">
              <a:spcBef>
                <a:spcPts val="600"/>
              </a:spcBef>
              <a:spcAft>
                <a:spcPts val="600"/>
              </a:spcAft>
              <a:buFont typeface="Arial" panose="020B0604020202020204" pitchFamily="34" charset="0"/>
              <a:buChar char="•"/>
            </a:pPr>
            <a:r>
              <a:rPr lang="en-US" sz="3200" b="1" dirty="0" err="1" smtClean="0">
                <a:ea typeface="Calibri" panose="020F0502020204030204" pitchFamily="34" charset="0"/>
                <a:cs typeface="Calibri" panose="020F0502020204030204" pitchFamily="34" charset="0"/>
              </a:rPr>
              <a:t>Chậu</a:t>
            </a:r>
            <a:r>
              <a:rPr lang="en-US" sz="3200" b="1" dirty="0" smtClean="0">
                <a:ea typeface="Calibri" panose="020F0502020204030204" pitchFamily="34" charset="0"/>
                <a:cs typeface="Calibri" panose="020F0502020204030204" pitchFamily="34" charset="0"/>
              </a:rPr>
              <a:t> </a:t>
            </a:r>
            <a:r>
              <a:rPr lang="en-US" sz="3200" b="1" dirty="0">
                <a:ea typeface="Calibri" panose="020F0502020204030204" pitchFamily="34" charset="0"/>
                <a:cs typeface="Calibri" panose="020F0502020204030204" pitchFamily="34" charset="0"/>
              </a:rPr>
              <a:t>1: </a:t>
            </a:r>
            <a:r>
              <a:rPr lang="en-US" sz="3200" b="1" dirty="0" err="1">
                <a:ea typeface="Calibri" panose="020F0502020204030204" pitchFamily="34" charset="0"/>
                <a:cs typeface="Calibri" panose="020F0502020204030204" pitchFamily="34" charset="0"/>
              </a:rPr>
              <a:t>Tiếp</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tục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tưới</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nước</a:t>
            </a:r>
            <a:r>
              <a:rPr lang="en-US" sz="3200" b="1" dirty="0">
                <a:ea typeface="Calibri" panose="020F0502020204030204" pitchFamily="34" charset="0"/>
                <a:cs typeface="Calibri" panose="020F0502020204030204" pitchFamily="34" charset="0"/>
              </a:rPr>
              <a:t> </a:t>
            </a:r>
            <a:r>
              <a:rPr lang="en-US" sz="3200" b="1" dirty="0" err="1" smtClean="0">
                <a:ea typeface="Calibri" panose="020F0502020204030204" pitchFamily="34" charset="0"/>
                <a:cs typeface="Calibri" panose="020F0502020204030204" pitchFamily="34" charset="0"/>
              </a:rPr>
              <a:t>đều</a:t>
            </a:r>
            <a:r>
              <a:rPr lang="en-US" sz="3200" b="1" dirty="0" smtClean="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xung</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quanh</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gốc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cây</a:t>
            </a:r>
            <a:r>
              <a:rPr lang="en-US" sz="3200" b="1" dirty="0">
                <a:ea typeface="Calibri" panose="020F0502020204030204" pitchFamily="34" charset="0"/>
                <a:cs typeface="Calibri" panose="020F0502020204030204" pitchFamily="34" charset="0"/>
              </a:rPr>
              <a:t>.</a:t>
            </a:r>
            <a:endParaRPr lang="en-US" sz="3200" b="1" dirty="0" smtClean="0">
              <a:effectLst/>
              <a:ea typeface="Calibri" panose="020F0502020204030204" pitchFamily="34" charset="0"/>
              <a:cs typeface="Calibri" panose="020F0502020204030204" pitchFamily="34" charset="0"/>
            </a:endParaRPr>
          </a:p>
          <a:p>
            <a:pPr marL="685800" lvl="0" indent="-228600" algn="just">
              <a:spcBef>
                <a:spcPts val="600"/>
              </a:spcBef>
              <a:spcAft>
                <a:spcPts val="600"/>
              </a:spcAft>
              <a:buFont typeface="Arial" panose="020B0604020202020204" pitchFamily="34" charset="0"/>
              <a:buChar char="•"/>
            </a:pPr>
            <a:r>
              <a:rPr lang="en-US" sz="3200" b="1" dirty="0" err="1" smtClean="0">
                <a:ea typeface="Calibri" panose="020F0502020204030204" pitchFamily="34" charset="0"/>
                <a:cs typeface="Calibri" panose="020F0502020204030204" pitchFamily="34" charset="0"/>
              </a:rPr>
              <a:t>Chậu</a:t>
            </a:r>
            <a:r>
              <a:rPr lang="en-US" sz="3200" b="1" dirty="0" smtClean="0">
                <a:ea typeface="Calibri" panose="020F0502020204030204" pitchFamily="34" charset="0"/>
                <a:cs typeface="Calibri" panose="020F0502020204030204" pitchFamily="34" charset="0"/>
              </a:rPr>
              <a:t> </a:t>
            </a:r>
            <a:r>
              <a:rPr lang="en-US" sz="3200" b="1" dirty="0">
                <a:ea typeface="Calibri" panose="020F0502020204030204" pitchFamily="34" charset="0"/>
                <a:cs typeface="Calibri" panose="020F0502020204030204" pitchFamily="34" charset="0"/>
              </a:rPr>
              <a:t>2: </a:t>
            </a:r>
            <a:r>
              <a:rPr lang="en-US" sz="3200" b="1" dirty="0" err="1">
                <a:ea typeface="Calibri" panose="020F0502020204030204" pitchFamily="34" charset="0"/>
                <a:cs typeface="Calibri" panose="020F0502020204030204" pitchFamily="34" charset="0"/>
              </a:rPr>
              <a:t>Không</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tưới</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nước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mà</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đặt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một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cốc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nhựa</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chứa</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nước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đã</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được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đục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các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lô</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nhỏ</a:t>
            </a:r>
            <a:r>
              <a:rPr lang="en-US" sz="3200" b="1" dirty="0">
                <a:ea typeface="Calibri" panose="020F0502020204030204" pitchFamily="34" charset="0"/>
                <a:cs typeface="Calibri" panose="020F0502020204030204" pitchFamily="34" charset="0"/>
              </a:rPr>
              <a:t> ở </a:t>
            </a:r>
            <a:r>
              <a:rPr lang="en-US" sz="3200" b="1" dirty="0" err="1">
                <a:ea typeface="Calibri" panose="020F0502020204030204" pitchFamily="34" charset="0"/>
                <a:cs typeface="Calibri" panose="020F0502020204030204" pitchFamily="34" charset="0"/>
              </a:rPr>
              <a:t>thân</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cốc</a:t>
            </a:r>
            <a:r>
              <a:rPr lang="en-US" sz="3200" b="1" dirty="0">
                <a:ea typeface="Calibri" panose="020F0502020204030204" pitchFamily="34" charset="0"/>
                <a:cs typeface="Calibri" panose="020F0502020204030204" pitchFamily="34" charset="0"/>
              </a:rPr>
              <a:t>) </a:t>
            </a:r>
            <a:r>
              <a:rPr lang="en-US" sz="3200" b="1" dirty="0" err="1">
                <a:ea typeface="Tahoma" panose="020B0604030504040204" pitchFamily="34" charset="0"/>
                <a:cs typeface="Calibri" panose="020F0502020204030204" pitchFamily="34" charset="0"/>
              </a:rPr>
              <a:t>vào</a:t>
            </a:r>
            <a:r>
              <a:rPr lang="en-US" sz="3200" b="1" dirty="0">
                <a:ea typeface="Tahoma" panose="020B0604030504040204" pitchFamily="34" charset="0"/>
                <a:cs typeface="Calibri" panose="020F0502020204030204" pitchFamily="34" charset="0"/>
              </a:rPr>
              <a:t> </a:t>
            </a:r>
            <a:r>
              <a:rPr lang="en-US" sz="3200" b="1" dirty="0" err="1">
                <a:ea typeface="Tahoma" panose="020B0604030504040204" pitchFamily="34" charset="0"/>
                <a:cs typeface="Calibri" panose="020F0502020204030204" pitchFamily="34" charset="0"/>
              </a:rPr>
              <a:t>một</a:t>
            </a:r>
            <a:r>
              <a:rPr lang="en-US" sz="3200" b="1" dirty="0">
                <a:ea typeface="Tahoma" panose="020B0604030504040204" pitchFamily="34" charset="0"/>
                <a:cs typeface="Calibri" panose="020F0502020204030204" pitchFamily="34" charset="0"/>
              </a:rPr>
              <a:t> </a:t>
            </a:r>
            <a:r>
              <a:rPr lang="en-US" sz="3200" b="1" dirty="0" err="1">
                <a:ea typeface="Tahoma" panose="020B0604030504040204" pitchFamily="34" charset="0"/>
                <a:cs typeface="Calibri" panose="020F0502020204030204" pitchFamily="34" charset="0"/>
              </a:rPr>
              <a:t>bên</a:t>
            </a:r>
            <a:r>
              <a:rPr lang="en-US" sz="3200" b="1" dirty="0">
                <a:ea typeface="Tahoma" panose="020B0604030504040204" pitchFamily="34" charset="0"/>
                <a:cs typeface="Calibri" panose="020F0502020204030204" pitchFamily="34" charset="0"/>
              </a:rPr>
              <a:t> </a:t>
            </a:r>
            <a:r>
              <a:rPr lang="en-US" sz="3200" b="1" dirty="0" err="1">
                <a:ea typeface="Tahoma" panose="020B0604030504040204" pitchFamily="34" charset="0"/>
                <a:cs typeface="Calibri" panose="020F0502020204030204" pitchFamily="34" charset="0"/>
              </a:rPr>
              <a:t>chậu</a:t>
            </a:r>
            <a:r>
              <a:rPr lang="en-US" sz="3200" b="1" dirty="0" smtClean="0">
                <a:ea typeface="Tahoma" panose="020B0604030504040204" pitchFamily="34" charset="0"/>
                <a:cs typeface="Calibri" panose="020F0502020204030204" pitchFamily="34" charset="0"/>
              </a:rPr>
              <a:t>.</a:t>
            </a:r>
            <a:endParaRPr lang="en-US" sz="3200" b="1" dirty="0" smtClean="0">
              <a:effectLs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C115201A-FD6B-4883-9158-63CD37F41623}" type="slidenum">
              <a:rPr lang="en-US" smtClean="0"/>
              <a:t>20</a:t>
            </a:fld>
            <a:endParaRPr lang="en-US"/>
          </a:p>
        </p:txBody>
      </p:sp>
    </p:spTree>
    <p:extLst>
      <p:ext uri="{BB962C8B-B14F-4D97-AF65-F5344CB8AC3E}">
        <p14:creationId xmlns:p14="http://schemas.microsoft.com/office/powerpoint/2010/main" val="329547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6442" b="4506"/>
          <a:stretch/>
        </p:blipFill>
        <p:spPr>
          <a:xfrm>
            <a:off x="3017812" y="523983"/>
            <a:ext cx="7060532" cy="3535640"/>
          </a:xfrm>
          <a:prstGeom prst="rect">
            <a:avLst/>
          </a:prstGeom>
        </p:spPr>
      </p:pic>
      <p:sp>
        <p:nvSpPr>
          <p:cNvPr id="8" name="Rectangle 7"/>
          <p:cNvSpPr/>
          <p:nvPr/>
        </p:nvSpPr>
        <p:spPr>
          <a:xfrm>
            <a:off x="2584449" y="4298459"/>
            <a:ext cx="8583560" cy="1289071"/>
          </a:xfrm>
          <a:prstGeom prst="rect">
            <a:avLst/>
          </a:prstGeom>
        </p:spPr>
        <p:txBody>
          <a:bodyPr wrap="square">
            <a:spAutoFit/>
          </a:bodyPr>
          <a:lstStyle/>
          <a:p>
            <a:pPr marL="457200" indent="-457200" algn="just">
              <a:lnSpc>
                <a:spcPct val="115000"/>
              </a:lnSpc>
              <a:spcBef>
                <a:spcPts val="500"/>
              </a:spcBef>
              <a:spcAft>
                <a:spcPts val="0"/>
              </a:spcAft>
              <a:buFont typeface="Wingdings" panose="05000000000000000000" pitchFamily="2" charset="2"/>
              <a:buChar char="ü"/>
            </a:pPr>
            <a:r>
              <a:rPr lang="en-US" sz="3200" b="1" dirty="0" err="1" smtClean="0">
                <a:solidFill>
                  <a:srgbClr val="C00000"/>
                </a:solidFill>
                <a:ea typeface="Calibri" panose="020F0502020204030204" pitchFamily="34" charset="0"/>
                <a:cs typeface="Calibri" panose="020F0502020204030204" pitchFamily="34" charset="0"/>
              </a:rPr>
              <a:t>Tại</a:t>
            </a:r>
            <a:r>
              <a:rPr lang="en-US" sz="3200" b="1" dirty="0" smtClean="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sao</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phải</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đặt</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cốc</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nước</a:t>
            </a:r>
            <a:r>
              <a:rPr lang="en-US" sz="3200" b="1" dirty="0">
                <a:solidFill>
                  <a:srgbClr val="C00000"/>
                </a:solidFill>
                <a:ea typeface="Calibri" panose="020F0502020204030204" pitchFamily="34" charset="0"/>
                <a:cs typeface="Calibri" panose="020F0502020204030204" pitchFamily="34" charset="0"/>
              </a:rPr>
              <a:t> ở </a:t>
            </a:r>
            <a:r>
              <a:rPr lang="en-US" sz="3200" b="1" dirty="0" err="1">
                <a:solidFill>
                  <a:srgbClr val="C00000"/>
                </a:solidFill>
                <a:ea typeface="Calibri" panose="020F0502020204030204" pitchFamily="34" charset="0"/>
                <a:cs typeface="Calibri" panose="020F0502020204030204" pitchFamily="34" charset="0"/>
              </a:rPr>
              <a:t>một</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bên</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chậu</a:t>
            </a:r>
            <a:r>
              <a:rPr lang="en-US" sz="3200" b="1" dirty="0">
                <a:solidFill>
                  <a:srgbClr val="C00000"/>
                </a:solidFill>
                <a:ea typeface="Calibri" panose="020F0502020204030204" pitchFamily="34" charset="0"/>
                <a:cs typeface="Calibri" panose="020F0502020204030204" pitchFamily="34" charset="0"/>
              </a:rPr>
              <a:t>?</a:t>
            </a:r>
            <a:endParaRPr lang="en-US" sz="3200" b="1" dirty="0" smtClean="0">
              <a:solidFill>
                <a:srgbClr val="C00000"/>
              </a:solidFill>
              <a:effectLst/>
              <a:ea typeface="Calibri" panose="020F0502020204030204" pitchFamily="34" charset="0"/>
              <a:cs typeface="Calibri" panose="020F0502020204030204" pitchFamily="34" charset="0"/>
            </a:endParaRPr>
          </a:p>
          <a:p>
            <a:pPr marL="457200" indent="-457200" algn="just">
              <a:lnSpc>
                <a:spcPct val="115000"/>
              </a:lnSpc>
              <a:spcBef>
                <a:spcPts val="500"/>
              </a:spcBef>
              <a:spcAft>
                <a:spcPts val="0"/>
              </a:spcAft>
              <a:buFont typeface="Wingdings" panose="05000000000000000000" pitchFamily="2" charset="2"/>
              <a:buChar char="ü"/>
            </a:pPr>
            <a:r>
              <a:rPr lang="en-US" sz="3200" b="1" dirty="0" err="1" smtClean="0">
                <a:solidFill>
                  <a:srgbClr val="C00000"/>
                </a:solidFill>
                <a:ea typeface="Calibri" panose="020F0502020204030204" pitchFamily="34" charset="0"/>
                <a:cs typeface="Calibri" panose="020F0502020204030204" pitchFamily="34" charset="0"/>
              </a:rPr>
              <a:t>Việc</a:t>
            </a:r>
            <a:r>
              <a:rPr lang="en-US" sz="3200" b="1" dirty="0" smtClean="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đục</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các</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lỗ</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nhỏ</a:t>
            </a:r>
            <a:r>
              <a:rPr lang="en-US" sz="3200" b="1" dirty="0">
                <a:solidFill>
                  <a:srgbClr val="C00000"/>
                </a:solidFill>
                <a:ea typeface="Calibri" panose="020F0502020204030204" pitchFamily="34" charset="0"/>
                <a:cs typeface="Calibri" panose="020F0502020204030204" pitchFamily="34" charset="0"/>
              </a:rPr>
              <a:t> ở </a:t>
            </a:r>
            <a:r>
              <a:rPr lang="en-US" sz="3200" b="1" dirty="0" err="1">
                <a:solidFill>
                  <a:srgbClr val="C00000"/>
                </a:solidFill>
                <a:ea typeface="Calibri" panose="020F0502020204030204" pitchFamily="34" charset="0"/>
                <a:cs typeface="Calibri" panose="020F0502020204030204" pitchFamily="34" charset="0"/>
              </a:rPr>
              <a:t>thân</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cốc</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có</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tác</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dụng</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gì</a:t>
            </a:r>
            <a:r>
              <a:rPr lang="en-US" sz="3200" b="1" dirty="0">
                <a:solidFill>
                  <a:srgbClr val="C00000"/>
                </a:solidFill>
                <a:ea typeface="Calibri" panose="020F0502020204030204" pitchFamily="34" charset="0"/>
                <a:cs typeface="Calibri" panose="020F0502020204030204" pitchFamily="34" charset="0"/>
              </a:rPr>
              <a:t>?</a:t>
            </a:r>
            <a:endParaRPr lang="en-US" sz="3200" b="1" dirty="0">
              <a:solidFill>
                <a:srgbClr val="C00000"/>
              </a:solidFill>
              <a:effectLst/>
              <a:ea typeface="Calibri" panose="020F0502020204030204" pitchFamily="34" charset="0"/>
              <a:cs typeface="Calibri" panose="020F0502020204030204" pitchFamily="34" charset="0"/>
            </a:endParaRPr>
          </a:p>
        </p:txBody>
      </p:sp>
      <p:grpSp>
        <p:nvGrpSpPr>
          <p:cNvPr id="9" name="Group 15"/>
          <p:cNvGrpSpPr>
            <a:grpSpLocks/>
          </p:cNvGrpSpPr>
          <p:nvPr/>
        </p:nvGrpSpPr>
        <p:grpSpPr bwMode="auto">
          <a:xfrm>
            <a:off x="498424" y="4208228"/>
            <a:ext cx="1694645" cy="1360083"/>
            <a:chOff x="2400" y="1776"/>
            <a:chExt cx="1597" cy="1178"/>
          </a:xfrm>
        </p:grpSpPr>
        <p:sp>
          <p:nvSpPr>
            <p:cNvPr id="10"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2" name="Slide Number Placeholder 1"/>
          <p:cNvSpPr>
            <a:spLocks noGrp="1"/>
          </p:cNvSpPr>
          <p:nvPr>
            <p:ph type="sldNum" sz="quarter" idx="12"/>
          </p:nvPr>
        </p:nvSpPr>
        <p:spPr/>
        <p:txBody>
          <a:bodyPr/>
          <a:lstStyle/>
          <a:p>
            <a:fld id="{C115201A-FD6B-4883-9158-63CD37F41623}" type="slidenum">
              <a:rPr lang="en-US" smtClean="0"/>
              <a:t>21</a:t>
            </a:fld>
            <a:endParaRPr lang="en-US"/>
          </a:p>
        </p:txBody>
      </p:sp>
    </p:spTree>
    <p:extLst>
      <p:ext uri="{BB962C8B-B14F-4D97-AF65-F5344CB8AC3E}">
        <p14:creationId xmlns:p14="http://schemas.microsoft.com/office/powerpoint/2010/main" val="149988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35888070"/>
              </p:ext>
            </p:extLst>
          </p:nvPr>
        </p:nvGraphicFramePr>
        <p:xfrm>
          <a:off x="712468" y="1529838"/>
          <a:ext cx="10695759" cy="4441149"/>
        </p:xfrm>
        <a:graphic>
          <a:graphicData uri="http://schemas.openxmlformats.org/drawingml/2006/table">
            <a:tbl>
              <a:tblPr firstRow="1" firstCol="1" bandRow="1">
                <a:tableStyleId>{69CF1AB2-1976-4502-BF36-3FF5EA218861}</a:tableStyleId>
              </a:tblPr>
              <a:tblGrid>
                <a:gridCol w="1527349">
                  <a:extLst>
                    <a:ext uri="{9D8B030D-6E8A-4147-A177-3AD203B41FA5}">
                      <a16:colId xmlns:a16="http://schemas.microsoft.com/office/drawing/2014/main" val="41921859"/>
                    </a:ext>
                  </a:extLst>
                </a:gridCol>
                <a:gridCol w="1527349">
                  <a:extLst>
                    <a:ext uri="{9D8B030D-6E8A-4147-A177-3AD203B41FA5}">
                      <a16:colId xmlns:a16="http://schemas.microsoft.com/office/drawing/2014/main" val="3194906321"/>
                    </a:ext>
                  </a:extLst>
                </a:gridCol>
                <a:gridCol w="1527349">
                  <a:extLst>
                    <a:ext uri="{9D8B030D-6E8A-4147-A177-3AD203B41FA5}">
                      <a16:colId xmlns:a16="http://schemas.microsoft.com/office/drawing/2014/main" val="2182639292"/>
                    </a:ext>
                  </a:extLst>
                </a:gridCol>
                <a:gridCol w="1528428">
                  <a:extLst>
                    <a:ext uri="{9D8B030D-6E8A-4147-A177-3AD203B41FA5}">
                      <a16:colId xmlns:a16="http://schemas.microsoft.com/office/drawing/2014/main" val="3189132423"/>
                    </a:ext>
                  </a:extLst>
                </a:gridCol>
                <a:gridCol w="1528428">
                  <a:extLst>
                    <a:ext uri="{9D8B030D-6E8A-4147-A177-3AD203B41FA5}">
                      <a16:colId xmlns:a16="http://schemas.microsoft.com/office/drawing/2014/main" val="2785733982"/>
                    </a:ext>
                  </a:extLst>
                </a:gridCol>
                <a:gridCol w="1528428">
                  <a:extLst>
                    <a:ext uri="{9D8B030D-6E8A-4147-A177-3AD203B41FA5}">
                      <a16:colId xmlns:a16="http://schemas.microsoft.com/office/drawing/2014/main" val="2117680078"/>
                    </a:ext>
                  </a:extLst>
                </a:gridCol>
                <a:gridCol w="1528428">
                  <a:extLst>
                    <a:ext uri="{9D8B030D-6E8A-4147-A177-3AD203B41FA5}">
                      <a16:colId xmlns:a16="http://schemas.microsoft.com/office/drawing/2014/main" val="3137438655"/>
                    </a:ext>
                  </a:extLst>
                </a:gridCol>
              </a:tblGrid>
              <a:tr h="2185819">
                <a:tc gridSpan="7">
                  <a:txBody>
                    <a:bodyPr/>
                    <a:lstStyle/>
                    <a:p>
                      <a:pPr algn="ctr">
                        <a:lnSpc>
                          <a:spcPct val="115000"/>
                        </a:lnSpc>
                        <a:spcBef>
                          <a:spcPts val="500"/>
                        </a:spcBef>
                        <a:spcAft>
                          <a:spcPts val="0"/>
                        </a:spcAft>
                      </a:pPr>
                      <a:r>
                        <a:rPr lang="en-US" sz="2800" b="1" dirty="0">
                          <a:effectLst/>
                        </a:rPr>
                        <a:t>MẪU PHIẾU SỐ 5</a:t>
                      </a:r>
                    </a:p>
                    <a:p>
                      <a:pPr algn="ctr">
                        <a:lnSpc>
                          <a:spcPct val="115000"/>
                        </a:lnSpc>
                        <a:spcBef>
                          <a:spcPts val="500"/>
                        </a:spcBef>
                        <a:spcAft>
                          <a:spcPts val="0"/>
                        </a:spcAft>
                      </a:pPr>
                      <a:r>
                        <a:rPr lang="en-US" sz="2800" b="1" dirty="0" err="1">
                          <a:effectLst/>
                        </a:rPr>
                        <a:t>Kết</a:t>
                      </a:r>
                      <a:r>
                        <a:rPr lang="en-US" sz="2800" b="1" dirty="0">
                          <a:effectLst/>
                        </a:rPr>
                        <a:t> </a:t>
                      </a:r>
                      <a:r>
                        <a:rPr lang="en-US" sz="2800" b="1" dirty="0" err="1">
                          <a:effectLst/>
                        </a:rPr>
                        <a:t>quả</a:t>
                      </a:r>
                      <a:r>
                        <a:rPr lang="en-US" sz="2800" b="1" dirty="0">
                          <a:effectLst/>
                        </a:rPr>
                        <a:t> </a:t>
                      </a:r>
                      <a:r>
                        <a:rPr lang="en-US" sz="2800" b="1" dirty="0" err="1">
                          <a:effectLst/>
                        </a:rPr>
                        <a:t>thực</a:t>
                      </a:r>
                      <a:r>
                        <a:rPr lang="en-US" sz="2800" b="1" dirty="0">
                          <a:effectLst/>
                        </a:rPr>
                        <a:t> </a:t>
                      </a:r>
                      <a:r>
                        <a:rPr lang="en-US" sz="2800" b="1" dirty="0" err="1">
                          <a:effectLst/>
                        </a:rPr>
                        <a:t>hiện</a:t>
                      </a:r>
                      <a:r>
                        <a:rPr lang="en-US" sz="2800" b="1" dirty="0">
                          <a:effectLst/>
                        </a:rPr>
                        <a:t> </a:t>
                      </a:r>
                      <a:r>
                        <a:rPr lang="en-US" sz="2800" b="1" dirty="0" err="1">
                          <a:effectLst/>
                        </a:rPr>
                        <a:t>nghiên</a:t>
                      </a:r>
                      <a:r>
                        <a:rPr lang="en-US" sz="2800" b="1" dirty="0">
                          <a:effectLst/>
                        </a:rPr>
                        <a:t> </a:t>
                      </a:r>
                      <a:r>
                        <a:rPr lang="en-US" sz="2800" b="1" dirty="0" err="1">
                          <a:effectLst/>
                        </a:rPr>
                        <a:t>cứu</a:t>
                      </a:r>
                      <a:endParaRPr lang="en-US" sz="2800" b="1" dirty="0">
                        <a:effectLst/>
                      </a:endParaRPr>
                    </a:p>
                    <a:p>
                      <a:pPr algn="just">
                        <a:lnSpc>
                          <a:spcPct val="115000"/>
                        </a:lnSpc>
                        <a:spcBef>
                          <a:spcPts val="500"/>
                        </a:spcBef>
                        <a:spcAft>
                          <a:spcPts val="0"/>
                        </a:spcAft>
                      </a:pPr>
                      <a:r>
                        <a:rPr lang="en-US" sz="2800" b="1" dirty="0" err="1">
                          <a:effectLst/>
                        </a:rPr>
                        <a:t>Nhóm</a:t>
                      </a:r>
                      <a:r>
                        <a:rPr lang="en-US" sz="2800" b="1" dirty="0">
                          <a:effectLst/>
                        </a:rPr>
                        <a:t> </a:t>
                      </a:r>
                      <a:r>
                        <a:rPr lang="en-US" sz="2800" b="1" dirty="0" err="1">
                          <a:effectLst/>
                        </a:rPr>
                        <a:t>thực</a:t>
                      </a:r>
                      <a:r>
                        <a:rPr lang="en-US" sz="2800" b="1" dirty="0">
                          <a:effectLst/>
                        </a:rPr>
                        <a:t> </a:t>
                      </a:r>
                      <a:r>
                        <a:rPr lang="en-US" sz="2800" b="1" dirty="0" err="1">
                          <a:effectLst/>
                        </a:rPr>
                        <a:t>hiện</a:t>
                      </a:r>
                      <a:r>
                        <a:rPr lang="en-US" sz="2800" b="1" dirty="0">
                          <a:effectLst/>
                        </a:rPr>
                        <a:t>:……………………………………………………………………..</a:t>
                      </a:r>
                    </a:p>
                    <a:p>
                      <a:pPr algn="just">
                        <a:lnSpc>
                          <a:spcPct val="115000"/>
                        </a:lnSpc>
                        <a:spcBef>
                          <a:spcPts val="500"/>
                        </a:spcBef>
                        <a:spcAft>
                          <a:spcPts val="0"/>
                        </a:spcAft>
                      </a:pPr>
                      <a:r>
                        <a:rPr lang="en-US" sz="2800" b="1" dirty="0" err="1">
                          <a:effectLst/>
                        </a:rPr>
                        <a:t>Nội</a:t>
                      </a:r>
                      <a:r>
                        <a:rPr lang="en-US" sz="2800" b="1" dirty="0">
                          <a:effectLst/>
                        </a:rPr>
                        <a:t> dung </a:t>
                      </a:r>
                      <a:r>
                        <a:rPr lang="en-US" sz="2800" b="1" dirty="0" err="1">
                          <a:effectLst/>
                        </a:rPr>
                        <a:t>nghiên</a:t>
                      </a:r>
                      <a:r>
                        <a:rPr lang="en-US" sz="2800" b="1" dirty="0">
                          <a:effectLst/>
                        </a:rPr>
                        <a:t> </a:t>
                      </a:r>
                      <a:r>
                        <a:rPr lang="en-US" sz="2800" b="1" dirty="0" err="1">
                          <a:effectLst/>
                        </a:rPr>
                        <a:t>cứu</a:t>
                      </a: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5605809"/>
                  </a:ext>
                </a:extLst>
              </a:tr>
              <a:tr h="636937">
                <a:tc>
                  <a:txBody>
                    <a:bodyPr/>
                    <a:lstStyle/>
                    <a:p>
                      <a:pPr algn="ctr">
                        <a:lnSpc>
                          <a:spcPct val="115000"/>
                        </a:lnSpc>
                        <a:spcBef>
                          <a:spcPts val="500"/>
                        </a:spcBef>
                        <a:spcAft>
                          <a:spcPts val="0"/>
                        </a:spcAft>
                      </a:pPr>
                      <a:r>
                        <a:rPr lang="en-US" sz="2800" b="1" dirty="0" err="1">
                          <a:effectLst/>
                        </a:rPr>
                        <a:t>Chậu</a:t>
                      </a:r>
                      <a:r>
                        <a:rPr lang="en-US" sz="2800" b="1" dirty="0">
                          <a:effectLst/>
                        </a:rPr>
                        <a:t> </a:t>
                      </a:r>
                      <a:r>
                        <a:rPr lang="en-US" sz="2800" b="1" dirty="0" err="1">
                          <a:effectLst/>
                        </a:rPr>
                        <a:t>cây</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15000"/>
                        </a:lnSpc>
                        <a:spcBef>
                          <a:spcPts val="500"/>
                        </a:spcBef>
                        <a:spcAft>
                          <a:spcPts val="0"/>
                        </a:spcAft>
                      </a:pPr>
                      <a:r>
                        <a:rPr lang="en-US" sz="2800" b="1" dirty="0" err="1">
                          <a:effectLst/>
                        </a:rPr>
                        <a:t>Tưới</a:t>
                      </a:r>
                      <a:r>
                        <a:rPr lang="en-US" sz="2800" b="1" dirty="0">
                          <a:effectLst/>
                        </a:rPr>
                        <a:t> </a:t>
                      </a:r>
                      <a:r>
                        <a:rPr lang="en-US" sz="2800" b="1" dirty="0" err="1">
                          <a:effectLst/>
                        </a:rPr>
                        <a:t>đều</a:t>
                      </a:r>
                      <a:r>
                        <a:rPr lang="en-US" sz="2800" b="1" dirty="0">
                          <a:effectLst/>
                        </a:rPr>
                        <a:t> </a:t>
                      </a:r>
                      <a:r>
                        <a:rPr lang="en-US" sz="2800" b="1" dirty="0" err="1">
                          <a:effectLst/>
                        </a:rPr>
                        <a:t>quanh</a:t>
                      </a:r>
                      <a:r>
                        <a:rPr lang="en-US" sz="2800" b="1" dirty="0">
                          <a:effectLst/>
                        </a:rPr>
                        <a:t> </a:t>
                      </a:r>
                      <a:r>
                        <a:rPr lang="en-US" sz="2800" b="1" dirty="0" err="1">
                          <a:effectLst/>
                        </a:rPr>
                        <a:t>gốc</a:t>
                      </a:r>
                      <a:r>
                        <a:rPr lang="en-US" sz="2800" b="1" dirty="0">
                          <a:effectLst/>
                        </a:rPr>
                        <a:t> </a:t>
                      </a:r>
                      <a:r>
                        <a:rPr lang="en-US" sz="2800" b="1" dirty="0" err="1">
                          <a:effectLst/>
                        </a:rPr>
                        <a:t>cây</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15000"/>
                        </a:lnSpc>
                        <a:spcBef>
                          <a:spcPts val="500"/>
                        </a:spcBef>
                        <a:spcAft>
                          <a:spcPts val="0"/>
                        </a:spcAft>
                      </a:pPr>
                      <a:r>
                        <a:rPr lang="en-US" sz="2800" b="1" dirty="0" err="1">
                          <a:effectLst/>
                        </a:rPr>
                        <a:t>Đặt</a:t>
                      </a:r>
                      <a:r>
                        <a:rPr lang="en-US" sz="2800" b="1" dirty="0">
                          <a:effectLst/>
                        </a:rPr>
                        <a:t> </a:t>
                      </a:r>
                      <a:r>
                        <a:rPr lang="en-US" sz="2800" b="1" dirty="0" err="1">
                          <a:effectLst/>
                        </a:rPr>
                        <a:t>cốc</a:t>
                      </a:r>
                      <a:r>
                        <a:rPr lang="en-US" sz="2800" b="1" dirty="0">
                          <a:effectLst/>
                        </a:rPr>
                        <a:t> </a:t>
                      </a:r>
                      <a:r>
                        <a:rPr lang="en-US" sz="2800" b="1" dirty="0" err="1">
                          <a:effectLst/>
                        </a:rPr>
                        <a:t>nước</a:t>
                      </a:r>
                      <a:r>
                        <a:rPr lang="en-US" sz="2800" b="1" dirty="0">
                          <a:effectLst/>
                        </a:rPr>
                        <a:t> ở </a:t>
                      </a:r>
                      <a:r>
                        <a:rPr lang="en-US" sz="2800" b="1" dirty="0" err="1">
                          <a:effectLst/>
                        </a:rPr>
                        <a:t>một</a:t>
                      </a:r>
                      <a:r>
                        <a:rPr lang="en-US" sz="2800" b="1" dirty="0">
                          <a:effectLst/>
                        </a:rPr>
                        <a:t> </a:t>
                      </a:r>
                      <a:r>
                        <a:rPr lang="en-US" sz="2800" b="1" dirty="0" err="1">
                          <a:effectLst/>
                        </a:rPr>
                        <a:t>bên</a:t>
                      </a:r>
                      <a:r>
                        <a:rPr lang="en-US" sz="2800" b="1" dirty="0">
                          <a:effectLst/>
                        </a:rPr>
                        <a:t> </a:t>
                      </a:r>
                      <a:r>
                        <a:rPr lang="en-US" sz="2800" b="1" dirty="0" err="1">
                          <a:effectLst/>
                        </a:rPr>
                        <a:t>chậu</a:t>
                      </a:r>
                      <a:r>
                        <a:rPr lang="en-US" sz="2800" b="1" dirty="0">
                          <a:effectLst/>
                        </a:rPr>
                        <a:t> </a:t>
                      </a:r>
                      <a:r>
                        <a:rPr lang="en-US" sz="2800" b="1" dirty="0" err="1">
                          <a:effectLst/>
                        </a:rPr>
                        <a:t>cây</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7708960"/>
                  </a:ext>
                </a:extLst>
              </a:tr>
              <a:tr h="636937">
                <a:tc rowSpan="2">
                  <a:txBody>
                    <a:bodyPr/>
                    <a:lstStyle/>
                    <a:p>
                      <a:pPr algn="ctr">
                        <a:lnSpc>
                          <a:spcPct val="115000"/>
                        </a:lnSpc>
                        <a:spcBef>
                          <a:spcPts val="500"/>
                        </a:spcBef>
                        <a:spcAft>
                          <a:spcPts val="0"/>
                        </a:spcAft>
                      </a:pPr>
                      <a:r>
                        <a:rPr lang="en-US" sz="2800" b="1" dirty="0" err="1">
                          <a:effectLst/>
                        </a:rPr>
                        <a:t>Kết</a:t>
                      </a:r>
                      <a:r>
                        <a:rPr lang="en-US" sz="2800" b="1" dirty="0">
                          <a:effectLst/>
                        </a:rPr>
                        <a:t> </a:t>
                      </a:r>
                      <a:r>
                        <a:rPr lang="en-US" sz="2800" b="1" dirty="0" err="1">
                          <a:effectLst/>
                        </a:rPr>
                        <a:t>quả</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1</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2</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3</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1</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2</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3</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4713953"/>
                  </a:ext>
                </a:extLst>
              </a:tr>
              <a:tr h="636937">
                <a:tc vMerge="1">
                  <a:txBody>
                    <a:bodyPr/>
                    <a:lstStyle/>
                    <a:p>
                      <a:endParaRPr lang="en-US"/>
                    </a:p>
                  </a:txBody>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5540716"/>
                  </a:ext>
                </a:extLst>
              </a:tr>
            </a:tbl>
          </a:graphicData>
        </a:graphic>
      </p:graphicFrame>
      <p:sp>
        <p:nvSpPr>
          <p:cNvPr id="3" name="Rectangle 2"/>
          <p:cNvSpPr/>
          <p:nvPr/>
        </p:nvSpPr>
        <p:spPr>
          <a:xfrm>
            <a:off x="507801" y="554296"/>
            <a:ext cx="6703886" cy="584775"/>
          </a:xfrm>
          <a:prstGeom prst="rect">
            <a:avLst/>
          </a:prstGeom>
        </p:spPr>
        <p:txBody>
          <a:bodyPr wrap="none">
            <a:spAutoFit/>
          </a:bodyPr>
          <a:lstStyle/>
          <a:p>
            <a:pPr>
              <a:spcAft>
                <a:spcPts val="0"/>
              </a:spcAft>
            </a:pPr>
            <a:r>
              <a:rPr lang="en-US" sz="3200" b="1" i="1" dirty="0">
                <a:ea typeface="Tahoma" panose="020B0604030504040204" pitchFamily="34" charset="0"/>
              </a:rPr>
              <a:t>+ </a:t>
            </a:r>
            <a:r>
              <a:rPr lang="en-US" sz="3200" b="1" i="1" dirty="0" err="1">
                <a:ea typeface="Tahoma" panose="020B0604030504040204" pitchFamily="34" charset="0"/>
              </a:rPr>
              <a:t>Bước</a:t>
            </a:r>
            <a:r>
              <a:rPr lang="en-US" sz="3200" b="1" i="1" dirty="0">
                <a:ea typeface="Tahoma" panose="020B0604030504040204" pitchFamily="34" charset="0"/>
              </a:rPr>
              <a:t> 3:</a:t>
            </a:r>
            <a:r>
              <a:rPr lang="en-US" sz="3200" b="1" dirty="0">
                <a:ea typeface="Tahoma" panose="020B0604030504040204" pitchFamily="34" charset="0"/>
              </a:rPr>
              <a:t> </a:t>
            </a:r>
            <a:r>
              <a:rPr lang="en-US" sz="3200" b="1" dirty="0" err="1">
                <a:ea typeface="Tahoma" panose="020B0604030504040204" pitchFamily="34" charset="0"/>
              </a:rPr>
              <a:t>Quan</a:t>
            </a:r>
            <a:r>
              <a:rPr lang="en-US" sz="3200" b="1" dirty="0">
                <a:ea typeface="Tahoma" panose="020B0604030504040204" pitchFamily="34" charset="0"/>
              </a:rPr>
              <a:t> </a:t>
            </a:r>
            <a:r>
              <a:rPr lang="en-US" sz="3200" b="1" dirty="0" err="1">
                <a:ea typeface="Tahoma" panose="020B0604030504040204" pitchFamily="34" charset="0"/>
              </a:rPr>
              <a:t>sát</a:t>
            </a:r>
            <a:r>
              <a:rPr lang="en-US" sz="3200" b="1" dirty="0">
                <a:ea typeface="Tahoma" panose="020B0604030504040204" pitchFamily="34" charset="0"/>
              </a:rPr>
              <a:t> </a:t>
            </a:r>
            <a:r>
              <a:rPr lang="en-US" sz="3200" b="1" dirty="0" err="1">
                <a:ea typeface="Tahoma" panose="020B0604030504040204" pitchFamily="34" charset="0"/>
              </a:rPr>
              <a:t>kết</a:t>
            </a:r>
            <a:r>
              <a:rPr lang="en-US" sz="3200" b="1" dirty="0">
                <a:ea typeface="Tahoma" panose="020B0604030504040204" pitchFamily="34" charset="0"/>
              </a:rPr>
              <a:t> </a:t>
            </a:r>
            <a:r>
              <a:rPr lang="en-US" sz="3200" b="1" dirty="0" err="1">
                <a:ea typeface="Tahoma" panose="020B0604030504040204" pitchFamily="34" charset="0"/>
              </a:rPr>
              <a:t>quả</a:t>
            </a:r>
            <a:r>
              <a:rPr lang="en-US" sz="3200" b="1" dirty="0">
                <a:ea typeface="Tahoma" panose="020B0604030504040204" pitchFamily="34" charset="0"/>
              </a:rPr>
              <a:t> </a:t>
            </a:r>
            <a:r>
              <a:rPr lang="en-US" sz="3200" b="1" dirty="0" err="1">
                <a:ea typeface="Tahoma" panose="020B0604030504040204" pitchFamily="34" charset="0"/>
              </a:rPr>
              <a:t>thí</a:t>
            </a:r>
            <a:r>
              <a:rPr lang="en-US" sz="3200" b="1" dirty="0">
                <a:ea typeface="Tahoma" panose="020B0604030504040204" pitchFamily="34" charset="0"/>
              </a:rPr>
              <a:t> </a:t>
            </a:r>
            <a:r>
              <a:rPr lang="en-US" sz="3200" b="1" dirty="0" err="1" smtClean="0">
                <a:ea typeface="Tahoma" panose="020B0604030504040204" pitchFamily="34" charset="0"/>
              </a:rPr>
              <a:t>nghiệm</a:t>
            </a:r>
            <a:endParaRPr lang="en-US" sz="3200" b="1" dirty="0">
              <a:ea typeface="Arial" panose="020B0604020202020204" pitchFamily="34" charset="0"/>
            </a:endParaRPr>
          </a:p>
        </p:txBody>
      </p:sp>
      <p:sp>
        <p:nvSpPr>
          <p:cNvPr id="4" name="Slide Number Placeholder 3"/>
          <p:cNvSpPr>
            <a:spLocks noGrp="1"/>
          </p:cNvSpPr>
          <p:nvPr>
            <p:ph type="sldNum" sz="quarter" idx="12"/>
          </p:nvPr>
        </p:nvSpPr>
        <p:spPr/>
        <p:txBody>
          <a:bodyPr/>
          <a:lstStyle/>
          <a:p>
            <a:fld id="{C115201A-FD6B-4883-9158-63CD37F41623}" type="slidenum">
              <a:rPr lang="en-US" smtClean="0"/>
              <a:t>22</a:t>
            </a:fld>
            <a:endParaRPr lang="en-US"/>
          </a:p>
        </p:txBody>
      </p:sp>
    </p:spTree>
    <p:extLst>
      <p:ext uri="{BB962C8B-B14F-4D97-AF65-F5344CB8AC3E}">
        <p14:creationId xmlns:p14="http://schemas.microsoft.com/office/powerpoint/2010/main" val="298472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84" y="435021"/>
            <a:ext cx="9255995" cy="800219"/>
          </a:xfrm>
          <a:prstGeom prst="rect">
            <a:avLst/>
          </a:prstGeom>
        </p:spPr>
        <p:txBody>
          <a:bodyPr wrap="none">
            <a:spAutoFit/>
          </a:bodyPr>
          <a:lstStyle/>
          <a:p>
            <a:pPr indent="180340" algn="just">
              <a:lnSpc>
                <a:spcPct val="115000"/>
              </a:lnSpc>
              <a:spcBef>
                <a:spcPts val="500"/>
              </a:spcBef>
              <a:spcAft>
                <a:spcPts val="0"/>
              </a:spcAft>
            </a:pPr>
            <a:r>
              <a:rPr lang="en-US" sz="4000" b="1" dirty="0" smtClean="0">
                <a:ea typeface="Calibri" panose="020F0502020204030204" pitchFamily="34" charset="0"/>
                <a:cs typeface="Calibri" panose="020F0502020204030204" pitchFamily="34" charset="0"/>
              </a:rPr>
              <a:t>3.4</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Thí</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nghiệm</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tính</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ứng</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động</a:t>
            </a:r>
            <a:r>
              <a:rPr lang="en-US" sz="4000" b="1" dirty="0">
                <a:ea typeface="Calibri" panose="020F0502020204030204" pitchFamily="34" charset="0"/>
                <a:cs typeface="Calibri" panose="020F0502020204030204" pitchFamily="34" charset="0"/>
              </a:rPr>
              <a:t> ở </a:t>
            </a:r>
            <a:r>
              <a:rPr lang="en-US" sz="4000" b="1" dirty="0" err="1">
                <a:ea typeface="Calibri" panose="020F0502020204030204" pitchFamily="34" charset="0"/>
                <a:cs typeface="Calibri" panose="020F0502020204030204" pitchFamily="34" charset="0"/>
              </a:rPr>
              <a:t>thực</a:t>
            </a:r>
            <a:r>
              <a:rPr lang="en-US" sz="4000" b="1" dirty="0">
                <a:ea typeface="Calibri" panose="020F0502020204030204" pitchFamily="34" charset="0"/>
                <a:cs typeface="Calibri" panose="020F0502020204030204" pitchFamily="34" charset="0"/>
              </a:rPr>
              <a:t> </a:t>
            </a:r>
            <a:r>
              <a:rPr lang="en-US" sz="4000" b="1" dirty="0" err="1" smtClean="0">
                <a:ea typeface="Calibri" panose="020F0502020204030204" pitchFamily="34" charset="0"/>
                <a:cs typeface="Calibri" panose="020F0502020204030204" pitchFamily="34" charset="0"/>
              </a:rPr>
              <a:t>vật</a:t>
            </a:r>
            <a:endParaRPr lang="en-US" sz="4000" dirty="0">
              <a:effectLst/>
              <a:ea typeface="Calibri" panose="020F0502020204030204" pitchFamily="34" charset="0"/>
              <a:cs typeface="Calibri" panose="020F0502020204030204" pitchFamily="34" charset="0"/>
            </a:endParaRPr>
          </a:p>
        </p:txBody>
      </p:sp>
      <p:sp>
        <p:nvSpPr>
          <p:cNvPr id="3" name="Rectangle 2"/>
          <p:cNvSpPr/>
          <p:nvPr/>
        </p:nvSpPr>
        <p:spPr>
          <a:xfrm>
            <a:off x="827314" y="1235240"/>
            <a:ext cx="10740571" cy="1855380"/>
          </a:xfrm>
          <a:prstGeom prst="rect">
            <a:avLst/>
          </a:prstGeom>
        </p:spPr>
        <p:txBody>
          <a:bodyPr wrap="square">
            <a:spAutoFit/>
          </a:bodyPr>
          <a:lstStyle/>
          <a:p>
            <a:pPr algn="just">
              <a:lnSpc>
                <a:spcPct val="115000"/>
              </a:lnSpc>
              <a:spcBef>
                <a:spcPts val="500"/>
              </a:spcBef>
              <a:spcAft>
                <a:spcPts val="0"/>
              </a:spcAft>
            </a:pPr>
            <a:r>
              <a:rPr lang="en-US" sz="3200" b="1" i="1" dirty="0">
                <a:ea typeface="Calibri" panose="020F0502020204030204" pitchFamily="34" charset="0"/>
                <a:cs typeface="Calibri" panose="020F0502020204030204" pitchFamily="34" charset="0"/>
              </a:rPr>
              <a:t>+ </a:t>
            </a:r>
            <a:r>
              <a:rPr lang="en-US" sz="3200" b="1" i="1" dirty="0" err="1">
                <a:ea typeface="Calibri" panose="020F0502020204030204" pitchFamily="34" charset="0"/>
                <a:cs typeface="Calibri" panose="020F0502020204030204" pitchFamily="34" charset="0"/>
              </a:rPr>
              <a:t>Bước</a:t>
            </a:r>
            <a:r>
              <a:rPr lang="en-US" sz="3200" b="1" i="1" dirty="0">
                <a:ea typeface="Calibri" panose="020F0502020204030204" pitchFamily="34" charset="0"/>
                <a:cs typeface="Calibri" panose="020F0502020204030204" pitchFamily="34" charset="0"/>
              </a:rPr>
              <a:t> 1:</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Chuẩn</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bị</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một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chậu</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cây</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trinh</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nữ</a:t>
            </a:r>
            <a:r>
              <a:rPr lang="en-US" sz="3200" b="1" dirty="0">
                <a:ea typeface="Calibri" panose="020F0502020204030204" pitchFamily="34" charset="0"/>
                <a:cs typeface="Calibri" panose="020F0502020204030204" pitchFamily="34" charset="0"/>
              </a:rPr>
              <a:t>.</a:t>
            </a:r>
            <a:endParaRPr lang="en-US" sz="3200" b="1" dirty="0" smtClean="0">
              <a:effectLst/>
              <a:ea typeface="Calibri" panose="020F0502020204030204" pitchFamily="34" charset="0"/>
              <a:cs typeface="Calibri" panose="020F0502020204030204" pitchFamily="34" charset="0"/>
            </a:endParaRPr>
          </a:p>
          <a:p>
            <a:pPr algn="just">
              <a:lnSpc>
                <a:spcPct val="115000"/>
              </a:lnSpc>
              <a:spcBef>
                <a:spcPts val="500"/>
              </a:spcBef>
              <a:spcAft>
                <a:spcPts val="0"/>
              </a:spcAft>
            </a:pPr>
            <a:r>
              <a:rPr lang="en-US" sz="3200" b="1" i="1" dirty="0">
                <a:ea typeface="Calibri" panose="020F0502020204030204" pitchFamily="34" charset="0"/>
                <a:cs typeface="Calibri" panose="020F0502020204030204" pitchFamily="34" charset="0"/>
              </a:rPr>
              <a:t>+ </a:t>
            </a:r>
            <a:r>
              <a:rPr lang="en-US" sz="3200" b="1" i="1" dirty="0" err="1" smtClean="0">
                <a:ea typeface="Calibri" panose="020F0502020204030204" pitchFamily="34" charset="0"/>
                <a:cs typeface="Calibri" panose="020F0502020204030204" pitchFamily="34" charset="0"/>
              </a:rPr>
              <a:t>Bước</a:t>
            </a:r>
            <a:r>
              <a:rPr lang="en-US" sz="3200" b="1" i="1" dirty="0" smtClean="0">
                <a:ea typeface="Calibri" panose="020F0502020204030204" pitchFamily="34" charset="0"/>
                <a:cs typeface="Calibri" panose="020F0502020204030204" pitchFamily="34" charset="0"/>
              </a:rPr>
              <a:t> 2</a:t>
            </a:r>
            <a:r>
              <a:rPr lang="en-US" sz="3200" b="1" i="1" dirty="0">
                <a:ea typeface="Calibri" panose="020F0502020204030204" pitchFamily="34" charset="0"/>
                <a:cs typeface="Calibri" panose="020F0502020204030204" pitchFamily="34" charset="0"/>
              </a:rPr>
              <a: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Dùng</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ngón</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tay</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hoặc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cây</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bút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chạm</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nhẹ</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vào</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lá</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của</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cây</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trinh</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nữ</a:t>
            </a:r>
            <a:r>
              <a:rPr lang="en-US" sz="3200" b="1" dirty="0" smtClean="0">
                <a:ea typeface="Calibri" panose="020F0502020204030204" pitchFamily="34" charset="0"/>
                <a:cs typeface="Calibri" panose="020F0502020204030204" pitchFamily="34" charset="0"/>
              </a:rPr>
              <a:t>.</a:t>
            </a:r>
            <a:endParaRPr lang="en-US" sz="3200" b="1" dirty="0" smtClean="0">
              <a:effectLst/>
              <a:ea typeface="Calibri" panose="020F0502020204030204" pitchFamily="34" charset="0"/>
              <a:cs typeface="Calibri" panose="020F0502020204030204" pitchFamily="34" charset="0"/>
            </a:endParaRPr>
          </a:p>
        </p:txBody>
      </p:sp>
      <p:sp>
        <p:nvSpPr>
          <p:cNvPr id="4" name="Rectangle 3"/>
          <p:cNvSpPr/>
          <p:nvPr/>
        </p:nvSpPr>
        <p:spPr>
          <a:xfrm>
            <a:off x="2524515" y="3177901"/>
            <a:ext cx="8665029" cy="2421689"/>
          </a:xfrm>
          <a:prstGeom prst="rect">
            <a:avLst/>
          </a:prstGeom>
        </p:spPr>
        <p:txBody>
          <a:bodyPr wrap="square">
            <a:spAutoFit/>
          </a:bodyPr>
          <a:lstStyle/>
          <a:p>
            <a:pPr marL="457200" indent="-457200" algn="just">
              <a:lnSpc>
                <a:spcPct val="115000"/>
              </a:lnSpc>
              <a:spcBef>
                <a:spcPts val="500"/>
              </a:spcBef>
              <a:spcAft>
                <a:spcPts val="0"/>
              </a:spcAft>
              <a:buFont typeface="Wingdings" panose="05000000000000000000" pitchFamily="2" charset="2"/>
              <a:buChar char="ü"/>
            </a:pPr>
            <a:r>
              <a:rPr lang="en-US" sz="3200" b="1" dirty="0" smtClean="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Để</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chứng</a:t>
            </a:r>
            <a:r>
              <a:rPr lang="en-US" sz="3200" b="1" dirty="0">
                <a:solidFill>
                  <a:srgbClr val="C00000"/>
                </a:solidFill>
                <a:ea typeface="Calibri" panose="020F0502020204030204" pitchFamily="34" charset="0"/>
                <a:cs typeface="Calibri" panose="020F0502020204030204" pitchFamily="34" charset="0"/>
              </a:rPr>
              <a:t> minh </a:t>
            </a:r>
            <a:r>
              <a:rPr lang="en-US" sz="3200" b="1" dirty="0" err="1">
                <a:solidFill>
                  <a:srgbClr val="C00000"/>
                </a:solidFill>
                <a:ea typeface="Calibri" panose="020F0502020204030204" pitchFamily="34" charset="0"/>
                <a:cs typeface="Calibri" panose="020F0502020204030204" pitchFamily="34" charset="0"/>
              </a:rPr>
              <a:t>tính</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ứng</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động</a:t>
            </a:r>
            <a:r>
              <a:rPr lang="en-US" sz="3200" b="1" dirty="0">
                <a:solidFill>
                  <a:srgbClr val="C00000"/>
                </a:solidFill>
                <a:ea typeface="Calibri" panose="020F0502020204030204" pitchFamily="34" charset="0"/>
                <a:cs typeface="Calibri" panose="020F0502020204030204" pitchFamily="34" charset="0"/>
              </a:rPr>
              <a:t> ở </a:t>
            </a:r>
            <a:r>
              <a:rPr lang="en-US" sz="3200" b="1" dirty="0" err="1">
                <a:solidFill>
                  <a:srgbClr val="C00000"/>
                </a:solidFill>
                <a:ea typeface="Calibri" panose="020F0502020204030204" pitchFamily="34" charset="0"/>
                <a:cs typeface="Calibri" panose="020F0502020204030204" pitchFamily="34" charset="0"/>
              </a:rPr>
              <a:t>thực</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vật</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có</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thể</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thay</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thế</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cây</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trinh</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nữ</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bằng</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cây</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nào</a:t>
            </a:r>
            <a:r>
              <a:rPr lang="en-US" sz="3200" b="1" dirty="0">
                <a:solidFill>
                  <a:srgbClr val="C00000"/>
                </a:solidFill>
                <a:ea typeface="Calibri" panose="020F0502020204030204" pitchFamily="34" charset="0"/>
                <a:cs typeface="Calibri" panose="020F0502020204030204" pitchFamily="34" charset="0"/>
              </a:rPr>
              <a:t> </a:t>
            </a:r>
            <a:r>
              <a:rPr lang="en-US" sz="3200" b="1" dirty="0" err="1" smtClean="0">
                <a:solidFill>
                  <a:srgbClr val="C00000"/>
                </a:solidFill>
                <a:ea typeface="Calibri" panose="020F0502020204030204" pitchFamily="34" charset="0"/>
                <a:cs typeface="Calibri" panose="020F0502020204030204" pitchFamily="34" charset="0"/>
              </a:rPr>
              <a:t>khác</a:t>
            </a:r>
            <a:r>
              <a:rPr lang="en-US" sz="3200" b="1" dirty="0" smtClean="0">
                <a:solidFill>
                  <a:srgbClr val="C00000"/>
                </a:solidFill>
                <a:ea typeface="Calibri" panose="020F0502020204030204" pitchFamily="34" charset="0"/>
                <a:cs typeface="Calibri" panose="020F0502020204030204" pitchFamily="34" charset="0"/>
              </a:rPr>
              <a:t>?</a:t>
            </a:r>
          </a:p>
          <a:p>
            <a:pPr marL="457200" indent="-457200" algn="just">
              <a:lnSpc>
                <a:spcPct val="115000"/>
              </a:lnSpc>
              <a:spcBef>
                <a:spcPts val="500"/>
              </a:spcBef>
              <a:spcAft>
                <a:spcPts val="0"/>
              </a:spcAft>
              <a:buFont typeface="Wingdings" panose="05000000000000000000" pitchFamily="2" charset="2"/>
              <a:buChar char="ü"/>
            </a:pPr>
            <a:r>
              <a:rPr lang="en-US" sz="3200" b="1" dirty="0" err="1" smtClean="0">
                <a:solidFill>
                  <a:srgbClr val="C00000"/>
                </a:solidFill>
                <a:ea typeface="Calibri" panose="020F0502020204030204" pitchFamily="34" charset="0"/>
                <a:cs typeface="Calibri" panose="020F0502020204030204" pitchFamily="34" charset="0"/>
              </a:rPr>
              <a:t>Việc</a:t>
            </a:r>
            <a:r>
              <a:rPr lang="en-US" sz="3200" b="1" dirty="0" smtClean="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chạm</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nhẹ</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vào</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lá</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cây</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trinh</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nữ</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có</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tác</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dụng</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gì</a:t>
            </a:r>
            <a:r>
              <a:rPr lang="en-US" sz="3200" b="1" dirty="0">
                <a:solidFill>
                  <a:srgbClr val="C00000"/>
                </a:solidFill>
                <a:ea typeface="Calibri" panose="020F0502020204030204" pitchFamily="34" charset="0"/>
                <a:cs typeface="Calibri" panose="020F0502020204030204" pitchFamily="34" charset="0"/>
              </a:rPr>
              <a:t>?</a:t>
            </a:r>
          </a:p>
        </p:txBody>
      </p:sp>
      <p:grpSp>
        <p:nvGrpSpPr>
          <p:cNvPr id="5" name="Group 15"/>
          <p:cNvGrpSpPr>
            <a:grpSpLocks/>
          </p:cNvGrpSpPr>
          <p:nvPr/>
        </p:nvGrpSpPr>
        <p:grpSpPr bwMode="auto">
          <a:xfrm>
            <a:off x="551543" y="3166388"/>
            <a:ext cx="1694645" cy="1360083"/>
            <a:chOff x="2400" y="1776"/>
            <a:chExt cx="1597" cy="1178"/>
          </a:xfrm>
        </p:grpSpPr>
        <p:sp>
          <p:nvSpPr>
            <p:cNvPr id="6"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panose="020B7200000000000000" pitchFamily="34" charset="0"/>
                </a:rPr>
                <a:t>?</a:t>
              </a:r>
            </a:p>
          </p:txBody>
        </p:sp>
      </p:grpSp>
      <p:sp>
        <p:nvSpPr>
          <p:cNvPr id="11" name="Slide Number Placeholder 10"/>
          <p:cNvSpPr>
            <a:spLocks noGrp="1"/>
          </p:cNvSpPr>
          <p:nvPr>
            <p:ph type="sldNum" sz="quarter" idx="12"/>
          </p:nvPr>
        </p:nvSpPr>
        <p:spPr/>
        <p:txBody>
          <a:bodyPr/>
          <a:lstStyle/>
          <a:p>
            <a:fld id="{C115201A-FD6B-4883-9158-63CD37F41623}" type="slidenum">
              <a:rPr lang="en-US" smtClean="0"/>
              <a:t>23</a:t>
            </a:fld>
            <a:endParaRPr lang="en-US"/>
          </a:p>
        </p:txBody>
      </p:sp>
    </p:spTree>
    <p:extLst>
      <p:ext uri="{BB962C8B-B14F-4D97-AF65-F5344CB8AC3E}">
        <p14:creationId xmlns:p14="http://schemas.microsoft.com/office/powerpoint/2010/main" val="291470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81054439"/>
              </p:ext>
            </p:extLst>
          </p:nvPr>
        </p:nvGraphicFramePr>
        <p:xfrm>
          <a:off x="769256" y="1976227"/>
          <a:ext cx="10929257" cy="4182160"/>
        </p:xfrm>
        <a:graphic>
          <a:graphicData uri="http://schemas.openxmlformats.org/drawingml/2006/table">
            <a:tbl>
              <a:tblPr firstRow="1" firstCol="1" bandRow="1">
                <a:tableStyleId>{8A107856-5554-42FB-B03E-39F5DBC370BA}</a:tableStyleId>
              </a:tblPr>
              <a:tblGrid>
                <a:gridCol w="967125">
                  <a:extLst>
                    <a:ext uri="{9D8B030D-6E8A-4147-A177-3AD203B41FA5}">
                      <a16:colId xmlns:a16="http://schemas.microsoft.com/office/drawing/2014/main" val="3420164690"/>
                    </a:ext>
                  </a:extLst>
                </a:gridCol>
                <a:gridCol w="954243">
                  <a:extLst>
                    <a:ext uri="{9D8B030D-6E8A-4147-A177-3AD203B41FA5}">
                      <a16:colId xmlns:a16="http://schemas.microsoft.com/office/drawing/2014/main" val="2766718171"/>
                    </a:ext>
                  </a:extLst>
                </a:gridCol>
                <a:gridCol w="955318">
                  <a:extLst>
                    <a:ext uri="{9D8B030D-6E8A-4147-A177-3AD203B41FA5}">
                      <a16:colId xmlns:a16="http://schemas.microsoft.com/office/drawing/2014/main" val="330553559"/>
                    </a:ext>
                  </a:extLst>
                </a:gridCol>
                <a:gridCol w="1086270">
                  <a:extLst>
                    <a:ext uri="{9D8B030D-6E8A-4147-A177-3AD203B41FA5}">
                      <a16:colId xmlns:a16="http://schemas.microsoft.com/office/drawing/2014/main" val="2867507102"/>
                    </a:ext>
                  </a:extLst>
                </a:gridCol>
                <a:gridCol w="1164628">
                  <a:extLst>
                    <a:ext uri="{9D8B030D-6E8A-4147-A177-3AD203B41FA5}">
                      <a16:colId xmlns:a16="http://schemas.microsoft.com/office/drawing/2014/main" val="41726921"/>
                    </a:ext>
                  </a:extLst>
                </a:gridCol>
                <a:gridCol w="1223665">
                  <a:extLst>
                    <a:ext uri="{9D8B030D-6E8A-4147-A177-3AD203B41FA5}">
                      <a16:colId xmlns:a16="http://schemas.microsoft.com/office/drawing/2014/main" val="1867098599"/>
                    </a:ext>
                  </a:extLst>
                </a:gridCol>
                <a:gridCol w="1223665">
                  <a:extLst>
                    <a:ext uri="{9D8B030D-6E8A-4147-A177-3AD203B41FA5}">
                      <a16:colId xmlns:a16="http://schemas.microsoft.com/office/drawing/2014/main" val="368635675"/>
                    </a:ext>
                  </a:extLst>
                </a:gridCol>
                <a:gridCol w="1223665">
                  <a:extLst>
                    <a:ext uri="{9D8B030D-6E8A-4147-A177-3AD203B41FA5}">
                      <a16:colId xmlns:a16="http://schemas.microsoft.com/office/drawing/2014/main" val="2339425828"/>
                    </a:ext>
                  </a:extLst>
                </a:gridCol>
                <a:gridCol w="1065876">
                  <a:extLst>
                    <a:ext uri="{9D8B030D-6E8A-4147-A177-3AD203B41FA5}">
                      <a16:colId xmlns:a16="http://schemas.microsoft.com/office/drawing/2014/main" val="1665771366"/>
                    </a:ext>
                  </a:extLst>
                </a:gridCol>
                <a:gridCol w="1064802">
                  <a:extLst>
                    <a:ext uri="{9D8B030D-6E8A-4147-A177-3AD203B41FA5}">
                      <a16:colId xmlns:a16="http://schemas.microsoft.com/office/drawing/2014/main" val="3485267138"/>
                    </a:ext>
                  </a:extLst>
                </a:gridCol>
              </a:tblGrid>
              <a:tr h="2128947">
                <a:tc gridSpan="10">
                  <a:txBody>
                    <a:bodyPr/>
                    <a:lstStyle/>
                    <a:p>
                      <a:pPr algn="ctr">
                        <a:lnSpc>
                          <a:spcPct val="100000"/>
                        </a:lnSpc>
                        <a:spcBef>
                          <a:spcPts val="0"/>
                        </a:spcBef>
                        <a:spcAft>
                          <a:spcPts val="0"/>
                        </a:spcAft>
                      </a:pPr>
                      <a:r>
                        <a:rPr lang="en-US" sz="2800" b="1" dirty="0">
                          <a:effectLst/>
                        </a:rPr>
                        <a:t>MẪU PHIẾU SỐ 6</a:t>
                      </a:r>
                    </a:p>
                    <a:p>
                      <a:pPr algn="ctr">
                        <a:lnSpc>
                          <a:spcPct val="100000"/>
                        </a:lnSpc>
                        <a:spcBef>
                          <a:spcPts val="0"/>
                        </a:spcBef>
                        <a:spcAft>
                          <a:spcPts val="0"/>
                        </a:spcAft>
                      </a:pPr>
                      <a:r>
                        <a:rPr lang="en-US" sz="2800" b="1" dirty="0" err="1">
                          <a:effectLst/>
                        </a:rPr>
                        <a:t>Kết</a:t>
                      </a:r>
                      <a:r>
                        <a:rPr lang="en-US" sz="2800" b="1" dirty="0">
                          <a:effectLst/>
                        </a:rPr>
                        <a:t> </a:t>
                      </a:r>
                      <a:r>
                        <a:rPr lang="en-US" sz="2800" b="1" dirty="0" err="1">
                          <a:effectLst/>
                        </a:rPr>
                        <a:t>quả</a:t>
                      </a:r>
                      <a:r>
                        <a:rPr lang="en-US" sz="2800" b="1" dirty="0">
                          <a:effectLst/>
                        </a:rPr>
                        <a:t> </a:t>
                      </a:r>
                      <a:r>
                        <a:rPr lang="en-US" sz="2800" b="1" dirty="0" err="1">
                          <a:effectLst/>
                        </a:rPr>
                        <a:t>thực</a:t>
                      </a:r>
                      <a:r>
                        <a:rPr lang="en-US" sz="2800" b="1" dirty="0">
                          <a:effectLst/>
                        </a:rPr>
                        <a:t> </a:t>
                      </a:r>
                      <a:r>
                        <a:rPr lang="en-US" sz="2800" b="1" dirty="0" err="1">
                          <a:effectLst/>
                        </a:rPr>
                        <a:t>hiện</a:t>
                      </a:r>
                      <a:r>
                        <a:rPr lang="en-US" sz="2800" b="1" dirty="0">
                          <a:effectLst/>
                        </a:rPr>
                        <a:t> </a:t>
                      </a:r>
                      <a:r>
                        <a:rPr lang="en-US" sz="2800" b="1" dirty="0" err="1">
                          <a:effectLst/>
                        </a:rPr>
                        <a:t>nghiên</a:t>
                      </a:r>
                      <a:r>
                        <a:rPr lang="en-US" sz="2800" b="1" dirty="0">
                          <a:effectLst/>
                        </a:rPr>
                        <a:t> </a:t>
                      </a:r>
                      <a:r>
                        <a:rPr lang="en-US" sz="2800" b="1" dirty="0" err="1">
                          <a:effectLst/>
                        </a:rPr>
                        <a:t>cứu</a:t>
                      </a:r>
                      <a:endParaRPr lang="en-US" sz="2800" b="1" dirty="0">
                        <a:effectLst/>
                      </a:endParaRPr>
                    </a:p>
                    <a:p>
                      <a:pPr algn="just">
                        <a:lnSpc>
                          <a:spcPct val="100000"/>
                        </a:lnSpc>
                        <a:spcBef>
                          <a:spcPts val="0"/>
                        </a:spcBef>
                        <a:spcAft>
                          <a:spcPts val="0"/>
                        </a:spcAft>
                      </a:pPr>
                      <a:r>
                        <a:rPr lang="en-US" sz="2800" b="1" dirty="0" err="1">
                          <a:effectLst/>
                        </a:rPr>
                        <a:t>Nhóm</a:t>
                      </a:r>
                      <a:r>
                        <a:rPr lang="en-US" sz="2800" b="1" dirty="0">
                          <a:effectLst/>
                        </a:rPr>
                        <a:t> </a:t>
                      </a:r>
                      <a:r>
                        <a:rPr lang="en-US" sz="2800" b="1" dirty="0" err="1">
                          <a:effectLst/>
                        </a:rPr>
                        <a:t>thực</a:t>
                      </a:r>
                      <a:r>
                        <a:rPr lang="en-US" sz="2800" b="1" dirty="0">
                          <a:effectLst/>
                        </a:rPr>
                        <a:t> </a:t>
                      </a:r>
                      <a:r>
                        <a:rPr lang="en-US" sz="2800" b="1" dirty="0" err="1">
                          <a:effectLst/>
                        </a:rPr>
                        <a:t>hiện</a:t>
                      </a:r>
                      <a:r>
                        <a:rPr lang="en-US" sz="2800" b="1" dirty="0">
                          <a:effectLst/>
                        </a:rPr>
                        <a:t>:……………………………………………………………………..</a:t>
                      </a:r>
                    </a:p>
                    <a:p>
                      <a:pPr algn="just">
                        <a:lnSpc>
                          <a:spcPct val="100000"/>
                        </a:lnSpc>
                        <a:spcBef>
                          <a:spcPts val="0"/>
                        </a:spcBef>
                        <a:spcAft>
                          <a:spcPts val="0"/>
                        </a:spcAft>
                      </a:pPr>
                      <a:r>
                        <a:rPr lang="en-US" sz="2800" b="1" dirty="0" err="1">
                          <a:effectLst/>
                        </a:rPr>
                        <a:t>Nội</a:t>
                      </a:r>
                      <a:r>
                        <a:rPr lang="en-US" sz="2800" b="1" dirty="0">
                          <a:effectLst/>
                        </a:rPr>
                        <a:t> dung </a:t>
                      </a:r>
                      <a:r>
                        <a:rPr lang="en-US" sz="2800" b="1" dirty="0" err="1">
                          <a:effectLst/>
                        </a:rPr>
                        <a:t>nghiên</a:t>
                      </a:r>
                      <a:r>
                        <a:rPr lang="en-US" sz="2800" b="1" dirty="0">
                          <a:effectLst/>
                        </a:rPr>
                        <a:t> </a:t>
                      </a:r>
                      <a:r>
                        <a:rPr lang="en-US" sz="2800" b="1" dirty="0" err="1">
                          <a:effectLst/>
                        </a:rPr>
                        <a:t>cứu</a:t>
                      </a: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9427344"/>
                  </a:ext>
                </a:extLst>
              </a:tr>
              <a:tr h="969609">
                <a:tc>
                  <a:txBody>
                    <a:bodyPr/>
                    <a:lstStyle/>
                    <a:p>
                      <a:pPr algn="just">
                        <a:lnSpc>
                          <a:spcPct val="100000"/>
                        </a:lnSpc>
                        <a:spcBef>
                          <a:spcPts val="0"/>
                        </a:spcBef>
                        <a:spcAft>
                          <a:spcPts val="0"/>
                        </a:spcAft>
                      </a:pPr>
                      <a:r>
                        <a:rPr lang="en-US" sz="2800" b="1" dirty="0" err="1">
                          <a:effectLst/>
                        </a:rPr>
                        <a:t>Chậu</a:t>
                      </a:r>
                      <a:r>
                        <a:rPr lang="en-US" sz="2800" b="1" dirty="0">
                          <a:effectLst/>
                        </a:rPr>
                        <a:t> </a:t>
                      </a:r>
                      <a:r>
                        <a:rPr lang="en-US" sz="2800" b="1" dirty="0" err="1">
                          <a:effectLst/>
                        </a:rPr>
                        <a:t>cây</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00000"/>
                        </a:lnSpc>
                        <a:spcBef>
                          <a:spcPts val="0"/>
                        </a:spcBef>
                        <a:spcAft>
                          <a:spcPts val="0"/>
                        </a:spcAft>
                      </a:pPr>
                      <a:r>
                        <a:rPr lang="en-US" sz="2800" b="1" dirty="0" err="1">
                          <a:effectLst/>
                        </a:rPr>
                        <a:t>Dùng</a:t>
                      </a:r>
                      <a:r>
                        <a:rPr lang="en-US" sz="2800" b="1" dirty="0">
                          <a:effectLst/>
                        </a:rPr>
                        <a:t> </a:t>
                      </a:r>
                      <a:r>
                        <a:rPr lang="en-US" sz="2800" b="1" dirty="0" err="1">
                          <a:effectLst/>
                        </a:rPr>
                        <a:t>ngón</a:t>
                      </a:r>
                      <a:r>
                        <a:rPr lang="en-US" sz="2800" b="1" dirty="0">
                          <a:effectLst/>
                        </a:rPr>
                        <a:t> </a:t>
                      </a:r>
                      <a:r>
                        <a:rPr lang="en-US" sz="2800" b="1" dirty="0" err="1">
                          <a:effectLst/>
                        </a:rPr>
                        <a:t>tay</a:t>
                      </a:r>
                      <a:r>
                        <a:rPr lang="en-US" sz="2800" b="1" dirty="0">
                          <a:effectLst/>
                        </a:rPr>
                        <a:t> </a:t>
                      </a:r>
                      <a:r>
                        <a:rPr lang="en-US" sz="2800" b="1" dirty="0" err="1">
                          <a:effectLst/>
                        </a:rPr>
                        <a:t>chạm</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00000"/>
                        </a:lnSpc>
                        <a:spcBef>
                          <a:spcPts val="0"/>
                        </a:spcBef>
                        <a:spcAft>
                          <a:spcPts val="0"/>
                        </a:spcAft>
                      </a:pPr>
                      <a:r>
                        <a:rPr lang="en-US" sz="2800" b="1" dirty="0" err="1">
                          <a:effectLst/>
                        </a:rPr>
                        <a:t>Dùng</a:t>
                      </a:r>
                      <a:r>
                        <a:rPr lang="en-US" sz="2800" b="1" dirty="0">
                          <a:effectLst/>
                        </a:rPr>
                        <a:t> </a:t>
                      </a:r>
                      <a:r>
                        <a:rPr lang="en-US" sz="2800" b="1" dirty="0" err="1">
                          <a:effectLst/>
                        </a:rPr>
                        <a:t>cây</a:t>
                      </a:r>
                      <a:r>
                        <a:rPr lang="en-US" sz="2800" b="1" dirty="0">
                          <a:effectLst/>
                        </a:rPr>
                        <a:t> </a:t>
                      </a:r>
                      <a:r>
                        <a:rPr lang="en-US" sz="2800" b="1" dirty="0" err="1">
                          <a:effectLst/>
                        </a:rPr>
                        <a:t>bút</a:t>
                      </a:r>
                      <a:r>
                        <a:rPr lang="en-US" sz="2800" b="1" dirty="0">
                          <a:effectLst/>
                        </a:rPr>
                        <a:t> </a:t>
                      </a:r>
                      <a:r>
                        <a:rPr lang="en-US" sz="2800" b="1" dirty="0" err="1">
                          <a:effectLst/>
                        </a:rPr>
                        <a:t>chạm</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00000"/>
                        </a:lnSpc>
                        <a:spcBef>
                          <a:spcPts val="0"/>
                        </a:spcBef>
                        <a:spcAft>
                          <a:spcPts val="0"/>
                        </a:spcAft>
                      </a:pPr>
                      <a:r>
                        <a:rPr lang="en-US" sz="2800" b="1" dirty="0" err="1">
                          <a:effectLst/>
                        </a:rPr>
                        <a:t>Hơ</a:t>
                      </a:r>
                      <a:r>
                        <a:rPr lang="en-US" sz="2800" b="1" dirty="0">
                          <a:effectLst/>
                        </a:rPr>
                        <a:t> </a:t>
                      </a:r>
                      <a:r>
                        <a:rPr lang="en-US" sz="2800" b="1" dirty="0" err="1">
                          <a:effectLst/>
                        </a:rPr>
                        <a:t>lửa</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3583394"/>
                  </a:ext>
                </a:extLst>
              </a:tr>
              <a:tr h="533285">
                <a:tc rowSpan="2">
                  <a:txBody>
                    <a:bodyPr/>
                    <a:lstStyle/>
                    <a:p>
                      <a:pPr algn="just">
                        <a:lnSpc>
                          <a:spcPct val="100000"/>
                        </a:lnSpc>
                        <a:spcBef>
                          <a:spcPts val="0"/>
                        </a:spcBef>
                        <a:spcAft>
                          <a:spcPts val="0"/>
                        </a:spcAft>
                      </a:pPr>
                      <a:r>
                        <a:rPr lang="en-US" sz="2800" b="1" dirty="0" err="1">
                          <a:effectLst/>
                        </a:rPr>
                        <a:t>Kết</a:t>
                      </a:r>
                      <a:r>
                        <a:rPr lang="en-US" sz="2800" b="1" dirty="0">
                          <a:effectLst/>
                        </a:rPr>
                        <a:t> </a:t>
                      </a:r>
                      <a:r>
                        <a:rPr lang="en-US" sz="2800" b="1" dirty="0" err="1">
                          <a:effectLst/>
                        </a:rPr>
                        <a:t>quả</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1</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2</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3</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1</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2</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3</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1</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2</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3</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963893"/>
                  </a:ext>
                </a:extLst>
              </a:tr>
              <a:tr h="550319">
                <a:tc vMerge="1">
                  <a:txBody>
                    <a:bodyPr/>
                    <a:lstStyle/>
                    <a:p>
                      <a:endParaRPr lang="en-US"/>
                    </a:p>
                  </a:txBody>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8566393"/>
                  </a:ext>
                </a:extLst>
              </a:tr>
            </a:tbl>
          </a:graphicData>
        </a:graphic>
      </p:graphicFrame>
      <p:sp>
        <p:nvSpPr>
          <p:cNvPr id="3" name="Rectangle 2"/>
          <p:cNvSpPr/>
          <p:nvPr/>
        </p:nvSpPr>
        <p:spPr>
          <a:xfrm>
            <a:off x="769256" y="553313"/>
            <a:ext cx="10798629" cy="1224951"/>
          </a:xfrm>
          <a:prstGeom prst="rect">
            <a:avLst/>
          </a:prstGeom>
        </p:spPr>
        <p:txBody>
          <a:bodyPr wrap="square">
            <a:spAutoFit/>
          </a:bodyPr>
          <a:lstStyle/>
          <a:p>
            <a:pPr algn="just">
              <a:lnSpc>
                <a:spcPct val="115000"/>
              </a:lnSpc>
              <a:spcBef>
                <a:spcPts val="500"/>
              </a:spcBef>
              <a:spcAft>
                <a:spcPts val="0"/>
              </a:spcAft>
            </a:pPr>
            <a:r>
              <a:rPr lang="en-US" sz="3200" b="1" i="1" dirty="0">
                <a:ea typeface="Calibri" panose="020F0502020204030204" pitchFamily="34" charset="0"/>
                <a:cs typeface="Calibri" panose="020F0502020204030204" pitchFamily="34" charset="0"/>
              </a:rPr>
              <a:t>+ </a:t>
            </a:r>
            <a:r>
              <a:rPr lang="en-US" sz="3200" b="1" i="1" dirty="0" err="1">
                <a:ea typeface="Calibri" panose="020F0502020204030204" pitchFamily="34" charset="0"/>
                <a:cs typeface="Calibri" panose="020F0502020204030204" pitchFamily="34" charset="0"/>
              </a:rPr>
              <a:t>Bước</a:t>
            </a:r>
            <a:r>
              <a:rPr lang="en-US" sz="3200" b="1" i="1" dirty="0">
                <a:ea typeface="Calibri" panose="020F0502020204030204" pitchFamily="34" charset="0"/>
                <a:cs typeface="Calibri" panose="020F0502020204030204" pitchFamily="34" charset="0"/>
              </a:rPr>
              <a:t> 3:</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Quan</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sát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phản</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ứng</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của</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lá</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cây</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ngay</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sau</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khi</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chạm</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vào</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và</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sau</a:t>
            </a:r>
            <a:r>
              <a:rPr lang="en-US" sz="3200" b="1" dirty="0">
                <a:ea typeface="Calibri" panose="020F0502020204030204" pitchFamily="34" charset="0"/>
                <a:cs typeface="Calibri" panose="020F0502020204030204" pitchFamily="34" charset="0"/>
              </a:rPr>
              <a:t> 5 </a:t>
            </a:r>
            <a:r>
              <a:rPr lang="en-US" sz="3200" b="1" dirty="0" err="1">
                <a:ea typeface="Calibri" panose="020F0502020204030204" pitchFamily="34" charset="0"/>
                <a:cs typeface="Calibri" panose="020F0502020204030204" pitchFamily="34" charset="0"/>
              </a:rPr>
              <a:t>phút</a:t>
            </a:r>
            <a:r>
              <a:rPr lang="en-US" sz="3200" b="1" dirty="0">
                <a:ea typeface="Calibri" panose="020F0502020204030204" pitchFamily="34" charset="0"/>
                <a:cs typeface="Calibri" panose="020F0502020204030204" pitchFamily="34" charset="0"/>
              </a:rPr>
              <a:t>.</a:t>
            </a:r>
          </a:p>
        </p:txBody>
      </p:sp>
      <p:sp>
        <p:nvSpPr>
          <p:cNvPr id="4" name="Slide Number Placeholder 3"/>
          <p:cNvSpPr>
            <a:spLocks noGrp="1"/>
          </p:cNvSpPr>
          <p:nvPr>
            <p:ph type="sldNum" sz="quarter" idx="12"/>
          </p:nvPr>
        </p:nvSpPr>
        <p:spPr/>
        <p:txBody>
          <a:bodyPr/>
          <a:lstStyle/>
          <a:p>
            <a:fld id="{C115201A-FD6B-4883-9158-63CD37F41623}" type="slidenum">
              <a:rPr lang="en-US" smtClean="0"/>
              <a:t>24</a:t>
            </a:fld>
            <a:endParaRPr lang="en-US"/>
          </a:p>
        </p:txBody>
      </p:sp>
    </p:spTree>
    <p:extLst>
      <p:ext uri="{BB962C8B-B14F-4D97-AF65-F5344CB8AC3E}">
        <p14:creationId xmlns:p14="http://schemas.microsoft.com/office/powerpoint/2010/main" val="236427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72" y="208213"/>
            <a:ext cx="9015610" cy="800219"/>
          </a:xfrm>
          <a:prstGeom prst="rect">
            <a:avLst/>
          </a:prstGeom>
        </p:spPr>
        <p:txBody>
          <a:bodyPr wrap="none">
            <a:spAutoFit/>
          </a:bodyPr>
          <a:lstStyle/>
          <a:p>
            <a:pPr indent="180340" algn="just">
              <a:lnSpc>
                <a:spcPct val="115000"/>
              </a:lnSpc>
              <a:spcBef>
                <a:spcPts val="500"/>
              </a:spcBef>
              <a:spcAft>
                <a:spcPts val="0"/>
              </a:spcAft>
            </a:pPr>
            <a:r>
              <a:rPr lang="en-US" sz="4000" b="1" dirty="0" smtClean="0">
                <a:ea typeface="Calibri" panose="020F0502020204030204" pitchFamily="34" charset="0"/>
                <a:cs typeface="Calibri" panose="020F0502020204030204" pitchFamily="34" charset="0"/>
              </a:rPr>
              <a:t>3.5</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Quan</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sát</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hướng</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tiếp</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xúc</a:t>
            </a:r>
            <a:r>
              <a:rPr lang="en-US" sz="4000" b="1" dirty="0">
                <a:ea typeface="Calibri" panose="020F0502020204030204" pitchFamily="34" charset="0"/>
                <a:cs typeface="Calibri" panose="020F0502020204030204" pitchFamily="34" charset="0"/>
              </a:rPr>
              <a:t> ở </a:t>
            </a:r>
            <a:r>
              <a:rPr lang="en-US" sz="4000" b="1" dirty="0" err="1">
                <a:ea typeface="Calibri" panose="020F0502020204030204" pitchFamily="34" charset="0"/>
                <a:cs typeface="Calibri" panose="020F0502020204030204" pitchFamily="34" charset="0"/>
              </a:rPr>
              <a:t>thực</a:t>
            </a:r>
            <a:r>
              <a:rPr lang="en-US" sz="4000" b="1" dirty="0">
                <a:ea typeface="Calibri" panose="020F0502020204030204" pitchFamily="34" charset="0"/>
                <a:cs typeface="Calibri" panose="020F0502020204030204" pitchFamily="34" charset="0"/>
              </a:rPr>
              <a:t> </a:t>
            </a:r>
            <a:r>
              <a:rPr lang="en-US" sz="4000" b="1" dirty="0" err="1" smtClean="0">
                <a:ea typeface="Calibri" panose="020F0502020204030204" pitchFamily="34" charset="0"/>
                <a:cs typeface="Calibri" panose="020F0502020204030204" pitchFamily="34" charset="0"/>
              </a:rPr>
              <a:t>vật</a:t>
            </a:r>
            <a:endParaRPr lang="en-US" sz="4000" dirty="0">
              <a:effectLst/>
              <a:ea typeface="Calibri" panose="020F0502020204030204" pitchFamily="34" charset="0"/>
              <a:cs typeface="Calibri" panose="020F0502020204030204" pitchFamily="34" charset="0"/>
            </a:endParaRPr>
          </a:p>
        </p:txBody>
      </p:sp>
      <p:sp>
        <p:nvSpPr>
          <p:cNvPr id="3" name="Rectangle 2"/>
          <p:cNvSpPr/>
          <p:nvPr/>
        </p:nvSpPr>
        <p:spPr>
          <a:xfrm>
            <a:off x="715636" y="984712"/>
            <a:ext cx="10373278" cy="4529445"/>
          </a:xfrm>
          <a:prstGeom prst="rect">
            <a:avLst/>
          </a:prstGeom>
        </p:spPr>
        <p:txBody>
          <a:bodyPr wrap="square">
            <a:spAutoFit/>
          </a:bodyPr>
          <a:lstStyle/>
          <a:p>
            <a:pPr indent="540385" algn="just">
              <a:lnSpc>
                <a:spcPct val="115000"/>
              </a:lnSpc>
              <a:spcBef>
                <a:spcPts val="500"/>
              </a:spcBef>
              <a:spcAft>
                <a:spcPts val="0"/>
              </a:spcAft>
            </a:pPr>
            <a:r>
              <a:rPr lang="en-US" sz="3200" b="1" i="1" dirty="0">
                <a:ea typeface="Calibri" panose="020F0502020204030204" pitchFamily="34" charset="0"/>
                <a:cs typeface="Calibri" panose="020F0502020204030204" pitchFamily="34" charset="0"/>
              </a:rPr>
              <a:t>+ </a:t>
            </a:r>
            <a:r>
              <a:rPr lang="en-US" sz="3200" b="1" i="1" dirty="0" err="1">
                <a:ea typeface="Calibri" panose="020F0502020204030204" pitchFamily="34" charset="0"/>
                <a:cs typeface="Calibri" panose="020F0502020204030204" pitchFamily="34" charset="0"/>
              </a:rPr>
              <a:t>Bước</a:t>
            </a:r>
            <a:r>
              <a:rPr lang="en-US" sz="3200" b="1" i="1" dirty="0">
                <a:ea typeface="Calibri" panose="020F0502020204030204" pitchFamily="34" charset="0"/>
                <a:cs typeface="Calibri" panose="020F0502020204030204" pitchFamily="34" charset="0"/>
              </a:rPr>
              <a:t> 1:</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Trồng</a:t>
            </a:r>
            <a:r>
              <a:rPr lang="en-US" sz="3200" b="1" dirty="0">
                <a:ea typeface="Calibri" panose="020F0502020204030204" pitchFamily="34" charset="0"/>
                <a:cs typeface="Calibri" panose="020F0502020204030204" pitchFamily="34" charset="0"/>
              </a:rPr>
              <a:t> 2 </a:t>
            </a:r>
            <a:r>
              <a:rPr lang="en-US" sz="3200" b="1" dirty="0" err="1">
                <a:ea typeface="Calibri" panose="020F0502020204030204" pitchFamily="34" charset="0"/>
                <a:cs typeface="Calibri" panose="020F0502020204030204" pitchFamily="34" charset="0"/>
              </a:rPr>
              <a:t>cây</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thân</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leo</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bầu</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bí</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vào</a:t>
            </a:r>
            <a:r>
              <a:rPr lang="en-US" sz="3200" b="1" dirty="0">
                <a:ea typeface="Calibri" panose="020F0502020204030204" pitchFamily="34" charset="0"/>
                <a:cs typeface="Calibri" panose="020F0502020204030204" pitchFamily="34" charset="0"/>
              </a:rPr>
              <a:t> 2 </a:t>
            </a:r>
            <a:r>
              <a:rPr lang="en-US" sz="3200" b="1" dirty="0" err="1">
                <a:ea typeface="Calibri" panose="020F0502020204030204" pitchFamily="34" charset="0"/>
                <a:cs typeface="Calibri" panose="020F0502020204030204" pitchFamily="34" charset="0"/>
              </a:rPr>
              <a:t>chậu</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được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đánh</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số</a:t>
            </a:r>
            <a:r>
              <a:rPr lang="en-US" sz="3200" b="1" dirty="0">
                <a:ea typeface="Calibri" panose="020F0502020204030204" pitchFamily="34" charset="0"/>
                <a:cs typeface="Calibri" panose="020F0502020204030204" pitchFamily="34" charset="0"/>
              </a:rPr>
              <a:t> 1 </a:t>
            </a:r>
            <a:r>
              <a:rPr lang="en-US" sz="3200" b="1" dirty="0" err="1">
                <a:ea typeface="Calibri" panose="020F0502020204030204" pitchFamily="34" charset="0"/>
                <a:cs typeface="Calibri" panose="020F0502020204030204" pitchFamily="34" charset="0"/>
              </a:rPr>
              <a:t>và</a:t>
            </a:r>
            <a:r>
              <a:rPr lang="en-US" sz="3200" b="1" dirty="0">
                <a:ea typeface="Calibri" panose="020F0502020204030204" pitchFamily="34" charset="0"/>
                <a:cs typeface="Calibri" panose="020F0502020204030204" pitchFamily="34" charset="0"/>
              </a:rPr>
              <a:t> 2) </a:t>
            </a:r>
            <a:r>
              <a:rPr lang="en-US" sz="3200" b="1" dirty="0" err="1">
                <a:ea typeface="Calibri" panose="020F0502020204030204" pitchFamily="34" charset="0"/>
                <a:cs typeface="Calibri" panose="020F0502020204030204" pitchFamily="34" charset="0"/>
              </a:rPr>
              <a:t>có</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chứa</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đất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ẩm</a:t>
            </a:r>
            <a:r>
              <a:rPr lang="en-US" sz="3200" b="1" dirty="0">
                <a:ea typeface="Calibri" panose="020F0502020204030204" pitchFamily="34" charset="0"/>
                <a:cs typeface="Calibri" panose="020F0502020204030204" pitchFamily="34" charset="0"/>
              </a:rPr>
              <a:t>.</a:t>
            </a:r>
            <a:endParaRPr lang="en-US" sz="3200" b="1" dirty="0" smtClean="0">
              <a:effectLst/>
              <a:ea typeface="Calibri" panose="020F0502020204030204" pitchFamily="34" charset="0"/>
              <a:cs typeface="Calibri" panose="020F0502020204030204" pitchFamily="34" charset="0"/>
            </a:endParaRPr>
          </a:p>
          <a:p>
            <a:pPr indent="540385" algn="just">
              <a:lnSpc>
                <a:spcPct val="115000"/>
              </a:lnSpc>
              <a:spcBef>
                <a:spcPts val="500"/>
              </a:spcBef>
              <a:spcAft>
                <a:spcPts val="0"/>
              </a:spcAft>
            </a:pPr>
            <a:r>
              <a:rPr lang="en-US" sz="3200" b="1" i="1" dirty="0">
                <a:ea typeface="Calibri" panose="020F0502020204030204" pitchFamily="34" charset="0"/>
                <a:cs typeface="Calibri" panose="020F0502020204030204" pitchFamily="34" charset="0"/>
              </a:rPr>
              <a:t>+ </a:t>
            </a:r>
            <a:r>
              <a:rPr lang="en-US" sz="3200" b="1" i="1" dirty="0" err="1">
                <a:ea typeface="Calibri" panose="020F0502020204030204" pitchFamily="34" charset="0"/>
                <a:cs typeface="Calibri" panose="020F0502020204030204" pitchFamily="34" charset="0"/>
              </a:rPr>
              <a:t>Bước</a:t>
            </a:r>
            <a:r>
              <a:rPr lang="en-US" sz="3200" b="1" i="1" dirty="0">
                <a:ea typeface="Calibri" panose="020F0502020204030204" pitchFamily="34" charset="0"/>
                <a:cs typeface="Calibri" panose="020F0502020204030204" pitchFamily="34" charset="0"/>
              </a:rPr>
              <a:t> 2:</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Để</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nguyên</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chậu</a:t>
            </a:r>
            <a:r>
              <a:rPr lang="en-US" sz="3200" b="1" dirty="0">
                <a:ea typeface="Calibri" panose="020F0502020204030204" pitchFamily="34" charset="0"/>
                <a:cs typeface="Calibri" panose="020F0502020204030204" pitchFamily="34" charset="0"/>
              </a:rPr>
              <a:t> 1; </a:t>
            </a:r>
            <a:r>
              <a:rPr lang="en-US" sz="3200" b="1" dirty="0" err="1">
                <a:ea typeface="Calibri" panose="020F0502020204030204" pitchFamily="34" charset="0"/>
                <a:cs typeface="Calibri" panose="020F0502020204030204" pitchFamily="34" charset="0"/>
              </a:rPr>
              <a:t>cắm</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vào</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giữa</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chậu</a:t>
            </a:r>
            <a:r>
              <a:rPr lang="en-US" sz="3200" b="1" dirty="0">
                <a:ea typeface="Calibri" panose="020F0502020204030204" pitchFamily="34" charset="0"/>
                <a:cs typeface="Calibri" panose="020F0502020204030204" pitchFamily="34" charset="0"/>
              </a:rPr>
              <a:t> 2 </a:t>
            </a:r>
            <a:r>
              <a:rPr lang="en-US" sz="3200" b="1" dirty="0" err="1">
                <a:ea typeface="Calibri" panose="020F0502020204030204" pitchFamily="34" charset="0"/>
                <a:cs typeface="Calibri" panose="020F0502020204030204" pitchFamily="34" charset="0"/>
              </a:rPr>
              <a:t>một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giá</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thể</a:t>
            </a:r>
            <a:r>
              <a:rPr lang="en-US" sz="3200" b="1" dirty="0">
                <a:ea typeface="Calibri" panose="020F0502020204030204" pitchFamily="34" charset="0"/>
                <a:cs typeface="Calibri" panose="020F0502020204030204" pitchFamily="34" charset="0"/>
              </a:rPr>
              <a:t>. </a:t>
            </a:r>
            <a:endParaRPr lang="en-US" sz="3200" b="1" dirty="0" smtClean="0">
              <a:ea typeface="Calibri" panose="020F0502020204030204" pitchFamily="34" charset="0"/>
              <a:cs typeface="Calibri" panose="020F0502020204030204" pitchFamily="34" charset="0"/>
            </a:endParaRPr>
          </a:p>
          <a:p>
            <a:pPr indent="540385" algn="just">
              <a:lnSpc>
                <a:spcPct val="115000"/>
              </a:lnSpc>
              <a:spcBef>
                <a:spcPts val="500"/>
              </a:spcBef>
              <a:spcAft>
                <a:spcPts val="0"/>
              </a:spcAft>
            </a:pPr>
            <a:r>
              <a:rPr lang="en-US" sz="3200" b="1" i="1" dirty="0" err="1" smtClean="0">
                <a:ea typeface="Calibri" panose="020F0502020204030204" pitchFamily="34" charset="0"/>
                <a:cs typeface="Calibri" panose="020F0502020204030204" pitchFamily="34" charset="0"/>
              </a:rPr>
              <a:t>Lưu</a:t>
            </a:r>
            <a:r>
              <a:rPr lang="en-US" sz="3200" b="1" i="1" dirty="0" smtClean="0">
                <a:ea typeface="Calibri" panose="020F0502020204030204" pitchFamily="34" charset="0"/>
                <a:cs typeface="Calibri" panose="020F0502020204030204" pitchFamily="34" charset="0"/>
              </a:rPr>
              <a:t> ý</a:t>
            </a:r>
            <a:r>
              <a:rPr lang="en-US" sz="3200" b="1" dirty="0" smtClean="0">
                <a:ea typeface="Calibri" panose="020F0502020204030204" pitchFamily="34" charset="0"/>
                <a:cs typeface="Calibri" panose="020F0502020204030204" pitchFamily="34" charset="0"/>
              </a:rPr>
              <a:t>: </a:t>
            </a:r>
            <a:r>
              <a:rPr lang="en-US" sz="3200" b="1" dirty="0" err="1" smtClean="0">
                <a:ea typeface="Calibri" panose="020F0502020204030204" pitchFamily="34" charset="0"/>
                <a:cs typeface="Calibri" panose="020F0502020204030204" pitchFamily="34" charset="0"/>
              </a:rPr>
              <a:t>cắm</a:t>
            </a:r>
            <a:r>
              <a:rPr lang="en-US" sz="3200" b="1" dirty="0" smtClean="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giá</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thể</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xuống</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sát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đáy</a:t>
            </a:r>
            <a:r>
              <a:rPr lang="en-US" sz="3200" b="1" dirty="0">
                <a:ea typeface="Calibri" panose="020F0502020204030204" pitchFamily="34" charset="0"/>
                <a:cs typeface="Calibri" panose="020F0502020204030204" pitchFamily="34" charset="0"/>
              </a:rPr>
              <a:t> </a:t>
            </a:r>
            <a:r>
              <a:rPr lang="en-US" sz="3200" b="1" dirty="0" err="1" smtClean="0">
                <a:ea typeface="Calibri" panose="020F0502020204030204" pitchFamily="34" charset="0"/>
                <a:cs typeface="Calibri" panose="020F0502020204030204" pitchFamily="34" charset="0"/>
              </a:rPr>
              <a:t>chậu</a:t>
            </a:r>
            <a:r>
              <a:rPr lang="en-US" sz="3200" b="1" dirty="0" smtClean="0">
                <a:ea typeface="Calibri" panose="020F0502020204030204" pitchFamily="34" charset="0"/>
                <a:cs typeface="Calibri" panose="020F0502020204030204" pitchFamily="34" charset="0"/>
              </a:rPr>
              <a:t>.</a:t>
            </a:r>
            <a:endParaRPr lang="en-US" sz="3200" b="1" dirty="0" smtClean="0">
              <a:effectLst/>
              <a:ea typeface="Calibri" panose="020F0502020204030204" pitchFamily="34" charset="0"/>
              <a:cs typeface="Calibri" panose="020F0502020204030204" pitchFamily="34" charset="0"/>
            </a:endParaRPr>
          </a:p>
          <a:p>
            <a:pPr indent="540385" algn="just">
              <a:spcAft>
                <a:spcPts val="0"/>
              </a:spcAft>
            </a:pPr>
            <a:r>
              <a:rPr lang="en-US" sz="3200" b="1" i="1" dirty="0">
                <a:ea typeface="Tahoma" panose="020B0604030504040204" pitchFamily="34" charset="0"/>
              </a:rPr>
              <a:t>+ </a:t>
            </a:r>
            <a:r>
              <a:rPr lang="en-US" sz="3200" b="1" i="1" dirty="0" err="1">
                <a:ea typeface="Tahoma" panose="020B0604030504040204" pitchFamily="34" charset="0"/>
              </a:rPr>
              <a:t>Bước</a:t>
            </a:r>
            <a:r>
              <a:rPr lang="en-US" sz="3200" b="1" i="1" dirty="0">
                <a:ea typeface="Tahoma" panose="020B0604030504040204" pitchFamily="34" charset="0"/>
              </a:rPr>
              <a:t> 3:</a:t>
            </a:r>
            <a:r>
              <a:rPr lang="en-US" sz="3200" b="1" dirty="0">
                <a:ea typeface="Tahoma" panose="020B0604030504040204" pitchFamily="34" charset="0"/>
              </a:rPr>
              <a:t> </a:t>
            </a:r>
            <a:r>
              <a:rPr lang="en-US" sz="3200" b="1" dirty="0" err="1">
                <a:ea typeface="Tahoma" panose="020B0604030504040204" pitchFamily="34" charset="0"/>
              </a:rPr>
              <a:t>Đặt</a:t>
            </a:r>
            <a:r>
              <a:rPr lang="en-US" sz="3200" b="1" dirty="0">
                <a:ea typeface="Tahoma" panose="020B0604030504040204" pitchFamily="34" charset="0"/>
              </a:rPr>
              <a:t> 2 </a:t>
            </a:r>
            <a:r>
              <a:rPr lang="en-US" sz="3200" b="1" dirty="0" err="1">
                <a:ea typeface="Tahoma" panose="020B0604030504040204" pitchFamily="34" charset="0"/>
              </a:rPr>
              <a:t>chậu</a:t>
            </a:r>
            <a:r>
              <a:rPr lang="en-US" sz="3200" b="1" dirty="0">
                <a:ea typeface="Tahoma" panose="020B0604030504040204" pitchFamily="34" charset="0"/>
              </a:rPr>
              <a:t> </a:t>
            </a:r>
            <a:r>
              <a:rPr lang="en-US" sz="3200" b="1" dirty="0" err="1">
                <a:ea typeface="Tahoma" panose="020B0604030504040204" pitchFamily="34" charset="0"/>
              </a:rPr>
              <a:t>cây</a:t>
            </a:r>
            <a:r>
              <a:rPr lang="en-US" sz="3200" b="1" dirty="0">
                <a:ea typeface="Tahoma" panose="020B0604030504040204" pitchFamily="34" charset="0"/>
              </a:rPr>
              <a:t> ở </a:t>
            </a:r>
            <a:r>
              <a:rPr lang="en-US" sz="3200" b="1" dirty="0" err="1">
                <a:ea typeface="Tahoma" panose="020B0604030504040204" pitchFamily="34" charset="0"/>
              </a:rPr>
              <a:t>nơi</a:t>
            </a:r>
            <a:r>
              <a:rPr lang="en-US" sz="3200" b="1" dirty="0">
                <a:ea typeface="Tahoma" panose="020B0604030504040204" pitchFamily="34" charset="0"/>
              </a:rPr>
              <a:t> </a:t>
            </a:r>
            <a:r>
              <a:rPr lang="en-US" sz="3200" b="1" dirty="0" err="1">
                <a:ea typeface="Tahoma" panose="020B0604030504040204" pitchFamily="34" charset="0"/>
              </a:rPr>
              <a:t>có</a:t>
            </a:r>
            <a:r>
              <a:rPr lang="en-US" sz="3200" b="1" dirty="0">
                <a:ea typeface="Tahoma" panose="020B0604030504040204" pitchFamily="34" charset="0"/>
              </a:rPr>
              <a:t> </a:t>
            </a:r>
            <a:r>
              <a:rPr lang="en-US" sz="3200" b="1" dirty="0" err="1">
                <a:ea typeface="Tahoma" panose="020B0604030504040204" pitchFamily="34" charset="0"/>
              </a:rPr>
              <a:t>đủ</a:t>
            </a:r>
            <a:r>
              <a:rPr lang="en-US" sz="3200" b="1" dirty="0">
                <a:ea typeface="Tahoma" panose="020B0604030504040204" pitchFamily="34" charset="0"/>
              </a:rPr>
              <a:t> </a:t>
            </a:r>
            <a:r>
              <a:rPr lang="en-US" sz="3200" b="1" dirty="0" err="1">
                <a:ea typeface="Tahoma" panose="020B0604030504040204" pitchFamily="34" charset="0"/>
              </a:rPr>
              <a:t>ánh</a:t>
            </a:r>
            <a:r>
              <a:rPr lang="en-US" sz="3200" b="1" dirty="0">
                <a:ea typeface="Tahoma" panose="020B0604030504040204" pitchFamily="34" charset="0"/>
              </a:rPr>
              <a:t> </a:t>
            </a:r>
            <a:r>
              <a:rPr lang="en-US" sz="3200" b="1" dirty="0" err="1">
                <a:ea typeface="Tahoma" panose="020B0604030504040204" pitchFamily="34" charset="0"/>
              </a:rPr>
              <a:t>sáng</a:t>
            </a:r>
            <a:r>
              <a:rPr lang="en-US" sz="3200" b="1" dirty="0">
                <a:ea typeface="Tahoma" panose="020B0604030504040204" pitchFamily="34" charset="0"/>
              </a:rPr>
              <a:t> </a:t>
            </a:r>
            <a:r>
              <a:rPr lang="en-US" sz="3200" b="1" dirty="0" err="1">
                <a:ea typeface="Tahoma" panose="020B0604030504040204" pitchFamily="34" charset="0"/>
              </a:rPr>
              <a:t>và</a:t>
            </a:r>
            <a:r>
              <a:rPr lang="en-US" sz="3200" b="1" dirty="0">
                <a:ea typeface="Tahoma" panose="020B0604030504040204" pitchFamily="34" charset="0"/>
              </a:rPr>
              <a:t> </a:t>
            </a:r>
            <a:r>
              <a:rPr lang="en-US" sz="3200" b="1" dirty="0" err="1">
                <a:ea typeface="Tahoma" panose="020B0604030504040204" pitchFamily="34" charset="0"/>
              </a:rPr>
              <a:t>tưới</a:t>
            </a:r>
            <a:r>
              <a:rPr lang="en-US" sz="3200" b="1" dirty="0">
                <a:ea typeface="Tahoma" panose="020B0604030504040204" pitchFamily="34" charset="0"/>
              </a:rPr>
              <a:t> </a:t>
            </a:r>
            <a:r>
              <a:rPr lang="en-US" sz="3200" b="1" dirty="0" err="1">
                <a:ea typeface="Tahoma" panose="020B0604030504040204" pitchFamily="34" charset="0"/>
              </a:rPr>
              <a:t>nước</a:t>
            </a:r>
            <a:r>
              <a:rPr lang="en-US" sz="3200" b="1" dirty="0">
                <a:ea typeface="Tahoma" panose="020B0604030504040204" pitchFamily="34" charset="0"/>
              </a:rPr>
              <a:t> </a:t>
            </a:r>
            <a:r>
              <a:rPr lang="en-US" sz="3200" b="1" dirty="0" err="1">
                <a:ea typeface="Tahoma" panose="020B0604030504040204" pitchFamily="34" charset="0"/>
              </a:rPr>
              <a:t>đều</a:t>
            </a:r>
            <a:r>
              <a:rPr lang="en-US" sz="3200" b="1" dirty="0">
                <a:ea typeface="Tahoma" panose="020B0604030504040204" pitchFamily="34" charset="0"/>
              </a:rPr>
              <a:t> </a:t>
            </a:r>
            <a:r>
              <a:rPr lang="en-US" sz="3200" b="1" dirty="0" err="1">
                <a:ea typeface="Tahoma" panose="020B0604030504040204" pitchFamily="34" charset="0"/>
              </a:rPr>
              <a:t>đặn</a:t>
            </a:r>
            <a:r>
              <a:rPr lang="en-US" sz="3200" b="1" dirty="0">
                <a:ea typeface="Tahoma" panose="020B0604030504040204" pitchFamily="34" charset="0"/>
              </a:rPr>
              <a:t> </a:t>
            </a:r>
            <a:r>
              <a:rPr lang="en-US" sz="3200" b="1" dirty="0" err="1">
                <a:ea typeface="Tahoma" panose="020B0604030504040204" pitchFamily="34" charset="0"/>
              </a:rPr>
              <a:t>hằng</a:t>
            </a:r>
            <a:r>
              <a:rPr lang="en-US" sz="3200" b="1" dirty="0">
                <a:ea typeface="Tahoma" panose="020B0604030504040204" pitchFamily="34" charset="0"/>
              </a:rPr>
              <a:t> </a:t>
            </a:r>
            <a:r>
              <a:rPr lang="en-US" sz="3200" b="1" dirty="0" err="1">
                <a:ea typeface="Tahoma" panose="020B0604030504040204" pitchFamily="34" charset="0"/>
              </a:rPr>
              <a:t>ngày</a:t>
            </a:r>
            <a:r>
              <a:rPr lang="en-US" sz="3200" b="1" dirty="0">
                <a:ea typeface="Tahoma" panose="020B0604030504040204" pitchFamily="34" charset="0"/>
              </a:rPr>
              <a:t> </a:t>
            </a:r>
            <a:r>
              <a:rPr lang="en-US" sz="3200" b="1" dirty="0" err="1">
                <a:ea typeface="Tahoma" panose="020B0604030504040204" pitchFamily="34" charset="0"/>
              </a:rPr>
              <a:t>trong</a:t>
            </a:r>
            <a:r>
              <a:rPr lang="en-US" sz="3200" b="1" dirty="0">
                <a:ea typeface="Tahoma" panose="020B0604030504040204" pitchFamily="34" charset="0"/>
              </a:rPr>
              <a:t> </a:t>
            </a:r>
            <a:r>
              <a:rPr lang="en-US" sz="3200" b="1" dirty="0" err="1">
                <a:ea typeface="Tahoma" panose="020B0604030504040204" pitchFamily="34" charset="0"/>
              </a:rPr>
              <a:t>khoảng</a:t>
            </a:r>
            <a:r>
              <a:rPr lang="en-US" sz="3200" b="1" dirty="0">
                <a:ea typeface="Tahoma" panose="020B0604030504040204" pitchFamily="34" charset="0"/>
              </a:rPr>
              <a:t> </a:t>
            </a:r>
            <a:r>
              <a:rPr lang="en-US" sz="3200" b="1" dirty="0" err="1">
                <a:ea typeface="Tahoma" panose="020B0604030504040204" pitchFamily="34" charset="0"/>
              </a:rPr>
              <a:t>thời</a:t>
            </a:r>
            <a:r>
              <a:rPr lang="en-US" sz="3200" b="1" dirty="0">
                <a:ea typeface="Tahoma" panose="020B0604030504040204" pitchFamily="34" charset="0"/>
              </a:rPr>
              <a:t> </a:t>
            </a:r>
            <a:r>
              <a:rPr lang="en-US" sz="3200" b="1" dirty="0" err="1">
                <a:ea typeface="Tahoma" panose="020B0604030504040204" pitchFamily="34" charset="0"/>
              </a:rPr>
              <a:t>gian</a:t>
            </a:r>
            <a:r>
              <a:rPr lang="en-US" sz="3200" b="1" dirty="0">
                <a:ea typeface="Tahoma" panose="020B0604030504040204" pitchFamily="34" charset="0"/>
              </a:rPr>
              <a:t> </a:t>
            </a:r>
            <a:r>
              <a:rPr lang="en-US" sz="3200" b="1" dirty="0" err="1">
                <a:ea typeface="Tahoma" panose="020B0604030504040204" pitchFamily="34" charset="0"/>
              </a:rPr>
              <a:t>từ</a:t>
            </a:r>
            <a:r>
              <a:rPr lang="en-US" sz="3200" b="1" dirty="0">
                <a:ea typeface="Tahoma" panose="020B0604030504040204" pitchFamily="34" charset="0"/>
              </a:rPr>
              <a:t> 1 </a:t>
            </a:r>
            <a:r>
              <a:rPr lang="en-US" sz="3200" b="1" dirty="0" err="1">
                <a:ea typeface="Tahoma" panose="020B0604030504040204" pitchFamily="34" charset="0"/>
              </a:rPr>
              <a:t>đến</a:t>
            </a:r>
            <a:r>
              <a:rPr lang="en-US" sz="3200" b="1" dirty="0">
                <a:ea typeface="Tahoma" panose="020B0604030504040204" pitchFamily="34" charset="0"/>
              </a:rPr>
              <a:t> 3 </a:t>
            </a:r>
            <a:r>
              <a:rPr lang="en-US" sz="3200" b="1" dirty="0" err="1">
                <a:ea typeface="Tahoma" panose="020B0604030504040204" pitchFamily="34" charset="0"/>
              </a:rPr>
              <a:t>tuần</a:t>
            </a:r>
            <a:r>
              <a:rPr lang="en-US" sz="3200" b="1" dirty="0" smtClean="0">
                <a:ea typeface="Tahoma" panose="020B0604030504040204" pitchFamily="34" charset="0"/>
              </a:rPr>
              <a:t>.</a:t>
            </a:r>
            <a:endParaRPr lang="en-US" sz="3200" b="1" dirty="0" smtClean="0">
              <a:effectLst/>
              <a:ea typeface="Arial" panose="020B0604020202020204" pitchFamily="34" charset="0"/>
            </a:endParaRPr>
          </a:p>
        </p:txBody>
      </p:sp>
      <p:sp>
        <p:nvSpPr>
          <p:cNvPr id="4" name="Rectangle 3"/>
          <p:cNvSpPr/>
          <p:nvPr/>
        </p:nvSpPr>
        <p:spPr>
          <a:xfrm>
            <a:off x="3248403" y="5130141"/>
            <a:ext cx="8998857" cy="1289071"/>
          </a:xfrm>
          <a:prstGeom prst="rect">
            <a:avLst/>
          </a:prstGeom>
        </p:spPr>
        <p:txBody>
          <a:bodyPr wrap="square">
            <a:spAutoFit/>
          </a:bodyPr>
          <a:lstStyle/>
          <a:p>
            <a:pPr marL="285750" indent="-285750" algn="just">
              <a:lnSpc>
                <a:spcPct val="115000"/>
              </a:lnSpc>
              <a:spcBef>
                <a:spcPts val="500"/>
              </a:spcBef>
              <a:spcAft>
                <a:spcPts val="0"/>
              </a:spcAft>
              <a:buFont typeface="Wingdings" panose="05000000000000000000" pitchFamily="2" charset="2"/>
              <a:buChar char="ü"/>
            </a:pPr>
            <a:r>
              <a:rPr lang="en-US" sz="3200" b="1" dirty="0" err="1" smtClean="0">
                <a:solidFill>
                  <a:srgbClr val="C00000"/>
                </a:solidFill>
                <a:ea typeface="Calibri" panose="020F0502020204030204" pitchFamily="34" charset="0"/>
                <a:cs typeface="Calibri" panose="020F0502020204030204" pitchFamily="34" charset="0"/>
              </a:rPr>
              <a:t>Việc</a:t>
            </a:r>
            <a:r>
              <a:rPr lang="en-US" sz="3200" b="1" dirty="0" smtClean="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cắm</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giá</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thể</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vào</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chậu</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cây</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có</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tác</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dụng</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gì</a:t>
            </a:r>
            <a:r>
              <a:rPr lang="en-US" sz="3200" b="1" dirty="0">
                <a:solidFill>
                  <a:srgbClr val="C00000"/>
                </a:solidFill>
                <a:ea typeface="Calibri" panose="020F0502020204030204" pitchFamily="34" charset="0"/>
                <a:cs typeface="Calibri" panose="020F0502020204030204" pitchFamily="34" charset="0"/>
              </a:rPr>
              <a:t>?</a:t>
            </a:r>
          </a:p>
          <a:p>
            <a:pPr marL="285750" indent="-285750" algn="just">
              <a:lnSpc>
                <a:spcPct val="115000"/>
              </a:lnSpc>
              <a:spcBef>
                <a:spcPts val="500"/>
              </a:spcBef>
              <a:spcAft>
                <a:spcPts val="0"/>
              </a:spcAft>
              <a:buFont typeface="Wingdings" panose="05000000000000000000" pitchFamily="2" charset="2"/>
              <a:buChar char="ü"/>
            </a:pPr>
            <a:r>
              <a:rPr lang="en-US" sz="3200" b="1" dirty="0" err="1" smtClean="0">
                <a:solidFill>
                  <a:srgbClr val="C00000"/>
                </a:solidFill>
                <a:ea typeface="Calibri" panose="020F0502020204030204" pitchFamily="34" charset="0"/>
                <a:cs typeface="Calibri" panose="020F0502020204030204" pitchFamily="34" charset="0"/>
              </a:rPr>
              <a:t>Có</a:t>
            </a:r>
            <a:r>
              <a:rPr lang="en-US" sz="3200" b="1" dirty="0" smtClean="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thể</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sử</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dụng</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vật</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gì</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khác</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làm</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giá</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thể</a:t>
            </a:r>
            <a:r>
              <a:rPr lang="en-US" sz="3200" b="1" dirty="0">
                <a:solidFill>
                  <a:srgbClr val="C00000"/>
                </a:solidFill>
                <a:ea typeface="Calibri" panose="020F0502020204030204" pitchFamily="34" charset="0"/>
                <a:cs typeface="Calibri" panose="020F0502020204030204" pitchFamily="34" charset="0"/>
              </a:rPr>
              <a:t>?</a:t>
            </a:r>
          </a:p>
        </p:txBody>
      </p:sp>
      <p:grpSp>
        <p:nvGrpSpPr>
          <p:cNvPr id="5" name="Group 15"/>
          <p:cNvGrpSpPr>
            <a:grpSpLocks/>
          </p:cNvGrpSpPr>
          <p:nvPr/>
        </p:nvGrpSpPr>
        <p:grpSpPr bwMode="auto">
          <a:xfrm>
            <a:off x="1044409" y="5186038"/>
            <a:ext cx="1694645" cy="1360083"/>
            <a:chOff x="2400" y="1776"/>
            <a:chExt cx="1597" cy="1178"/>
          </a:xfrm>
        </p:grpSpPr>
        <p:sp>
          <p:nvSpPr>
            <p:cNvPr id="6"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panose="020B7200000000000000" pitchFamily="34" charset="0"/>
                </a:rPr>
                <a:t>?</a:t>
              </a:r>
            </a:p>
          </p:txBody>
        </p:sp>
      </p:grpSp>
      <p:sp>
        <p:nvSpPr>
          <p:cNvPr id="11" name="Slide Number Placeholder 10"/>
          <p:cNvSpPr>
            <a:spLocks noGrp="1"/>
          </p:cNvSpPr>
          <p:nvPr>
            <p:ph type="sldNum" sz="quarter" idx="12"/>
          </p:nvPr>
        </p:nvSpPr>
        <p:spPr/>
        <p:txBody>
          <a:bodyPr/>
          <a:lstStyle/>
          <a:p>
            <a:fld id="{C115201A-FD6B-4883-9158-63CD37F41623}" type="slidenum">
              <a:rPr lang="en-US" smtClean="0"/>
              <a:t>25</a:t>
            </a:fld>
            <a:endParaRPr lang="en-US"/>
          </a:p>
        </p:txBody>
      </p:sp>
    </p:spTree>
    <p:extLst>
      <p:ext uri="{BB962C8B-B14F-4D97-AF65-F5344CB8AC3E}">
        <p14:creationId xmlns:p14="http://schemas.microsoft.com/office/powerpoint/2010/main" val="199104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37618060"/>
              </p:ext>
            </p:extLst>
          </p:nvPr>
        </p:nvGraphicFramePr>
        <p:xfrm>
          <a:off x="726982" y="1544352"/>
          <a:ext cx="10536102" cy="4013708"/>
        </p:xfrm>
        <a:graphic>
          <a:graphicData uri="http://schemas.openxmlformats.org/drawingml/2006/table">
            <a:tbl>
              <a:tblPr firstRow="1" firstCol="1" bandRow="1">
                <a:tableStyleId>{22838BEF-8BB2-4498-84A7-C5851F593DF1}</a:tableStyleId>
              </a:tblPr>
              <a:tblGrid>
                <a:gridCol w="1504550">
                  <a:extLst>
                    <a:ext uri="{9D8B030D-6E8A-4147-A177-3AD203B41FA5}">
                      <a16:colId xmlns:a16="http://schemas.microsoft.com/office/drawing/2014/main" val="1095563800"/>
                    </a:ext>
                  </a:extLst>
                </a:gridCol>
                <a:gridCol w="1504550">
                  <a:extLst>
                    <a:ext uri="{9D8B030D-6E8A-4147-A177-3AD203B41FA5}">
                      <a16:colId xmlns:a16="http://schemas.microsoft.com/office/drawing/2014/main" val="1949854049"/>
                    </a:ext>
                  </a:extLst>
                </a:gridCol>
                <a:gridCol w="1504550">
                  <a:extLst>
                    <a:ext uri="{9D8B030D-6E8A-4147-A177-3AD203B41FA5}">
                      <a16:colId xmlns:a16="http://schemas.microsoft.com/office/drawing/2014/main" val="415029421"/>
                    </a:ext>
                  </a:extLst>
                </a:gridCol>
                <a:gridCol w="1505613">
                  <a:extLst>
                    <a:ext uri="{9D8B030D-6E8A-4147-A177-3AD203B41FA5}">
                      <a16:colId xmlns:a16="http://schemas.microsoft.com/office/drawing/2014/main" val="1175094242"/>
                    </a:ext>
                  </a:extLst>
                </a:gridCol>
                <a:gridCol w="1505613">
                  <a:extLst>
                    <a:ext uri="{9D8B030D-6E8A-4147-A177-3AD203B41FA5}">
                      <a16:colId xmlns:a16="http://schemas.microsoft.com/office/drawing/2014/main" val="2670198063"/>
                    </a:ext>
                  </a:extLst>
                </a:gridCol>
                <a:gridCol w="1505613">
                  <a:extLst>
                    <a:ext uri="{9D8B030D-6E8A-4147-A177-3AD203B41FA5}">
                      <a16:colId xmlns:a16="http://schemas.microsoft.com/office/drawing/2014/main" val="3384588433"/>
                    </a:ext>
                  </a:extLst>
                </a:gridCol>
                <a:gridCol w="1505613">
                  <a:extLst>
                    <a:ext uri="{9D8B030D-6E8A-4147-A177-3AD203B41FA5}">
                      <a16:colId xmlns:a16="http://schemas.microsoft.com/office/drawing/2014/main" val="2353472809"/>
                    </a:ext>
                  </a:extLst>
                </a:gridCol>
              </a:tblGrid>
              <a:tr h="0">
                <a:tc gridSpan="7">
                  <a:txBody>
                    <a:bodyPr/>
                    <a:lstStyle/>
                    <a:p>
                      <a:pPr algn="ctr">
                        <a:lnSpc>
                          <a:spcPct val="100000"/>
                        </a:lnSpc>
                        <a:spcBef>
                          <a:spcPts val="0"/>
                        </a:spcBef>
                        <a:spcAft>
                          <a:spcPts val="0"/>
                        </a:spcAft>
                      </a:pPr>
                      <a:r>
                        <a:rPr lang="en-US" sz="2800" b="1" dirty="0">
                          <a:effectLst/>
                        </a:rPr>
                        <a:t>MẪU PHIẾU SỐ 7</a:t>
                      </a:r>
                    </a:p>
                    <a:p>
                      <a:pPr algn="ctr">
                        <a:lnSpc>
                          <a:spcPct val="100000"/>
                        </a:lnSpc>
                        <a:spcBef>
                          <a:spcPts val="0"/>
                        </a:spcBef>
                        <a:spcAft>
                          <a:spcPts val="0"/>
                        </a:spcAft>
                      </a:pPr>
                      <a:r>
                        <a:rPr lang="en-US" sz="2800" b="1" dirty="0" err="1">
                          <a:effectLst/>
                        </a:rPr>
                        <a:t>Kết</a:t>
                      </a:r>
                      <a:r>
                        <a:rPr lang="en-US" sz="2800" b="1" dirty="0">
                          <a:effectLst/>
                        </a:rPr>
                        <a:t> </a:t>
                      </a:r>
                      <a:r>
                        <a:rPr lang="en-US" sz="2800" b="1" dirty="0" err="1">
                          <a:effectLst/>
                        </a:rPr>
                        <a:t>quả</a:t>
                      </a:r>
                      <a:r>
                        <a:rPr lang="en-US" sz="2800" b="1" dirty="0">
                          <a:effectLst/>
                        </a:rPr>
                        <a:t> </a:t>
                      </a:r>
                      <a:r>
                        <a:rPr lang="en-US" sz="2800" b="1" dirty="0" err="1">
                          <a:effectLst/>
                        </a:rPr>
                        <a:t>thực</a:t>
                      </a:r>
                      <a:r>
                        <a:rPr lang="en-US" sz="2800" b="1" dirty="0">
                          <a:effectLst/>
                        </a:rPr>
                        <a:t> </a:t>
                      </a:r>
                      <a:r>
                        <a:rPr lang="en-US" sz="2800" b="1" dirty="0" err="1">
                          <a:effectLst/>
                        </a:rPr>
                        <a:t>hiện</a:t>
                      </a:r>
                      <a:r>
                        <a:rPr lang="en-US" sz="2800" b="1" dirty="0">
                          <a:effectLst/>
                        </a:rPr>
                        <a:t> </a:t>
                      </a:r>
                      <a:r>
                        <a:rPr lang="en-US" sz="2800" b="1" dirty="0" err="1">
                          <a:effectLst/>
                        </a:rPr>
                        <a:t>nghiên</a:t>
                      </a:r>
                      <a:r>
                        <a:rPr lang="en-US" sz="2800" b="1" dirty="0">
                          <a:effectLst/>
                        </a:rPr>
                        <a:t> </a:t>
                      </a:r>
                      <a:r>
                        <a:rPr lang="en-US" sz="2800" b="1" dirty="0" err="1">
                          <a:effectLst/>
                        </a:rPr>
                        <a:t>cứu</a:t>
                      </a:r>
                      <a:endParaRPr lang="en-US" sz="2800" b="1" dirty="0">
                        <a:effectLst/>
                      </a:endParaRPr>
                    </a:p>
                    <a:p>
                      <a:pPr algn="just">
                        <a:lnSpc>
                          <a:spcPct val="115000"/>
                        </a:lnSpc>
                        <a:spcBef>
                          <a:spcPts val="500"/>
                        </a:spcBef>
                        <a:spcAft>
                          <a:spcPts val="0"/>
                        </a:spcAft>
                      </a:pPr>
                      <a:r>
                        <a:rPr lang="en-US" sz="2800" b="1" dirty="0" err="1">
                          <a:effectLst/>
                        </a:rPr>
                        <a:t>Nhóm</a:t>
                      </a:r>
                      <a:r>
                        <a:rPr lang="en-US" sz="2800" b="1" dirty="0">
                          <a:effectLst/>
                        </a:rPr>
                        <a:t> </a:t>
                      </a:r>
                      <a:r>
                        <a:rPr lang="en-US" sz="2800" b="1" dirty="0" err="1">
                          <a:effectLst/>
                        </a:rPr>
                        <a:t>thực</a:t>
                      </a:r>
                      <a:r>
                        <a:rPr lang="en-US" sz="2800" b="1" dirty="0">
                          <a:effectLst/>
                        </a:rPr>
                        <a:t> </a:t>
                      </a:r>
                      <a:r>
                        <a:rPr lang="en-US" sz="2800" b="1" dirty="0" err="1">
                          <a:effectLst/>
                        </a:rPr>
                        <a:t>hiện</a:t>
                      </a:r>
                      <a:r>
                        <a:rPr lang="en-US" sz="2800" b="1" dirty="0">
                          <a:effectLst/>
                        </a:rPr>
                        <a:t>:……………………………………………………………………..</a:t>
                      </a:r>
                    </a:p>
                    <a:p>
                      <a:pPr algn="just">
                        <a:lnSpc>
                          <a:spcPct val="115000"/>
                        </a:lnSpc>
                        <a:spcBef>
                          <a:spcPts val="0"/>
                        </a:spcBef>
                        <a:spcAft>
                          <a:spcPts val="1200"/>
                        </a:spcAft>
                      </a:pPr>
                      <a:r>
                        <a:rPr lang="en-US" sz="2800" b="1" dirty="0" err="1">
                          <a:effectLst/>
                        </a:rPr>
                        <a:t>Nội</a:t>
                      </a:r>
                      <a:r>
                        <a:rPr lang="en-US" sz="2800" b="1" dirty="0">
                          <a:effectLst/>
                        </a:rPr>
                        <a:t> dung </a:t>
                      </a:r>
                      <a:r>
                        <a:rPr lang="en-US" sz="2800" b="1" dirty="0" err="1">
                          <a:effectLst/>
                        </a:rPr>
                        <a:t>nghiên</a:t>
                      </a:r>
                      <a:r>
                        <a:rPr lang="en-US" sz="2800" b="1" dirty="0">
                          <a:effectLst/>
                        </a:rPr>
                        <a:t> </a:t>
                      </a:r>
                      <a:r>
                        <a:rPr lang="en-US" sz="2800" b="1" dirty="0" err="1">
                          <a:effectLst/>
                        </a:rPr>
                        <a:t>cứu</a:t>
                      </a:r>
                      <a:r>
                        <a:rPr lang="en-US" sz="2800" b="1" dirty="0" smtClean="0">
                          <a:effectLst/>
                        </a:rPr>
                        <a:t>:………………………………………………………………..</a:t>
                      </a:r>
                    </a:p>
                    <a:p>
                      <a:pPr algn="just">
                        <a:lnSpc>
                          <a:spcPct val="115000"/>
                        </a:lnSpc>
                        <a:spcBef>
                          <a:spcPts val="0"/>
                        </a:spcBef>
                        <a:spcAft>
                          <a:spcPts val="1200"/>
                        </a:spcAft>
                      </a:pPr>
                      <a:endParaRPr lang="en-US" sz="2800" b="1" dirty="0" smtClean="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7974360"/>
                  </a:ext>
                </a:extLst>
              </a:tr>
              <a:tr h="0">
                <a:tc>
                  <a:txBody>
                    <a:bodyPr/>
                    <a:lstStyle/>
                    <a:p>
                      <a:pPr algn="ctr">
                        <a:lnSpc>
                          <a:spcPct val="115000"/>
                        </a:lnSpc>
                        <a:spcBef>
                          <a:spcPts val="500"/>
                        </a:spcBef>
                        <a:spcAft>
                          <a:spcPts val="0"/>
                        </a:spcAft>
                      </a:pPr>
                      <a:r>
                        <a:rPr lang="en-US" sz="2800" b="1" dirty="0" err="1">
                          <a:effectLst/>
                        </a:rPr>
                        <a:t>Chậu</a:t>
                      </a:r>
                      <a:r>
                        <a:rPr lang="en-US" sz="2800" b="1" dirty="0">
                          <a:effectLst/>
                        </a:rPr>
                        <a:t> </a:t>
                      </a:r>
                      <a:r>
                        <a:rPr lang="en-US" sz="2800" b="1" dirty="0" err="1">
                          <a:effectLst/>
                        </a:rPr>
                        <a:t>cây</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15000"/>
                        </a:lnSpc>
                        <a:spcBef>
                          <a:spcPts val="500"/>
                        </a:spcBef>
                        <a:spcAft>
                          <a:spcPts val="0"/>
                        </a:spcAft>
                      </a:pPr>
                      <a:r>
                        <a:rPr lang="en-US" sz="2800" b="1" dirty="0" err="1">
                          <a:effectLst/>
                        </a:rPr>
                        <a:t>Chậu</a:t>
                      </a:r>
                      <a:r>
                        <a:rPr lang="en-US" sz="2800" b="1" dirty="0">
                          <a:effectLst/>
                        </a:rPr>
                        <a:t> </a:t>
                      </a:r>
                      <a:r>
                        <a:rPr lang="en-US" sz="2800" b="1" dirty="0" err="1">
                          <a:effectLst/>
                        </a:rPr>
                        <a:t>không</a:t>
                      </a:r>
                      <a:r>
                        <a:rPr lang="en-US" sz="2800" b="1" dirty="0">
                          <a:effectLst/>
                        </a:rPr>
                        <a:t> </a:t>
                      </a:r>
                      <a:r>
                        <a:rPr lang="en-US" sz="2800" b="1" dirty="0" err="1">
                          <a:effectLst/>
                        </a:rPr>
                        <a:t>cắm</a:t>
                      </a:r>
                      <a:r>
                        <a:rPr lang="en-US" sz="2800" b="1" dirty="0">
                          <a:effectLst/>
                        </a:rPr>
                        <a:t> </a:t>
                      </a:r>
                      <a:r>
                        <a:rPr lang="en-US" sz="2800" b="1" dirty="0" err="1">
                          <a:effectLst/>
                        </a:rPr>
                        <a:t>giá</a:t>
                      </a:r>
                      <a:r>
                        <a:rPr lang="en-US" sz="2800" b="1" dirty="0">
                          <a:effectLst/>
                        </a:rPr>
                        <a:t> </a:t>
                      </a:r>
                      <a:r>
                        <a:rPr lang="en-US" sz="2800" b="1" dirty="0" err="1">
                          <a:effectLst/>
                        </a:rPr>
                        <a:t>thể</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15000"/>
                        </a:lnSpc>
                        <a:spcBef>
                          <a:spcPts val="500"/>
                        </a:spcBef>
                        <a:spcAft>
                          <a:spcPts val="0"/>
                        </a:spcAft>
                      </a:pPr>
                      <a:r>
                        <a:rPr lang="en-US" sz="2800" b="1" dirty="0" err="1">
                          <a:effectLst/>
                        </a:rPr>
                        <a:t>Chậu</a:t>
                      </a:r>
                      <a:r>
                        <a:rPr lang="en-US" sz="2800" b="1" dirty="0">
                          <a:effectLst/>
                        </a:rPr>
                        <a:t> </a:t>
                      </a:r>
                      <a:r>
                        <a:rPr lang="en-US" sz="2800" b="1" dirty="0" err="1">
                          <a:effectLst/>
                        </a:rPr>
                        <a:t>có</a:t>
                      </a:r>
                      <a:r>
                        <a:rPr lang="en-US" sz="2800" b="1" dirty="0">
                          <a:effectLst/>
                        </a:rPr>
                        <a:t> </a:t>
                      </a:r>
                      <a:r>
                        <a:rPr lang="en-US" sz="2800" b="1" dirty="0" err="1">
                          <a:effectLst/>
                        </a:rPr>
                        <a:t>cắm</a:t>
                      </a:r>
                      <a:r>
                        <a:rPr lang="en-US" sz="2800" b="1" dirty="0">
                          <a:effectLst/>
                        </a:rPr>
                        <a:t> </a:t>
                      </a:r>
                      <a:r>
                        <a:rPr lang="en-US" sz="2800" b="1" dirty="0" err="1">
                          <a:effectLst/>
                        </a:rPr>
                        <a:t>giá</a:t>
                      </a:r>
                      <a:r>
                        <a:rPr lang="en-US" sz="2800" b="1" dirty="0">
                          <a:effectLst/>
                        </a:rPr>
                        <a:t> </a:t>
                      </a:r>
                      <a:r>
                        <a:rPr lang="en-US" sz="2800" b="1" dirty="0" err="1">
                          <a:effectLst/>
                        </a:rPr>
                        <a:t>thể</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8750695"/>
                  </a:ext>
                </a:extLst>
              </a:tr>
              <a:tr h="0">
                <a:tc rowSpan="2">
                  <a:txBody>
                    <a:bodyPr/>
                    <a:lstStyle/>
                    <a:p>
                      <a:pPr algn="ctr">
                        <a:lnSpc>
                          <a:spcPct val="115000"/>
                        </a:lnSpc>
                        <a:spcBef>
                          <a:spcPts val="500"/>
                        </a:spcBef>
                        <a:spcAft>
                          <a:spcPts val="0"/>
                        </a:spcAft>
                      </a:pPr>
                      <a:r>
                        <a:rPr lang="en-US" sz="2800" b="1" dirty="0" err="1">
                          <a:effectLst/>
                        </a:rPr>
                        <a:t>Kết</a:t>
                      </a:r>
                      <a:r>
                        <a:rPr lang="en-US" sz="2800" b="1" dirty="0">
                          <a:effectLst/>
                        </a:rPr>
                        <a:t> </a:t>
                      </a:r>
                      <a:r>
                        <a:rPr lang="en-US" sz="2800" b="1" dirty="0" err="1">
                          <a:effectLst/>
                        </a:rPr>
                        <a:t>quả</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1</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2</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3</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1</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2</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3</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7318420"/>
                  </a:ext>
                </a:extLst>
              </a:tr>
              <a:tr h="0">
                <a:tc vMerge="1">
                  <a:txBody>
                    <a:bodyPr/>
                    <a:lstStyle/>
                    <a:p>
                      <a:endParaRPr lang="en-US"/>
                    </a:p>
                  </a:txBody>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0403128"/>
                  </a:ext>
                </a:extLst>
              </a:tr>
            </a:tbl>
          </a:graphicData>
        </a:graphic>
      </p:graphicFrame>
      <p:sp>
        <p:nvSpPr>
          <p:cNvPr id="3" name="Rectangle 2"/>
          <p:cNvSpPr/>
          <p:nvPr/>
        </p:nvSpPr>
        <p:spPr>
          <a:xfrm>
            <a:off x="297752" y="602734"/>
            <a:ext cx="7249549" cy="584775"/>
          </a:xfrm>
          <a:prstGeom prst="rect">
            <a:avLst/>
          </a:prstGeom>
        </p:spPr>
        <p:txBody>
          <a:bodyPr wrap="none">
            <a:spAutoFit/>
          </a:bodyPr>
          <a:lstStyle/>
          <a:p>
            <a:pPr indent="540385">
              <a:spcAft>
                <a:spcPts val="0"/>
              </a:spcAft>
            </a:pPr>
            <a:r>
              <a:rPr lang="en-US" sz="3200" b="1" i="1" dirty="0">
                <a:ea typeface="Tahoma" panose="020B0604030504040204" pitchFamily="34" charset="0"/>
              </a:rPr>
              <a:t>+ </a:t>
            </a:r>
            <a:r>
              <a:rPr lang="en-US" sz="3200" b="1" i="1" dirty="0" err="1">
                <a:ea typeface="Tahoma" panose="020B0604030504040204" pitchFamily="34" charset="0"/>
              </a:rPr>
              <a:t>Bước</a:t>
            </a:r>
            <a:r>
              <a:rPr lang="en-US" sz="3200" b="1" i="1" dirty="0">
                <a:ea typeface="Tahoma" panose="020B0604030504040204" pitchFamily="34" charset="0"/>
              </a:rPr>
              <a:t> 4:</a:t>
            </a:r>
            <a:r>
              <a:rPr lang="en-US" sz="3200" b="1" dirty="0">
                <a:ea typeface="Tahoma" panose="020B0604030504040204" pitchFamily="34" charset="0"/>
              </a:rPr>
              <a:t> </a:t>
            </a:r>
            <a:r>
              <a:rPr lang="en-US" sz="3200" b="1" dirty="0" err="1">
                <a:ea typeface="Tahoma" panose="020B0604030504040204" pitchFamily="34" charset="0"/>
              </a:rPr>
              <a:t>Quan</a:t>
            </a:r>
            <a:r>
              <a:rPr lang="en-US" sz="3200" b="1" dirty="0">
                <a:ea typeface="Tahoma" panose="020B0604030504040204" pitchFamily="34" charset="0"/>
              </a:rPr>
              <a:t> </a:t>
            </a:r>
            <a:r>
              <a:rPr lang="en-US" sz="3200" b="1" dirty="0" err="1">
                <a:ea typeface="Tahoma" panose="020B0604030504040204" pitchFamily="34" charset="0"/>
              </a:rPr>
              <a:t>sát</a:t>
            </a:r>
            <a:r>
              <a:rPr lang="en-US" sz="3200" b="1" dirty="0">
                <a:ea typeface="Tahoma" panose="020B0604030504040204" pitchFamily="34" charset="0"/>
              </a:rPr>
              <a:t> </a:t>
            </a:r>
            <a:r>
              <a:rPr lang="en-US" sz="3200" b="1" dirty="0" err="1">
                <a:ea typeface="Tahoma" panose="020B0604030504040204" pitchFamily="34" charset="0"/>
              </a:rPr>
              <a:t>kết</a:t>
            </a:r>
            <a:r>
              <a:rPr lang="en-US" sz="3200" b="1" dirty="0">
                <a:ea typeface="Tahoma" panose="020B0604030504040204" pitchFamily="34" charset="0"/>
              </a:rPr>
              <a:t> </a:t>
            </a:r>
            <a:r>
              <a:rPr lang="en-US" sz="3200" b="1" dirty="0" err="1">
                <a:ea typeface="Tahoma" panose="020B0604030504040204" pitchFamily="34" charset="0"/>
              </a:rPr>
              <a:t>quả</a:t>
            </a:r>
            <a:r>
              <a:rPr lang="en-US" sz="3200" b="1" dirty="0">
                <a:ea typeface="Tahoma" panose="020B0604030504040204" pitchFamily="34" charset="0"/>
              </a:rPr>
              <a:t> </a:t>
            </a:r>
            <a:r>
              <a:rPr lang="en-US" sz="3200" b="1" dirty="0" err="1">
                <a:ea typeface="Tahoma" panose="020B0604030504040204" pitchFamily="34" charset="0"/>
              </a:rPr>
              <a:t>thí</a:t>
            </a:r>
            <a:r>
              <a:rPr lang="en-US" sz="3200" b="1" dirty="0">
                <a:ea typeface="Tahoma" panose="020B0604030504040204" pitchFamily="34" charset="0"/>
              </a:rPr>
              <a:t> </a:t>
            </a:r>
            <a:r>
              <a:rPr lang="en-US" sz="3200" b="1" dirty="0" err="1">
                <a:ea typeface="Tahoma" panose="020B0604030504040204" pitchFamily="34" charset="0"/>
              </a:rPr>
              <a:t>nghiệm</a:t>
            </a:r>
            <a:endParaRPr lang="en-US" sz="3200" b="1" dirty="0">
              <a:ea typeface="Arial" panose="020B0604020202020204" pitchFamily="34" charset="0"/>
            </a:endParaRPr>
          </a:p>
        </p:txBody>
      </p:sp>
      <p:sp>
        <p:nvSpPr>
          <p:cNvPr id="4" name="Slide Number Placeholder 3"/>
          <p:cNvSpPr>
            <a:spLocks noGrp="1"/>
          </p:cNvSpPr>
          <p:nvPr>
            <p:ph type="sldNum" sz="quarter" idx="12"/>
          </p:nvPr>
        </p:nvSpPr>
        <p:spPr/>
        <p:txBody>
          <a:bodyPr/>
          <a:lstStyle/>
          <a:p>
            <a:fld id="{C115201A-FD6B-4883-9158-63CD37F41623}" type="slidenum">
              <a:rPr lang="en-US" smtClean="0"/>
              <a:t>26</a:t>
            </a:fld>
            <a:endParaRPr lang="en-US"/>
          </a:p>
        </p:txBody>
      </p:sp>
    </p:spTree>
    <p:extLst>
      <p:ext uri="{BB962C8B-B14F-4D97-AF65-F5344CB8AC3E}">
        <p14:creationId xmlns:p14="http://schemas.microsoft.com/office/powerpoint/2010/main" val="85652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108" y="176477"/>
            <a:ext cx="8889678" cy="800219"/>
          </a:xfrm>
          <a:prstGeom prst="rect">
            <a:avLst/>
          </a:prstGeom>
        </p:spPr>
        <p:txBody>
          <a:bodyPr wrap="none">
            <a:spAutoFit/>
          </a:bodyPr>
          <a:lstStyle/>
          <a:p>
            <a:pPr algn="just">
              <a:lnSpc>
                <a:spcPct val="115000"/>
              </a:lnSpc>
              <a:spcBef>
                <a:spcPts val="600"/>
              </a:spcBef>
              <a:spcAft>
                <a:spcPts val="0"/>
              </a:spcAft>
            </a:pPr>
            <a:r>
              <a:rPr lang="en-US" sz="4000" b="1" dirty="0" smtClean="0">
                <a:ea typeface="Calibri" panose="020F0502020204030204" pitchFamily="34" charset="0"/>
                <a:cs typeface="Calibri" panose="020F0502020204030204" pitchFamily="34" charset="0"/>
              </a:rPr>
              <a:t>3. </a:t>
            </a:r>
            <a:r>
              <a:rPr lang="en-US" sz="4000" b="1" dirty="0" err="1" smtClean="0">
                <a:ea typeface="Calibri" panose="020F0502020204030204" pitchFamily="34" charset="0"/>
                <a:cs typeface="Calibri" panose="020F0502020204030204" pitchFamily="34" charset="0"/>
              </a:rPr>
              <a:t>Thảo</a:t>
            </a:r>
            <a:r>
              <a:rPr lang="en-US" sz="4000" b="1" dirty="0" smtClean="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luận</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dựa</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trên</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kết</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quả</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thí</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nghiệm</a:t>
            </a:r>
            <a:endParaRPr lang="en-US" sz="4000" dirty="0">
              <a:effectLst/>
              <a:ea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81095090"/>
              </p:ext>
            </p:extLst>
          </p:nvPr>
        </p:nvGraphicFramePr>
        <p:xfrm>
          <a:off x="581206" y="976696"/>
          <a:ext cx="10943136" cy="5499795"/>
        </p:xfrm>
        <a:graphic>
          <a:graphicData uri="http://schemas.openxmlformats.org/drawingml/2006/table">
            <a:tbl>
              <a:tblPr firstRow="1" firstCol="1" bandRow="1">
                <a:tableStyleId>{D7AC3CCA-C797-4891-BE02-D94E43425B78}</a:tableStyleId>
              </a:tblPr>
              <a:tblGrid>
                <a:gridCol w="942794">
                  <a:extLst>
                    <a:ext uri="{9D8B030D-6E8A-4147-A177-3AD203B41FA5}">
                      <a16:colId xmlns:a16="http://schemas.microsoft.com/office/drawing/2014/main" val="532850572"/>
                    </a:ext>
                  </a:extLst>
                </a:gridCol>
                <a:gridCol w="2699657">
                  <a:extLst>
                    <a:ext uri="{9D8B030D-6E8A-4147-A177-3AD203B41FA5}">
                      <a16:colId xmlns:a16="http://schemas.microsoft.com/office/drawing/2014/main" val="4272199417"/>
                    </a:ext>
                  </a:extLst>
                </a:gridCol>
                <a:gridCol w="2525486">
                  <a:extLst>
                    <a:ext uri="{9D8B030D-6E8A-4147-A177-3AD203B41FA5}">
                      <a16:colId xmlns:a16="http://schemas.microsoft.com/office/drawing/2014/main" val="1763309081"/>
                    </a:ext>
                  </a:extLst>
                </a:gridCol>
                <a:gridCol w="2220686">
                  <a:extLst>
                    <a:ext uri="{9D8B030D-6E8A-4147-A177-3AD203B41FA5}">
                      <a16:colId xmlns:a16="http://schemas.microsoft.com/office/drawing/2014/main" val="2353430033"/>
                    </a:ext>
                  </a:extLst>
                </a:gridCol>
                <a:gridCol w="2554513">
                  <a:extLst>
                    <a:ext uri="{9D8B030D-6E8A-4147-A177-3AD203B41FA5}">
                      <a16:colId xmlns:a16="http://schemas.microsoft.com/office/drawing/2014/main" val="2504444727"/>
                    </a:ext>
                  </a:extLst>
                </a:gridCol>
              </a:tblGrid>
              <a:tr h="2982655">
                <a:tc gridSpan="5">
                  <a:txBody>
                    <a:bodyPr/>
                    <a:lstStyle/>
                    <a:p>
                      <a:pPr algn="ctr">
                        <a:lnSpc>
                          <a:spcPct val="115000"/>
                        </a:lnSpc>
                        <a:spcBef>
                          <a:spcPts val="500"/>
                        </a:spcBef>
                        <a:spcAft>
                          <a:spcPts val="0"/>
                        </a:spcAft>
                      </a:pPr>
                      <a:r>
                        <a:rPr lang="en-US" sz="2800" b="1" dirty="0">
                          <a:solidFill>
                            <a:srgbClr val="C00000"/>
                          </a:solidFill>
                          <a:effectLst/>
                        </a:rPr>
                        <a:t>MẪU PHIẾU SỐ 8</a:t>
                      </a:r>
                    </a:p>
                    <a:p>
                      <a:pPr algn="ctr">
                        <a:lnSpc>
                          <a:spcPct val="115000"/>
                        </a:lnSpc>
                        <a:spcBef>
                          <a:spcPts val="500"/>
                        </a:spcBef>
                        <a:spcAft>
                          <a:spcPts val="0"/>
                        </a:spcAft>
                      </a:pPr>
                      <a:r>
                        <a:rPr lang="en-US" sz="2800" b="1" dirty="0" err="1">
                          <a:effectLst/>
                        </a:rPr>
                        <a:t>Biên</a:t>
                      </a:r>
                      <a:r>
                        <a:rPr lang="en-US" sz="2800" b="1" dirty="0">
                          <a:effectLst/>
                        </a:rPr>
                        <a:t> </a:t>
                      </a:r>
                      <a:r>
                        <a:rPr lang="en-US" sz="2800" b="1" dirty="0" err="1">
                          <a:effectLst/>
                        </a:rPr>
                        <a:t>bản</a:t>
                      </a:r>
                      <a:r>
                        <a:rPr lang="en-US" sz="2800" b="1" dirty="0">
                          <a:effectLst/>
                        </a:rPr>
                        <a:t> </a:t>
                      </a:r>
                      <a:r>
                        <a:rPr lang="en-US" sz="2800" b="1" dirty="0" err="1">
                          <a:effectLst/>
                        </a:rPr>
                        <a:t>thảo</a:t>
                      </a:r>
                      <a:r>
                        <a:rPr lang="en-US" sz="2800" b="1" dirty="0">
                          <a:effectLst/>
                        </a:rPr>
                        <a:t> </a:t>
                      </a:r>
                      <a:r>
                        <a:rPr lang="en-US" sz="2800" b="1" dirty="0" err="1">
                          <a:effectLst/>
                        </a:rPr>
                        <a:t>luận</a:t>
                      </a:r>
                      <a:r>
                        <a:rPr lang="en-US" sz="2800" b="1" dirty="0">
                          <a:effectLst/>
                        </a:rPr>
                        <a:t> </a:t>
                      </a:r>
                      <a:r>
                        <a:rPr lang="en-US" sz="2800" b="1" dirty="0" err="1">
                          <a:effectLst/>
                        </a:rPr>
                        <a:t>kết</a:t>
                      </a:r>
                      <a:r>
                        <a:rPr lang="en-US" sz="2800" b="1" dirty="0">
                          <a:effectLst/>
                        </a:rPr>
                        <a:t> </a:t>
                      </a:r>
                      <a:r>
                        <a:rPr lang="en-US" sz="2800" b="1" dirty="0" err="1">
                          <a:effectLst/>
                        </a:rPr>
                        <a:t>quả</a:t>
                      </a:r>
                      <a:r>
                        <a:rPr lang="en-US" sz="2800" b="1" dirty="0">
                          <a:effectLst/>
                        </a:rPr>
                        <a:t> </a:t>
                      </a:r>
                      <a:r>
                        <a:rPr lang="en-US" sz="2800" b="1" dirty="0" err="1">
                          <a:effectLst/>
                        </a:rPr>
                        <a:t>phân</a:t>
                      </a:r>
                      <a:r>
                        <a:rPr lang="en-US" sz="2800" b="1" dirty="0">
                          <a:effectLst/>
                        </a:rPr>
                        <a:t> </a:t>
                      </a:r>
                      <a:r>
                        <a:rPr lang="en-US" sz="2800" b="1" dirty="0" err="1">
                          <a:effectLst/>
                        </a:rPr>
                        <a:t>tích</a:t>
                      </a:r>
                      <a:r>
                        <a:rPr lang="en-US" sz="2800" b="1" dirty="0">
                          <a:effectLst/>
                        </a:rPr>
                        <a:t> </a:t>
                      </a:r>
                      <a:r>
                        <a:rPr lang="en-US" sz="2800" b="1" dirty="0" err="1">
                          <a:effectLst/>
                        </a:rPr>
                        <a:t>dữ</a:t>
                      </a:r>
                      <a:r>
                        <a:rPr lang="en-US" sz="2800" b="1" dirty="0">
                          <a:effectLst/>
                        </a:rPr>
                        <a:t> </a:t>
                      </a:r>
                      <a:r>
                        <a:rPr lang="en-US" sz="2800" b="1" dirty="0" err="1">
                          <a:effectLst/>
                        </a:rPr>
                        <a:t>liệu</a:t>
                      </a:r>
                      <a:r>
                        <a:rPr lang="en-US" sz="2800" b="1" dirty="0">
                          <a:effectLst/>
                        </a:rPr>
                        <a:t> </a:t>
                      </a:r>
                      <a:r>
                        <a:rPr lang="en-US" sz="2800" b="1" dirty="0" err="1">
                          <a:effectLst/>
                        </a:rPr>
                        <a:t>và</a:t>
                      </a:r>
                      <a:r>
                        <a:rPr lang="en-US" sz="2800" b="1" dirty="0">
                          <a:effectLst/>
                        </a:rPr>
                        <a:t> </a:t>
                      </a:r>
                      <a:r>
                        <a:rPr lang="en-US" sz="2800" b="1" dirty="0" err="1">
                          <a:effectLst/>
                        </a:rPr>
                        <a:t>kết</a:t>
                      </a:r>
                      <a:r>
                        <a:rPr lang="en-US" sz="2800" b="1" dirty="0">
                          <a:effectLst/>
                        </a:rPr>
                        <a:t> </a:t>
                      </a:r>
                      <a:r>
                        <a:rPr lang="en-US" sz="2800" b="1" dirty="0" err="1">
                          <a:effectLst/>
                        </a:rPr>
                        <a:t>luận</a:t>
                      </a:r>
                      <a:r>
                        <a:rPr lang="en-US" sz="2800" b="1" dirty="0">
                          <a:effectLst/>
                        </a:rPr>
                        <a:t> </a:t>
                      </a:r>
                      <a:r>
                        <a:rPr lang="en-US" sz="2800" b="1" dirty="0" err="1">
                          <a:effectLst/>
                        </a:rPr>
                        <a:t>vấn</a:t>
                      </a:r>
                      <a:r>
                        <a:rPr lang="en-US" sz="2800" b="1" dirty="0">
                          <a:effectLst/>
                        </a:rPr>
                        <a:t> </a:t>
                      </a:r>
                      <a:r>
                        <a:rPr lang="en-US" sz="2800" b="1" dirty="0" err="1">
                          <a:effectLst/>
                        </a:rPr>
                        <a:t>đề</a:t>
                      </a:r>
                      <a:r>
                        <a:rPr lang="en-US" sz="2800" b="1" dirty="0">
                          <a:effectLst/>
                        </a:rPr>
                        <a:t> </a:t>
                      </a:r>
                      <a:r>
                        <a:rPr lang="en-US" sz="2800" b="1" dirty="0" err="1">
                          <a:effectLst/>
                        </a:rPr>
                        <a:t>nghiên</a:t>
                      </a:r>
                      <a:r>
                        <a:rPr lang="en-US" sz="2800" b="1" dirty="0">
                          <a:effectLst/>
                        </a:rPr>
                        <a:t> </a:t>
                      </a:r>
                      <a:r>
                        <a:rPr lang="en-US" sz="2800" b="1" dirty="0" err="1">
                          <a:effectLst/>
                        </a:rPr>
                        <a:t>cứu</a:t>
                      </a:r>
                      <a:endParaRPr lang="en-US" sz="2800" b="1" dirty="0">
                        <a:effectLst/>
                      </a:endParaRPr>
                    </a:p>
                    <a:p>
                      <a:pPr algn="just">
                        <a:lnSpc>
                          <a:spcPct val="115000"/>
                        </a:lnSpc>
                        <a:spcBef>
                          <a:spcPts val="500"/>
                        </a:spcBef>
                        <a:spcAft>
                          <a:spcPts val="0"/>
                        </a:spcAft>
                      </a:pPr>
                      <a:r>
                        <a:rPr lang="en-US" sz="2800" b="1" dirty="0" err="1">
                          <a:effectLst/>
                        </a:rPr>
                        <a:t>Nhóm</a:t>
                      </a:r>
                      <a:r>
                        <a:rPr lang="en-US" sz="2800" b="1" dirty="0">
                          <a:effectLst/>
                        </a:rPr>
                        <a:t> </a:t>
                      </a:r>
                      <a:r>
                        <a:rPr lang="en-US" sz="2800" b="1" dirty="0" err="1">
                          <a:effectLst/>
                        </a:rPr>
                        <a:t>thực</a:t>
                      </a:r>
                      <a:r>
                        <a:rPr lang="en-US" sz="2800" b="1" dirty="0">
                          <a:effectLst/>
                        </a:rPr>
                        <a:t> </a:t>
                      </a:r>
                      <a:r>
                        <a:rPr lang="en-US" sz="2800" b="1" dirty="0" err="1">
                          <a:effectLst/>
                        </a:rPr>
                        <a:t>hiện</a:t>
                      </a:r>
                      <a:r>
                        <a:rPr lang="en-US" sz="2800" b="1" dirty="0">
                          <a:effectLst/>
                        </a:rPr>
                        <a:t>: …………………………………………………………………..</a:t>
                      </a:r>
                    </a:p>
                    <a:p>
                      <a:pPr algn="just">
                        <a:lnSpc>
                          <a:spcPct val="115000"/>
                        </a:lnSpc>
                        <a:spcBef>
                          <a:spcPts val="500"/>
                        </a:spcBef>
                        <a:spcAft>
                          <a:spcPts val="0"/>
                        </a:spcAft>
                      </a:pPr>
                      <a:r>
                        <a:rPr lang="en-US" sz="2800" b="1" dirty="0" err="1">
                          <a:effectLst/>
                        </a:rPr>
                        <a:t>Nội</a:t>
                      </a:r>
                      <a:r>
                        <a:rPr lang="en-US" sz="2800" b="1" dirty="0">
                          <a:effectLst/>
                        </a:rPr>
                        <a:t> dung </a:t>
                      </a:r>
                      <a:r>
                        <a:rPr lang="en-US" sz="2800" b="1" dirty="0" err="1">
                          <a:effectLst/>
                        </a:rPr>
                        <a:t>nghiên</a:t>
                      </a:r>
                      <a:r>
                        <a:rPr lang="en-US" sz="2800" b="1" dirty="0">
                          <a:effectLst/>
                        </a:rPr>
                        <a:t> </a:t>
                      </a:r>
                      <a:r>
                        <a:rPr lang="en-US" sz="2800" b="1" dirty="0" err="1">
                          <a:effectLst/>
                        </a:rPr>
                        <a:t>cứu</a:t>
                      </a:r>
                      <a:r>
                        <a:rPr lang="en-US" sz="2800" b="1" dirty="0" smtClean="0">
                          <a:effectLst/>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5934987"/>
                  </a:ext>
                </a:extLst>
              </a:tr>
              <a:tr h="1418007">
                <a:tc>
                  <a:txBody>
                    <a:bodyPr/>
                    <a:lstStyle/>
                    <a:p>
                      <a:pPr algn="ctr">
                        <a:lnSpc>
                          <a:spcPct val="115000"/>
                        </a:lnSpc>
                        <a:spcBef>
                          <a:spcPts val="500"/>
                        </a:spcBef>
                        <a:spcAft>
                          <a:spcPts val="0"/>
                        </a:spcAft>
                      </a:pPr>
                      <a:r>
                        <a:rPr lang="en-US" sz="2800" b="1" dirty="0">
                          <a:effectLst/>
                        </a:rPr>
                        <a:t>STT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Nội</a:t>
                      </a:r>
                      <a:r>
                        <a:rPr lang="en-US" sz="2800" b="1" dirty="0">
                          <a:effectLst/>
                        </a:rPr>
                        <a:t> dung </a:t>
                      </a:r>
                      <a:endParaRPr lang="en-US" sz="2800" b="1" dirty="0" smtClean="0">
                        <a:effectLst/>
                      </a:endParaRPr>
                    </a:p>
                    <a:p>
                      <a:pPr algn="ctr">
                        <a:lnSpc>
                          <a:spcPct val="115000"/>
                        </a:lnSpc>
                        <a:spcBef>
                          <a:spcPts val="500"/>
                        </a:spcBef>
                        <a:spcAft>
                          <a:spcPts val="0"/>
                        </a:spcAft>
                      </a:pPr>
                      <a:r>
                        <a:rPr lang="en-US" sz="2800" b="1" dirty="0" err="1" smtClean="0">
                          <a:effectLst/>
                        </a:rPr>
                        <a:t>giả</a:t>
                      </a:r>
                      <a:r>
                        <a:rPr lang="en-US" sz="2800" b="1" dirty="0" smtClean="0">
                          <a:effectLst/>
                        </a:rPr>
                        <a:t> </a:t>
                      </a:r>
                      <a:r>
                        <a:rPr lang="en-US" sz="2800" b="1" dirty="0" err="1">
                          <a:effectLst/>
                        </a:rPr>
                        <a:t>thuyết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Kết</a:t>
                      </a:r>
                      <a:r>
                        <a:rPr lang="en-US" sz="2800" b="1" dirty="0">
                          <a:effectLst/>
                        </a:rPr>
                        <a:t> </a:t>
                      </a:r>
                      <a:r>
                        <a:rPr lang="en-US" sz="2800" b="1" dirty="0" err="1">
                          <a:effectLst/>
                        </a:rPr>
                        <a:t>quả</a:t>
                      </a:r>
                      <a:r>
                        <a:rPr lang="en-US" sz="2800" b="1" dirty="0">
                          <a:effectLst/>
                        </a:rPr>
                        <a:t> </a:t>
                      </a:r>
                      <a:endParaRPr lang="en-US" sz="2800" b="1" dirty="0" smtClean="0">
                        <a:effectLst/>
                      </a:endParaRPr>
                    </a:p>
                    <a:p>
                      <a:pPr algn="ctr">
                        <a:lnSpc>
                          <a:spcPct val="115000"/>
                        </a:lnSpc>
                        <a:spcBef>
                          <a:spcPts val="500"/>
                        </a:spcBef>
                        <a:spcAft>
                          <a:spcPts val="0"/>
                        </a:spcAft>
                      </a:pPr>
                      <a:r>
                        <a:rPr lang="en-US" sz="2800" b="1" dirty="0" err="1" smtClean="0">
                          <a:effectLst/>
                        </a:rPr>
                        <a:t>phân</a:t>
                      </a:r>
                      <a:r>
                        <a:rPr lang="en-US" sz="2800" b="1" dirty="0" smtClean="0">
                          <a:effectLst/>
                        </a:rPr>
                        <a:t> </a:t>
                      </a:r>
                      <a:r>
                        <a:rPr lang="en-US" sz="2800" b="1" dirty="0" err="1">
                          <a:effectLst/>
                        </a:rPr>
                        <a:t>tích</a:t>
                      </a:r>
                      <a:r>
                        <a:rPr lang="en-US" sz="2800" b="1" dirty="0">
                          <a:effectLst/>
                        </a:rPr>
                        <a:t> </a:t>
                      </a:r>
                      <a:r>
                        <a:rPr lang="en-US" sz="2800" b="1" dirty="0" err="1">
                          <a:effectLst/>
                        </a:rPr>
                        <a:t>dữ</a:t>
                      </a:r>
                      <a:r>
                        <a:rPr lang="en-US" sz="2800" b="1" dirty="0">
                          <a:effectLst/>
                        </a:rPr>
                        <a:t> </a:t>
                      </a:r>
                      <a:r>
                        <a:rPr lang="en-US" sz="2800" b="1" dirty="0" err="1">
                          <a:effectLst/>
                        </a:rPr>
                        <a:t>liệu</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Đánh</a:t>
                      </a:r>
                      <a:r>
                        <a:rPr lang="en-US" sz="2800" b="1" dirty="0">
                          <a:effectLst/>
                        </a:rPr>
                        <a:t> </a:t>
                      </a:r>
                      <a:r>
                        <a:rPr lang="en-US" sz="2800" b="1" dirty="0" err="1">
                          <a:effectLst/>
                        </a:rPr>
                        <a:t>giá</a:t>
                      </a:r>
                      <a:r>
                        <a:rPr lang="en-US" sz="2800" b="1" dirty="0">
                          <a:effectLst/>
                        </a:rPr>
                        <a:t> </a:t>
                      </a:r>
                      <a:endParaRPr lang="en-US" sz="2800" b="1" dirty="0" smtClean="0">
                        <a:effectLst/>
                      </a:endParaRPr>
                    </a:p>
                    <a:p>
                      <a:pPr algn="ctr">
                        <a:lnSpc>
                          <a:spcPct val="115000"/>
                        </a:lnSpc>
                        <a:spcBef>
                          <a:spcPts val="500"/>
                        </a:spcBef>
                        <a:spcAft>
                          <a:spcPts val="0"/>
                        </a:spcAft>
                      </a:pPr>
                      <a:r>
                        <a:rPr lang="en-US" sz="2800" b="1" dirty="0" err="1" smtClean="0">
                          <a:effectLst/>
                        </a:rPr>
                        <a:t>giả</a:t>
                      </a:r>
                      <a:r>
                        <a:rPr lang="en-US" sz="2800" b="1" dirty="0" smtClean="0">
                          <a:effectLst/>
                        </a:rPr>
                        <a:t> </a:t>
                      </a:r>
                      <a:r>
                        <a:rPr lang="en-US" sz="2800" b="1" dirty="0" err="1">
                          <a:effectLst/>
                        </a:rPr>
                        <a:t>thuyết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Kết</a:t>
                      </a:r>
                      <a:r>
                        <a:rPr lang="en-US" sz="2800" b="1" dirty="0">
                          <a:effectLst/>
                        </a:rPr>
                        <a:t> </a:t>
                      </a:r>
                      <a:r>
                        <a:rPr lang="en-US" sz="2800" b="1" dirty="0" err="1">
                          <a:effectLst/>
                        </a:rPr>
                        <a:t>luận</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4225158"/>
                  </a:ext>
                </a:extLst>
              </a:tr>
              <a:tr h="434664">
                <a:tc>
                  <a:txBody>
                    <a:bodyPr/>
                    <a:lstStyle/>
                    <a:p>
                      <a:pPr algn="ctr">
                        <a:lnSpc>
                          <a:spcPct val="115000"/>
                        </a:lnSpc>
                        <a:spcBef>
                          <a:spcPts val="500"/>
                        </a:spcBef>
                        <a:spcAft>
                          <a:spcPts val="0"/>
                        </a:spcAft>
                      </a:pPr>
                      <a:r>
                        <a:rPr lang="en-US" sz="2800" b="1" dirty="0">
                          <a:effectLst/>
                        </a:rPr>
                        <a:t>1</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2384436"/>
                  </a:ext>
                </a:extLst>
              </a:tr>
              <a:tr h="434664">
                <a:tc>
                  <a:txBody>
                    <a:bodyPr/>
                    <a:lstStyle/>
                    <a:p>
                      <a:pPr algn="ctr">
                        <a:lnSpc>
                          <a:spcPct val="115000"/>
                        </a:lnSpc>
                        <a:spcBef>
                          <a:spcPts val="500"/>
                        </a:spcBef>
                        <a:spcAft>
                          <a:spcPts val="0"/>
                        </a:spcAft>
                      </a:pP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438277"/>
                  </a:ext>
                </a:extLst>
              </a:tr>
            </a:tbl>
          </a:graphicData>
        </a:graphic>
      </p:graphicFrame>
      <p:sp>
        <p:nvSpPr>
          <p:cNvPr id="4" name="Slide Number Placeholder 3"/>
          <p:cNvSpPr>
            <a:spLocks noGrp="1"/>
          </p:cNvSpPr>
          <p:nvPr>
            <p:ph type="sldNum" sz="quarter" idx="12"/>
          </p:nvPr>
        </p:nvSpPr>
        <p:spPr/>
        <p:txBody>
          <a:bodyPr/>
          <a:lstStyle/>
          <a:p>
            <a:fld id="{C115201A-FD6B-4883-9158-63CD37F41623}" type="slidenum">
              <a:rPr lang="en-US" smtClean="0"/>
              <a:t>27</a:t>
            </a:fld>
            <a:endParaRPr lang="en-US"/>
          </a:p>
        </p:txBody>
      </p:sp>
    </p:spTree>
    <p:extLst>
      <p:ext uri="{BB962C8B-B14F-4D97-AF65-F5344CB8AC3E}">
        <p14:creationId xmlns:p14="http://schemas.microsoft.com/office/powerpoint/2010/main" val="99257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214" y="2374793"/>
            <a:ext cx="10576567" cy="3981557"/>
          </a:xfrm>
        </p:spPr>
        <p:txBody>
          <a:bodyPr>
            <a:noAutofit/>
          </a:bodyPr>
          <a:lstStyle/>
          <a:p>
            <a:pPr marL="0" indent="0" algn="just">
              <a:lnSpc>
                <a:spcPct val="100000"/>
              </a:lnSpc>
              <a:spcBef>
                <a:spcPts val="600"/>
              </a:spcBef>
              <a:spcAft>
                <a:spcPts val="600"/>
              </a:spcAft>
              <a:buNone/>
            </a:pPr>
            <a:r>
              <a:rPr lang="en-US" sz="3200" b="1" u="sng" dirty="0" err="1"/>
              <a:t>Câu</a:t>
            </a:r>
            <a:r>
              <a:rPr lang="en-US" sz="3200" b="1" u="sng" dirty="0"/>
              <a:t> </a:t>
            </a:r>
            <a:r>
              <a:rPr lang="en-US" sz="3200" b="1" u="sng" dirty="0" err="1"/>
              <a:t>hỏi</a:t>
            </a:r>
            <a:r>
              <a:rPr lang="en-US" sz="3200" b="1" u="sng" dirty="0"/>
              <a:t>:</a:t>
            </a:r>
          </a:p>
          <a:p>
            <a:pPr marL="0" indent="0" algn="just">
              <a:lnSpc>
                <a:spcPct val="100000"/>
              </a:lnSpc>
              <a:spcBef>
                <a:spcPts val="600"/>
              </a:spcBef>
              <a:spcAft>
                <a:spcPts val="600"/>
              </a:spcAft>
              <a:buNone/>
            </a:pPr>
            <a:r>
              <a:rPr lang="en-US" sz="3200" b="1" dirty="0"/>
              <a:t>a. </a:t>
            </a:r>
            <a:r>
              <a:rPr lang="en-US" sz="3200" b="1" dirty="0" err="1"/>
              <a:t>Trong</a:t>
            </a:r>
            <a:r>
              <a:rPr lang="en-US" sz="3200" b="1" dirty="0"/>
              <a:t> </a:t>
            </a:r>
            <a:r>
              <a:rPr lang="en-US" sz="3200" b="1" dirty="0" err="1"/>
              <a:t>thí</a:t>
            </a:r>
            <a:r>
              <a:rPr lang="en-US" sz="3200" b="1" dirty="0"/>
              <a:t> </a:t>
            </a:r>
            <a:r>
              <a:rPr lang="en-US" sz="3200" b="1" dirty="0" err="1"/>
              <a:t>nghiệm</a:t>
            </a:r>
            <a:r>
              <a:rPr lang="en-US" sz="3200" b="1" dirty="0"/>
              <a:t> </a:t>
            </a:r>
            <a:r>
              <a:rPr lang="en-US" sz="3200" b="1" dirty="0" err="1"/>
              <a:t>về</a:t>
            </a:r>
            <a:r>
              <a:rPr lang="en-US" sz="3200" b="1" dirty="0"/>
              <a:t> </a:t>
            </a:r>
            <a:r>
              <a:rPr lang="en-US" sz="3200" b="1" dirty="0" err="1"/>
              <a:t>tính</a:t>
            </a:r>
            <a:r>
              <a:rPr lang="en-US" sz="3200" b="1" dirty="0"/>
              <a:t> </a:t>
            </a:r>
            <a:r>
              <a:rPr lang="en-US" sz="3200" b="1" dirty="0" err="1"/>
              <a:t>hướng</a:t>
            </a:r>
            <a:r>
              <a:rPr lang="en-US" sz="3200" b="1" dirty="0"/>
              <a:t> </a:t>
            </a:r>
            <a:r>
              <a:rPr lang="en-US" sz="3200" b="1" dirty="0" err="1"/>
              <a:t>sáng</a:t>
            </a:r>
            <a:r>
              <a:rPr lang="en-US" sz="3200" b="1" dirty="0"/>
              <a:t>, </a:t>
            </a:r>
            <a:r>
              <a:rPr lang="en-US" sz="3200" b="1" dirty="0" err="1"/>
              <a:t>sự</a:t>
            </a:r>
            <a:r>
              <a:rPr lang="en-US" sz="3200" b="1" dirty="0"/>
              <a:t> </a:t>
            </a:r>
            <a:r>
              <a:rPr lang="en-US" sz="3200" b="1" dirty="0" err="1"/>
              <a:t>sinh</a:t>
            </a:r>
            <a:r>
              <a:rPr lang="en-US" sz="3200" b="1" dirty="0"/>
              <a:t> </a:t>
            </a:r>
            <a:r>
              <a:rPr lang="en-US" sz="3200" b="1" dirty="0" err="1"/>
              <a:t>trưởng</a:t>
            </a:r>
            <a:r>
              <a:rPr lang="en-US" sz="3200" b="1" dirty="0"/>
              <a:t> </a:t>
            </a:r>
            <a:r>
              <a:rPr lang="en-US" sz="3200" b="1" dirty="0" err="1"/>
              <a:t>của</a:t>
            </a:r>
            <a:r>
              <a:rPr lang="en-US" sz="3200" b="1" dirty="0"/>
              <a:t> </a:t>
            </a:r>
            <a:r>
              <a:rPr lang="en-US" sz="3200" b="1" dirty="0" err="1"/>
              <a:t>thân</a:t>
            </a:r>
            <a:r>
              <a:rPr lang="en-US" sz="3200" b="1" dirty="0"/>
              <a:t> </a:t>
            </a:r>
            <a:r>
              <a:rPr lang="en-US" sz="3200" b="1" dirty="0" err="1"/>
              <a:t>cây</a:t>
            </a:r>
            <a:r>
              <a:rPr lang="en-US" sz="3200" b="1" dirty="0"/>
              <a:t> ở </a:t>
            </a:r>
            <a:r>
              <a:rPr lang="en-US" sz="3200" b="1" dirty="0" err="1"/>
              <a:t>hai</a:t>
            </a:r>
            <a:r>
              <a:rPr lang="en-US" sz="3200" b="1" dirty="0"/>
              <a:t> </a:t>
            </a:r>
            <a:r>
              <a:rPr lang="en-US" sz="3200" b="1" dirty="0" err="1"/>
              <a:t>chậu</a:t>
            </a:r>
            <a:r>
              <a:rPr lang="en-US" sz="3200" b="1" dirty="0"/>
              <a:t> </a:t>
            </a:r>
            <a:r>
              <a:rPr lang="en-US" sz="3200" b="1" dirty="0" err="1"/>
              <a:t>thí</a:t>
            </a:r>
            <a:r>
              <a:rPr lang="en-US" sz="3200" b="1" dirty="0"/>
              <a:t> </a:t>
            </a:r>
            <a:r>
              <a:rPr lang="en-US" sz="3200" b="1" dirty="0" err="1"/>
              <a:t>nghiệm</a:t>
            </a:r>
            <a:r>
              <a:rPr lang="en-US" sz="3200" b="1" dirty="0"/>
              <a:t> </a:t>
            </a:r>
            <a:r>
              <a:rPr lang="en-US" sz="3200" b="1" dirty="0" err="1"/>
              <a:t>có</a:t>
            </a:r>
            <a:r>
              <a:rPr lang="en-US" sz="3200" b="1" dirty="0"/>
              <a:t> </a:t>
            </a:r>
            <a:r>
              <a:rPr lang="en-US" sz="3200" b="1" dirty="0" err="1"/>
              <a:t>gì</a:t>
            </a:r>
            <a:r>
              <a:rPr lang="en-US" sz="3200" b="1" dirty="0"/>
              <a:t> </a:t>
            </a:r>
            <a:r>
              <a:rPr lang="en-US" sz="3200" b="1" dirty="0" err="1"/>
              <a:t>khác</a:t>
            </a:r>
            <a:r>
              <a:rPr lang="en-US" sz="3200" b="1" dirty="0"/>
              <a:t> </a:t>
            </a:r>
            <a:r>
              <a:rPr lang="en-US" sz="3200" b="1" dirty="0" err="1"/>
              <a:t>nhau</a:t>
            </a:r>
            <a:r>
              <a:rPr lang="en-US" sz="3200" b="1" dirty="0"/>
              <a:t>? </a:t>
            </a:r>
            <a:r>
              <a:rPr lang="en-US" sz="3200" b="1" dirty="0" err="1"/>
              <a:t>Giải</a:t>
            </a:r>
            <a:r>
              <a:rPr lang="en-US" sz="3200" b="1" dirty="0"/>
              <a:t> </a:t>
            </a:r>
            <a:r>
              <a:rPr lang="en-US" sz="3200" b="1" dirty="0" err="1"/>
              <a:t>thích</a:t>
            </a:r>
            <a:r>
              <a:rPr lang="en-US" sz="3200" b="1" dirty="0"/>
              <a:t>.</a:t>
            </a:r>
          </a:p>
          <a:p>
            <a:pPr marL="0" indent="0" algn="just">
              <a:lnSpc>
                <a:spcPct val="100000"/>
              </a:lnSpc>
              <a:spcBef>
                <a:spcPts val="600"/>
              </a:spcBef>
              <a:spcAft>
                <a:spcPts val="600"/>
              </a:spcAft>
              <a:buNone/>
            </a:pPr>
            <a:r>
              <a:rPr lang="en-US" sz="3200" b="1" dirty="0"/>
              <a:t>b. </a:t>
            </a:r>
            <a:r>
              <a:rPr lang="en-US" sz="3200" b="1" dirty="0" err="1"/>
              <a:t>Trong</a:t>
            </a:r>
            <a:r>
              <a:rPr lang="en-US" sz="3200" b="1" dirty="0"/>
              <a:t> </a:t>
            </a:r>
            <a:r>
              <a:rPr lang="en-US" sz="3200" b="1" dirty="0" err="1"/>
              <a:t>thí</a:t>
            </a:r>
            <a:r>
              <a:rPr lang="en-US" sz="3200" b="1" dirty="0"/>
              <a:t> </a:t>
            </a:r>
            <a:r>
              <a:rPr lang="en-US" sz="3200" b="1" dirty="0" err="1"/>
              <a:t>nghiệm</a:t>
            </a:r>
            <a:r>
              <a:rPr lang="en-US" sz="3200" b="1" dirty="0"/>
              <a:t> </a:t>
            </a:r>
            <a:r>
              <a:rPr lang="en-US" sz="3200" b="1" dirty="0" err="1"/>
              <a:t>về</a:t>
            </a:r>
            <a:r>
              <a:rPr lang="en-US" sz="3200" b="1" dirty="0"/>
              <a:t> </a:t>
            </a:r>
            <a:r>
              <a:rPr lang="en-US" sz="3200" b="1" dirty="0" err="1"/>
              <a:t>tính</a:t>
            </a:r>
            <a:r>
              <a:rPr lang="en-US" sz="3200" b="1" dirty="0"/>
              <a:t> </a:t>
            </a:r>
            <a:r>
              <a:rPr lang="en-US" sz="3200" b="1" dirty="0" err="1"/>
              <a:t>hướng</a:t>
            </a:r>
            <a:r>
              <a:rPr lang="en-US" sz="3200" b="1" dirty="0"/>
              <a:t> </a:t>
            </a:r>
            <a:r>
              <a:rPr lang="en-US" sz="3200" b="1" dirty="0" err="1"/>
              <a:t>trọng</a:t>
            </a:r>
            <a:r>
              <a:rPr lang="en-US" sz="3200" b="1" dirty="0"/>
              <a:t> </a:t>
            </a:r>
            <a:r>
              <a:rPr lang="en-US" sz="3200" b="1" dirty="0" err="1"/>
              <a:t>lực</a:t>
            </a:r>
            <a:r>
              <a:rPr lang="en-US" sz="3200" b="1" dirty="0"/>
              <a:t>, </a:t>
            </a:r>
            <a:r>
              <a:rPr lang="en-US" sz="3200" b="1" dirty="0" err="1"/>
              <a:t>chiều</a:t>
            </a:r>
            <a:r>
              <a:rPr lang="en-US" sz="3200" b="1" dirty="0"/>
              <a:t> </a:t>
            </a:r>
            <a:r>
              <a:rPr lang="en-US" sz="3200" b="1" dirty="0" err="1"/>
              <a:t>sinh</a:t>
            </a:r>
            <a:r>
              <a:rPr lang="en-US" sz="3200" b="1" dirty="0"/>
              <a:t> </a:t>
            </a:r>
            <a:r>
              <a:rPr lang="en-US" sz="3200" b="1" dirty="0" err="1"/>
              <a:t>trưởng</a:t>
            </a:r>
            <a:r>
              <a:rPr lang="en-US" sz="3200" b="1" dirty="0"/>
              <a:t> </a:t>
            </a:r>
            <a:r>
              <a:rPr lang="en-US" sz="3200" b="1" dirty="0" err="1"/>
              <a:t>của</a:t>
            </a:r>
            <a:r>
              <a:rPr lang="en-US" sz="3200" b="1" dirty="0"/>
              <a:t> </a:t>
            </a:r>
            <a:r>
              <a:rPr lang="en-US" sz="3200" b="1" dirty="0" err="1"/>
              <a:t>thân</a:t>
            </a:r>
            <a:r>
              <a:rPr lang="en-US" sz="3200" b="1" dirty="0"/>
              <a:t> </a:t>
            </a:r>
            <a:r>
              <a:rPr lang="en-US" sz="3200" b="1" dirty="0" err="1"/>
              <a:t>và</a:t>
            </a:r>
            <a:r>
              <a:rPr lang="en-US" sz="3200" b="1" dirty="0"/>
              <a:t> </a:t>
            </a:r>
            <a:r>
              <a:rPr lang="en-US" sz="3200" b="1" dirty="0" err="1"/>
              <a:t>rễ</a:t>
            </a:r>
            <a:r>
              <a:rPr lang="en-US" sz="3200" b="1" dirty="0"/>
              <a:t> </a:t>
            </a:r>
            <a:r>
              <a:rPr lang="en-US" sz="3200" b="1" dirty="0" err="1"/>
              <a:t>cây</a:t>
            </a:r>
            <a:r>
              <a:rPr lang="en-US" sz="3200" b="1" dirty="0"/>
              <a:t> </a:t>
            </a:r>
            <a:r>
              <a:rPr lang="en-US" sz="3200" b="1" dirty="0" err="1"/>
              <a:t>như</a:t>
            </a:r>
            <a:r>
              <a:rPr lang="en-US" sz="3200" b="1" dirty="0"/>
              <a:t> </a:t>
            </a:r>
            <a:r>
              <a:rPr lang="en-US" sz="3200" b="1" dirty="0" err="1"/>
              <a:t>thế</a:t>
            </a:r>
            <a:r>
              <a:rPr lang="en-US" sz="3200" b="1" dirty="0"/>
              <a:t> </a:t>
            </a:r>
            <a:r>
              <a:rPr lang="en-US" sz="3200" b="1" dirty="0" err="1"/>
              <a:t>nào</a:t>
            </a:r>
            <a:r>
              <a:rPr lang="en-US" sz="3200" b="1" dirty="0"/>
              <a:t>? </a:t>
            </a:r>
            <a:r>
              <a:rPr lang="en-US" sz="3200" b="1" dirty="0" err="1"/>
              <a:t>Giải</a:t>
            </a:r>
            <a:r>
              <a:rPr lang="en-US" sz="3200" b="1" dirty="0"/>
              <a:t> </a:t>
            </a:r>
            <a:r>
              <a:rPr lang="en-US" sz="3200" b="1" dirty="0" err="1"/>
              <a:t>thích</a:t>
            </a:r>
            <a:r>
              <a:rPr lang="en-US" sz="3200" b="1" dirty="0"/>
              <a:t>.</a:t>
            </a:r>
          </a:p>
          <a:p>
            <a:pPr marL="0" indent="0" algn="just">
              <a:lnSpc>
                <a:spcPct val="100000"/>
              </a:lnSpc>
              <a:spcBef>
                <a:spcPts val="600"/>
              </a:spcBef>
              <a:spcAft>
                <a:spcPts val="600"/>
              </a:spcAft>
              <a:buNone/>
            </a:pPr>
            <a:r>
              <a:rPr lang="en-US" sz="3200" b="1" dirty="0"/>
              <a:t>c. </a:t>
            </a:r>
            <a:r>
              <a:rPr lang="en-US" sz="3200" b="1" dirty="0" err="1"/>
              <a:t>Em</a:t>
            </a:r>
            <a:r>
              <a:rPr lang="en-US" sz="3200" b="1" dirty="0"/>
              <a:t> </a:t>
            </a:r>
            <a:r>
              <a:rPr lang="en-US" sz="3200" b="1" dirty="0" err="1"/>
              <a:t>có</a:t>
            </a:r>
            <a:r>
              <a:rPr lang="en-US" sz="3200" b="1" dirty="0"/>
              <a:t> </a:t>
            </a:r>
            <a:r>
              <a:rPr lang="en-US" sz="3200" b="1" dirty="0" err="1"/>
              <a:t>nhận</a:t>
            </a:r>
            <a:r>
              <a:rPr lang="en-US" sz="3200" b="1" dirty="0"/>
              <a:t> </a:t>
            </a:r>
            <a:r>
              <a:rPr lang="en-US" sz="3200" b="1" dirty="0" err="1"/>
              <a:t>xét</a:t>
            </a:r>
            <a:r>
              <a:rPr lang="en-US" sz="3200" b="1" dirty="0"/>
              <a:t> </a:t>
            </a:r>
            <a:r>
              <a:rPr lang="en-US" sz="3200" b="1" dirty="0" err="1"/>
              <a:t>gì</a:t>
            </a:r>
            <a:r>
              <a:rPr lang="en-US" sz="3200" b="1" dirty="0"/>
              <a:t> </a:t>
            </a:r>
            <a:r>
              <a:rPr lang="en-US" sz="3200" b="1" dirty="0" err="1"/>
              <a:t>về</a:t>
            </a:r>
            <a:r>
              <a:rPr lang="en-US" sz="3200" b="1" dirty="0"/>
              <a:t> </a:t>
            </a:r>
            <a:r>
              <a:rPr lang="en-US" sz="3200" b="1" dirty="0" err="1"/>
              <a:t>sự</a:t>
            </a:r>
            <a:r>
              <a:rPr lang="en-US" sz="3200" b="1" dirty="0"/>
              <a:t> </a:t>
            </a:r>
            <a:r>
              <a:rPr lang="en-US" sz="3200" b="1" dirty="0" err="1"/>
              <a:t>sinh</a:t>
            </a:r>
            <a:r>
              <a:rPr lang="en-US" sz="3200" b="1" dirty="0"/>
              <a:t> </a:t>
            </a:r>
            <a:r>
              <a:rPr lang="en-US" sz="3200" b="1" dirty="0" err="1"/>
              <a:t>trưởng</a:t>
            </a:r>
            <a:r>
              <a:rPr lang="en-US" sz="3200" b="1" dirty="0"/>
              <a:t> </a:t>
            </a:r>
            <a:r>
              <a:rPr lang="en-US" sz="3200" b="1" dirty="0" err="1"/>
              <a:t>của</a:t>
            </a:r>
            <a:r>
              <a:rPr lang="en-US" sz="3200" b="1" dirty="0"/>
              <a:t> </a:t>
            </a:r>
            <a:r>
              <a:rPr lang="en-US" sz="3200" b="1" dirty="0" err="1"/>
              <a:t>rễ</a:t>
            </a:r>
            <a:r>
              <a:rPr lang="en-US" sz="3200" b="1" dirty="0"/>
              <a:t> </a:t>
            </a:r>
            <a:r>
              <a:rPr lang="en-US" sz="3200" b="1" dirty="0" err="1"/>
              <a:t>cây</a:t>
            </a:r>
            <a:r>
              <a:rPr lang="en-US" sz="3200" b="1" dirty="0"/>
              <a:t> ở </a:t>
            </a:r>
            <a:r>
              <a:rPr lang="en-US" sz="3200" b="1" dirty="0" err="1"/>
              <a:t>hai</a:t>
            </a:r>
            <a:r>
              <a:rPr lang="en-US" sz="3200" b="1" dirty="0"/>
              <a:t> </a:t>
            </a:r>
            <a:r>
              <a:rPr lang="en-US" sz="3200" b="1" dirty="0" err="1"/>
              <a:t>chậu</a:t>
            </a:r>
            <a:r>
              <a:rPr lang="en-US" sz="3200" b="1" dirty="0"/>
              <a:t> </a:t>
            </a:r>
            <a:r>
              <a:rPr lang="en-US" sz="3200" b="1" dirty="0" err="1"/>
              <a:t>trong</a:t>
            </a:r>
            <a:r>
              <a:rPr lang="en-US" sz="3200" b="1" dirty="0"/>
              <a:t> </a:t>
            </a:r>
            <a:r>
              <a:rPr lang="en-US" sz="3200" b="1" dirty="0" err="1"/>
              <a:t>thí</a:t>
            </a:r>
            <a:r>
              <a:rPr lang="en-US" sz="3200" b="1" dirty="0"/>
              <a:t> </a:t>
            </a:r>
            <a:r>
              <a:rPr lang="en-US" sz="3200" b="1" dirty="0" err="1"/>
              <a:t>nghiệm</a:t>
            </a:r>
            <a:r>
              <a:rPr lang="en-US" sz="3200" b="1" dirty="0"/>
              <a:t> </a:t>
            </a:r>
            <a:r>
              <a:rPr lang="en-US" sz="3200" b="1" dirty="0" err="1"/>
              <a:t>chứng</a:t>
            </a:r>
            <a:r>
              <a:rPr lang="en-US" sz="3200" b="1" dirty="0"/>
              <a:t> minh </a:t>
            </a:r>
            <a:r>
              <a:rPr lang="en-US" sz="3200" b="1" dirty="0" err="1"/>
              <a:t>tính</a:t>
            </a:r>
            <a:r>
              <a:rPr lang="en-US" sz="3200" b="1" dirty="0"/>
              <a:t> </a:t>
            </a:r>
            <a:r>
              <a:rPr lang="en-US" sz="3200" b="1" dirty="0" err="1"/>
              <a:t>hướng</a:t>
            </a:r>
            <a:r>
              <a:rPr lang="en-US" sz="3200" b="1" dirty="0"/>
              <a:t> </a:t>
            </a:r>
            <a:r>
              <a:rPr lang="en-US" sz="3200" b="1" dirty="0" err="1"/>
              <a:t>nước</a:t>
            </a:r>
            <a:r>
              <a:rPr lang="en-US" sz="3200" b="1" dirty="0" smtClean="0"/>
              <a:t>?</a:t>
            </a:r>
            <a:endParaRPr lang="en-US" sz="3200" b="1" dirty="0"/>
          </a:p>
        </p:txBody>
      </p:sp>
      <p:sp>
        <p:nvSpPr>
          <p:cNvPr id="4" name="Title 3"/>
          <p:cNvSpPr>
            <a:spLocks noGrp="1"/>
          </p:cNvSpPr>
          <p:nvPr>
            <p:ph type="title"/>
          </p:nvPr>
        </p:nvSpPr>
        <p:spPr>
          <a:xfrm>
            <a:off x="838200" y="412707"/>
            <a:ext cx="6380529" cy="707886"/>
          </a:xfrm>
          <a:prstGeom prst="rect">
            <a:avLst/>
          </a:prstGeom>
        </p:spPr>
        <p:txBody>
          <a:bodyPr wrap="none">
            <a:spAutoFit/>
          </a:bodyPr>
          <a:lstStyle/>
          <a:p>
            <a:pPr>
              <a:lnSpc>
                <a:spcPct val="100000"/>
              </a:lnSpc>
              <a:spcBef>
                <a:spcPts val="0"/>
              </a:spcBef>
            </a:pPr>
            <a:r>
              <a:rPr lang="en-US" sz="4000" b="1" dirty="0">
                <a:latin typeface="+mn-lt"/>
                <a:ea typeface="Calibri" panose="020F0502020204030204" pitchFamily="34" charset="0"/>
              </a:rPr>
              <a:t>4. </a:t>
            </a:r>
            <a:r>
              <a:rPr lang="en-US" sz="4000" b="1" dirty="0" err="1">
                <a:latin typeface="+mn-lt"/>
                <a:ea typeface="Calibri" panose="020F0502020204030204" pitchFamily="34" charset="0"/>
              </a:rPr>
              <a:t>Báo</a:t>
            </a:r>
            <a:r>
              <a:rPr lang="en-US" sz="4000" b="1" dirty="0">
                <a:latin typeface="+mn-lt"/>
                <a:ea typeface="Calibri" panose="020F0502020204030204" pitchFamily="34" charset="0"/>
              </a:rPr>
              <a:t> </a:t>
            </a:r>
            <a:r>
              <a:rPr lang="en-US" sz="4000" b="1" dirty="0" err="1">
                <a:latin typeface="+mn-lt"/>
                <a:ea typeface="Calibri" panose="020F0502020204030204" pitchFamily="34" charset="0"/>
              </a:rPr>
              <a:t>cáo</a:t>
            </a:r>
            <a:r>
              <a:rPr lang="en-US" sz="4000" b="1" dirty="0">
                <a:latin typeface="+mn-lt"/>
                <a:ea typeface="Calibri" panose="020F0502020204030204" pitchFamily="34" charset="0"/>
              </a:rPr>
              <a:t> </a:t>
            </a:r>
            <a:r>
              <a:rPr lang="en-US" sz="4000" b="1" dirty="0" err="1">
                <a:latin typeface="+mn-lt"/>
                <a:ea typeface="Calibri" panose="020F0502020204030204" pitchFamily="34" charset="0"/>
              </a:rPr>
              <a:t>kết</a:t>
            </a:r>
            <a:r>
              <a:rPr lang="en-US" sz="4000" b="1" dirty="0">
                <a:latin typeface="+mn-lt"/>
                <a:ea typeface="Calibri" panose="020F0502020204030204" pitchFamily="34" charset="0"/>
              </a:rPr>
              <a:t> </a:t>
            </a:r>
            <a:r>
              <a:rPr lang="en-US" sz="4000" b="1" dirty="0" err="1">
                <a:latin typeface="+mn-lt"/>
                <a:ea typeface="Calibri" panose="020F0502020204030204" pitchFamily="34" charset="0"/>
              </a:rPr>
              <a:t>quả</a:t>
            </a:r>
            <a:r>
              <a:rPr lang="en-US" sz="4000" b="1" dirty="0">
                <a:latin typeface="+mn-lt"/>
                <a:ea typeface="Calibri" panose="020F0502020204030204" pitchFamily="34" charset="0"/>
              </a:rPr>
              <a:t> </a:t>
            </a:r>
            <a:r>
              <a:rPr lang="en-US" sz="4000" b="1" dirty="0" err="1">
                <a:latin typeface="+mn-lt"/>
                <a:ea typeface="Calibri" panose="020F0502020204030204" pitchFamily="34" charset="0"/>
              </a:rPr>
              <a:t>thực</a:t>
            </a:r>
            <a:r>
              <a:rPr lang="en-US" sz="4000" b="1" dirty="0">
                <a:latin typeface="+mn-lt"/>
                <a:ea typeface="Calibri" panose="020F0502020204030204" pitchFamily="34" charset="0"/>
              </a:rPr>
              <a:t> </a:t>
            </a:r>
            <a:r>
              <a:rPr lang="en-US" sz="4000" b="1" dirty="0" err="1">
                <a:latin typeface="+mn-lt"/>
                <a:ea typeface="Calibri" panose="020F0502020204030204" pitchFamily="34" charset="0"/>
              </a:rPr>
              <a:t>hành</a:t>
            </a:r>
            <a:endParaRPr lang="en-US" sz="4000" dirty="0">
              <a:latin typeface="+mn-lt"/>
            </a:endParaRPr>
          </a:p>
        </p:txBody>
      </p:sp>
      <p:sp>
        <p:nvSpPr>
          <p:cNvPr id="5" name="Title 3"/>
          <p:cNvSpPr txBox="1">
            <a:spLocks/>
          </p:cNvSpPr>
          <p:nvPr/>
        </p:nvSpPr>
        <p:spPr>
          <a:xfrm>
            <a:off x="838200" y="1042540"/>
            <a:ext cx="10658581" cy="107721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en-US" sz="3200" b="1" dirty="0" err="1" smtClean="0">
                <a:latin typeface="+mn-lt"/>
              </a:rPr>
              <a:t>Các</a:t>
            </a:r>
            <a:r>
              <a:rPr lang="en-US" sz="3200" b="1" dirty="0" smtClean="0">
                <a:latin typeface="+mn-lt"/>
              </a:rPr>
              <a:t> </a:t>
            </a:r>
            <a:r>
              <a:rPr lang="en-US" sz="3200" b="1" dirty="0" err="1" smtClean="0">
                <a:latin typeface="+mn-lt"/>
              </a:rPr>
              <a:t>nhóm</a:t>
            </a:r>
            <a:r>
              <a:rPr lang="en-US" sz="3200" b="1" dirty="0" smtClean="0">
                <a:latin typeface="+mn-lt"/>
              </a:rPr>
              <a:t> </a:t>
            </a:r>
            <a:r>
              <a:rPr lang="en-US" sz="3200" b="1" dirty="0" err="1" smtClean="0">
                <a:latin typeface="+mn-lt"/>
              </a:rPr>
              <a:t>có</a:t>
            </a:r>
            <a:r>
              <a:rPr lang="en-US" sz="3200" b="1" dirty="0" smtClean="0">
                <a:latin typeface="+mn-lt"/>
              </a:rPr>
              <a:t> 3 </a:t>
            </a:r>
            <a:r>
              <a:rPr lang="en-US" sz="3200" b="1" dirty="0" err="1" smtClean="0">
                <a:latin typeface="+mn-lt"/>
              </a:rPr>
              <a:t>tuần</a:t>
            </a:r>
            <a:r>
              <a:rPr lang="en-US" sz="3200" b="1" dirty="0" smtClean="0">
                <a:latin typeface="+mn-lt"/>
              </a:rPr>
              <a:t> </a:t>
            </a:r>
            <a:r>
              <a:rPr lang="en-US" sz="3200" b="1" dirty="0" err="1" smtClean="0">
                <a:latin typeface="+mn-lt"/>
              </a:rPr>
              <a:t>theo</a:t>
            </a:r>
            <a:r>
              <a:rPr lang="en-US" sz="3200" b="1" dirty="0" smtClean="0">
                <a:latin typeface="+mn-lt"/>
              </a:rPr>
              <a:t> </a:t>
            </a:r>
            <a:r>
              <a:rPr lang="en-US" sz="3200" b="1" dirty="0" err="1" smtClean="0">
                <a:latin typeface="+mn-lt"/>
              </a:rPr>
              <a:t>dõi</a:t>
            </a:r>
            <a:r>
              <a:rPr lang="en-US" sz="3200" b="1" dirty="0" smtClean="0">
                <a:latin typeface="+mn-lt"/>
              </a:rPr>
              <a:t> </a:t>
            </a:r>
            <a:r>
              <a:rPr lang="en-US" sz="3200" b="1" dirty="0" err="1" smtClean="0">
                <a:latin typeface="+mn-lt"/>
              </a:rPr>
              <a:t>kết</a:t>
            </a:r>
            <a:r>
              <a:rPr lang="en-US" sz="3200" b="1" dirty="0" smtClean="0">
                <a:latin typeface="+mn-lt"/>
              </a:rPr>
              <a:t> </a:t>
            </a:r>
            <a:r>
              <a:rPr lang="en-US" sz="3200" b="1" dirty="0" err="1" smtClean="0">
                <a:latin typeface="+mn-lt"/>
              </a:rPr>
              <a:t>quả</a:t>
            </a:r>
            <a:r>
              <a:rPr lang="en-US" sz="3200" b="1" dirty="0" smtClean="0">
                <a:latin typeface="+mn-lt"/>
              </a:rPr>
              <a:t> </a:t>
            </a:r>
            <a:r>
              <a:rPr lang="en-US" sz="3200" b="1" dirty="0" err="1" smtClean="0">
                <a:latin typeface="+mn-lt"/>
              </a:rPr>
              <a:t>thí</a:t>
            </a:r>
            <a:r>
              <a:rPr lang="en-US" sz="3200" b="1" dirty="0" smtClean="0">
                <a:latin typeface="+mn-lt"/>
              </a:rPr>
              <a:t> </a:t>
            </a:r>
            <a:r>
              <a:rPr lang="en-US" sz="3200" b="1" dirty="0" err="1" smtClean="0">
                <a:latin typeface="+mn-lt"/>
              </a:rPr>
              <a:t>nghiệm</a:t>
            </a:r>
            <a:r>
              <a:rPr lang="en-US" sz="3200" b="1" dirty="0" smtClean="0">
                <a:latin typeface="+mn-lt"/>
              </a:rPr>
              <a:t> </a:t>
            </a:r>
            <a:r>
              <a:rPr lang="en-US" sz="3200" b="1" dirty="0" err="1" smtClean="0">
                <a:latin typeface="+mn-lt"/>
              </a:rPr>
              <a:t>và</a:t>
            </a:r>
            <a:r>
              <a:rPr lang="en-US" sz="3200" b="1" dirty="0" smtClean="0">
                <a:latin typeface="+mn-lt"/>
              </a:rPr>
              <a:t> </a:t>
            </a:r>
            <a:r>
              <a:rPr lang="en-US" sz="3200" b="1" dirty="0" err="1" smtClean="0">
                <a:latin typeface="+mn-lt"/>
              </a:rPr>
              <a:t>hoàn</a:t>
            </a:r>
            <a:r>
              <a:rPr lang="en-US" sz="3200" b="1" dirty="0" smtClean="0">
                <a:latin typeface="+mn-lt"/>
              </a:rPr>
              <a:t> </a:t>
            </a:r>
            <a:r>
              <a:rPr lang="en-US" sz="3200" b="1" dirty="0" err="1" smtClean="0">
                <a:latin typeface="+mn-lt"/>
              </a:rPr>
              <a:t>thành</a:t>
            </a:r>
            <a:r>
              <a:rPr lang="en-US" sz="3200" b="1" dirty="0" smtClean="0">
                <a:latin typeface="+mn-lt"/>
              </a:rPr>
              <a:t> </a:t>
            </a:r>
            <a:r>
              <a:rPr lang="en-US" sz="3200" b="1" dirty="0" err="1" smtClean="0">
                <a:latin typeface="+mn-lt"/>
              </a:rPr>
              <a:t>báo</a:t>
            </a:r>
            <a:r>
              <a:rPr lang="en-US" sz="3200" b="1" dirty="0" smtClean="0">
                <a:latin typeface="+mn-lt"/>
              </a:rPr>
              <a:t> </a:t>
            </a:r>
            <a:r>
              <a:rPr lang="en-US" sz="3200" b="1" dirty="0" err="1" smtClean="0">
                <a:latin typeface="+mn-lt"/>
              </a:rPr>
              <a:t>cáo</a:t>
            </a:r>
            <a:r>
              <a:rPr lang="en-US" sz="3200" b="1" dirty="0" smtClean="0">
                <a:latin typeface="+mn-lt"/>
              </a:rPr>
              <a:t>.</a:t>
            </a:r>
            <a:endParaRPr lang="en-US" sz="3200" b="1" dirty="0">
              <a:latin typeface="+mn-lt"/>
            </a:endParaRPr>
          </a:p>
        </p:txBody>
      </p:sp>
      <p:sp>
        <p:nvSpPr>
          <p:cNvPr id="2" name="Slide Number Placeholder 1"/>
          <p:cNvSpPr>
            <a:spLocks noGrp="1"/>
          </p:cNvSpPr>
          <p:nvPr>
            <p:ph type="sldNum" sz="quarter" idx="12"/>
          </p:nvPr>
        </p:nvSpPr>
        <p:spPr/>
        <p:txBody>
          <a:bodyPr/>
          <a:lstStyle/>
          <a:p>
            <a:fld id="{C115201A-FD6B-4883-9158-63CD37F41623}" type="slidenum">
              <a:rPr lang="en-US" smtClean="0"/>
              <a:t>28</a:t>
            </a:fld>
            <a:endParaRPr lang="en-US"/>
          </a:p>
        </p:txBody>
      </p:sp>
    </p:spTree>
    <p:extLst>
      <p:ext uri="{BB962C8B-B14F-4D97-AF65-F5344CB8AC3E}">
        <p14:creationId xmlns:p14="http://schemas.microsoft.com/office/powerpoint/2010/main" val="98226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2658" y="1259567"/>
            <a:ext cx="9452428" cy="4351338"/>
          </a:xfrm>
        </p:spPr>
        <p:txBody>
          <a:bodyPr>
            <a:normAutofit/>
          </a:bodyPr>
          <a:lstStyle/>
          <a:p>
            <a:pPr marL="0" indent="0" algn="just">
              <a:lnSpc>
                <a:spcPct val="100000"/>
              </a:lnSpc>
              <a:spcBef>
                <a:spcPts val="600"/>
              </a:spcBef>
              <a:spcAft>
                <a:spcPts val="600"/>
              </a:spcAft>
              <a:buNone/>
            </a:pPr>
            <a:r>
              <a:rPr lang="en-US" sz="3200" b="1" dirty="0"/>
              <a:t>d. </a:t>
            </a:r>
            <a:r>
              <a:rPr lang="en-US" sz="3200" b="1" dirty="0" err="1"/>
              <a:t>Để</a:t>
            </a:r>
            <a:r>
              <a:rPr lang="en-US" sz="3200" b="1" dirty="0"/>
              <a:t> </a:t>
            </a:r>
            <a:r>
              <a:rPr lang="en-US" sz="3200" b="1" dirty="0" err="1"/>
              <a:t>chứng</a:t>
            </a:r>
            <a:r>
              <a:rPr lang="en-US" sz="3200" b="1" dirty="0"/>
              <a:t> minh </a:t>
            </a:r>
            <a:r>
              <a:rPr lang="en-US" sz="3200" b="1" dirty="0" err="1"/>
              <a:t>tính</a:t>
            </a:r>
            <a:r>
              <a:rPr lang="en-US" sz="3200" b="1" dirty="0"/>
              <a:t> </a:t>
            </a:r>
            <a:r>
              <a:rPr lang="en-US" sz="3200" b="1" dirty="0" err="1"/>
              <a:t>ứng</a:t>
            </a:r>
            <a:r>
              <a:rPr lang="en-US" sz="3200" b="1" dirty="0"/>
              <a:t> </a:t>
            </a:r>
            <a:r>
              <a:rPr lang="en-US" sz="3200" b="1" dirty="0" err="1"/>
              <a:t>động</a:t>
            </a:r>
            <a:r>
              <a:rPr lang="en-US" sz="3200" b="1" dirty="0"/>
              <a:t> ở </a:t>
            </a:r>
            <a:r>
              <a:rPr lang="en-US" sz="3200" b="1" dirty="0" err="1"/>
              <a:t>thực</a:t>
            </a:r>
            <a:r>
              <a:rPr lang="en-US" sz="3200" b="1" dirty="0"/>
              <a:t> </a:t>
            </a:r>
            <a:r>
              <a:rPr lang="en-US" sz="3200" b="1" dirty="0" err="1"/>
              <a:t>vật</a:t>
            </a:r>
            <a:r>
              <a:rPr lang="en-US" sz="3200" b="1" dirty="0"/>
              <a:t>, </a:t>
            </a:r>
            <a:r>
              <a:rPr lang="en-US" sz="3200" b="1" dirty="0" err="1"/>
              <a:t>có</a:t>
            </a:r>
            <a:r>
              <a:rPr lang="en-US" sz="3200" b="1" dirty="0"/>
              <a:t> </a:t>
            </a:r>
            <a:r>
              <a:rPr lang="en-US" sz="3200" b="1" dirty="0" err="1"/>
              <a:t>thể</a:t>
            </a:r>
            <a:r>
              <a:rPr lang="en-US" sz="3200" b="1" dirty="0"/>
              <a:t> </a:t>
            </a:r>
            <a:r>
              <a:rPr lang="en-US" sz="3200" b="1" dirty="0" err="1"/>
              <a:t>thay</a:t>
            </a:r>
            <a:r>
              <a:rPr lang="en-US" sz="3200" b="1" dirty="0"/>
              <a:t> </a:t>
            </a:r>
            <a:r>
              <a:rPr lang="en-US" sz="3200" b="1" dirty="0" err="1"/>
              <a:t>cây</a:t>
            </a:r>
            <a:r>
              <a:rPr lang="en-US" sz="3200" b="1" dirty="0"/>
              <a:t> </a:t>
            </a:r>
            <a:r>
              <a:rPr lang="en-US" sz="3200" b="1" dirty="0" err="1"/>
              <a:t>trinh</a:t>
            </a:r>
            <a:r>
              <a:rPr lang="en-US" sz="3200" b="1" dirty="0"/>
              <a:t> </a:t>
            </a:r>
            <a:r>
              <a:rPr lang="en-US" sz="3200" b="1" dirty="0" err="1"/>
              <a:t>nữ</a:t>
            </a:r>
            <a:r>
              <a:rPr lang="en-US" sz="3200" b="1" dirty="0"/>
              <a:t> </a:t>
            </a:r>
            <a:r>
              <a:rPr lang="en-US" sz="3200" b="1" dirty="0" err="1"/>
              <a:t>bằng</a:t>
            </a:r>
            <a:r>
              <a:rPr lang="en-US" sz="3200" b="1" dirty="0"/>
              <a:t> </a:t>
            </a:r>
            <a:r>
              <a:rPr lang="en-US" sz="3200" b="1" dirty="0" err="1"/>
              <a:t>cây</a:t>
            </a:r>
            <a:r>
              <a:rPr lang="en-US" sz="3200" b="1" dirty="0"/>
              <a:t> </a:t>
            </a:r>
            <a:r>
              <a:rPr lang="en-US" sz="3200" b="1" dirty="0" err="1"/>
              <a:t>nào</a:t>
            </a:r>
            <a:r>
              <a:rPr lang="en-US" sz="3200" b="1" dirty="0"/>
              <a:t> </a:t>
            </a:r>
            <a:r>
              <a:rPr lang="en-US" sz="3200" b="1" dirty="0" err="1"/>
              <a:t>khác</a:t>
            </a:r>
            <a:r>
              <a:rPr lang="en-US" sz="3200" b="1" dirty="0"/>
              <a:t>? </a:t>
            </a:r>
            <a:r>
              <a:rPr lang="en-US" sz="3200" b="1" dirty="0" err="1"/>
              <a:t>Hãy</a:t>
            </a:r>
            <a:r>
              <a:rPr lang="en-US" sz="3200" b="1" dirty="0"/>
              <a:t> </a:t>
            </a:r>
            <a:r>
              <a:rPr lang="en-US" sz="3200" b="1" dirty="0" err="1"/>
              <a:t>thiết</a:t>
            </a:r>
            <a:r>
              <a:rPr lang="en-US" sz="3200" b="1" dirty="0"/>
              <a:t> </a:t>
            </a:r>
            <a:r>
              <a:rPr lang="en-US" sz="3200" b="1" dirty="0" err="1"/>
              <a:t>kế</a:t>
            </a:r>
            <a:r>
              <a:rPr lang="en-US" sz="3200" b="1" dirty="0"/>
              <a:t> </a:t>
            </a:r>
            <a:r>
              <a:rPr lang="en-US" sz="3200" b="1" dirty="0" err="1"/>
              <a:t>thí</a:t>
            </a:r>
            <a:r>
              <a:rPr lang="en-US" sz="3200" b="1" dirty="0"/>
              <a:t> </a:t>
            </a:r>
            <a:r>
              <a:rPr lang="en-US" sz="3200" b="1" dirty="0" err="1"/>
              <a:t>nghiệm</a:t>
            </a:r>
            <a:r>
              <a:rPr lang="en-US" sz="3200" b="1" dirty="0"/>
              <a:t> </a:t>
            </a:r>
            <a:r>
              <a:rPr lang="en-US" sz="3200" b="1" dirty="0" err="1"/>
              <a:t>chứng</a:t>
            </a:r>
            <a:r>
              <a:rPr lang="en-US" sz="3200" b="1" dirty="0"/>
              <a:t> minh </a:t>
            </a:r>
            <a:r>
              <a:rPr lang="en-US" sz="3200" b="1" dirty="0" err="1"/>
              <a:t>tính</a:t>
            </a:r>
            <a:r>
              <a:rPr lang="en-US" sz="3200" b="1" dirty="0"/>
              <a:t> </a:t>
            </a:r>
            <a:r>
              <a:rPr lang="en-US" sz="3200" b="1" dirty="0" err="1"/>
              <a:t>ứng</a:t>
            </a:r>
            <a:r>
              <a:rPr lang="en-US" sz="3200" b="1" dirty="0"/>
              <a:t> </a:t>
            </a:r>
            <a:r>
              <a:rPr lang="en-US" sz="3200" b="1" dirty="0" err="1"/>
              <a:t>động</a:t>
            </a:r>
            <a:r>
              <a:rPr lang="en-US" sz="3200" b="1" dirty="0"/>
              <a:t> </a:t>
            </a:r>
            <a:r>
              <a:rPr lang="en-US" sz="3200" b="1" dirty="0" err="1" smtClean="0"/>
              <a:t>đối</a:t>
            </a:r>
            <a:r>
              <a:rPr lang="en-US" sz="3200" b="1" dirty="0" smtClean="0"/>
              <a:t> </a:t>
            </a:r>
            <a:r>
              <a:rPr lang="en-US" sz="3200" b="1" dirty="0" err="1"/>
              <a:t>với</a:t>
            </a:r>
            <a:r>
              <a:rPr lang="en-US" sz="3200" b="1" dirty="0"/>
              <a:t> </a:t>
            </a:r>
            <a:r>
              <a:rPr lang="en-US" sz="3200" b="1" dirty="0" err="1"/>
              <a:t>loài</a:t>
            </a:r>
            <a:r>
              <a:rPr lang="en-US" sz="3200" b="1" dirty="0"/>
              <a:t> </a:t>
            </a:r>
            <a:r>
              <a:rPr lang="en-US" sz="3200" b="1" dirty="0" err="1"/>
              <a:t>cây</a:t>
            </a:r>
            <a:r>
              <a:rPr lang="en-US" sz="3200" b="1" dirty="0"/>
              <a:t> </a:t>
            </a:r>
            <a:r>
              <a:rPr lang="en-US" sz="3200" b="1" dirty="0" err="1"/>
              <a:t>đó</a:t>
            </a:r>
            <a:r>
              <a:rPr lang="en-US" sz="3200" b="1" dirty="0"/>
              <a:t>.</a:t>
            </a:r>
          </a:p>
          <a:p>
            <a:pPr marL="0" indent="0" algn="just">
              <a:lnSpc>
                <a:spcPct val="100000"/>
              </a:lnSpc>
              <a:spcBef>
                <a:spcPts val="600"/>
              </a:spcBef>
              <a:spcAft>
                <a:spcPts val="600"/>
              </a:spcAft>
              <a:buNone/>
            </a:pPr>
            <a:r>
              <a:rPr lang="en-US" sz="3200" b="1" dirty="0"/>
              <a:t>e. </a:t>
            </a:r>
            <a:r>
              <a:rPr lang="en-US" sz="3200" b="1" dirty="0" err="1"/>
              <a:t>Khi</a:t>
            </a:r>
            <a:r>
              <a:rPr lang="en-US" sz="3200" b="1" dirty="0"/>
              <a:t> </a:t>
            </a:r>
            <a:r>
              <a:rPr lang="en-US" sz="3200" b="1" dirty="0" err="1"/>
              <a:t>trồng</a:t>
            </a:r>
            <a:r>
              <a:rPr lang="en-US" sz="3200" b="1" dirty="0"/>
              <a:t> </a:t>
            </a:r>
            <a:r>
              <a:rPr lang="en-US" sz="3200" b="1" dirty="0" err="1"/>
              <a:t>các</a:t>
            </a:r>
            <a:r>
              <a:rPr lang="en-US" sz="3200" b="1" dirty="0"/>
              <a:t> </a:t>
            </a:r>
            <a:r>
              <a:rPr lang="en-US" sz="3200" b="1" dirty="0" err="1"/>
              <a:t>loài</a:t>
            </a:r>
            <a:r>
              <a:rPr lang="en-US" sz="3200" b="1" dirty="0"/>
              <a:t> </a:t>
            </a:r>
            <a:r>
              <a:rPr lang="en-US" sz="3200" b="1" dirty="0" err="1"/>
              <a:t>cây</a:t>
            </a:r>
            <a:r>
              <a:rPr lang="en-US" sz="3200" b="1" dirty="0"/>
              <a:t> </a:t>
            </a:r>
            <a:r>
              <a:rPr lang="en-US" sz="3200" b="1" dirty="0" err="1"/>
              <a:t>thân</a:t>
            </a:r>
            <a:r>
              <a:rPr lang="en-US" sz="3200" b="1" dirty="0"/>
              <a:t> </a:t>
            </a:r>
            <a:r>
              <a:rPr lang="en-US" sz="3200" b="1" dirty="0" err="1"/>
              <a:t>leo</a:t>
            </a:r>
            <a:r>
              <a:rPr lang="en-US" sz="3200" b="1" dirty="0"/>
              <a:t>, </a:t>
            </a:r>
            <a:r>
              <a:rPr lang="en-US" sz="3200" b="1" dirty="0" err="1"/>
              <a:t>nếu</a:t>
            </a:r>
            <a:r>
              <a:rPr lang="en-US" sz="3200" b="1" dirty="0"/>
              <a:t> </a:t>
            </a:r>
            <a:r>
              <a:rPr lang="en-US" sz="3200" b="1" dirty="0" err="1"/>
              <a:t>không</a:t>
            </a:r>
            <a:r>
              <a:rPr lang="en-US" sz="3200" b="1" dirty="0"/>
              <a:t> </a:t>
            </a:r>
            <a:r>
              <a:rPr lang="en-US" sz="3200" b="1" dirty="0" err="1"/>
              <a:t>làm</a:t>
            </a:r>
            <a:r>
              <a:rPr lang="en-US" sz="3200" b="1" dirty="0"/>
              <a:t> </a:t>
            </a:r>
            <a:r>
              <a:rPr lang="en-US" sz="3200" b="1" dirty="0" err="1"/>
              <a:t>cọc</a:t>
            </a:r>
            <a:r>
              <a:rPr lang="en-US" sz="3200" b="1" dirty="0"/>
              <a:t>, </a:t>
            </a:r>
            <a:r>
              <a:rPr lang="en-US" sz="3200" b="1" dirty="0" err="1"/>
              <a:t>giàn</a:t>
            </a:r>
            <a:r>
              <a:rPr lang="en-US" sz="3200" b="1" dirty="0"/>
              <a:t>,... </a:t>
            </a:r>
            <a:r>
              <a:rPr lang="en-US" sz="3200" b="1" dirty="0" err="1"/>
              <a:t>thì</a:t>
            </a:r>
            <a:r>
              <a:rPr lang="en-US" sz="3200" b="1" dirty="0"/>
              <a:t> </a:t>
            </a:r>
            <a:r>
              <a:rPr lang="en-US" sz="3200" b="1" dirty="0" err="1"/>
              <a:t>thân</a:t>
            </a:r>
            <a:r>
              <a:rPr lang="en-US" sz="3200" b="1" dirty="0"/>
              <a:t> </a:t>
            </a:r>
            <a:r>
              <a:rPr lang="en-US" sz="3200" b="1" dirty="0" err="1"/>
              <a:t>cây</a:t>
            </a:r>
            <a:r>
              <a:rPr lang="en-US" sz="3200" b="1" dirty="0"/>
              <a:t> </a:t>
            </a:r>
            <a:r>
              <a:rPr lang="en-US" sz="3200" b="1" dirty="0" err="1"/>
              <a:t>sẽ</a:t>
            </a:r>
            <a:r>
              <a:rPr lang="en-US" sz="3200" b="1" dirty="0"/>
              <a:t> </a:t>
            </a:r>
            <a:r>
              <a:rPr lang="en-US" sz="3200" b="1" dirty="0" err="1"/>
              <a:t>sinh</a:t>
            </a:r>
            <a:r>
              <a:rPr lang="en-US" sz="3200" b="1" dirty="0"/>
              <a:t> </a:t>
            </a:r>
            <a:r>
              <a:rPr lang="en-US" sz="3200" b="1" dirty="0" err="1"/>
              <a:t>trưởng</a:t>
            </a:r>
            <a:r>
              <a:rPr lang="en-US" sz="3200" b="1" dirty="0"/>
              <a:t> </a:t>
            </a:r>
            <a:r>
              <a:rPr lang="en-US" sz="3200" b="1" dirty="0" err="1"/>
              <a:t>như</a:t>
            </a:r>
            <a:r>
              <a:rPr lang="en-US" sz="3200" b="1" dirty="0"/>
              <a:t> </a:t>
            </a:r>
            <a:r>
              <a:rPr lang="en-US" sz="3200" b="1" dirty="0" err="1"/>
              <a:t>thế</a:t>
            </a:r>
            <a:r>
              <a:rPr lang="en-US" sz="3200" b="1" dirty="0"/>
              <a:t> </a:t>
            </a:r>
            <a:r>
              <a:rPr lang="en-US" sz="3200" b="1" dirty="0" err="1"/>
              <a:t>nào</a:t>
            </a:r>
            <a:r>
              <a:rPr lang="en-US" sz="3200" b="1" dirty="0"/>
              <a:t>? </a:t>
            </a:r>
            <a:r>
              <a:rPr lang="en-US" sz="3200" b="1" dirty="0" err="1"/>
              <a:t>Giải</a:t>
            </a:r>
            <a:r>
              <a:rPr lang="en-US" sz="3200" b="1" dirty="0"/>
              <a:t> </a:t>
            </a:r>
            <a:r>
              <a:rPr lang="en-US" sz="3200" b="1" dirty="0" err="1"/>
              <a:t>thích</a:t>
            </a:r>
            <a:r>
              <a:rPr lang="en-US" sz="3200" b="1" dirty="0"/>
              <a:t>.</a:t>
            </a:r>
          </a:p>
          <a:p>
            <a:pPr marL="0" indent="0">
              <a:spcBef>
                <a:spcPts val="600"/>
              </a:spcBef>
              <a:spcAft>
                <a:spcPts val="600"/>
              </a:spcAft>
              <a:buNone/>
            </a:pPr>
            <a:endParaRPr lang="en-US" sz="3200" b="1" dirty="0"/>
          </a:p>
        </p:txBody>
      </p:sp>
      <p:sp>
        <p:nvSpPr>
          <p:cNvPr id="2" name="Slide Number Placeholder 1"/>
          <p:cNvSpPr>
            <a:spLocks noGrp="1"/>
          </p:cNvSpPr>
          <p:nvPr>
            <p:ph type="sldNum" sz="quarter" idx="12"/>
          </p:nvPr>
        </p:nvSpPr>
        <p:spPr/>
        <p:txBody>
          <a:bodyPr/>
          <a:lstStyle/>
          <a:p>
            <a:fld id="{C115201A-FD6B-4883-9158-63CD37F41623}" type="slidenum">
              <a:rPr lang="en-US" smtClean="0"/>
              <a:t>29</a:t>
            </a:fld>
            <a:endParaRPr lang="en-US"/>
          </a:p>
        </p:txBody>
      </p:sp>
    </p:spTree>
    <p:extLst>
      <p:ext uri="{BB962C8B-B14F-4D97-AF65-F5344CB8AC3E}">
        <p14:creationId xmlns:p14="http://schemas.microsoft.com/office/powerpoint/2010/main" val="217210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388" y="1125112"/>
            <a:ext cx="8746783" cy="1325563"/>
          </a:xfrm>
        </p:spPr>
        <p:txBody>
          <a:bodyPr>
            <a:noAutofit/>
          </a:bodyPr>
          <a:lstStyle/>
          <a:p>
            <a:pPr algn="just"/>
            <a:r>
              <a:rPr lang="vi-VN" sz="3200" b="1" dirty="0">
                <a:latin typeface="Calibri" panose="020F0502020204030204" pitchFamily="34" charset="0"/>
                <a:cs typeface="Calibri" panose="020F0502020204030204" pitchFamily="34" charset="0"/>
              </a:rPr>
              <a:t>Hãy xác định vấn đề được nêu ra trong mỗi hiện tượng thực tiễn sau đây và đặt ra các câu hỏi nghiên cứu về hiện tượng mà em quan sát </a:t>
            </a:r>
            <a:r>
              <a:rPr lang="vi-VN" sz="3200" b="1" dirty="0" smtClean="0">
                <a:latin typeface="Calibri" panose="020F0502020204030204" pitchFamily="34" charset="0"/>
                <a:cs typeface="Calibri" panose="020F0502020204030204" pitchFamily="34" charset="0"/>
              </a:rPr>
              <a:t>được</a:t>
            </a:r>
            <a:r>
              <a:rPr lang="en-US" sz="3200" b="1" dirty="0" smtClean="0">
                <a:latin typeface="Calibri" panose="020F0502020204030204" pitchFamily="34" charset="0"/>
                <a:cs typeface="Calibri" panose="020F0502020204030204" pitchFamily="34" charset="0"/>
              </a:rPr>
              <a:t>?</a:t>
            </a:r>
            <a:endParaRPr lang="en-US" sz="3200" b="1" dirty="0">
              <a:latin typeface="Calibri" panose="020F0502020204030204" pitchFamily="34" charset="0"/>
              <a:cs typeface="Calibri" panose="020F0502020204030204" pitchFamily="34" charset="0"/>
            </a:endParaRPr>
          </a:p>
        </p:txBody>
      </p:sp>
      <p:grpSp>
        <p:nvGrpSpPr>
          <p:cNvPr id="15" name="Group 15"/>
          <p:cNvGrpSpPr>
            <a:grpSpLocks/>
          </p:cNvGrpSpPr>
          <p:nvPr/>
        </p:nvGrpSpPr>
        <p:grpSpPr bwMode="auto">
          <a:xfrm>
            <a:off x="400743" y="1125112"/>
            <a:ext cx="1694645" cy="1360083"/>
            <a:chOff x="2400" y="1776"/>
            <a:chExt cx="1597" cy="1178"/>
          </a:xfrm>
        </p:grpSpPr>
        <p:sp>
          <p:nvSpPr>
            <p:cNvPr id="16"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21" name="Title 1"/>
          <p:cNvSpPr txBox="1">
            <a:spLocks/>
          </p:cNvSpPr>
          <p:nvPr/>
        </p:nvSpPr>
        <p:spPr>
          <a:xfrm>
            <a:off x="779462" y="378875"/>
            <a:ext cx="7084377" cy="6492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b="1" dirty="0" smtClean="0">
                <a:solidFill>
                  <a:srgbClr val="FF0000"/>
                </a:solidFill>
                <a:latin typeface="Calibri" panose="020F0502020204030204" pitchFamily="34" charset="0"/>
                <a:cs typeface="Calibri" panose="020F0502020204030204" pitchFamily="34" charset="0"/>
              </a:rPr>
              <a:t>1. </a:t>
            </a:r>
            <a:r>
              <a:rPr lang="en-US" sz="4000" b="1" dirty="0" err="1" smtClean="0">
                <a:solidFill>
                  <a:srgbClr val="FF0000"/>
                </a:solidFill>
                <a:latin typeface="Calibri" panose="020F0502020204030204" pitchFamily="34" charset="0"/>
                <a:cs typeface="Calibri" panose="020F0502020204030204" pitchFamily="34" charset="0"/>
              </a:rPr>
              <a:t>Đặt</a:t>
            </a:r>
            <a:r>
              <a:rPr lang="en-US" sz="4000" b="1" dirty="0" smtClean="0">
                <a:solidFill>
                  <a:srgbClr val="FF0000"/>
                </a:solidFill>
                <a:latin typeface="Calibri" panose="020F0502020204030204" pitchFamily="34" charset="0"/>
                <a:cs typeface="Calibri" panose="020F0502020204030204" pitchFamily="34" charset="0"/>
              </a:rPr>
              <a:t> </a:t>
            </a:r>
            <a:r>
              <a:rPr lang="en-US" sz="4000" b="1" dirty="0" err="1" smtClean="0">
                <a:solidFill>
                  <a:srgbClr val="FF0000"/>
                </a:solidFill>
                <a:latin typeface="Calibri" panose="020F0502020204030204" pitchFamily="34" charset="0"/>
                <a:cs typeface="Calibri" panose="020F0502020204030204" pitchFamily="34" charset="0"/>
              </a:rPr>
              <a:t>câu</a:t>
            </a:r>
            <a:r>
              <a:rPr lang="en-US" sz="4000" b="1" dirty="0" smtClean="0">
                <a:solidFill>
                  <a:srgbClr val="FF0000"/>
                </a:solidFill>
                <a:latin typeface="Calibri" panose="020F0502020204030204" pitchFamily="34" charset="0"/>
                <a:cs typeface="Calibri" panose="020F0502020204030204" pitchFamily="34" charset="0"/>
              </a:rPr>
              <a:t> </a:t>
            </a:r>
            <a:r>
              <a:rPr lang="en-US" sz="4000" b="1" dirty="0" err="1" smtClean="0">
                <a:solidFill>
                  <a:srgbClr val="FF0000"/>
                </a:solidFill>
                <a:latin typeface="Calibri" panose="020F0502020204030204" pitchFamily="34" charset="0"/>
                <a:cs typeface="Calibri" panose="020F0502020204030204" pitchFamily="34" charset="0"/>
              </a:rPr>
              <a:t>hỏi</a:t>
            </a:r>
            <a:r>
              <a:rPr lang="en-US" sz="4000" b="1" dirty="0" smtClean="0">
                <a:solidFill>
                  <a:srgbClr val="FF0000"/>
                </a:solidFill>
                <a:latin typeface="Calibri" panose="020F0502020204030204" pitchFamily="34" charset="0"/>
                <a:cs typeface="Calibri" panose="020F0502020204030204" pitchFamily="34" charset="0"/>
              </a:rPr>
              <a:t> </a:t>
            </a:r>
            <a:r>
              <a:rPr lang="en-US" sz="4000" b="1" dirty="0" err="1" smtClean="0">
                <a:solidFill>
                  <a:srgbClr val="FF0000"/>
                </a:solidFill>
                <a:latin typeface="Calibri" panose="020F0502020204030204" pitchFamily="34" charset="0"/>
                <a:cs typeface="Calibri" panose="020F0502020204030204" pitchFamily="34" charset="0"/>
              </a:rPr>
              <a:t>nghiên</a:t>
            </a:r>
            <a:r>
              <a:rPr lang="en-US" sz="4000" b="1" dirty="0" smtClean="0">
                <a:solidFill>
                  <a:srgbClr val="FF0000"/>
                </a:solidFill>
                <a:latin typeface="Calibri" panose="020F0502020204030204" pitchFamily="34" charset="0"/>
                <a:cs typeface="Calibri" panose="020F0502020204030204" pitchFamily="34" charset="0"/>
              </a:rPr>
              <a:t> </a:t>
            </a:r>
            <a:r>
              <a:rPr lang="en-US" sz="4000" b="1" dirty="0" err="1" smtClean="0">
                <a:solidFill>
                  <a:srgbClr val="FF0000"/>
                </a:solidFill>
                <a:latin typeface="Calibri" panose="020F0502020204030204" pitchFamily="34" charset="0"/>
                <a:cs typeface="Calibri" panose="020F0502020204030204" pitchFamily="34" charset="0"/>
              </a:rPr>
              <a:t>cứu</a:t>
            </a:r>
            <a:endParaRPr lang="en-US" sz="4000" b="1" dirty="0">
              <a:solidFill>
                <a:srgbClr val="FF0000"/>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C115201A-FD6B-4883-9158-63CD37F41623}" type="slidenum">
              <a:rPr lang="en-US" smtClean="0"/>
              <a:t>3</a:t>
            </a:fld>
            <a:endParaRPr lang="en-US"/>
          </a:p>
        </p:txBody>
      </p:sp>
    </p:spTree>
    <p:extLst>
      <p:ext uri="{BB962C8B-B14F-4D97-AF65-F5344CB8AC3E}">
        <p14:creationId xmlns:p14="http://schemas.microsoft.com/office/powerpoint/2010/main" val="132441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42098084"/>
              </p:ext>
            </p:extLst>
          </p:nvPr>
        </p:nvGraphicFramePr>
        <p:xfrm>
          <a:off x="750343" y="3724604"/>
          <a:ext cx="10309544" cy="1472184"/>
        </p:xfrm>
        <a:graphic>
          <a:graphicData uri="http://schemas.openxmlformats.org/drawingml/2006/table">
            <a:tbl>
              <a:tblPr firstRow="1" firstCol="1" bandRow="1">
                <a:tableStyleId>{0505E3EF-67EA-436B-97B2-0124C06EBD24}</a:tableStyleId>
              </a:tblPr>
              <a:tblGrid>
                <a:gridCol w="3052400">
                  <a:extLst>
                    <a:ext uri="{9D8B030D-6E8A-4147-A177-3AD203B41FA5}">
                      <a16:colId xmlns:a16="http://schemas.microsoft.com/office/drawing/2014/main" val="1617460715"/>
                    </a:ext>
                  </a:extLst>
                </a:gridCol>
                <a:gridCol w="3819848">
                  <a:extLst>
                    <a:ext uri="{9D8B030D-6E8A-4147-A177-3AD203B41FA5}">
                      <a16:colId xmlns:a16="http://schemas.microsoft.com/office/drawing/2014/main" val="2020427673"/>
                    </a:ext>
                  </a:extLst>
                </a:gridCol>
                <a:gridCol w="3437296">
                  <a:extLst>
                    <a:ext uri="{9D8B030D-6E8A-4147-A177-3AD203B41FA5}">
                      <a16:colId xmlns:a16="http://schemas.microsoft.com/office/drawing/2014/main" val="306216689"/>
                    </a:ext>
                  </a:extLst>
                </a:gridCol>
              </a:tblGrid>
              <a:tr h="0">
                <a:tc>
                  <a:txBody>
                    <a:bodyPr/>
                    <a:lstStyle/>
                    <a:p>
                      <a:pPr algn="ctr">
                        <a:lnSpc>
                          <a:spcPct val="115000"/>
                        </a:lnSpc>
                        <a:spcBef>
                          <a:spcPts val="500"/>
                        </a:spcBef>
                        <a:spcAft>
                          <a:spcPts val="0"/>
                        </a:spcAft>
                      </a:pPr>
                      <a:r>
                        <a:rPr lang="en-US" sz="2800" b="1" dirty="0" err="1">
                          <a:effectLst/>
                        </a:rPr>
                        <a:t>Thí</a:t>
                      </a:r>
                      <a:r>
                        <a:rPr lang="en-US" sz="2800" b="1" dirty="0">
                          <a:effectLst/>
                        </a:rPr>
                        <a:t> </a:t>
                      </a:r>
                      <a:r>
                        <a:rPr lang="en-US" sz="2800" b="1" dirty="0" err="1">
                          <a:effectLst/>
                        </a:rPr>
                        <a:t>nghiệm</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Các</a:t>
                      </a:r>
                      <a:r>
                        <a:rPr lang="en-US" sz="2800" b="1" dirty="0">
                          <a:effectLst/>
                        </a:rPr>
                        <a:t> </a:t>
                      </a:r>
                      <a:r>
                        <a:rPr lang="en-US" sz="2800" b="1" dirty="0" err="1">
                          <a:effectLst/>
                        </a:rPr>
                        <a:t>bước</a:t>
                      </a:r>
                      <a:r>
                        <a:rPr lang="en-US" sz="2800" b="1" dirty="0">
                          <a:effectLst/>
                        </a:rPr>
                        <a:t> </a:t>
                      </a:r>
                      <a:r>
                        <a:rPr lang="en-US" sz="2800" b="1" dirty="0" err="1">
                          <a:effectLst/>
                        </a:rPr>
                        <a:t>tiến</a:t>
                      </a:r>
                      <a:r>
                        <a:rPr lang="en-US" sz="2800" b="1" dirty="0">
                          <a:effectLst/>
                        </a:rPr>
                        <a:t> </a:t>
                      </a:r>
                      <a:r>
                        <a:rPr lang="en-US" sz="2800" b="1" dirty="0" err="1">
                          <a:effectLst/>
                        </a:rPr>
                        <a:t>hành</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Kết</a:t>
                      </a:r>
                      <a:r>
                        <a:rPr lang="en-US" sz="2800" b="1" dirty="0">
                          <a:effectLst/>
                        </a:rPr>
                        <a:t> </a:t>
                      </a:r>
                      <a:r>
                        <a:rPr lang="en-US" sz="2800" b="1" dirty="0" err="1">
                          <a:effectLst/>
                        </a:rPr>
                        <a:t>quả</a:t>
                      </a:r>
                      <a:r>
                        <a:rPr lang="en-US" sz="2800" b="1" dirty="0">
                          <a:effectLst/>
                        </a:rPr>
                        <a:t> </a:t>
                      </a:r>
                      <a:r>
                        <a:rPr lang="en-US" sz="2800" b="1" dirty="0" err="1">
                          <a:effectLst/>
                        </a:rPr>
                        <a:t>và</a:t>
                      </a:r>
                      <a:r>
                        <a:rPr lang="en-US" sz="2800" b="1" dirty="0">
                          <a:effectLst/>
                        </a:rPr>
                        <a:t> </a:t>
                      </a:r>
                      <a:r>
                        <a:rPr lang="en-US" sz="2800" b="1" dirty="0" err="1">
                          <a:effectLst/>
                        </a:rPr>
                        <a:t>giải</a:t>
                      </a:r>
                      <a:r>
                        <a:rPr lang="en-US" sz="2800" b="1" dirty="0">
                          <a:effectLst/>
                        </a:rPr>
                        <a:t> </a:t>
                      </a:r>
                      <a:r>
                        <a:rPr lang="en-US" sz="2800" b="1" dirty="0" err="1">
                          <a:effectLst/>
                        </a:rPr>
                        <a:t>thích</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9502734"/>
                  </a:ext>
                </a:extLst>
              </a:tr>
              <a:tr h="0">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4637890"/>
                  </a:ext>
                </a:extLst>
              </a:tr>
              <a:tr h="0">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9596722"/>
                  </a:ext>
                </a:extLst>
              </a:tr>
            </a:tbl>
          </a:graphicData>
        </a:graphic>
      </p:graphicFrame>
      <p:sp>
        <p:nvSpPr>
          <p:cNvPr id="5" name="Rectangle 4"/>
          <p:cNvSpPr/>
          <p:nvPr/>
        </p:nvSpPr>
        <p:spPr>
          <a:xfrm>
            <a:off x="592628" y="990118"/>
            <a:ext cx="10653999" cy="2677656"/>
          </a:xfrm>
          <a:prstGeom prst="rect">
            <a:avLst/>
          </a:prstGeom>
        </p:spPr>
        <p:txBody>
          <a:bodyPr wrap="square">
            <a:spAutoFit/>
          </a:bodyPr>
          <a:lstStyle/>
          <a:p>
            <a:pPr algn="ctr"/>
            <a:r>
              <a:rPr lang="en-US" sz="2800" b="1" dirty="0">
                <a:ea typeface="Calibri" panose="020F0502020204030204" pitchFamily="34" charset="0"/>
                <a:cs typeface="Calibri" panose="020F0502020204030204" pitchFamily="34" charset="0"/>
              </a:rPr>
              <a:t>BÁO CÁO: KẾT QUẢ THỰC HÀNH CẢM ỨNG Ở THỰC VẬT</a:t>
            </a:r>
            <a:endParaRPr lang="en-US" sz="2800" b="1" dirty="0" smtClean="0">
              <a:effectLst/>
              <a:ea typeface="Calibri" panose="020F0502020204030204" pitchFamily="34" charset="0"/>
              <a:cs typeface="Calibri" panose="020F0502020204030204" pitchFamily="34" charset="0"/>
            </a:endParaRPr>
          </a:p>
          <a:p>
            <a:pPr algn="r"/>
            <a:r>
              <a:rPr lang="en-US" sz="2800" b="1" i="1" dirty="0" err="1">
                <a:ea typeface="Calibri" panose="020F0502020204030204" pitchFamily="34" charset="0"/>
                <a:cs typeface="Calibri" panose="020F0502020204030204" pitchFamily="34" charset="0"/>
              </a:rPr>
              <a:t>Thứ</a:t>
            </a:r>
            <a:r>
              <a:rPr lang="en-US" sz="2800" b="1" i="1" dirty="0">
                <a:ea typeface="Calibri" panose="020F0502020204030204" pitchFamily="34" charset="0"/>
                <a:cs typeface="Calibri" panose="020F0502020204030204" pitchFamily="34" charset="0"/>
              </a:rPr>
              <a:t> …., </a:t>
            </a:r>
            <a:r>
              <a:rPr lang="en-US" sz="2800" b="1" i="1" dirty="0" err="1">
                <a:ea typeface="Calibri" panose="020F0502020204030204" pitchFamily="34" charset="0"/>
                <a:cs typeface="Calibri" panose="020F0502020204030204" pitchFamily="34" charset="0"/>
              </a:rPr>
              <a:t>ngày</a:t>
            </a:r>
            <a:r>
              <a:rPr lang="en-US" sz="2800" b="1" i="1" dirty="0">
                <a:ea typeface="Calibri" panose="020F0502020204030204" pitchFamily="34" charset="0"/>
                <a:cs typeface="Calibri" panose="020F0502020204030204" pitchFamily="34" charset="0"/>
              </a:rPr>
              <a:t> ….</a:t>
            </a:r>
            <a:r>
              <a:rPr lang="en-US" sz="2800" b="1" i="1" dirty="0" err="1">
                <a:ea typeface="Calibri" panose="020F0502020204030204" pitchFamily="34" charset="0"/>
                <a:cs typeface="Calibri" panose="020F0502020204030204" pitchFamily="34" charset="0"/>
              </a:rPr>
              <a:t>tháng</a:t>
            </a:r>
            <a:r>
              <a:rPr lang="en-US" sz="2800" b="1" i="1" dirty="0">
                <a:ea typeface="Calibri" panose="020F0502020204030204" pitchFamily="34" charset="0"/>
                <a:cs typeface="Calibri" panose="020F0502020204030204" pitchFamily="34" charset="0"/>
              </a:rPr>
              <a:t>….</a:t>
            </a:r>
            <a:r>
              <a:rPr lang="en-US" sz="2800" b="1" i="1" dirty="0" err="1">
                <a:ea typeface="Calibri" panose="020F0502020204030204" pitchFamily="34" charset="0"/>
                <a:cs typeface="Calibri" panose="020F0502020204030204" pitchFamily="34" charset="0"/>
              </a:rPr>
              <a:t>năm</a:t>
            </a:r>
            <a:r>
              <a:rPr lang="en-US" sz="2800" b="1" i="1" dirty="0">
                <a:ea typeface="Calibri" panose="020F0502020204030204" pitchFamily="34" charset="0"/>
                <a:cs typeface="Calibri" panose="020F0502020204030204" pitchFamily="34" charset="0"/>
              </a:rPr>
              <a:t>…..</a:t>
            </a:r>
            <a:endParaRPr lang="en-US" sz="2800" b="1" dirty="0" smtClean="0">
              <a:effectLst/>
              <a:ea typeface="Calibri" panose="020F0502020204030204" pitchFamily="34" charset="0"/>
              <a:cs typeface="Calibri" panose="020F0502020204030204" pitchFamily="34" charset="0"/>
            </a:endParaRPr>
          </a:p>
          <a:p>
            <a:pPr algn="just"/>
            <a:r>
              <a:rPr lang="en-US" sz="2800" b="1" dirty="0" err="1">
                <a:ea typeface="Calibri" panose="020F0502020204030204" pitchFamily="34" charset="0"/>
                <a:cs typeface="Calibri" panose="020F0502020204030204" pitchFamily="34" charset="0"/>
              </a:rPr>
              <a:t>Nhóm</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Lớp</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Họ</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và</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tên</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thành</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viên</a:t>
            </a:r>
            <a:r>
              <a:rPr lang="en-US" sz="2800" b="1" dirty="0" smtClean="0">
                <a:ea typeface="Calibri" panose="020F0502020204030204" pitchFamily="34" charset="0"/>
                <a:cs typeface="Calibri" panose="020F0502020204030204" pitchFamily="34" charset="0"/>
              </a:rPr>
              <a:t>…………………………………</a:t>
            </a:r>
            <a:endParaRPr lang="en-US" sz="2800" b="1" dirty="0" smtClean="0">
              <a:effectLst/>
              <a:ea typeface="Calibri" panose="020F0502020204030204" pitchFamily="34" charset="0"/>
              <a:cs typeface="Calibri" panose="020F0502020204030204" pitchFamily="34" charset="0"/>
            </a:endParaRPr>
          </a:p>
          <a:p>
            <a:pPr algn="just"/>
            <a:r>
              <a:rPr lang="en-US" sz="2800" b="1" dirty="0">
                <a:ea typeface="Calibri" panose="020F0502020204030204" pitchFamily="34" charset="0"/>
                <a:cs typeface="Calibri" panose="020F0502020204030204" pitchFamily="34" charset="0"/>
              </a:rPr>
              <a:t>1. </a:t>
            </a:r>
            <a:r>
              <a:rPr lang="en-US" sz="2800" b="1" dirty="0" err="1">
                <a:ea typeface="Calibri" panose="020F0502020204030204" pitchFamily="34" charset="0"/>
                <a:cs typeface="Calibri" panose="020F0502020204030204" pitchFamily="34" charset="0"/>
              </a:rPr>
              <a:t>Mục</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đích</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thực</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hiện</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thí</a:t>
            </a:r>
            <a:r>
              <a:rPr lang="en-US" sz="2800" b="1" dirty="0">
                <a:ea typeface="Calibri" panose="020F0502020204030204" pitchFamily="34" charset="0"/>
                <a:cs typeface="Calibri" panose="020F0502020204030204" pitchFamily="34" charset="0"/>
              </a:rPr>
              <a:t> </a:t>
            </a:r>
            <a:r>
              <a:rPr lang="en-US" sz="2800" b="1" dirty="0" err="1" smtClean="0">
                <a:ea typeface="Calibri" panose="020F0502020204030204" pitchFamily="34" charset="0"/>
                <a:cs typeface="Calibri" panose="020F0502020204030204" pitchFamily="34" charset="0"/>
              </a:rPr>
              <a:t>nghiệm</a:t>
            </a:r>
            <a:r>
              <a:rPr lang="en-US" sz="2800" b="1" dirty="0" smtClean="0">
                <a:ea typeface="Calibri" panose="020F0502020204030204" pitchFamily="34" charset="0"/>
                <a:cs typeface="Calibri" panose="020F0502020204030204" pitchFamily="34" charset="0"/>
              </a:rPr>
              <a:t>:</a:t>
            </a:r>
            <a:endParaRPr lang="en-US" sz="2800" b="1" dirty="0" smtClean="0">
              <a:effectLst/>
              <a:ea typeface="Calibri" panose="020F0502020204030204" pitchFamily="34" charset="0"/>
              <a:cs typeface="Calibri" panose="020F0502020204030204" pitchFamily="34" charset="0"/>
            </a:endParaRPr>
          </a:p>
          <a:p>
            <a:pPr algn="just"/>
            <a:r>
              <a:rPr lang="en-US" sz="2800" b="1" dirty="0">
                <a:ea typeface="Calibri" panose="020F0502020204030204" pitchFamily="34" charset="0"/>
                <a:cs typeface="Calibri" panose="020F0502020204030204" pitchFamily="34" charset="0"/>
              </a:rPr>
              <a:t>…………………………………………………………………………………………………………</a:t>
            </a:r>
            <a:endParaRPr lang="en-US" sz="2800" b="1" dirty="0" smtClean="0">
              <a:effectLst/>
              <a:ea typeface="Calibri" panose="020F0502020204030204" pitchFamily="34" charset="0"/>
              <a:cs typeface="Calibri" panose="020F0502020204030204" pitchFamily="34" charset="0"/>
            </a:endParaRPr>
          </a:p>
          <a:p>
            <a:pPr algn="just"/>
            <a:r>
              <a:rPr lang="en-US" sz="2800" b="1" dirty="0">
                <a:ea typeface="Calibri" panose="020F0502020204030204" pitchFamily="34" charset="0"/>
                <a:cs typeface="Calibri" panose="020F0502020204030204" pitchFamily="34" charset="0"/>
              </a:rPr>
              <a:t>2. </a:t>
            </a:r>
            <a:r>
              <a:rPr lang="en-US" sz="2800" b="1" dirty="0" err="1">
                <a:ea typeface="Calibri" panose="020F0502020204030204" pitchFamily="34" charset="0"/>
                <a:cs typeface="Calibri" panose="020F0502020204030204" pitchFamily="34" charset="0"/>
              </a:rPr>
              <a:t>Kết</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quả</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và</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giải</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thích</a:t>
            </a:r>
            <a:r>
              <a:rPr lang="en-US" sz="2800" b="1" dirty="0">
                <a:ea typeface="Calibri" panose="020F0502020204030204" pitchFamily="34" charset="0"/>
                <a:cs typeface="Calibri" panose="020F0502020204030204" pitchFamily="34" charset="0"/>
              </a:rPr>
              <a:t>:</a:t>
            </a:r>
            <a:endParaRPr lang="en-US" sz="2800" b="1" dirty="0">
              <a:effectLst/>
              <a:ea typeface="Calibri" panose="020F0502020204030204" pitchFamily="34" charset="0"/>
              <a:cs typeface="Calibri" panose="020F0502020204030204" pitchFamily="34" charset="0"/>
            </a:endParaRPr>
          </a:p>
        </p:txBody>
      </p:sp>
      <p:sp>
        <p:nvSpPr>
          <p:cNvPr id="3" name="Rectangle 2"/>
          <p:cNvSpPr/>
          <p:nvPr/>
        </p:nvSpPr>
        <p:spPr>
          <a:xfrm>
            <a:off x="592628" y="5218276"/>
            <a:ext cx="1749197" cy="492443"/>
          </a:xfrm>
          <a:prstGeom prst="rect">
            <a:avLst/>
          </a:prstGeom>
        </p:spPr>
        <p:txBody>
          <a:bodyPr wrap="none">
            <a:spAutoFit/>
          </a:bodyPr>
          <a:lstStyle/>
          <a:p>
            <a:pPr algn="just"/>
            <a:r>
              <a:rPr lang="en-US" sz="2600" b="1" dirty="0" smtClean="0">
                <a:latin typeface="Calibri" panose="020F0502020204030204" pitchFamily="34" charset="0"/>
                <a:ea typeface="Calibri" panose="020F0502020204030204" pitchFamily="34" charset="0"/>
                <a:cs typeface="Calibri" panose="020F0502020204030204" pitchFamily="34" charset="0"/>
              </a:rPr>
              <a:t>3. </a:t>
            </a:r>
            <a:r>
              <a:rPr lang="en-US" sz="2600" b="1" dirty="0" err="1">
                <a:latin typeface="Calibri" panose="020F0502020204030204" pitchFamily="34" charset="0"/>
                <a:ea typeface="Calibri" panose="020F0502020204030204" pitchFamily="34" charset="0"/>
                <a:cs typeface="Calibri" panose="020F0502020204030204" pitchFamily="34" charset="0"/>
              </a:rPr>
              <a:t>Kết</a:t>
            </a:r>
            <a:r>
              <a:rPr lang="en-US" sz="2600" b="1" dirty="0">
                <a:latin typeface="Calibri" panose="020F0502020204030204" pitchFamily="34" charset="0"/>
                <a:ea typeface="Calibri" panose="020F0502020204030204" pitchFamily="34" charset="0"/>
                <a:cs typeface="Calibri" panose="020F0502020204030204" pitchFamily="34" charset="0"/>
              </a:rPr>
              <a:t> </a:t>
            </a:r>
            <a:r>
              <a:rPr lang="en-US" sz="2600" b="1" dirty="0" err="1" smtClean="0">
                <a:latin typeface="Calibri" panose="020F0502020204030204" pitchFamily="34" charset="0"/>
                <a:ea typeface="Calibri" panose="020F0502020204030204" pitchFamily="34" charset="0"/>
                <a:cs typeface="Calibri" panose="020F0502020204030204" pitchFamily="34" charset="0"/>
              </a:rPr>
              <a:t>luận</a:t>
            </a:r>
            <a:r>
              <a:rPr lang="en-US" sz="2600" b="1" dirty="0" smtClean="0">
                <a:latin typeface="Calibri" panose="020F0502020204030204" pitchFamily="34" charset="0"/>
                <a:ea typeface="Calibri" panose="020F0502020204030204" pitchFamily="34" charset="0"/>
                <a:cs typeface="Calibri" panose="020F0502020204030204" pitchFamily="34" charset="0"/>
              </a:rPr>
              <a:t>:</a:t>
            </a:r>
            <a:endParaRPr lang="en-US" sz="26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C115201A-FD6B-4883-9158-63CD37F41623}" type="slidenum">
              <a:rPr lang="en-US" smtClean="0"/>
              <a:t>30</a:t>
            </a:fld>
            <a:endParaRPr lang="en-US"/>
          </a:p>
        </p:txBody>
      </p:sp>
    </p:spTree>
    <p:extLst>
      <p:ext uri="{BB962C8B-B14F-4D97-AF65-F5344CB8AC3E}">
        <p14:creationId xmlns:p14="http://schemas.microsoft.com/office/powerpoint/2010/main" val="9803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500"/>
                                        <p:tgtEl>
                                          <p:spTgt spid="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effectLst>
            <a:innerShdw blurRad="63500" dist="50800" dir="16200000">
              <a:prstClr val="black">
                <a:alpha val="50000"/>
              </a:prstClr>
            </a:innerShdw>
          </a:effectLst>
        </p:spPr>
        <p:txBody>
          <a:bodyPr>
            <a:normAutofit/>
          </a:bodyPr>
          <a:lstStyle/>
          <a:p>
            <a:pPr algn="ctr"/>
            <a:r>
              <a:rPr lang="en-US" sz="6000" b="1" dirty="0">
                <a:solidFill>
                  <a:srgbClr val="FF0000"/>
                </a:solidFill>
              </a:rPr>
              <a:t>LUYỆN TẬP </a:t>
            </a:r>
          </a:p>
        </p:txBody>
      </p:sp>
      <p:sp>
        <p:nvSpPr>
          <p:cNvPr id="4" name="Slide Number Placeholder 3"/>
          <p:cNvSpPr>
            <a:spLocks noGrp="1"/>
          </p:cNvSpPr>
          <p:nvPr>
            <p:ph type="sldNum" sz="quarter" idx="12"/>
          </p:nvPr>
        </p:nvSpPr>
        <p:spPr/>
        <p:txBody>
          <a:bodyPr/>
          <a:lstStyle/>
          <a:p>
            <a:fld id="{C115201A-FD6B-4883-9158-63CD37F41623}" type="slidenum">
              <a:rPr lang="en-US" smtClean="0"/>
              <a:t>31</a:t>
            </a:fld>
            <a:endParaRPr lang="en-US"/>
          </a:p>
        </p:txBody>
      </p:sp>
      <p:sp>
        <p:nvSpPr>
          <p:cNvPr id="7" name="Cloud 6"/>
          <p:cNvSpPr/>
          <p:nvPr/>
        </p:nvSpPr>
        <p:spPr>
          <a:xfrm>
            <a:off x="215757" y="1821887"/>
            <a:ext cx="5311739" cy="4717025"/>
          </a:xfrm>
          <a:prstGeom prst="clou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t>Để</a:t>
            </a:r>
            <a:r>
              <a:rPr lang="en-US" sz="3200" b="1" dirty="0"/>
              <a:t> </a:t>
            </a:r>
            <a:r>
              <a:rPr lang="en-US" sz="3200" b="1" dirty="0" err="1"/>
              <a:t>thí</a:t>
            </a:r>
            <a:r>
              <a:rPr lang="en-US" sz="3200" b="1" dirty="0"/>
              <a:t> </a:t>
            </a:r>
            <a:r>
              <a:rPr lang="en-US" sz="3200" b="1" dirty="0" err="1"/>
              <a:t>nghiệm</a:t>
            </a:r>
            <a:r>
              <a:rPr lang="en-US" sz="3200" b="1" dirty="0"/>
              <a:t> </a:t>
            </a:r>
            <a:r>
              <a:rPr lang="en-US" sz="3200" b="1" dirty="0" err="1"/>
              <a:t>thành</a:t>
            </a:r>
            <a:r>
              <a:rPr lang="en-US" sz="3200" b="1" dirty="0"/>
              <a:t> </a:t>
            </a:r>
            <a:r>
              <a:rPr lang="en-US" sz="3200" b="1" dirty="0" err="1"/>
              <a:t>công</a:t>
            </a:r>
            <a:r>
              <a:rPr lang="en-US" sz="3200" b="1" dirty="0"/>
              <a:t> </a:t>
            </a:r>
            <a:r>
              <a:rPr lang="en-US" sz="3200" b="1" dirty="0" err="1"/>
              <a:t>cần</a:t>
            </a:r>
            <a:r>
              <a:rPr lang="en-US" sz="3200" b="1" dirty="0"/>
              <a:t> </a:t>
            </a:r>
            <a:r>
              <a:rPr lang="en-US" sz="3200" b="1" dirty="0" err="1"/>
              <a:t>phải</a:t>
            </a:r>
            <a:r>
              <a:rPr lang="en-US" sz="3200" b="1" dirty="0"/>
              <a:t> </a:t>
            </a:r>
            <a:r>
              <a:rPr lang="en-US" sz="3200" b="1" dirty="0" err="1"/>
              <a:t>chú</a:t>
            </a:r>
            <a:r>
              <a:rPr lang="en-US" sz="3200" b="1" dirty="0"/>
              <a:t> ý </a:t>
            </a:r>
            <a:r>
              <a:rPr lang="en-US" sz="3200" b="1" dirty="0" err="1"/>
              <a:t>gì</a:t>
            </a:r>
            <a:r>
              <a:rPr lang="en-US" sz="3200" b="1" dirty="0"/>
              <a:t> </a:t>
            </a:r>
            <a:r>
              <a:rPr lang="en-US" sz="3200" b="1" dirty="0" err="1"/>
              <a:t>trong</a:t>
            </a:r>
            <a:r>
              <a:rPr lang="en-US" sz="3200" b="1" dirty="0"/>
              <a:t> </a:t>
            </a:r>
            <a:r>
              <a:rPr lang="en-US" sz="3200" b="1" dirty="0" err="1"/>
              <a:t>khâu</a:t>
            </a:r>
            <a:r>
              <a:rPr lang="en-US" sz="3200" b="1" dirty="0"/>
              <a:t> </a:t>
            </a:r>
            <a:r>
              <a:rPr lang="en-US" sz="3200" b="1" dirty="0" err="1"/>
              <a:t>chuẩn</a:t>
            </a:r>
            <a:r>
              <a:rPr lang="en-US" sz="3200" b="1" dirty="0"/>
              <a:t> </a:t>
            </a:r>
            <a:r>
              <a:rPr lang="en-US" sz="3200" b="1" dirty="0" err="1"/>
              <a:t>bị</a:t>
            </a:r>
            <a:r>
              <a:rPr lang="en-US" sz="3200" b="1" dirty="0"/>
              <a:t> </a:t>
            </a:r>
            <a:r>
              <a:rPr lang="en-US" sz="3200" b="1" dirty="0" err="1"/>
              <a:t>và</a:t>
            </a:r>
            <a:r>
              <a:rPr lang="en-US" sz="3200" b="1" dirty="0"/>
              <a:t> </a:t>
            </a:r>
            <a:r>
              <a:rPr lang="en-US" sz="3200" b="1" dirty="0" err="1"/>
              <a:t>khâu</a:t>
            </a:r>
            <a:r>
              <a:rPr lang="en-US" sz="3200" b="1" dirty="0"/>
              <a:t> </a:t>
            </a:r>
            <a:r>
              <a:rPr lang="en-US" sz="3200" b="1" dirty="0" err="1"/>
              <a:t>tiến</a:t>
            </a:r>
            <a:r>
              <a:rPr lang="en-US" sz="3200" b="1" dirty="0"/>
              <a:t> </a:t>
            </a:r>
            <a:r>
              <a:rPr lang="en-US" sz="3200" b="1" dirty="0" err="1"/>
              <a:t>hành</a:t>
            </a:r>
            <a:r>
              <a:rPr lang="en-US" sz="3200" b="1" dirty="0"/>
              <a:t> </a:t>
            </a:r>
            <a:r>
              <a:rPr lang="en-US" sz="3200" b="1" dirty="0" err="1"/>
              <a:t>thí</a:t>
            </a:r>
            <a:r>
              <a:rPr lang="en-US" sz="3200" b="1" dirty="0"/>
              <a:t> </a:t>
            </a:r>
            <a:r>
              <a:rPr lang="en-US" sz="3200" b="1" dirty="0" err="1"/>
              <a:t>nghiệm</a:t>
            </a:r>
            <a:r>
              <a:rPr lang="en-US" sz="3200" b="1" dirty="0"/>
              <a:t>?</a:t>
            </a:r>
          </a:p>
          <a:p>
            <a:pPr algn="ctr"/>
            <a:endParaRPr lang="en-US" sz="3200" b="1" dirty="0"/>
          </a:p>
        </p:txBody>
      </p:sp>
      <p:sp>
        <p:nvSpPr>
          <p:cNvPr id="8" name="TextBox 7"/>
          <p:cNvSpPr txBox="1"/>
          <p:nvPr/>
        </p:nvSpPr>
        <p:spPr>
          <a:xfrm>
            <a:off x="5845996" y="2164462"/>
            <a:ext cx="6051478" cy="4031873"/>
          </a:xfrm>
          <a:prstGeom prst="rect">
            <a:avLst/>
          </a:prstGeom>
          <a:noFill/>
        </p:spPr>
        <p:txBody>
          <a:bodyPr wrap="square" rtlCol="0">
            <a:spAutoFit/>
          </a:bodyPr>
          <a:lstStyle/>
          <a:p>
            <a:pPr algn="just"/>
            <a:r>
              <a:rPr lang="vi-VN" sz="3200" b="1" dirty="0" smtClean="0">
                <a:latin typeface="Calibri" panose="020F0502020204030204" pitchFamily="34" charset="0"/>
                <a:ea typeface="Calibri" panose="020F0502020204030204" pitchFamily="34" charset="0"/>
                <a:cs typeface="Calibri" panose="020F0502020204030204" pitchFamily="34" charset="0"/>
              </a:rPr>
              <a:t>- </a:t>
            </a:r>
            <a:r>
              <a:rPr lang="vi-VN" sz="3200" b="1" dirty="0">
                <a:latin typeface="Calibri" panose="020F0502020204030204" pitchFamily="34" charset="0"/>
                <a:ea typeface="Calibri" panose="020F0502020204030204" pitchFamily="34" charset="0"/>
                <a:cs typeface="Calibri" panose="020F0502020204030204" pitchFamily="34" charset="0"/>
              </a:rPr>
              <a:t>Chuẩn bị sẵn đúng loại mẫu vật, dụng cụ cho từng thí nghiệm.</a:t>
            </a:r>
          </a:p>
          <a:p>
            <a:pPr algn="just"/>
            <a:r>
              <a:rPr lang="vi-VN" sz="3200" b="1" dirty="0">
                <a:latin typeface="Calibri" panose="020F0502020204030204" pitchFamily="34" charset="0"/>
                <a:ea typeface="Calibri" panose="020F0502020204030204" pitchFamily="34" charset="0"/>
                <a:cs typeface="Calibri" panose="020F0502020204030204" pitchFamily="34" charset="0"/>
              </a:rPr>
              <a:t>- Qúa trình thực hiện thí nghiệm cần thao tác cẩn thận, không làm vỡ, hư hỏng dụng cụ, mẫu vật.</a:t>
            </a:r>
          </a:p>
          <a:p>
            <a:pPr algn="just"/>
            <a:r>
              <a:rPr lang="vi-VN" sz="3200" b="1" dirty="0">
                <a:latin typeface="Calibri" panose="020F0502020204030204" pitchFamily="34" charset="0"/>
                <a:ea typeface="Calibri" panose="020F0502020204030204" pitchFamily="34" charset="0"/>
                <a:cs typeface="Calibri" panose="020F0502020204030204" pitchFamily="34" charset="0"/>
              </a:rPr>
              <a:t>- Mỗi thí nghiệm cần thực hiện lại 3 lần hoặc do 3 học sinh thực hiện để đảm bảo tính chính xác.</a:t>
            </a:r>
          </a:p>
        </p:txBody>
      </p:sp>
    </p:spTree>
    <p:extLst>
      <p:ext uri="{BB962C8B-B14F-4D97-AF65-F5344CB8AC3E}">
        <p14:creationId xmlns:p14="http://schemas.microsoft.com/office/powerpoint/2010/main" val="20785286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15201A-FD6B-4883-9158-63CD37F41623}" type="slidenum">
              <a:rPr lang="en-US" smtClean="0"/>
              <a:t>32</a:t>
            </a:fld>
            <a:endParaRPr lang="en-US"/>
          </a:p>
        </p:txBody>
      </p:sp>
      <p:sp>
        <p:nvSpPr>
          <p:cNvPr id="6" name="Title 1"/>
          <p:cNvSpPr>
            <a:spLocks noGrp="1"/>
          </p:cNvSpPr>
          <p:nvPr>
            <p:ph type="title"/>
          </p:nvPr>
        </p:nvSpPr>
        <p:spPr>
          <a:xfrm>
            <a:off x="838200" y="365125"/>
            <a:ext cx="10515600" cy="1325563"/>
          </a:xfrm>
          <a:solidFill>
            <a:schemeClr val="bg2"/>
          </a:solidFill>
          <a:effectLst>
            <a:innerShdw blurRad="63500" dist="50800" dir="16200000">
              <a:prstClr val="black">
                <a:alpha val="50000"/>
              </a:prstClr>
            </a:innerShdw>
          </a:effectLst>
        </p:spPr>
        <p:txBody>
          <a:bodyPr>
            <a:normAutofit/>
          </a:bodyPr>
          <a:lstStyle/>
          <a:p>
            <a:pPr algn="ctr"/>
            <a:r>
              <a:rPr lang="en-US" sz="6000" b="1" dirty="0" smtClean="0">
                <a:solidFill>
                  <a:srgbClr val="FF0000"/>
                </a:solidFill>
              </a:rPr>
              <a:t>VẬN DỤNG</a:t>
            </a:r>
            <a:endParaRPr lang="en-US" sz="6000" b="1" dirty="0">
              <a:solidFill>
                <a:srgbClr val="FF0000"/>
              </a:solidFill>
            </a:endParaRPr>
          </a:p>
        </p:txBody>
      </p:sp>
      <p:sp>
        <p:nvSpPr>
          <p:cNvPr id="8" name="Rectangle 7"/>
          <p:cNvSpPr/>
          <p:nvPr/>
        </p:nvSpPr>
        <p:spPr>
          <a:xfrm>
            <a:off x="838200" y="1894291"/>
            <a:ext cx="5860551" cy="4031873"/>
          </a:xfrm>
          <a:prstGeom prst="rect">
            <a:avLst/>
          </a:prstGeom>
        </p:spPr>
        <p:txBody>
          <a:bodyPr wrap="square">
            <a:spAutoFit/>
          </a:bodyPr>
          <a:lstStyle/>
          <a:p>
            <a:pPr algn="just">
              <a:spcAft>
                <a:spcPts val="0"/>
              </a:spcAft>
            </a:pPr>
            <a:r>
              <a:rPr lang="en-US" sz="3200" b="1" dirty="0">
                <a:ea typeface="Times New Roman" panose="02020603050405020304" pitchFamily="18" charset="0"/>
                <a:cs typeface="Times New Roman" panose="02020603050405020304" pitchFamily="18" charset="0"/>
              </a:rPr>
              <a:t>1.Trong </a:t>
            </a:r>
            <a:r>
              <a:rPr lang="en-US" sz="3200" b="1" dirty="0" err="1">
                <a:ea typeface="Times New Roman" panose="02020603050405020304" pitchFamily="18" charset="0"/>
                <a:cs typeface="Times New Roman" panose="02020603050405020304" pitchFamily="18" charset="0"/>
              </a:rPr>
              <a:t>kĩ</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thuật</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trồng</a:t>
            </a:r>
            <a:r>
              <a:rPr lang="en-US" sz="3200" b="1" dirty="0">
                <a:ea typeface="Times New Roman" panose="02020603050405020304" pitchFamily="18" charset="0"/>
                <a:cs typeface="Times New Roman" panose="02020603050405020304" pitchFamily="18" charset="0"/>
              </a:rPr>
              <a:t> Bonsai, </a:t>
            </a:r>
            <a:r>
              <a:rPr lang="en-US" sz="3200" b="1" dirty="0" err="1">
                <a:ea typeface="Times New Roman" panose="02020603050405020304" pitchFamily="18" charset="0"/>
                <a:cs typeface="Times New Roman" panose="02020603050405020304" pitchFamily="18" charset="0"/>
              </a:rPr>
              <a:t>để</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tạo</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ra</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bộ</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rễ</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đẹp</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thì</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chúng</a:t>
            </a:r>
            <a:r>
              <a:rPr lang="en-US" sz="3200" b="1" dirty="0">
                <a:ea typeface="Times New Roman" panose="02020603050405020304" pitchFamily="18" charset="0"/>
                <a:cs typeface="Times New Roman" panose="02020603050405020304" pitchFamily="18" charset="0"/>
              </a:rPr>
              <a:t> ta </a:t>
            </a:r>
            <a:r>
              <a:rPr lang="en-US" sz="3200" b="1" dirty="0" err="1">
                <a:ea typeface="Times New Roman" panose="02020603050405020304" pitchFamily="18" charset="0"/>
                <a:cs typeface="Times New Roman" panose="02020603050405020304" pitchFamily="18" charset="0"/>
              </a:rPr>
              <a:t>vận</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dụng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kiểu</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cảm</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ứng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chủ</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yếu</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là</a:t>
            </a:r>
            <a:r>
              <a:rPr lang="en-US" sz="3200" b="1" dirty="0">
                <a:ea typeface="Times New Roman" panose="02020603050405020304" pitchFamily="18" charset="0"/>
                <a:cs typeface="Times New Roman" panose="02020603050405020304" pitchFamily="18" charset="0"/>
              </a:rPr>
              <a:t>:</a:t>
            </a:r>
          </a:p>
          <a:p>
            <a:pPr algn="just">
              <a:spcAft>
                <a:spcPts val="0"/>
              </a:spcAft>
            </a:pPr>
            <a:r>
              <a:rPr lang="en-US" sz="3200" b="1" dirty="0">
                <a:ea typeface="Times New Roman" panose="02020603050405020304" pitchFamily="18" charset="0"/>
                <a:cs typeface="Times New Roman" panose="02020603050405020304" pitchFamily="18" charset="0"/>
              </a:rPr>
              <a:t>A. </a:t>
            </a:r>
            <a:r>
              <a:rPr lang="en-US" sz="3200" b="1" dirty="0" err="1">
                <a:ea typeface="Times New Roman" panose="02020603050405020304" pitchFamily="18" charset="0"/>
                <a:cs typeface="Times New Roman" panose="02020603050405020304" pitchFamily="18" charset="0"/>
              </a:rPr>
              <a:t>Hướng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sáng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hướng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đất</a:t>
            </a:r>
            <a:r>
              <a:rPr lang="en-US" sz="3200" b="1" dirty="0">
                <a:ea typeface="Times New Roman" panose="02020603050405020304" pitchFamily="18" charset="0"/>
                <a:cs typeface="Times New Roman" panose="02020603050405020304" pitchFamily="18" charset="0"/>
              </a:rPr>
              <a:t>.</a:t>
            </a:r>
          </a:p>
          <a:p>
            <a:pPr algn="just">
              <a:spcAft>
                <a:spcPts val="0"/>
              </a:spcAft>
            </a:pPr>
            <a:r>
              <a:rPr lang="en-US" sz="3200" b="1" dirty="0">
                <a:ea typeface="Times New Roman" panose="02020603050405020304" pitchFamily="18" charset="0"/>
                <a:cs typeface="Times New Roman" panose="02020603050405020304" pitchFamily="18" charset="0"/>
              </a:rPr>
              <a:t>B. </a:t>
            </a:r>
            <a:r>
              <a:rPr lang="en-US" sz="3200" b="1" dirty="0" err="1">
                <a:ea typeface="Times New Roman" panose="02020603050405020304" pitchFamily="18" charset="0"/>
                <a:cs typeface="Times New Roman" panose="02020603050405020304" pitchFamily="18" charset="0"/>
              </a:rPr>
              <a:t>Hướng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tiếp</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xúc</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và</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hướng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đất</a:t>
            </a:r>
            <a:r>
              <a:rPr lang="en-US" sz="3200" b="1" dirty="0">
                <a:ea typeface="Times New Roman" panose="02020603050405020304" pitchFamily="18" charset="0"/>
                <a:cs typeface="Times New Roman" panose="02020603050405020304" pitchFamily="18" charset="0"/>
              </a:rPr>
              <a:t>.</a:t>
            </a:r>
          </a:p>
          <a:p>
            <a:pPr algn="just">
              <a:spcAft>
                <a:spcPts val="0"/>
              </a:spcAft>
            </a:pPr>
            <a:r>
              <a:rPr lang="en-US" sz="3200" b="1" dirty="0">
                <a:ea typeface="Times New Roman" panose="02020603050405020304" pitchFamily="18" charset="0"/>
                <a:cs typeface="Times New Roman" panose="02020603050405020304" pitchFamily="18" charset="0"/>
              </a:rPr>
              <a:t>C. </a:t>
            </a:r>
            <a:r>
              <a:rPr lang="en-US" sz="3200" b="1" dirty="0" err="1">
                <a:ea typeface="Times New Roman" panose="02020603050405020304" pitchFamily="18" charset="0"/>
                <a:cs typeface="Times New Roman" panose="02020603050405020304" pitchFamily="18" charset="0"/>
              </a:rPr>
              <a:t>Hướng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động</a:t>
            </a:r>
            <a:r>
              <a:rPr lang="en-US" sz="3200" b="1" dirty="0">
                <a:ea typeface="Times New Roman" panose="02020603050405020304" pitchFamily="18" charset="0"/>
                <a:cs typeface="Times New Roman" panose="02020603050405020304" pitchFamily="18" charset="0"/>
              </a:rPr>
              <a:t>.</a:t>
            </a:r>
          </a:p>
          <a:p>
            <a:pPr algn="just">
              <a:spcAft>
                <a:spcPts val="0"/>
              </a:spcAft>
            </a:pPr>
            <a:r>
              <a:rPr lang="en-US" sz="3200" b="1" dirty="0">
                <a:ea typeface="Times New Roman" panose="02020603050405020304" pitchFamily="18" charset="0"/>
                <a:cs typeface="Times New Roman" panose="02020603050405020304" pitchFamily="18" charset="0"/>
              </a:rPr>
              <a:t>D. </a:t>
            </a:r>
            <a:r>
              <a:rPr lang="en-US" sz="3200" b="1" dirty="0" err="1">
                <a:ea typeface="Times New Roman" panose="02020603050405020304" pitchFamily="18" charset="0"/>
                <a:cs typeface="Times New Roman" panose="02020603050405020304" pitchFamily="18" charset="0"/>
              </a:rPr>
              <a:t>Ứng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động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không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sinh</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trưởng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và</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hướng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nước</a:t>
            </a:r>
            <a:r>
              <a:rPr lang="en-US" sz="3200" b="1" dirty="0">
                <a:ea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2"/>
          <a:stretch>
            <a:fillRect/>
          </a:stretch>
        </p:blipFill>
        <p:spPr>
          <a:xfrm>
            <a:off x="7109717" y="2089834"/>
            <a:ext cx="4099389" cy="3679203"/>
          </a:xfrm>
          <a:prstGeom prst="rect">
            <a:avLst/>
          </a:prstGeom>
        </p:spPr>
      </p:pic>
    </p:spTree>
    <p:extLst>
      <p:ext uri="{BB962C8B-B14F-4D97-AF65-F5344CB8AC3E}">
        <p14:creationId xmlns:p14="http://schemas.microsoft.com/office/powerpoint/2010/main" val="2740784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mph" presetSubtype="0" fill="hold" nodeType="clickEffect">
                                  <p:stCondLst>
                                    <p:cond delay="0"/>
                                  </p:stCondLst>
                                  <p:iterate type="lt">
                                    <p:tmPct val="4000"/>
                                  </p:iterate>
                                  <p:childTnLst>
                                    <p:set>
                                      <p:cBhvr override="childStyle">
                                        <p:cTn id="23" dur="500" fill="hold"/>
                                        <p:tgtEl>
                                          <p:spTgt spid="8">
                                            <p:txEl>
                                              <p:pRg st="2" end="2"/>
                                            </p:txEl>
                                          </p:spTgt>
                                        </p:tgtEl>
                                        <p:attrNameLst>
                                          <p:attrName>style.color</p:attrName>
                                        </p:attrNameLst>
                                      </p:cBhvr>
                                      <p:to>
                                        <p:clrVal>
                                          <a:schemeClr val="accent2"/>
                                        </p:clrVal>
                                      </p:to>
                                    </p:set>
                                    <p:set>
                                      <p:cBhvr>
                                        <p:cTn id="24" dur="500" fill="hold"/>
                                        <p:tgtEl>
                                          <p:spTgt spid="8">
                                            <p:txEl>
                                              <p:pRg st="2" end="2"/>
                                            </p:txEl>
                                          </p:spTgt>
                                        </p:tgtEl>
                                        <p:attrNameLst>
                                          <p:attrName>fillcolor</p:attrName>
                                        </p:attrNameLst>
                                      </p:cBhvr>
                                      <p:to>
                                        <p:clrVal>
                                          <a:schemeClr val="accent2"/>
                                        </p:clrVal>
                                      </p:to>
                                    </p:set>
                                    <p:set>
                                      <p:cBhvr>
                                        <p:cTn id="25" dur="500" fill="hold"/>
                                        <p:tgtEl>
                                          <p:spTgt spid="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15201A-FD6B-4883-9158-63CD37F41623}" type="slidenum">
              <a:rPr lang="en-US" smtClean="0"/>
              <a:t>33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16555021"/>
              </p:ext>
            </p:extLst>
          </p:nvPr>
        </p:nvGraphicFramePr>
        <p:xfrm>
          <a:off x="1145753" y="2820619"/>
          <a:ext cx="10011982" cy="2926080"/>
        </p:xfrm>
        <a:graphic>
          <a:graphicData uri="http://schemas.openxmlformats.org/drawingml/2006/table">
            <a:tbl>
              <a:tblPr firstRow="1" firstCol="1" bandRow="1"/>
              <a:tblGrid>
                <a:gridCol w="5005991">
                  <a:extLst>
                    <a:ext uri="{9D8B030D-6E8A-4147-A177-3AD203B41FA5}">
                      <a16:colId xmlns:a16="http://schemas.microsoft.com/office/drawing/2014/main" val="2360897041"/>
                    </a:ext>
                  </a:extLst>
                </a:gridCol>
                <a:gridCol w="5005991">
                  <a:extLst>
                    <a:ext uri="{9D8B030D-6E8A-4147-A177-3AD203B41FA5}">
                      <a16:colId xmlns:a16="http://schemas.microsoft.com/office/drawing/2014/main" val="4068235915"/>
                    </a:ext>
                  </a:extLst>
                </a:gridCol>
              </a:tblGrid>
              <a:tr h="0">
                <a:tc>
                  <a:txBody>
                    <a:bodyPr/>
                    <a:lstStyle/>
                    <a:p>
                      <a:pPr algn="ctr">
                        <a:spcAft>
                          <a:spcPts val="0"/>
                        </a:spcAft>
                      </a:pPr>
                      <a:r>
                        <a:rPr lang="vi-VN" sz="3200" b="1">
                          <a:effectLst/>
                          <a:latin typeface="Calibri" panose="020F0502020204030204" pitchFamily="34" charset="0"/>
                          <a:ea typeface="Calibri" panose="020F0502020204030204" pitchFamily="34" charset="0"/>
                          <a:cs typeface="Calibri" panose="020F0502020204030204" pitchFamily="34" charset="0"/>
                        </a:rPr>
                        <a:t>Nội dung</a:t>
                      </a:r>
                      <a:endParaRPr lang="en-US" sz="3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b="1" dirty="0">
                          <a:effectLst/>
                          <a:latin typeface="Calibri" panose="020F0502020204030204" pitchFamily="34" charset="0"/>
                          <a:ea typeface="Calibri" panose="020F0502020204030204" pitchFamily="34" charset="0"/>
                          <a:cs typeface="Calibri" panose="020F0502020204030204" pitchFamily="34" charset="0"/>
                        </a:rPr>
                        <a:t>Đúng hoặc sai</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4842096"/>
                  </a:ext>
                </a:extLst>
              </a:tr>
              <a:tr h="0">
                <a:tc>
                  <a:txBody>
                    <a:bodyPr/>
                    <a:lstStyle/>
                    <a:p>
                      <a:pPr algn="just">
                        <a:spcAft>
                          <a:spcPts val="0"/>
                        </a:spcAft>
                      </a:pPr>
                      <a:r>
                        <a:rPr lang="vi-VN" sz="3200" b="1">
                          <a:effectLst/>
                          <a:latin typeface="Calibri" panose="020F0502020204030204" pitchFamily="34" charset="0"/>
                          <a:ea typeface="Calibri" panose="020F0502020204030204" pitchFamily="34" charset="0"/>
                          <a:cs typeface="Calibri" panose="020F0502020204030204" pitchFamily="34" charset="0"/>
                        </a:rPr>
                        <a:t>Muốn bộ rễ Bonsai phát triển về phía nào thì bón phân, nước về phía đó.</a:t>
                      </a:r>
                      <a:endParaRPr lang="en-US" sz="3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b="1" dirty="0">
                          <a:effectLst/>
                          <a:latin typeface="Calibri" panose="020F0502020204030204" pitchFamily="34" charset="0"/>
                          <a:ea typeface="Calibri" panose="020F0502020204030204" pitchFamily="34" charset="0"/>
                          <a:cs typeface="Calibri" panose="020F0502020204030204" pitchFamily="34" charset="0"/>
                        </a:rPr>
                        <a:t>Đúng/Sai</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721106"/>
                  </a:ext>
                </a:extLst>
              </a:tr>
              <a:tr h="0">
                <a:tc>
                  <a:txBody>
                    <a:bodyPr/>
                    <a:lstStyle/>
                    <a:p>
                      <a:pPr algn="just">
                        <a:spcAft>
                          <a:spcPts val="0"/>
                        </a:spcAft>
                      </a:pPr>
                      <a:r>
                        <a:rPr lang="vi-VN" sz="3200" b="1" dirty="0">
                          <a:effectLst/>
                          <a:latin typeface="Calibri" panose="020F0502020204030204" pitchFamily="34" charset="0"/>
                          <a:ea typeface="Calibri" panose="020F0502020204030204" pitchFamily="34" charset="0"/>
                          <a:cs typeface="Calibri" panose="020F0502020204030204" pitchFamily="34" charset="0"/>
                        </a:rPr>
                        <a:t>Trong kĩ thuật Bonsai không cần chú ý tới ánh sáng.</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b="1" dirty="0">
                          <a:effectLst/>
                          <a:latin typeface="Calibri" panose="020F0502020204030204" pitchFamily="34" charset="0"/>
                          <a:ea typeface="Calibri" panose="020F0502020204030204" pitchFamily="34" charset="0"/>
                          <a:cs typeface="Calibri" panose="020F0502020204030204" pitchFamily="34" charset="0"/>
                        </a:rPr>
                        <a:t>Đúng/Sai</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796495"/>
                  </a:ext>
                </a:extLst>
              </a:tr>
            </a:tbl>
          </a:graphicData>
        </a:graphic>
      </p:graphicFrame>
      <p:sp>
        <p:nvSpPr>
          <p:cNvPr id="7" name="Rectangle 1"/>
          <p:cNvSpPr>
            <a:spLocks noChangeArrowheads="1"/>
          </p:cNvSpPr>
          <p:nvPr/>
        </p:nvSpPr>
        <p:spPr bwMode="auto">
          <a:xfrm>
            <a:off x="958228" y="1936089"/>
            <a:ext cx="98193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2. </a:t>
            </a:r>
            <a:r>
              <a:rPr kumimoji="0" lang="en-US" altLang="en-US" sz="3200" b="1"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Hãy</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khoanh</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đúng</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hoặc</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sai</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vào</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mỗi</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nhận</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định</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sau</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3200" b="1" i="0" u="none" strike="noStrike" cap="none" normalizeH="0" baseline="0" dirty="0" smtClean="0">
              <a:ln>
                <a:noFill/>
              </a:ln>
              <a:solidFill>
                <a:schemeClr val="tx1"/>
              </a:solidFill>
              <a:effectLst/>
            </a:endParaRPr>
          </a:p>
        </p:txBody>
      </p:sp>
      <p:sp>
        <p:nvSpPr>
          <p:cNvPr id="8" name="Title 1"/>
          <p:cNvSpPr txBox="1">
            <a:spLocks/>
          </p:cNvSpPr>
          <p:nvPr/>
        </p:nvSpPr>
        <p:spPr>
          <a:xfrm>
            <a:off x="838200" y="287677"/>
            <a:ext cx="10515600" cy="1381288"/>
          </a:xfrm>
          <a:prstGeom prst="rect">
            <a:avLst/>
          </a:prstGeom>
          <a:solidFill>
            <a:schemeClr val="bg2"/>
          </a:solidFill>
          <a:effectLst>
            <a:innerShdw blurRad="63500" dist="50800" dir="16200000">
              <a:prstClr val="black">
                <a:alpha val="50000"/>
              </a:prstClr>
            </a:innerShdw>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smtClean="0">
                <a:solidFill>
                  <a:srgbClr val="FF0000"/>
                </a:solidFill>
              </a:rPr>
              <a:t>VẬN DỤNG</a:t>
            </a:r>
            <a:endParaRPr lang="en-US" sz="6000" b="1" dirty="0">
              <a:solidFill>
                <a:srgbClr val="FF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54312903"/>
              </p:ext>
            </p:extLst>
          </p:nvPr>
        </p:nvGraphicFramePr>
        <p:xfrm>
          <a:off x="1145753" y="2820619"/>
          <a:ext cx="10011982" cy="2926080"/>
        </p:xfrm>
        <a:graphic>
          <a:graphicData uri="http://schemas.openxmlformats.org/drawingml/2006/table">
            <a:tbl>
              <a:tblPr firstRow="1" firstCol="1" bandRow="1"/>
              <a:tblGrid>
                <a:gridCol w="5005991">
                  <a:extLst>
                    <a:ext uri="{9D8B030D-6E8A-4147-A177-3AD203B41FA5}">
                      <a16:colId xmlns:a16="http://schemas.microsoft.com/office/drawing/2014/main" val="2360897041"/>
                    </a:ext>
                  </a:extLst>
                </a:gridCol>
                <a:gridCol w="5005991">
                  <a:extLst>
                    <a:ext uri="{9D8B030D-6E8A-4147-A177-3AD203B41FA5}">
                      <a16:colId xmlns:a16="http://schemas.microsoft.com/office/drawing/2014/main" val="4068235915"/>
                    </a:ext>
                  </a:extLst>
                </a:gridCol>
              </a:tblGrid>
              <a:tr h="0">
                <a:tc>
                  <a:txBody>
                    <a:bodyPr/>
                    <a:lstStyle/>
                    <a:p>
                      <a:pPr algn="ctr">
                        <a:spcAft>
                          <a:spcPts val="0"/>
                        </a:spcAft>
                      </a:pPr>
                      <a:r>
                        <a:rPr lang="vi-VN" sz="3200" b="1">
                          <a:effectLst/>
                          <a:latin typeface="Calibri" panose="020F0502020204030204" pitchFamily="34" charset="0"/>
                          <a:ea typeface="Calibri" panose="020F0502020204030204" pitchFamily="34" charset="0"/>
                          <a:cs typeface="Calibri" panose="020F0502020204030204" pitchFamily="34" charset="0"/>
                        </a:rPr>
                        <a:t>Nội dung</a:t>
                      </a:r>
                      <a:endParaRPr lang="en-US" sz="3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b="1" dirty="0">
                          <a:effectLst/>
                          <a:latin typeface="Calibri" panose="020F0502020204030204" pitchFamily="34" charset="0"/>
                          <a:ea typeface="Calibri" panose="020F0502020204030204" pitchFamily="34" charset="0"/>
                          <a:cs typeface="Calibri" panose="020F0502020204030204" pitchFamily="34" charset="0"/>
                        </a:rPr>
                        <a:t>Đúng hoặc sai</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4842096"/>
                  </a:ext>
                </a:extLst>
              </a:tr>
              <a:tr h="0">
                <a:tc>
                  <a:txBody>
                    <a:bodyPr/>
                    <a:lstStyle/>
                    <a:p>
                      <a:pPr algn="just">
                        <a:spcAft>
                          <a:spcPts val="0"/>
                        </a:spcAft>
                      </a:pPr>
                      <a:r>
                        <a:rPr lang="vi-VN" sz="3200" b="1">
                          <a:effectLst/>
                          <a:latin typeface="Calibri" panose="020F0502020204030204" pitchFamily="34" charset="0"/>
                          <a:ea typeface="Calibri" panose="020F0502020204030204" pitchFamily="34" charset="0"/>
                          <a:cs typeface="Calibri" panose="020F0502020204030204" pitchFamily="34" charset="0"/>
                        </a:rPr>
                        <a:t>Muốn bộ rễ Bonsai phát triển về phía nào thì bón phân, nước về phía đó.</a:t>
                      </a:r>
                      <a:endParaRPr lang="en-US" sz="3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Đúng</a:t>
                      </a:r>
                      <a:r>
                        <a:rPr lang="vi-VN" sz="3200" b="1" dirty="0">
                          <a:effectLst/>
                          <a:latin typeface="Calibri" panose="020F0502020204030204" pitchFamily="34" charset="0"/>
                          <a:ea typeface="Calibri" panose="020F0502020204030204" pitchFamily="34" charset="0"/>
                          <a:cs typeface="Calibri" panose="020F0502020204030204" pitchFamily="34" charset="0"/>
                        </a:rPr>
                        <a:t>/Sai</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721106"/>
                  </a:ext>
                </a:extLst>
              </a:tr>
              <a:tr h="0">
                <a:tc>
                  <a:txBody>
                    <a:bodyPr/>
                    <a:lstStyle/>
                    <a:p>
                      <a:pPr algn="just">
                        <a:spcAft>
                          <a:spcPts val="0"/>
                        </a:spcAft>
                      </a:pPr>
                      <a:r>
                        <a:rPr lang="vi-VN" sz="3200" b="1" dirty="0">
                          <a:effectLst/>
                          <a:latin typeface="Calibri" panose="020F0502020204030204" pitchFamily="34" charset="0"/>
                          <a:ea typeface="Calibri" panose="020F0502020204030204" pitchFamily="34" charset="0"/>
                          <a:cs typeface="Calibri" panose="020F0502020204030204" pitchFamily="34" charset="0"/>
                        </a:rPr>
                        <a:t>Trong kĩ thuật Bonsai không cần chú ý tới ánh sáng.</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b="1" dirty="0">
                          <a:effectLst/>
                          <a:latin typeface="Calibri" panose="020F0502020204030204" pitchFamily="34" charset="0"/>
                          <a:ea typeface="Calibri" panose="020F0502020204030204" pitchFamily="34" charset="0"/>
                          <a:cs typeface="Calibri" panose="020F0502020204030204" pitchFamily="34" charset="0"/>
                        </a:rPr>
                        <a:t>Đúng/</a:t>
                      </a:r>
                      <a:r>
                        <a:rPr lang="vi-VN"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Sai</a:t>
                      </a:r>
                      <a:endPar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796495"/>
                  </a:ext>
                </a:extLst>
              </a:tr>
            </a:tbl>
          </a:graphicData>
        </a:graphic>
      </p:graphicFrame>
    </p:spTree>
    <p:extLst>
      <p:ext uri="{BB962C8B-B14F-4D97-AF65-F5344CB8AC3E}">
        <p14:creationId xmlns:p14="http://schemas.microsoft.com/office/powerpoint/2010/main" val="3213721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1480"/>
            <a:ext cx="12192000" cy="6816520"/>
          </a:xfrm>
          <a:prstGeom prst="rect">
            <a:avLst/>
          </a:prstGeom>
        </p:spPr>
      </p:pic>
      <p:sp>
        <p:nvSpPr>
          <p:cNvPr id="5" name="TextBox 37"/>
          <p:cNvSpPr txBox="1"/>
          <p:nvPr/>
        </p:nvSpPr>
        <p:spPr>
          <a:xfrm>
            <a:off x="1563414" y="1077479"/>
            <a:ext cx="9065172" cy="1323439"/>
          </a:xfrm>
          <a:prstGeom prst="rect">
            <a:avLst/>
          </a:prstGeom>
          <a:noFill/>
        </p:spPr>
        <p:txBody>
          <a:bodyPr wrap="square" lIns="0" rIns="0" rtlCol="0">
            <a:spAutoFit/>
          </a:bodyPr>
          <a:lstStyle/>
          <a:p>
            <a:pPr algn="ctr"/>
            <a:r>
              <a:rPr lang="vi-VN" altLang="zh-CN" sz="4000" b="1" dirty="0">
                <a:solidFill>
                  <a:srgbClr val="FFFF00"/>
                </a:solidFill>
                <a:latin typeface="Times New Roman" panose="02020603050405020304" pitchFamily="18" charset="0"/>
                <a:cs typeface="Times New Roman" panose="02020603050405020304" pitchFamily="18" charset="0"/>
              </a:rPr>
              <a:t>CHÚC CÁC EM </a:t>
            </a:r>
            <a:endParaRPr lang="vi-VN" altLang="zh-CN" sz="4000" b="1" dirty="0" smtClean="0">
              <a:solidFill>
                <a:srgbClr val="FFFF00"/>
              </a:solidFill>
              <a:latin typeface="Times New Roman" panose="02020603050405020304" pitchFamily="18" charset="0"/>
              <a:cs typeface="Times New Roman" panose="02020603050405020304" pitchFamily="18" charset="0"/>
            </a:endParaRPr>
          </a:p>
          <a:p>
            <a:pPr algn="ctr"/>
            <a:r>
              <a:rPr lang="vi-VN" altLang="zh-CN" sz="4000" b="1" dirty="0" smtClean="0">
                <a:solidFill>
                  <a:srgbClr val="FFFF00"/>
                </a:solidFill>
                <a:latin typeface="Times New Roman" panose="02020603050405020304" pitchFamily="18" charset="0"/>
                <a:cs typeface="Times New Roman" panose="02020603050405020304" pitchFamily="18" charset="0"/>
              </a:rPr>
              <a:t>MỘT </a:t>
            </a:r>
            <a:r>
              <a:rPr lang="vi-VN" altLang="zh-CN" sz="4000" b="1" dirty="0">
                <a:solidFill>
                  <a:srgbClr val="FFFF00"/>
                </a:solidFill>
                <a:latin typeface="Times New Roman" panose="02020603050405020304" pitchFamily="18" charset="0"/>
                <a:cs typeface="Times New Roman" panose="02020603050405020304" pitchFamily="18" charset="0"/>
              </a:rPr>
              <a:t>NGÀY VUI </a:t>
            </a:r>
            <a:r>
              <a:rPr lang="vi-VN" altLang="zh-CN" sz="4000" b="1" dirty="0" smtClean="0">
                <a:solidFill>
                  <a:srgbClr val="FFFF00"/>
                </a:solidFill>
                <a:latin typeface="Times New Roman" panose="02020603050405020304" pitchFamily="18" charset="0"/>
                <a:cs typeface="Times New Roman" panose="02020603050405020304" pitchFamily="18" charset="0"/>
              </a:rPr>
              <a:t>VẺ</a:t>
            </a:r>
            <a:r>
              <a:rPr lang="en-US" altLang="zh-CN" sz="4000" b="1" dirty="0" smtClean="0">
                <a:solidFill>
                  <a:srgbClr val="FFFF00"/>
                </a:solidFill>
                <a:latin typeface="Times New Roman" panose="02020603050405020304" pitchFamily="18" charset="0"/>
                <a:cs typeface="Times New Roman" panose="02020603050405020304" pitchFamily="18" charset="0"/>
              </a:rPr>
              <a:t>!</a:t>
            </a:r>
            <a:endParaRPr lang="zh-CN" alt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40224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417"/>
          <p:cNvPicPr/>
          <p:nvPr/>
        </p:nvPicPr>
        <p:blipFill>
          <a:blip r:embed="rId2"/>
          <a:stretch/>
        </p:blipFill>
        <p:spPr>
          <a:xfrm>
            <a:off x="777239" y="799737"/>
            <a:ext cx="5173617" cy="3831770"/>
          </a:xfrm>
          <a:prstGeom prst="rect">
            <a:avLst/>
          </a:prstGeom>
        </p:spPr>
      </p:pic>
      <p:pic>
        <p:nvPicPr>
          <p:cNvPr id="5" name="Shape 1421"/>
          <p:cNvPicPr/>
          <p:nvPr/>
        </p:nvPicPr>
        <p:blipFill>
          <a:blip r:embed="rId3"/>
          <a:stretch/>
        </p:blipFill>
        <p:spPr>
          <a:xfrm>
            <a:off x="6248173" y="799737"/>
            <a:ext cx="5334227" cy="3831770"/>
          </a:xfrm>
          <a:prstGeom prst="rect">
            <a:avLst/>
          </a:prstGeom>
        </p:spPr>
      </p:pic>
      <p:sp>
        <p:nvSpPr>
          <p:cNvPr id="6" name="Shape 1419"/>
          <p:cNvSpPr txBox="1"/>
          <p:nvPr/>
        </p:nvSpPr>
        <p:spPr>
          <a:xfrm>
            <a:off x="605971" y="4709364"/>
            <a:ext cx="5344885" cy="959530"/>
          </a:xfrm>
          <a:prstGeom prst="rect">
            <a:avLst/>
          </a:prstGeom>
          <a:noFill/>
        </p:spPr>
        <p:txBody>
          <a:bodyPr lIns="0" tIns="0" rIns="0" bIns="0"/>
          <a:lstStyle/>
          <a:p>
            <a:pPr algn="just">
              <a:spcAft>
                <a:spcPts val="0"/>
              </a:spcAft>
            </a:pPr>
            <a:r>
              <a:rPr lang="vi-VN"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Hoa </a:t>
            </a:r>
            <a:r>
              <a:rPr lang="vi-VN" sz="3200" b="1"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hướng dương hướng </a:t>
            </a:r>
            <a:r>
              <a:rPr lang="vi-VN"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v</a:t>
            </a:r>
            <a:r>
              <a:rPr lang="en-US" sz="3200" b="1" i="1" dirty="0" smtClean="0">
                <a:solidFill>
                  <a:srgbClr val="000000"/>
                </a:solidFill>
                <a:latin typeface="Calibri" panose="020F0502020204030204" pitchFamily="34" charset="0"/>
                <a:ea typeface="Arial" panose="020B0604020202020204" pitchFamily="34" charset="0"/>
                <a:cs typeface="Calibri" panose="020F0502020204030204" pitchFamily="34" charset="0"/>
              </a:rPr>
              <a:t>ề</a:t>
            </a:r>
            <a:r>
              <a:rPr lang="vi-VN"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3200" b="1"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phía Mặt Trời</a:t>
            </a:r>
            <a:endParaRPr lang="en-US" sz="3200" b="1" i="1" dirty="0">
              <a:effectLst/>
              <a:latin typeface="Calibri" panose="020F0502020204030204" pitchFamily="34" charset="0"/>
              <a:ea typeface="Arial" panose="020B0604020202020204" pitchFamily="34" charset="0"/>
              <a:cs typeface="Calibri" panose="020F0502020204030204" pitchFamily="34" charset="0"/>
            </a:endParaRPr>
          </a:p>
        </p:txBody>
      </p:sp>
      <p:sp>
        <p:nvSpPr>
          <p:cNvPr id="7" name="Shape 1423"/>
          <p:cNvSpPr txBox="1"/>
          <p:nvPr/>
        </p:nvSpPr>
        <p:spPr>
          <a:xfrm>
            <a:off x="6248174" y="4709364"/>
            <a:ext cx="5334226" cy="814386"/>
          </a:xfrm>
          <a:prstGeom prst="rect">
            <a:avLst/>
          </a:prstGeom>
          <a:noFill/>
        </p:spPr>
        <p:txBody>
          <a:bodyPr lIns="0" tIns="0" rIns="0" bIns="0"/>
          <a:lstStyle/>
          <a:p>
            <a:pPr algn="just">
              <a:spcAft>
                <a:spcPts val="0"/>
              </a:spcAft>
            </a:pPr>
            <a:r>
              <a:rPr lang="en-US" sz="3200" b="1" i="1" dirty="0" err="1" smtClean="0">
                <a:solidFill>
                  <a:srgbClr val="000000"/>
                </a:solidFill>
                <a:ea typeface="Arial" panose="020B0604020202020204" pitchFamily="34" charset="0"/>
                <a:cs typeface="Calibri" panose="020F0502020204030204" pitchFamily="34" charset="0"/>
              </a:rPr>
              <a:t>Khi</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trồng</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cà</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chua</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treo</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ngược</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thân</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cà</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chua</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có</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xu</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hướng</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mọc</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cong</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lên</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phía</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trên</a:t>
            </a:r>
            <a:endParaRPr lang="en-US" sz="3200" b="1" i="1" dirty="0">
              <a:effectLst/>
              <a:ea typeface="Arial" panose="020B0604020202020204" pitchFamily="34" charset="0"/>
              <a:cs typeface="Calibri" panose="020F0502020204030204" pitchFamily="34" charset="0"/>
            </a:endParaRPr>
          </a:p>
        </p:txBody>
      </p:sp>
      <p:sp>
        <p:nvSpPr>
          <p:cNvPr id="2" name="Slide Number Placeholder 1"/>
          <p:cNvSpPr>
            <a:spLocks noGrp="1"/>
          </p:cNvSpPr>
          <p:nvPr>
            <p:ph type="sldNum" sz="quarter" idx="12"/>
          </p:nvPr>
        </p:nvSpPr>
        <p:spPr>
          <a:xfrm>
            <a:off x="9448800" y="6387180"/>
            <a:ext cx="2743200" cy="365125"/>
          </a:xfrm>
        </p:spPr>
        <p:txBody>
          <a:bodyPr/>
          <a:lstStyle/>
          <a:p>
            <a:pPr algn="ctr"/>
            <a:fld id="{C115201A-FD6B-4883-9158-63CD37F41623}" type="slidenum">
              <a:rPr lang="en-US" smtClean="0"/>
              <a:pPr algn="ctr"/>
              <a:t>4</a:t>
            </a:fld>
            <a:endParaRPr lang="en-US" dirty="0"/>
          </a:p>
        </p:txBody>
      </p:sp>
    </p:spTree>
    <p:extLst>
      <p:ext uri="{BB962C8B-B14F-4D97-AF65-F5344CB8AC3E}">
        <p14:creationId xmlns:p14="http://schemas.microsoft.com/office/powerpoint/2010/main" val="120740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427"/>
          <p:cNvPicPr/>
          <p:nvPr/>
        </p:nvPicPr>
        <p:blipFill>
          <a:blip r:embed="rId2"/>
          <a:stretch/>
        </p:blipFill>
        <p:spPr>
          <a:xfrm>
            <a:off x="359597" y="986319"/>
            <a:ext cx="5383658" cy="3760342"/>
          </a:xfrm>
          <a:prstGeom prst="rect">
            <a:avLst/>
          </a:prstGeom>
        </p:spPr>
      </p:pic>
      <p:pic>
        <p:nvPicPr>
          <p:cNvPr id="5" name="Shape 1431"/>
          <p:cNvPicPr/>
          <p:nvPr/>
        </p:nvPicPr>
        <p:blipFill>
          <a:blip r:embed="rId3"/>
          <a:stretch/>
        </p:blipFill>
        <p:spPr>
          <a:xfrm>
            <a:off x="5994400" y="986319"/>
            <a:ext cx="5810607" cy="3760342"/>
          </a:xfrm>
          <a:prstGeom prst="rect">
            <a:avLst/>
          </a:prstGeom>
        </p:spPr>
      </p:pic>
      <p:sp>
        <p:nvSpPr>
          <p:cNvPr id="6" name="Shape 1429"/>
          <p:cNvSpPr txBox="1"/>
          <p:nvPr/>
        </p:nvSpPr>
        <p:spPr>
          <a:xfrm>
            <a:off x="449943" y="5040777"/>
            <a:ext cx="5442857" cy="714373"/>
          </a:xfrm>
          <a:prstGeom prst="rect">
            <a:avLst/>
          </a:prstGeom>
          <a:noFill/>
        </p:spPr>
        <p:txBody>
          <a:bodyPr lIns="0" tIns="0" rIns="0" bIns="0"/>
          <a:lstStyle/>
          <a:p>
            <a:pPr>
              <a:spcAft>
                <a:spcPts val="0"/>
              </a:spcAft>
            </a:pPr>
            <a:r>
              <a:rPr lang="en-US" sz="3200" b="1" i="1" dirty="0" err="1"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Khi</a:t>
            </a:r>
            <a:r>
              <a:rPr lang="en-US"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3200" b="1" i="1" dirty="0" err="1"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trồng</a:t>
            </a:r>
            <a:r>
              <a:rPr lang="en-US"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3200" b="1" i="1" dirty="0" err="1"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cây</a:t>
            </a:r>
            <a:r>
              <a:rPr lang="en-US"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3200" b="1" i="1" dirty="0" err="1"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bầu</a:t>
            </a:r>
            <a:r>
              <a:rPr lang="en-US"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3200" b="1" i="1" dirty="0" err="1"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thường</a:t>
            </a:r>
            <a:r>
              <a:rPr lang="en-US"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3200" b="1" i="1" dirty="0" err="1"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phải</a:t>
            </a:r>
            <a:r>
              <a:rPr lang="en-US"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l</a:t>
            </a:r>
            <a:r>
              <a:rPr lang="vi-VN"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àm giàn</a:t>
            </a:r>
            <a:endParaRPr lang="en-US" sz="3200" b="1" dirty="0">
              <a:effectLst/>
              <a:latin typeface="Calibri" panose="020F0502020204030204" pitchFamily="34" charset="0"/>
              <a:ea typeface="Arial" panose="020B0604020202020204" pitchFamily="34" charset="0"/>
              <a:cs typeface="Calibri" panose="020F0502020204030204" pitchFamily="34" charset="0"/>
            </a:endParaRPr>
          </a:p>
        </p:txBody>
      </p:sp>
      <p:sp>
        <p:nvSpPr>
          <p:cNvPr id="7" name="Shape 1433"/>
          <p:cNvSpPr txBox="1"/>
          <p:nvPr/>
        </p:nvSpPr>
        <p:spPr>
          <a:xfrm>
            <a:off x="5994400" y="5040777"/>
            <a:ext cx="5979886" cy="467631"/>
          </a:xfrm>
          <a:prstGeom prst="rect">
            <a:avLst/>
          </a:prstGeom>
          <a:noFill/>
        </p:spPr>
        <p:txBody>
          <a:bodyPr lIns="0" tIns="0" rIns="0" bIns="0"/>
          <a:lstStyle/>
          <a:p>
            <a:pPr>
              <a:spcAft>
                <a:spcPts val="0"/>
              </a:spcAft>
            </a:pPr>
            <a:r>
              <a:rPr lang="vi-VN"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R</a:t>
            </a:r>
            <a:r>
              <a:rPr lang="en-US" sz="3200" b="1" i="1" dirty="0" smtClean="0">
                <a:solidFill>
                  <a:srgbClr val="000000"/>
                </a:solidFill>
                <a:latin typeface="Calibri" panose="020F0502020204030204" pitchFamily="34" charset="0"/>
                <a:ea typeface="Arial" panose="020B0604020202020204" pitchFamily="34" charset="0"/>
                <a:cs typeface="Calibri" panose="020F0502020204030204" pitchFamily="34" charset="0"/>
              </a:rPr>
              <a:t>ễ</a:t>
            </a:r>
            <a:r>
              <a:rPr lang="vi-VN"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c</a:t>
            </a:r>
            <a:r>
              <a:rPr lang="en-US" sz="3200" b="1" i="1" dirty="0">
                <a:solidFill>
                  <a:srgbClr val="000000"/>
                </a:solidFill>
                <a:latin typeface="Calibri" panose="020F0502020204030204" pitchFamily="34" charset="0"/>
                <a:ea typeface="Arial" panose="020B0604020202020204" pitchFamily="34" charset="0"/>
                <a:cs typeface="Calibri" panose="020F0502020204030204" pitchFamily="34" charset="0"/>
              </a:rPr>
              <a:t>â</a:t>
            </a:r>
            <a:r>
              <a:rPr lang="vi-VN"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y </a:t>
            </a:r>
            <a:r>
              <a:rPr lang="vi-VN" sz="3200" b="1"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lan rộng và đâm </a:t>
            </a:r>
            <a:r>
              <a:rPr lang="vi-VN"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s</a:t>
            </a:r>
            <a:r>
              <a:rPr lang="en-US" sz="3200" b="1" i="1" dirty="0">
                <a:solidFill>
                  <a:srgbClr val="000000"/>
                </a:solidFill>
                <a:latin typeface="Calibri" panose="020F0502020204030204" pitchFamily="34" charset="0"/>
                <a:ea typeface="Arial" panose="020B0604020202020204" pitchFamily="34" charset="0"/>
                <a:cs typeface="Calibri" panose="020F0502020204030204" pitchFamily="34" charset="0"/>
              </a:rPr>
              <a:t>â</a:t>
            </a:r>
            <a:r>
              <a:rPr lang="vi-VN"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u </a:t>
            </a:r>
            <a:r>
              <a:rPr lang="vi-VN" sz="3200" b="1"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xuống lòng đất</a:t>
            </a:r>
            <a:endParaRPr lang="en-US" sz="3200" b="1" dirty="0">
              <a:effectLst/>
              <a:latin typeface="Calibri" panose="020F0502020204030204" pitchFamily="34" charset="0"/>
              <a:ea typeface="Arial" panose="020B060402020202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C115201A-FD6B-4883-9158-63CD37F41623}" type="slidenum">
              <a:rPr lang="en-US" smtClean="0"/>
              <a:t>5</a:t>
            </a:fld>
            <a:endParaRPr lang="en-US"/>
          </a:p>
        </p:txBody>
      </p:sp>
    </p:spTree>
    <p:extLst>
      <p:ext uri="{BB962C8B-B14F-4D97-AF65-F5344CB8AC3E}">
        <p14:creationId xmlns:p14="http://schemas.microsoft.com/office/powerpoint/2010/main" val="24852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926" y="798721"/>
            <a:ext cx="6390526" cy="4268232"/>
          </a:xfrm>
          <a:prstGeom prst="rect">
            <a:avLst/>
          </a:prstGeom>
        </p:spPr>
      </p:pic>
      <p:sp>
        <p:nvSpPr>
          <p:cNvPr id="5" name="Rectangle 4"/>
          <p:cNvSpPr/>
          <p:nvPr/>
        </p:nvSpPr>
        <p:spPr>
          <a:xfrm>
            <a:off x="2844006" y="5298959"/>
            <a:ext cx="6749938" cy="1077218"/>
          </a:xfrm>
          <a:prstGeom prst="rect">
            <a:avLst/>
          </a:prstGeom>
        </p:spPr>
        <p:txBody>
          <a:bodyPr wrap="square">
            <a:spAutoFit/>
          </a:bodyPr>
          <a:lstStyle/>
          <a:p>
            <a:r>
              <a:rPr lang="en-US" sz="3200" b="1" i="1" dirty="0" err="1" smtClean="0">
                <a:latin typeface="Calibri" panose="020F0502020204030204" pitchFamily="34" charset="0"/>
                <a:cs typeface="Calibri" panose="020F0502020204030204" pitchFamily="34" charset="0"/>
              </a:rPr>
              <a:t>Lá</a:t>
            </a:r>
            <a:r>
              <a:rPr lang="en-US" sz="3200" b="1" i="1" dirty="0" smtClean="0">
                <a:latin typeface="Calibri" panose="020F0502020204030204" pitchFamily="34" charset="0"/>
                <a:cs typeface="Calibri" panose="020F0502020204030204" pitchFamily="34" charset="0"/>
              </a:rPr>
              <a:t> </a:t>
            </a:r>
            <a:r>
              <a:rPr lang="vi-VN" sz="3200" b="1" i="1" dirty="0" smtClean="0">
                <a:latin typeface="Calibri" panose="020F0502020204030204" pitchFamily="34" charset="0"/>
                <a:cs typeface="Calibri" panose="020F0502020204030204" pitchFamily="34" charset="0"/>
              </a:rPr>
              <a:t>cây </a:t>
            </a:r>
            <a:r>
              <a:rPr lang="vi-VN" sz="3200" b="1" i="1" dirty="0">
                <a:latin typeface="Calibri" panose="020F0502020204030204" pitchFamily="34" charset="0"/>
                <a:cs typeface="Calibri" panose="020F0502020204030204" pitchFamily="34" charset="0"/>
              </a:rPr>
              <a:t>trinh </a:t>
            </a:r>
            <a:r>
              <a:rPr lang="vi-VN" sz="3200" b="1" i="1" dirty="0" smtClean="0">
                <a:latin typeface="Calibri" panose="020F0502020204030204" pitchFamily="34" charset="0"/>
                <a:cs typeface="Calibri" panose="020F0502020204030204" pitchFamily="34" charset="0"/>
              </a:rPr>
              <a:t>nữ </a:t>
            </a:r>
            <a:r>
              <a:rPr lang="vi-VN" sz="3200" b="1" i="1" dirty="0">
                <a:latin typeface="Calibri" panose="020F0502020204030204" pitchFamily="34" charset="0"/>
                <a:cs typeface="Calibri" panose="020F0502020204030204" pitchFamily="34" charset="0"/>
              </a:rPr>
              <a:t>có hiện tượng khép </a:t>
            </a:r>
            <a:r>
              <a:rPr lang="en-US" sz="3200" b="1" i="1" dirty="0" err="1" smtClean="0">
                <a:latin typeface="Calibri" panose="020F0502020204030204" pitchFamily="34" charset="0"/>
                <a:cs typeface="Calibri" panose="020F0502020204030204" pitchFamily="34" charset="0"/>
              </a:rPr>
              <a:t>lại</a:t>
            </a:r>
            <a:r>
              <a:rPr lang="vi-VN" sz="3200" b="1" i="1" dirty="0" smtClean="0">
                <a:latin typeface="Calibri" panose="020F0502020204030204" pitchFamily="34" charset="0"/>
                <a:cs typeface="Calibri" panose="020F0502020204030204" pitchFamily="34" charset="0"/>
              </a:rPr>
              <a:t> </a:t>
            </a:r>
            <a:r>
              <a:rPr lang="vi-VN" sz="3200" b="1" i="1" dirty="0">
                <a:latin typeface="Calibri" panose="020F0502020204030204" pitchFamily="34" charset="0"/>
                <a:cs typeface="Calibri" panose="020F0502020204030204" pitchFamily="34" charset="0"/>
              </a:rPr>
              <a:t>khi bị va chạm</a:t>
            </a:r>
            <a:endParaRPr lang="en-US" sz="3200" b="1" i="1" dirty="0"/>
          </a:p>
        </p:txBody>
      </p:sp>
      <p:sp>
        <p:nvSpPr>
          <p:cNvPr id="2" name="Slide Number Placeholder 1"/>
          <p:cNvSpPr>
            <a:spLocks noGrp="1"/>
          </p:cNvSpPr>
          <p:nvPr>
            <p:ph type="sldNum" sz="quarter" idx="12"/>
          </p:nvPr>
        </p:nvSpPr>
        <p:spPr/>
        <p:txBody>
          <a:bodyPr/>
          <a:lstStyle/>
          <a:p>
            <a:fld id="{C115201A-FD6B-4883-9158-63CD37F41623}" type="slidenum">
              <a:rPr lang="en-US" smtClean="0"/>
              <a:t>6</a:t>
            </a:fld>
            <a:endParaRPr lang="en-US"/>
          </a:p>
        </p:txBody>
      </p:sp>
    </p:spTree>
    <p:extLst>
      <p:ext uri="{BB962C8B-B14F-4D97-AF65-F5344CB8AC3E}">
        <p14:creationId xmlns:p14="http://schemas.microsoft.com/office/powerpoint/2010/main" val="315870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56" y="130629"/>
            <a:ext cx="10062029" cy="950459"/>
          </a:xfrm>
        </p:spPr>
        <p:txBody>
          <a:bodyPr>
            <a:normAutofit/>
          </a:bodyPr>
          <a:lstStyle/>
          <a:p>
            <a:r>
              <a:rPr lang="en-US" sz="3200" b="1" dirty="0" err="1" smtClean="0">
                <a:solidFill>
                  <a:srgbClr val="FF0000"/>
                </a:solidFill>
                <a:latin typeface="+mn-lt"/>
              </a:rPr>
              <a:t>Hoàn</a:t>
            </a:r>
            <a:r>
              <a:rPr lang="en-US" sz="3200" b="1" dirty="0" smtClean="0">
                <a:solidFill>
                  <a:srgbClr val="FF0000"/>
                </a:solidFill>
                <a:latin typeface="+mn-lt"/>
              </a:rPr>
              <a:t> </a:t>
            </a:r>
            <a:r>
              <a:rPr lang="en-US" sz="3200" b="1" dirty="0" err="1" smtClean="0">
                <a:solidFill>
                  <a:srgbClr val="FF0000"/>
                </a:solidFill>
                <a:latin typeface="+mn-lt"/>
              </a:rPr>
              <a:t>thành</a:t>
            </a:r>
            <a:r>
              <a:rPr lang="en-US" sz="3200" b="1" dirty="0" smtClean="0">
                <a:solidFill>
                  <a:srgbClr val="FF0000"/>
                </a:solidFill>
                <a:latin typeface="+mn-lt"/>
              </a:rPr>
              <a:t> </a:t>
            </a:r>
            <a:r>
              <a:rPr lang="en-US" sz="3200" b="1" dirty="0" err="1" smtClean="0">
                <a:solidFill>
                  <a:srgbClr val="FF0000"/>
                </a:solidFill>
                <a:latin typeface="+mn-lt"/>
              </a:rPr>
              <a:t>câu</a:t>
            </a:r>
            <a:r>
              <a:rPr lang="en-US" sz="3200" b="1" dirty="0" smtClean="0">
                <a:solidFill>
                  <a:srgbClr val="FF0000"/>
                </a:solidFill>
                <a:latin typeface="+mn-lt"/>
              </a:rPr>
              <a:t> </a:t>
            </a:r>
            <a:r>
              <a:rPr lang="en-US" sz="3200" b="1" dirty="0" err="1" smtClean="0">
                <a:solidFill>
                  <a:srgbClr val="FF0000"/>
                </a:solidFill>
                <a:latin typeface="+mn-lt"/>
              </a:rPr>
              <a:t>hỏi</a:t>
            </a:r>
            <a:r>
              <a:rPr lang="en-US" sz="3200" b="1" dirty="0" smtClean="0">
                <a:solidFill>
                  <a:srgbClr val="FF0000"/>
                </a:solidFill>
                <a:latin typeface="+mn-lt"/>
              </a:rPr>
              <a:t> </a:t>
            </a:r>
            <a:r>
              <a:rPr lang="en-US" sz="3200" b="1" dirty="0" err="1" smtClean="0">
                <a:solidFill>
                  <a:srgbClr val="FF0000"/>
                </a:solidFill>
                <a:latin typeface="+mn-lt"/>
              </a:rPr>
              <a:t>theo</a:t>
            </a:r>
            <a:r>
              <a:rPr lang="en-US" sz="3200" b="1" dirty="0" smtClean="0">
                <a:solidFill>
                  <a:srgbClr val="FF0000"/>
                </a:solidFill>
                <a:latin typeface="+mn-lt"/>
              </a:rPr>
              <a:t> </a:t>
            </a:r>
            <a:r>
              <a:rPr lang="en-US" sz="3200" b="1" dirty="0" err="1" smtClean="0">
                <a:solidFill>
                  <a:srgbClr val="FF0000"/>
                </a:solidFill>
                <a:latin typeface="+mn-lt"/>
              </a:rPr>
              <a:t>mẫu</a:t>
            </a:r>
            <a:r>
              <a:rPr lang="en-US" sz="3200" b="1" dirty="0" smtClean="0">
                <a:solidFill>
                  <a:srgbClr val="FF0000"/>
                </a:solidFill>
                <a:latin typeface="+mn-lt"/>
              </a:rPr>
              <a:t> </a:t>
            </a:r>
            <a:r>
              <a:rPr lang="en-US" sz="3200" b="1" dirty="0" err="1" smtClean="0">
                <a:solidFill>
                  <a:srgbClr val="FF0000"/>
                </a:solidFill>
                <a:latin typeface="+mn-lt"/>
              </a:rPr>
              <a:t>phiếu</a:t>
            </a:r>
            <a:r>
              <a:rPr lang="en-US" sz="3200" b="1" dirty="0" smtClean="0">
                <a:solidFill>
                  <a:srgbClr val="FF0000"/>
                </a:solidFill>
                <a:latin typeface="+mn-lt"/>
              </a:rPr>
              <a:t> </a:t>
            </a:r>
            <a:r>
              <a:rPr lang="en-US" sz="3200" b="1" dirty="0" err="1" smtClean="0">
                <a:solidFill>
                  <a:srgbClr val="FF0000"/>
                </a:solidFill>
                <a:latin typeface="+mn-lt"/>
              </a:rPr>
              <a:t>số</a:t>
            </a:r>
            <a:r>
              <a:rPr lang="en-US" sz="3200" b="1" dirty="0" smtClean="0">
                <a:solidFill>
                  <a:srgbClr val="FF0000"/>
                </a:solidFill>
                <a:latin typeface="+mn-lt"/>
              </a:rPr>
              <a:t> 1 (</a:t>
            </a:r>
            <a:r>
              <a:rPr lang="en-US" sz="3200" b="1" dirty="0" err="1" smtClean="0">
                <a:solidFill>
                  <a:srgbClr val="FF0000"/>
                </a:solidFill>
                <a:latin typeface="+mn-lt"/>
              </a:rPr>
              <a:t>theo</a:t>
            </a:r>
            <a:r>
              <a:rPr lang="en-US" sz="3200" b="1" dirty="0" smtClean="0">
                <a:solidFill>
                  <a:srgbClr val="FF0000"/>
                </a:solidFill>
                <a:latin typeface="+mn-lt"/>
              </a:rPr>
              <a:t> </a:t>
            </a:r>
            <a:r>
              <a:rPr lang="en-US" sz="3200" b="1" dirty="0" err="1" smtClean="0">
                <a:solidFill>
                  <a:srgbClr val="FF0000"/>
                </a:solidFill>
                <a:latin typeface="+mn-lt"/>
              </a:rPr>
              <a:t>nhóm</a:t>
            </a:r>
            <a:r>
              <a:rPr lang="en-US" sz="3200" b="1" dirty="0" smtClean="0">
                <a:solidFill>
                  <a:srgbClr val="FF0000"/>
                </a:solidFill>
                <a:latin typeface="+mn-lt"/>
              </a:rPr>
              <a:t>)</a:t>
            </a:r>
            <a:endParaRPr lang="en-US" sz="3200" b="1" dirty="0">
              <a:solidFill>
                <a:srgbClr val="FF0000"/>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1738540763"/>
              </p:ext>
            </p:extLst>
          </p:nvPr>
        </p:nvGraphicFramePr>
        <p:xfrm>
          <a:off x="359226" y="978348"/>
          <a:ext cx="11455402" cy="5671335"/>
        </p:xfrm>
        <a:graphic>
          <a:graphicData uri="http://schemas.openxmlformats.org/drawingml/2006/table">
            <a:tbl>
              <a:tblPr firstRow="1" firstCol="1" bandRow="1">
                <a:tableStyleId>{72833802-FEF1-4C79-8D5D-14CF1EAF98D9}</a:tableStyleId>
              </a:tblPr>
              <a:tblGrid>
                <a:gridCol w="688477">
                  <a:extLst>
                    <a:ext uri="{9D8B030D-6E8A-4147-A177-3AD203B41FA5}">
                      <a16:colId xmlns:a16="http://schemas.microsoft.com/office/drawing/2014/main" val="853930668"/>
                    </a:ext>
                  </a:extLst>
                </a:gridCol>
                <a:gridCol w="8033506">
                  <a:extLst>
                    <a:ext uri="{9D8B030D-6E8A-4147-A177-3AD203B41FA5}">
                      <a16:colId xmlns:a16="http://schemas.microsoft.com/office/drawing/2014/main" val="4104913036"/>
                    </a:ext>
                  </a:extLst>
                </a:gridCol>
                <a:gridCol w="2733419">
                  <a:extLst>
                    <a:ext uri="{9D8B030D-6E8A-4147-A177-3AD203B41FA5}">
                      <a16:colId xmlns:a16="http://schemas.microsoft.com/office/drawing/2014/main" val="2471015371"/>
                    </a:ext>
                  </a:extLst>
                </a:gridCol>
              </a:tblGrid>
              <a:tr h="1452208">
                <a:tc gridSpan="3">
                  <a:txBody>
                    <a:bodyPr/>
                    <a:lstStyle/>
                    <a:p>
                      <a:pPr algn="ctr">
                        <a:lnSpc>
                          <a:spcPct val="100000"/>
                        </a:lnSpc>
                        <a:spcBef>
                          <a:spcPts val="0"/>
                        </a:spcBef>
                        <a:spcAft>
                          <a:spcPts val="0"/>
                        </a:spcAft>
                      </a:pPr>
                      <a:r>
                        <a:rPr lang="en-US" sz="2600" b="1" baseline="0" dirty="0">
                          <a:solidFill>
                            <a:srgbClr val="C00000"/>
                          </a:solidFill>
                          <a:effectLst/>
                        </a:rPr>
                        <a:t>MẪU PHIẾU SỐ 1</a:t>
                      </a:r>
                    </a:p>
                    <a:p>
                      <a:pPr algn="ctr">
                        <a:lnSpc>
                          <a:spcPct val="100000"/>
                        </a:lnSpc>
                        <a:spcBef>
                          <a:spcPts val="0"/>
                        </a:spcBef>
                        <a:spcAft>
                          <a:spcPts val="0"/>
                        </a:spcAft>
                      </a:pPr>
                      <a:r>
                        <a:rPr lang="en-US" sz="2600" b="1" baseline="0" dirty="0" err="1">
                          <a:solidFill>
                            <a:srgbClr val="C00000"/>
                          </a:solidFill>
                          <a:effectLst/>
                        </a:rPr>
                        <a:t>Biên</a:t>
                      </a:r>
                      <a:r>
                        <a:rPr lang="en-US" sz="2600" b="1" baseline="0" dirty="0">
                          <a:solidFill>
                            <a:srgbClr val="C00000"/>
                          </a:solidFill>
                          <a:effectLst/>
                        </a:rPr>
                        <a:t> </a:t>
                      </a:r>
                      <a:r>
                        <a:rPr lang="en-US" sz="2600" b="1" baseline="0" dirty="0" err="1">
                          <a:solidFill>
                            <a:srgbClr val="C00000"/>
                          </a:solidFill>
                          <a:effectLst/>
                        </a:rPr>
                        <a:t>bản</a:t>
                      </a:r>
                      <a:r>
                        <a:rPr lang="en-US" sz="2600" b="1" baseline="0" dirty="0">
                          <a:solidFill>
                            <a:srgbClr val="C00000"/>
                          </a:solidFill>
                          <a:effectLst/>
                        </a:rPr>
                        <a:t> </a:t>
                      </a:r>
                      <a:r>
                        <a:rPr lang="en-US" sz="2600" b="1" baseline="0" dirty="0" err="1">
                          <a:solidFill>
                            <a:srgbClr val="C00000"/>
                          </a:solidFill>
                          <a:effectLst/>
                        </a:rPr>
                        <a:t>thảo</a:t>
                      </a:r>
                      <a:r>
                        <a:rPr lang="en-US" sz="2600" b="1" baseline="0" dirty="0">
                          <a:solidFill>
                            <a:srgbClr val="C00000"/>
                          </a:solidFill>
                          <a:effectLst/>
                        </a:rPr>
                        <a:t> </a:t>
                      </a:r>
                      <a:r>
                        <a:rPr lang="en-US" sz="2600" b="1" baseline="0" dirty="0" err="1">
                          <a:solidFill>
                            <a:srgbClr val="C00000"/>
                          </a:solidFill>
                          <a:effectLst/>
                        </a:rPr>
                        <a:t>luận</a:t>
                      </a:r>
                      <a:r>
                        <a:rPr lang="en-US" sz="2600" b="1" baseline="0" dirty="0">
                          <a:solidFill>
                            <a:srgbClr val="C00000"/>
                          </a:solidFill>
                          <a:effectLst/>
                        </a:rPr>
                        <a:t> </a:t>
                      </a:r>
                      <a:r>
                        <a:rPr lang="en-US" sz="2600" b="1" baseline="0" dirty="0" err="1">
                          <a:solidFill>
                            <a:srgbClr val="C00000"/>
                          </a:solidFill>
                          <a:effectLst/>
                        </a:rPr>
                        <a:t>đặt</a:t>
                      </a:r>
                      <a:r>
                        <a:rPr lang="en-US" sz="2600" b="1" baseline="0" dirty="0">
                          <a:solidFill>
                            <a:srgbClr val="C00000"/>
                          </a:solidFill>
                          <a:effectLst/>
                        </a:rPr>
                        <a:t> </a:t>
                      </a:r>
                      <a:r>
                        <a:rPr lang="en-US" sz="2600" b="1" baseline="0" dirty="0" err="1">
                          <a:solidFill>
                            <a:srgbClr val="C00000"/>
                          </a:solidFill>
                          <a:effectLst/>
                        </a:rPr>
                        <a:t>câu</a:t>
                      </a:r>
                      <a:r>
                        <a:rPr lang="en-US" sz="2600" b="1" baseline="0" dirty="0">
                          <a:solidFill>
                            <a:srgbClr val="C00000"/>
                          </a:solidFill>
                          <a:effectLst/>
                        </a:rPr>
                        <a:t> </a:t>
                      </a:r>
                      <a:r>
                        <a:rPr lang="en-US" sz="2600" b="1" baseline="0" dirty="0" err="1">
                          <a:solidFill>
                            <a:srgbClr val="C00000"/>
                          </a:solidFill>
                          <a:effectLst/>
                        </a:rPr>
                        <a:t>hỏi</a:t>
                      </a:r>
                      <a:r>
                        <a:rPr lang="en-US" sz="2600" b="1" baseline="0" dirty="0">
                          <a:solidFill>
                            <a:srgbClr val="C00000"/>
                          </a:solidFill>
                          <a:effectLst/>
                        </a:rPr>
                        <a:t> </a:t>
                      </a:r>
                      <a:r>
                        <a:rPr lang="en-US" sz="2600" b="1" baseline="0" dirty="0" err="1">
                          <a:solidFill>
                            <a:srgbClr val="C00000"/>
                          </a:solidFill>
                          <a:effectLst/>
                        </a:rPr>
                        <a:t>nêu</a:t>
                      </a:r>
                      <a:r>
                        <a:rPr lang="en-US" sz="2600" b="1" baseline="0" dirty="0">
                          <a:solidFill>
                            <a:srgbClr val="C00000"/>
                          </a:solidFill>
                          <a:effectLst/>
                        </a:rPr>
                        <a:t> </a:t>
                      </a:r>
                      <a:r>
                        <a:rPr lang="en-US" sz="2600" b="1" baseline="0" dirty="0" err="1">
                          <a:solidFill>
                            <a:srgbClr val="C00000"/>
                          </a:solidFill>
                          <a:effectLst/>
                        </a:rPr>
                        <a:t>vấn</a:t>
                      </a:r>
                      <a:r>
                        <a:rPr lang="en-US" sz="2600" b="1" baseline="0" dirty="0">
                          <a:solidFill>
                            <a:srgbClr val="C00000"/>
                          </a:solidFill>
                          <a:effectLst/>
                        </a:rPr>
                        <a:t> </a:t>
                      </a:r>
                      <a:r>
                        <a:rPr lang="en-US" sz="2600" b="1" baseline="0" dirty="0" err="1">
                          <a:solidFill>
                            <a:srgbClr val="C00000"/>
                          </a:solidFill>
                          <a:effectLst/>
                        </a:rPr>
                        <a:t>đề</a:t>
                      </a:r>
                      <a:endParaRPr lang="en-US" sz="2600" b="1" baseline="0" dirty="0">
                        <a:solidFill>
                          <a:srgbClr val="C00000"/>
                        </a:solidFill>
                        <a:effectLst/>
                      </a:endParaRPr>
                    </a:p>
                    <a:p>
                      <a:pPr algn="just">
                        <a:lnSpc>
                          <a:spcPct val="100000"/>
                        </a:lnSpc>
                        <a:spcBef>
                          <a:spcPts val="0"/>
                        </a:spcBef>
                        <a:spcAft>
                          <a:spcPts val="0"/>
                        </a:spcAft>
                      </a:pPr>
                      <a:r>
                        <a:rPr lang="en-US" sz="2600" b="1" baseline="0" dirty="0" err="1">
                          <a:solidFill>
                            <a:srgbClr val="C00000"/>
                          </a:solidFill>
                          <a:effectLst/>
                        </a:rPr>
                        <a:t>Nhóm</a:t>
                      </a:r>
                      <a:r>
                        <a:rPr lang="en-US" sz="2600" b="1" baseline="0" dirty="0">
                          <a:solidFill>
                            <a:srgbClr val="C00000"/>
                          </a:solidFill>
                          <a:effectLst/>
                        </a:rPr>
                        <a:t> </a:t>
                      </a:r>
                      <a:r>
                        <a:rPr lang="en-US" sz="2600" b="1" baseline="0" dirty="0" err="1">
                          <a:solidFill>
                            <a:srgbClr val="C00000"/>
                          </a:solidFill>
                          <a:effectLst/>
                        </a:rPr>
                        <a:t>thực</a:t>
                      </a:r>
                      <a:r>
                        <a:rPr lang="en-US" sz="2600" b="1" baseline="0" dirty="0">
                          <a:solidFill>
                            <a:srgbClr val="C00000"/>
                          </a:solidFill>
                          <a:effectLst/>
                        </a:rPr>
                        <a:t> </a:t>
                      </a:r>
                      <a:r>
                        <a:rPr lang="en-US" sz="2600" b="1" baseline="0" dirty="0" err="1">
                          <a:solidFill>
                            <a:srgbClr val="C00000"/>
                          </a:solidFill>
                          <a:effectLst/>
                        </a:rPr>
                        <a:t>hiện</a:t>
                      </a:r>
                      <a:r>
                        <a:rPr lang="en-US" sz="2600" b="1" baseline="0" dirty="0">
                          <a:solidFill>
                            <a:srgbClr val="C00000"/>
                          </a:solidFill>
                          <a:effectLst/>
                        </a:rPr>
                        <a:t>: ……………………………</a:t>
                      </a:r>
                      <a:endParaRPr lang="en-US" sz="2600" b="1" baseline="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6495946"/>
                  </a:ext>
                </a:extLst>
              </a:tr>
              <a:tr h="473879">
                <a:tc>
                  <a:txBody>
                    <a:bodyPr/>
                    <a:lstStyle/>
                    <a:p>
                      <a:pPr algn="ctr">
                        <a:lnSpc>
                          <a:spcPct val="115000"/>
                        </a:lnSpc>
                        <a:spcBef>
                          <a:spcPts val="500"/>
                        </a:spcBef>
                        <a:spcAft>
                          <a:spcPts val="0"/>
                        </a:spcAft>
                        <a:tabLst>
                          <a:tab pos="6031230" algn="r"/>
                        </a:tabLst>
                      </a:pPr>
                      <a:r>
                        <a:rPr lang="en-US" sz="2600" b="1" dirty="0" smtClean="0">
                          <a:solidFill>
                            <a:srgbClr val="C00000"/>
                          </a:solidFill>
                          <a:effectLst/>
                        </a:rPr>
                        <a:t>TT</a:t>
                      </a:r>
                      <a:endParaRPr lang="en-US" sz="2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tabLst>
                          <a:tab pos="6031230" algn="r"/>
                        </a:tabLst>
                      </a:pPr>
                      <a:r>
                        <a:rPr lang="en-US" sz="2600" b="1" dirty="0" err="1">
                          <a:solidFill>
                            <a:srgbClr val="C00000"/>
                          </a:solidFill>
                          <a:effectLst/>
                        </a:rPr>
                        <a:t>Nội</a:t>
                      </a:r>
                      <a:r>
                        <a:rPr lang="en-US" sz="2600" b="1" dirty="0">
                          <a:solidFill>
                            <a:srgbClr val="C00000"/>
                          </a:solidFill>
                          <a:effectLst/>
                        </a:rPr>
                        <a:t> dung </a:t>
                      </a:r>
                      <a:r>
                        <a:rPr lang="en-US" sz="2600" b="1" dirty="0" err="1">
                          <a:solidFill>
                            <a:srgbClr val="C00000"/>
                          </a:solidFill>
                          <a:effectLst/>
                        </a:rPr>
                        <a:t>vấn</a:t>
                      </a:r>
                      <a:r>
                        <a:rPr lang="en-US" sz="2600" b="1" dirty="0">
                          <a:solidFill>
                            <a:srgbClr val="C00000"/>
                          </a:solidFill>
                          <a:effectLst/>
                        </a:rPr>
                        <a:t> </a:t>
                      </a:r>
                      <a:r>
                        <a:rPr lang="en-US" sz="2600" b="1" dirty="0" err="1">
                          <a:solidFill>
                            <a:srgbClr val="C00000"/>
                          </a:solidFill>
                          <a:effectLst/>
                        </a:rPr>
                        <a:t>đề</a:t>
                      </a:r>
                      <a:endParaRPr lang="en-US" sz="2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tabLst>
                          <a:tab pos="6031230" algn="r"/>
                        </a:tabLst>
                      </a:pPr>
                      <a:r>
                        <a:rPr lang="en-US" sz="2600" b="1" dirty="0" err="1">
                          <a:solidFill>
                            <a:srgbClr val="C00000"/>
                          </a:solidFill>
                          <a:effectLst/>
                        </a:rPr>
                        <a:t>Câu</a:t>
                      </a:r>
                      <a:r>
                        <a:rPr lang="en-US" sz="2600" b="1" dirty="0">
                          <a:solidFill>
                            <a:srgbClr val="C00000"/>
                          </a:solidFill>
                          <a:effectLst/>
                        </a:rPr>
                        <a:t> </a:t>
                      </a:r>
                      <a:r>
                        <a:rPr lang="en-US" sz="2600" b="1" dirty="0" err="1">
                          <a:solidFill>
                            <a:srgbClr val="C00000"/>
                          </a:solidFill>
                          <a:effectLst/>
                        </a:rPr>
                        <a:t>hỏi</a:t>
                      </a:r>
                      <a:r>
                        <a:rPr lang="en-US" sz="2600" b="1" dirty="0">
                          <a:solidFill>
                            <a:srgbClr val="C00000"/>
                          </a:solidFill>
                          <a:effectLst/>
                        </a:rPr>
                        <a:t> </a:t>
                      </a:r>
                      <a:r>
                        <a:rPr lang="en-US" sz="2600" b="1" dirty="0" err="1">
                          <a:solidFill>
                            <a:srgbClr val="C00000"/>
                          </a:solidFill>
                          <a:effectLst/>
                        </a:rPr>
                        <a:t>nghiên</a:t>
                      </a:r>
                      <a:r>
                        <a:rPr lang="en-US" sz="2600" b="1" dirty="0">
                          <a:solidFill>
                            <a:srgbClr val="C00000"/>
                          </a:solidFill>
                          <a:effectLst/>
                        </a:rPr>
                        <a:t> </a:t>
                      </a:r>
                      <a:r>
                        <a:rPr lang="en-US" sz="2600" b="1" dirty="0" err="1">
                          <a:solidFill>
                            <a:srgbClr val="C00000"/>
                          </a:solidFill>
                          <a:effectLst/>
                        </a:rPr>
                        <a:t>cứu</a:t>
                      </a:r>
                      <a:endParaRPr lang="en-US" sz="2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1956965"/>
                  </a:ext>
                </a:extLst>
              </a:tr>
              <a:tr h="519796">
                <a:tc>
                  <a:txBody>
                    <a:bodyPr/>
                    <a:lstStyle/>
                    <a:p>
                      <a:pPr algn="ctr">
                        <a:lnSpc>
                          <a:spcPct val="115000"/>
                        </a:lnSpc>
                        <a:spcBef>
                          <a:spcPts val="500"/>
                        </a:spcBef>
                        <a:spcAft>
                          <a:spcPts val="0"/>
                        </a:spcAft>
                        <a:tabLst>
                          <a:tab pos="6031230" algn="r"/>
                        </a:tabLst>
                      </a:pPr>
                      <a:r>
                        <a:rPr lang="en-US" sz="2600" b="1" dirty="0">
                          <a:effectLst/>
                        </a:rPr>
                        <a:t>1</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Hoa</a:t>
                      </a:r>
                      <a:r>
                        <a:rPr lang="en-US" sz="2600" b="1" dirty="0">
                          <a:effectLst/>
                        </a:rPr>
                        <a:t> </a:t>
                      </a:r>
                      <a:r>
                        <a:rPr lang="en-US" sz="2600" b="1" dirty="0" err="1">
                          <a:effectLst/>
                        </a:rPr>
                        <a:t>hướng</a:t>
                      </a:r>
                      <a:r>
                        <a:rPr lang="en-US" sz="2600" b="1" dirty="0">
                          <a:effectLst/>
                        </a:rPr>
                        <a:t> </a:t>
                      </a:r>
                      <a:r>
                        <a:rPr lang="en-US" sz="2600" b="1" dirty="0" err="1">
                          <a:effectLst/>
                        </a:rPr>
                        <a:t>dương</a:t>
                      </a:r>
                      <a:r>
                        <a:rPr lang="en-US" sz="2600" b="1" dirty="0">
                          <a:effectLst/>
                        </a:rPr>
                        <a:t> </a:t>
                      </a:r>
                      <a:r>
                        <a:rPr lang="en-US" sz="2600" b="1" dirty="0" err="1">
                          <a:effectLst/>
                        </a:rPr>
                        <a:t>luôn</a:t>
                      </a:r>
                      <a:r>
                        <a:rPr lang="en-US" sz="2600" b="1" dirty="0">
                          <a:effectLst/>
                        </a:rPr>
                        <a:t> </a:t>
                      </a:r>
                      <a:r>
                        <a:rPr lang="en-US" sz="2600" b="1" dirty="0" err="1">
                          <a:effectLst/>
                        </a:rPr>
                        <a:t>hướng</a:t>
                      </a:r>
                      <a:r>
                        <a:rPr lang="en-US" sz="2600" b="1" dirty="0">
                          <a:effectLst/>
                        </a:rPr>
                        <a:t> </a:t>
                      </a:r>
                      <a:r>
                        <a:rPr lang="en-US" sz="2600" b="1" dirty="0" err="1">
                          <a:effectLst/>
                        </a:rPr>
                        <a:t>về</a:t>
                      </a:r>
                      <a:r>
                        <a:rPr lang="en-US" sz="2600" b="1" dirty="0">
                          <a:effectLst/>
                        </a:rPr>
                        <a:t> </a:t>
                      </a:r>
                      <a:r>
                        <a:rPr lang="en-US" sz="2600" b="1" dirty="0" err="1">
                          <a:effectLst/>
                        </a:rPr>
                        <a:t>phía</a:t>
                      </a:r>
                      <a:r>
                        <a:rPr lang="en-US" sz="2600" b="1" dirty="0">
                          <a:effectLst/>
                        </a:rPr>
                        <a:t> </a:t>
                      </a:r>
                      <a:r>
                        <a:rPr lang="en-US" sz="2600" b="1" dirty="0" err="1">
                          <a:effectLst/>
                        </a:rPr>
                        <a:t>ánh</a:t>
                      </a:r>
                      <a:r>
                        <a:rPr lang="en-US" sz="2600" b="1" dirty="0">
                          <a:effectLst/>
                        </a:rPr>
                        <a:t> </a:t>
                      </a:r>
                      <a:r>
                        <a:rPr lang="en-US" sz="2600" b="1" dirty="0" err="1">
                          <a:effectLst/>
                        </a:rPr>
                        <a:t>sáng</a:t>
                      </a:r>
                      <a:r>
                        <a:rPr lang="en-US" sz="2600" b="1" dirty="0">
                          <a:effectLst/>
                        </a:rPr>
                        <a:t> </a:t>
                      </a:r>
                      <a:r>
                        <a:rPr lang="en-US" sz="2600" b="1" dirty="0" err="1">
                          <a:effectLst/>
                        </a:rPr>
                        <a:t>mặt</a:t>
                      </a:r>
                      <a:r>
                        <a:rPr lang="en-US" sz="2600" b="1" dirty="0">
                          <a:effectLst/>
                        </a:rPr>
                        <a:t> </a:t>
                      </a:r>
                      <a:r>
                        <a:rPr lang="en-US" sz="2600" b="1" dirty="0" err="1">
                          <a:effectLst/>
                        </a:rPr>
                        <a:t>trời</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a:effectLst/>
                        </a:rPr>
                        <a:t> </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0130511"/>
                  </a:ext>
                </a:extLst>
              </a:tr>
              <a:tr h="473369">
                <a:tc>
                  <a:txBody>
                    <a:bodyPr/>
                    <a:lstStyle/>
                    <a:p>
                      <a:pPr algn="ctr">
                        <a:lnSpc>
                          <a:spcPct val="115000"/>
                        </a:lnSpc>
                        <a:spcBef>
                          <a:spcPts val="500"/>
                        </a:spcBef>
                        <a:spcAft>
                          <a:spcPts val="0"/>
                        </a:spcAft>
                        <a:tabLst>
                          <a:tab pos="6031230" algn="r"/>
                        </a:tabLst>
                      </a:pPr>
                      <a:r>
                        <a:rPr lang="en-US" sz="2600" b="1" dirty="0">
                          <a:effectLst/>
                        </a:rPr>
                        <a:t>2</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Cây</a:t>
                      </a:r>
                      <a:r>
                        <a:rPr lang="en-US" sz="2600" b="1" dirty="0">
                          <a:effectLst/>
                        </a:rPr>
                        <a:t> </a:t>
                      </a:r>
                      <a:r>
                        <a:rPr lang="en-US" sz="2600" b="1" dirty="0" err="1">
                          <a:effectLst/>
                        </a:rPr>
                        <a:t>cà</a:t>
                      </a:r>
                      <a:r>
                        <a:rPr lang="en-US" sz="2600" b="1" dirty="0">
                          <a:effectLst/>
                        </a:rPr>
                        <a:t> </a:t>
                      </a:r>
                      <a:r>
                        <a:rPr lang="en-US" sz="2600" b="1" dirty="0" err="1">
                          <a:effectLst/>
                        </a:rPr>
                        <a:t>chua</a:t>
                      </a:r>
                      <a:r>
                        <a:rPr lang="en-US" sz="2600" b="1" dirty="0">
                          <a:effectLst/>
                        </a:rPr>
                        <a:t> </a:t>
                      </a:r>
                      <a:r>
                        <a:rPr lang="en-US" sz="2600" b="1" dirty="0" err="1">
                          <a:effectLst/>
                        </a:rPr>
                        <a:t>treo</a:t>
                      </a:r>
                      <a:r>
                        <a:rPr lang="en-US" sz="2600" b="1" dirty="0">
                          <a:effectLst/>
                        </a:rPr>
                        <a:t> </a:t>
                      </a:r>
                      <a:r>
                        <a:rPr lang="en-US" sz="2600" b="1" dirty="0" err="1">
                          <a:effectLst/>
                        </a:rPr>
                        <a:t>ngược</a:t>
                      </a:r>
                      <a:r>
                        <a:rPr lang="en-US" sz="2600" b="1" dirty="0">
                          <a:effectLst/>
                        </a:rPr>
                        <a:t> </a:t>
                      </a:r>
                      <a:r>
                        <a:rPr lang="en-US" sz="2600" b="1" dirty="0" err="1">
                          <a:effectLst/>
                        </a:rPr>
                        <a:t>có</a:t>
                      </a:r>
                      <a:r>
                        <a:rPr lang="en-US" sz="2600" b="1" dirty="0">
                          <a:effectLst/>
                        </a:rPr>
                        <a:t> </a:t>
                      </a:r>
                      <a:r>
                        <a:rPr lang="en-US" sz="2600" b="1" dirty="0" err="1">
                          <a:effectLst/>
                        </a:rPr>
                        <a:t>thân</a:t>
                      </a:r>
                      <a:r>
                        <a:rPr lang="en-US" sz="2600" b="1" dirty="0">
                          <a:effectLst/>
                        </a:rPr>
                        <a:t> quay </a:t>
                      </a:r>
                      <a:r>
                        <a:rPr lang="en-US" sz="2600" b="1" dirty="0" err="1">
                          <a:effectLst/>
                        </a:rPr>
                        <a:t>lên</a:t>
                      </a:r>
                      <a:r>
                        <a:rPr lang="en-US" sz="2600" b="1" dirty="0">
                          <a:effectLst/>
                        </a:rPr>
                        <a:t> </a:t>
                      </a:r>
                      <a:r>
                        <a:rPr lang="en-US" sz="2600" b="1" dirty="0" err="1">
                          <a:effectLst/>
                        </a:rPr>
                        <a:t>phía</a:t>
                      </a:r>
                      <a:r>
                        <a:rPr lang="en-US" sz="2600" b="1" dirty="0">
                          <a:effectLst/>
                        </a:rPr>
                        <a:t> </a:t>
                      </a:r>
                      <a:r>
                        <a:rPr lang="en-US" sz="2600" b="1" dirty="0" err="1">
                          <a:effectLst/>
                        </a:rPr>
                        <a:t>trên</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a:effectLst/>
                        </a:rPr>
                        <a:t> </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7030214"/>
                  </a:ext>
                </a:extLst>
              </a:tr>
              <a:tr h="976316">
                <a:tc>
                  <a:txBody>
                    <a:bodyPr/>
                    <a:lstStyle/>
                    <a:p>
                      <a:pPr algn="ctr">
                        <a:lnSpc>
                          <a:spcPct val="115000"/>
                        </a:lnSpc>
                        <a:spcBef>
                          <a:spcPts val="500"/>
                        </a:spcBef>
                        <a:spcAft>
                          <a:spcPts val="0"/>
                        </a:spcAft>
                        <a:tabLst>
                          <a:tab pos="6031230" algn="r"/>
                        </a:tabLst>
                      </a:pPr>
                      <a:r>
                        <a:rPr lang="en-US" sz="2600" b="1" dirty="0">
                          <a:effectLst/>
                        </a:rPr>
                        <a:t>3</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Rễ</a:t>
                      </a:r>
                      <a:r>
                        <a:rPr lang="en-US" sz="2600" b="1" dirty="0">
                          <a:effectLst/>
                        </a:rPr>
                        <a:t> </a:t>
                      </a:r>
                      <a:r>
                        <a:rPr lang="en-US" sz="2600" b="1" dirty="0" err="1">
                          <a:effectLst/>
                        </a:rPr>
                        <a:t>của</a:t>
                      </a:r>
                      <a:r>
                        <a:rPr lang="en-US" sz="2600" b="1" dirty="0">
                          <a:effectLst/>
                        </a:rPr>
                        <a:t> </a:t>
                      </a:r>
                      <a:r>
                        <a:rPr lang="en-US" sz="2600" b="1" dirty="0" err="1">
                          <a:effectLst/>
                        </a:rPr>
                        <a:t>nhiều</a:t>
                      </a:r>
                      <a:r>
                        <a:rPr lang="en-US" sz="2600" b="1" dirty="0">
                          <a:effectLst/>
                        </a:rPr>
                        <a:t> </a:t>
                      </a:r>
                      <a:r>
                        <a:rPr lang="en-US" sz="2600" b="1" dirty="0" err="1">
                          <a:effectLst/>
                        </a:rPr>
                        <a:t>loài</a:t>
                      </a:r>
                      <a:r>
                        <a:rPr lang="en-US" sz="2600" b="1" dirty="0">
                          <a:effectLst/>
                        </a:rPr>
                        <a:t> </a:t>
                      </a:r>
                      <a:r>
                        <a:rPr lang="en-US" sz="2600" b="1" dirty="0" err="1">
                          <a:effectLst/>
                        </a:rPr>
                        <a:t>cây</a:t>
                      </a:r>
                      <a:r>
                        <a:rPr lang="en-US" sz="2600" b="1" dirty="0">
                          <a:effectLst/>
                        </a:rPr>
                        <a:t> </a:t>
                      </a:r>
                      <a:r>
                        <a:rPr lang="en-US" sz="2600" b="1" dirty="0" err="1">
                          <a:effectLst/>
                        </a:rPr>
                        <a:t>sống</a:t>
                      </a:r>
                      <a:r>
                        <a:rPr lang="en-US" sz="2600" b="1" dirty="0">
                          <a:effectLst/>
                        </a:rPr>
                        <a:t> ở </a:t>
                      </a:r>
                      <a:r>
                        <a:rPr lang="en-US" sz="2600" b="1" dirty="0" err="1">
                          <a:effectLst/>
                        </a:rPr>
                        <a:t>vùng</a:t>
                      </a:r>
                      <a:r>
                        <a:rPr lang="en-US" sz="2600" b="1" dirty="0">
                          <a:effectLst/>
                        </a:rPr>
                        <a:t> </a:t>
                      </a:r>
                      <a:r>
                        <a:rPr lang="en-US" sz="2600" b="1" dirty="0" err="1">
                          <a:effectLst/>
                        </a:rPr>
                        <a:t>khô</a:t>
                      </a:r>
                      <a:r>
                        <a:rPr lang="en-US" sz="2600" b="1" dirty="0">
                          <a:effectLst/>
                        </a:rPr>
                        <a:t> </a:t>
                      </a:r>
                      <a:r>
                        <a:rPr lang="en-US" sz="2600" b="1" dirty="0" err="1">
                          <a:effectLst/>
                        </a:rPr>
                        <a:t>hạn</a:t>
                      </a:r>
                      <a:r>
                        <a:rPr lang="en-US" sz="2600" b="1" dirty="0">
                          <a:effectLst/>
                        </a:rPr>
                        <a:t>, </a:t>
                      </a:r>
                      <a:r>
                        <a:rPr lang="en-US" sz="2600" b="1" dirty="0" err="1">
                          <a:effectLst/>
                        </a:rPr>
                        <a:t>thiếu</a:t>
                      </a:r>
                      <a:r>
                        <a:rPr lang="en-US" sz="2600" b="1" dirty="0">
                          <a:effectLst/>
                        </a:rPr>
                        <a:t> </a:t>
                      </a:r>
                      <a:r>
                        <a:rPr lang="en-US" sz="2600" b="1" dirty="0" err="1">
                          <a:effectLst/>
                        </a:rPr>
                        <a:t>nước</a:t>
                      </a:r>
                      <a:r>
                        <a:rPr lang="en-US" sz="2600" b="1" dirty="0">
                          <a:effectLst/>
                        </a:rPr>
                        <a:t> </a:t>
                      </a:r>
                      <a:r>
                        <a:rPr lang="en-US" sz="2600" b="1" dirty="0" err="1">
                          <a:effectLst/>
                        </a:rPr>
                        <a:t>thường</a:t>
                      </a:r>
                      <a:r>
                        <a:rPr lang="en-US" sz="2600" b="1" dirty="0">
                          <a:effectLst/>
                        </a:rPr>
                        <a:t> </a:t>
                      </a:r>
                      <a:r>
                        <a:rPr lang="en-US" sz="2600" b="1" dirty="0" err="1">
                          <a:effectLst/>
                        </a:rPr>
                        <a:t>mọc</a:t>
                      </a:r>
                      <a:r>
                        <a:rPr lang="en-US" sz="2600" b="1" dirty="0">
                          <a:effectLst/>
                        </a:rPr>
                        <a:t> </a:t>
                      </a:r>
                      <a:r>
                        <a:rPr lang="en-US" sz="2600" b="1" dirty="0" err="1">
                          <a:effectLst/>
                        </a:rPr>
                        <a:t>rất</a:t>
                      </a:r>
                      <a:r>
                        <a:rPr lang="en-US" sz="2600" b="1" dirty="0">
                          <a:effectLst/>
                        </a:rPr>
                        <a:t> </a:t>
                      </a:r>
                      <a:r>
                        <a:rPr lang="en-US" sz="2600" b="1" dirty="0" err="1">
                          <a:effectLst/>
                        </a:rPr>
                        <a:t>dài</a:t>
                      </a:r>
                      <a:r>
                        <a:rPr lang="en-US" sz="2600" b="1" dirty="0">
                          <a:effectLst/>
                        </a:rPr>
                        <a:t>, </a:t>
                      </a:r>
                      <a:r>
                        <a:rPr lang="en-US" sz="2600" b="1" dirty="0" err="1">
                          <a:effectLst/>
                        </a:rPr>
                        <a:t>lan</a:t>
                      </a:r>
                      <a:r>
                        <a:rPr lang="en-US" sz="2600" b="1" dirty="0">
                          <a:effectLst/>
                        </a:rPr>
                        <a:t> </a:t>
                      </a:r>
                      <a:r>
                        <a:rPr lang="en-US" sz="2600" b="1" dirty="0" err="1">
                          <a:effectLst/>
                        </a:rPr>
                        <a:t>rộng</a:t>
                      </a:r>
                      <a:r>
                        <a:rPr lang="en-US" sz="2600" b="1" dirty="0">
                          <a:effectLst/>
                        </a:rPr>
                        <a:t> </a:t>
                      </a:r>
                      <a:r>
                        <a:rPr lang="en-US" sz="2600" b="1" dirty="0" err="1">
                          <a:effectLst/>
                        </a:rPr>
                        <a:t>và</a:t>
                      </a:r>
                      <a:r>
                        <a:rPr lang="en-US" sz="2600" b="1" dirty="0">
                          <a:effectLst/>
                        </a:rPr>
                        <a:t> </a:t>
                      </a:r>
                      <a:r>
                        <a:rPr lang="en-US" sz="2600" b="1" dirty="0" err="1">
                          <a:effectLst/>
                        </a:rPr>
                        <a:t>đâm</a:t>
                      </a:r>
                      <a:r>
                        <a:rPr lang="en-US" sz="2600" b="1" dirty="0">
                          <a:effectLst/>
                        </a:rPr>
                        <a:t> </a:t>
                      </a:r>
                      <a:r>
                        <a:rPr lang="en-US" sz="2600" b="1" dirty="0" err="1">
                          <a:effectLst/>
                        </a:rPr>
                        <a:t>sâu</a:t>
                      </a:r>
                      <a:r>
                        <a:rPr lang="en-US" sz="2600" b="1" dirty="0">
                          <a:effectLst/>
                        </a:rPr>
                        <a:t> </a:t>
                      </a:r>
                      <a:r>
                        <a:rPr lang="en-US" sz="2600" b="1" dirty="0" err="1">
                          <a:effectLst/>
                        </a:rPr>
                        <a:t>xuống</a:t>
                      </a:r>
                      <a:r>
                        <a:rPr lang="en-US" sz="2600" b="1" dirty="0">
                          <a:effectLst/>
                        </a:rPr>
                        <a:t> </a:t>
                      </a:r>
                      <a:r>
                        <a:rPr lang="en-US" sz="2600" b="1" dirty="0" err="1">
                          <a:effectLst/>
                        </a:rPr>
                        <a:t>lòng</a:t>
                      </a:r>
                      <a:r>
                        <a:rPr lang="en-US" sz="2600" b="1" dirty="0">
                          <a:effectLst/>
                        </a:rPr>
                        <a:t> </a:t>
                      </a:r>
                      <a:r>
                        <a:rPr lang="en-US" sz="2600" b="1" dirty="0" err="1">
                          <a:effectLst/>
                        </a:rPr>
                        <a:t>đất</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a:effectLst/>
                        </a:rPr>
                        <a:t> </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3490545"/>
                  </a:ext>
                </a:extLst>
              </a:tr>
              <a:tr h="473369">
                <a:tc>
                  <a:txBody>
                    <a:bodyPr/>
                    <a:lstStyle/>
                    <a:p>
                      <a:pPr algn="ctr">
                        <a:lnSpc>
                          <a:spcPct val="115000"/>
                        </a:lnSpc>
                        <a:spcBef>
                          <a:spcPts val="500"/>
                        </a:spcBef>
                        <a:spcAft>
                          <a:spcPts val="0"/>
                        </a:spcAft>
                        <a:tabLst>
                          <a:tab pos="6031230" algn="r"/>
                        </a:tabLst>
                      </a:pPr>
                      <a:r>
                        <a:rPr lang="en-US" sz="2600" b="1" dirty="0">
                          <a:effectLst/>
                        </a:rPr>
                        <a:t>4</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Lá</a:t>
                      </a:r>
                      <a:r>
                        <a:rPr lang="en-US" sz="2600" b="1" dirty="0">
                          <a:effectLst/>
                        </a:rPr>
                        <a:t> </a:t>
                      </a:r>
                      <a:r>
                        <a:rPr lang="en-US" sz="2600" b="1" dirty="0" err="1">
                          <a:effectLst/>
                        </a:rPr>
                        <a:t>cây</a:t>
                      </a:r>
                      <a:r>
                        <a:rPr lang="en-US" sz="2600" b="1" dirty="0">
                          <a:effectLst/>
                        </a:rPr>
                        <a:t> </a:t>
                      </a:r>
                      <a:r>
                        <a:rPr lang="en-US" sz="2600" b="1" dirty="0" err="1">
                          <a:effectLst/>
                        </a:rPr>
                        <a:t>trinh</a:t>
                      </a:r>
                      <a:r>
                        <a:rPr lang="en-US" sz="2600" b="1" dirty="0">
                          <a:effectLst/>
                        </a:rPr>
                        <a:t> </a:t>
                      </a:r>
                      <a:r>
                        <a:rPr lang="en-US" sz="2600" b="1" dirty="0" err="1">
                          <a:effectLst/>
                        </a:rPr>
                        <a:t>nữ</a:t>
                      </a:r>
                      <a:r>
                        <a:rPr lang="en-US" sz="2600" b="1" dirty="0">
                          <a:effectLst/>
                        </a:rPr>
                        <a:t>, </a:t>
                      </a:r>
                      <a:r>
                        <a:rPr lang="en-US" sz="2600" b="1" dirty="0" err="1">
                          <a:effectLst/>
                        </a:rPr>
                        <a:t>cây</a:t>
                      </a:r>
                      <a:r>
                        <a:rPr lang="en-US" sz="2600" b="1" dirty="0">
                          <a:effectLst/>
                        </a:rPr>
                        <a:t> </a:t>
                      </a:r>
                      <a:r>
                        <a:rPr lang="en-US" sz="2600" b="1" dirty="0" err="1">
                          <a:effectLst/>
                        </a:rPr>
                        <a:t>bắt</a:t>
                      </a:r>
                      <a:r>
                        <a:rPr lang="en-US" sz="2600" b="1" dirty="0">
                          <a:effectLst/>
                        </a:rPr>
                        <a:t> </a:t>
                      </a:r>
                      <a:r>
                        <a:rPr lang="en-US" sz="2600" b="1" dirty="0" err="1">
                          <a:effectLst/>
                        </a:rPr>
                        <a:t>mồi</a:t>
                      </a:r>
                      <a:r>
                        <a:rPr lang="en-US" sz="2600" b="1" dirty="0">
                          <a:effectLst/>
                        </a:rPr>
                        <a:t>,… </a:t>
                      </a:r>
                      <a:r>
                        <a:rPr lang="en-US" sz="2600" b="1" dirty="0" err="1">
                          <a:effectLst/>
                        </a:rPr>
                        <a:t>khép</a:t>
                      </a:r>
                      <a:r>
                        <a:rPr lang="en-US" sz="2600" b="1" dirty="0">
                          <a:effectLst/>
                        </a:rPr>
                        <a:t> </a:t>
                      </a:r>
                      <a:r>
                        <a:rPr lang="en-US" sz="2600" b="1" dirty="0" err="1">
                          <a:effectLst/>
                        </a:rPr>
                        <a:t>lại</a:t>
                      </a:r>
                      <a:r>
                        <a:rPr lang="en-US" sz="2600" b="1" dirty="0">
                          <a:effectLst/>
                        </a:rPr>
                        <a:t> </a:t>
                      </a:r>
                      <a:r>
                        <a:rPr lang="en-US" sz="2600" b="1" dirty="0" err="1">
                          <a:effectLst/>
                        </a:rPr>
                        <a:t>khi</a:t>
                      </a:r>
                      <a:r>
                        <a:rPr lang="en-US" sz="2600" b="1" dirty="0">
                          <a:effectLst/>
                        </a:rPr>
                        <a:t> </a:t>
                      </a:r>
                      <a:r>
                        <a:rPr lang="en-US" sz="2600" b="1" dirty="0" err="1">
                          <a:effectLst/>
                        </a:rPr>
                        <a:t>bị</a:t>
                      </a:r>
                      <a:r>
                        <a:rPr lang="en-US" sz="2600" b="1" dirty="0">
                          <a:effectLst/>
                        </a:rPr>
                        <a:t> </a:t>
                      </a:r>
                      <a:r>
                        <a:rPr lang="en-US" sz="2600" b="1" dirty="0" err="1">
                          <a:effectLst/>
                        </a:rPr>
                        <a:t>va</a:t>
                      </a:r>
                      <a:r>
                        <a:rPr lang="en-US" sz="2600" b="1" dirty="0">
                          <a:effectLst/>
                        </a:rPr>
                        <a:t> </a:t>
                      </a:r>
                      <a:r>
                        <a:rPr lang="en-US" sz="2600" b="1" dirty="0" err="1">
                          <a:effectLst/>
                        </a:rPr>
                        <a:t>chạm</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a:effectLst/>
                        </a:rPr>
                        <a:t> </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8637075"/>
                  </a:ext>
                </a:extLst>
              </a:tr>
              <a:tr h="473369">
                <a:tc>
                  <a:txBody>
                    <a:bodyPr/>
                    <a:lstStyle/>
                    <a:p>
                      <a:pPr algn="ctr">
                        <a:lnSpc>
                          <a:spcPct val="115000"/>
                        </a:lnSpc>
                        <a:spcBef>
                          <a:spcPts val="500"/>
                        </a:spcBef>
                        <a:spcAft>
                          <a:spcPts val="0"/>
                        </a:spcAft>
                        <a:tabLst>
                          <a:tab pos="6031230" algn="r"/>
                        </a:tabLst>
                      </a:pPr>
                      <a:r>
                        <a:rPr lang="en-US" sz="2600" b="1" dirty="0">
                          <a:effectLst/>
                        </a:rPr>
                        <a:t>5</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Cần</a:t>
                      </a:r>
                      <a:r>
                        <a:rPr lang="en-US" sz="2600" b="1" dirty="0">
                          <a:effectLst/>
                        </a:rPr>
                        <a:t> </a:t>
                      </a:r>
                      <a:r>
                        <a:rPr lang="en-US" sz="2600" b="1" dirty="0" err="1">
                          <a:effectLst/>
                        </a:rPr>
                        <a:t>làm</a:t>
                      </a:r>
                      <a:r>
                        <a:rPr lang="en-US" sz="2600" b="1" dirty="0">
                          <a:effectLst/>
                        </a:rPr>
                        <a:t> </a:t>
                      </a:r>
                      <a:r>
                        <a:rPr lang="en-US" sz="2600" b="1" dirty="0" err="1">
                          <a:effectLst/>
                        </a:rPr>
                        <a:t>giàn</a:t>
                      </a:r>
                      <a:r>
                        <a:rPr lang="en-US" sz="2600" b="1" dirty="0">
                          <a:effectLst/>
                        </a:rPr>
                        <a:t> </a:t>
                      </a:r>
                      <a:r>
                        <a:rPr lang="en-US" sz="2600" b="1" dirty="0" err="1">
                          <a:effectLst/>
                        </a:rPr>
                        <a:t>khi</a:t>
                      </a:r>
                      <a:r>
                        <a:rPr lang="en-US" sz="2600" b="1" dirty="0">
                          <a:effectLst/>
                        </a:rPr>
                        <a:t> </a:t>
                      </a:r>
                      <a:r>
                        <a:rPr lang="en-US" sz="2600" b="1" dirty="0" err="1">
                          <a:effectLst/>
                        </a:rPr>
                        <a:t>trồng</a:t>
                      </a:r>
                      <a:r>
                        <a:rPr lang="en-US" sz="2600" b="1" dirty="0">
                          <a:effectLst/>
                        </a:rPr>
                        <a:t> </a:t>
                      </a:r>
                      <a:r>
                        <a:rPr lang="en-US" sz="2600" b="1" dirty="0" err="1">
                          <a:effectLst/>
                        </a:rPr>
                        <a:t>bầu</a:t>
                      </a:r>
                      <a:r>
                        <a:rPr lang="en-US" sz="2600" b="1" dirty="0">
                          <a:effectLst/>
                        </a:rPr>
                        <a:t>, </a:t>
                      </a:r>
                      <a:r>
                        <a:rPr lang="en-US" sz="2600" b="1" dirty="0" err="1">
                          <a:effectLst/>
                        </a:rPr>
                        <a:t>bí</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a:effectLst/>
                        </a:rPr>
                        <a:t> </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3227652"/>
                  </a:ext>
                </a:extLst>
              </a:tr>
            </a:tbl>
          </a:graphicData>
        </a:graphic>
      </p:graphicFrame>
      <p:sp>
        <p:nvSpPr>
          <p:cNvPr id="3" name="Slide Number Placeholder 2"/>
          <p:cNvSpPr>
            <a:spLocks noGrp="1"/>
          </p:cNvSpPr>
          <p:nvPr>
            <p:ph type="sldNum" sz="quarter" idx="12"/>
          </p:nvPr>
        </p:nvSpPr>
        <p:spPr/>
        <p:txBody>
          <a:bodyPr/>
          <a:lstStyle/>
          <a:p>
            <a:fld id="{C115201A-FD6B-4883-9158-63CD37F41623}" type="slidenum">
              <a:rPr lang="en-US" smtClean="0"/>
              <a:t>7</a:t>
            </a:fld>
            <a:endParaRPr lang="en-US"/>
          </a:p>
        </p:txBody>
      </p:sp>
    </p:spTree>
    <p:extLst>
      <p:ext uri="{BB962C8B-B14F-4D97-AF65-F5344CB8AC3E}">
        <p14:creationId xmlns:p14="http://schemas.microsoft.com/office/powerpoint/2010/main" val="92450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04262576"/>
              </p:ext>
            </p:extLst>
          </p:nvPr>
        </p:nvGraphicFramePr>
        <p:xfrm>
          <a:off x="362857" y="313477"/>
          <a:ext cx="11495315" cy="6386217"/>
        </p:xfrm>
        <a:graphic>
          <a:graphicData uri="http://schemas.openxmlformats.org/drawingml/2006/table">
            <a:tbl>
              <a:tblPr firstRow="1" firstCol="1" bandRow="1">
                <a:tableStyleId>{9DCAF9ED-07DC-4A11-8D7F-57B35C25682E}</a:tableStyleId>
              </a:tblPr>
              <a:tblGrid>
                <a:gridCol w="682172">
                  <a:extLst>
                    <a:ext uri="{9D8B030D-6E8A-4147-A177-3AD203B41FA5}">
                      <a16:colId xmlns:a16="http://schemas.microsoft.com/office/drawing/2014/main" val="342816661"/>
                    </a:ext>
                  </a:extLst>
                </a:gridCol>
                <a:gridCol w="4900273">
                  <a:extLst>
                    <a:ext uri="{9D8B030D-6E8A-4147-A177-3AD203B41FA5}">
                      <a16:colId xmlns:a16="http://schemas.microsoft.com/office/drawing/2014/main" val="2539085275"/>
                    </a:ext>
                  </a:extLst>
                </a:gridCol>
                <a:gridCol w="5912870">
                  <a:extLst>
                    <a:ext uri="{9D8B030D-6E8A-4147-A177-3AD203B41FA5}">
                      <a16:colId xmlns:a16="http://schemas.microsoft.com/office/drawing/2014/main" val="4153384782"/>
                    </a:ext>
                  </a:extLst>
                </a:gridCol>
              </a:tblGrid>
              <a:tr h="462429">
                <a:tc gridSpan="3">
                  <a:txBody>
                    <a:bodyPr/>
                    <a:lstStyle/>
                    <a:p>
                      <a:pPr algn="ctr">
                        <a:lnSpc>
                          <a:spcPct val="115000"/>
                        </a:lnSpc>
                        <a:spcBef>
                          <a:spcPts val="500"/>
                        </a:spcBef>
                        <a:spcAft>
                          <a:spcPts val="0"/>
                        </a:spcAft>
                      </a:pPr>
                      <a:r>
                        <a:rPr lang="en-US" sz="2600" b="1" dirty="0">
                          <a:effectLst/>
                        </a:rPr>
                        <a:t>MẪU PHIẾU SỐ </a:t>
                      </a:r>
                      <a:r>
                        <a:rPr lang="en-US" sz="2600" b="1" dirty="0" smtClean="0">
                          <a:effectLst/>
                        </a:rPr>
                        <a:t>1</a:t>
                      </a:r>
                      <a:endParaRPr lang="en-US" sz="2600" b="1" dirty="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5779811"/>
                  </a:ext>
                </a:extLst>
              </a:tr>
              <a:tr h="420914">
                <a:tc>
                  <a:txBody>
                    <a:bodyPr/>
                    <a:lstStyle/>
                    <a:p>
                      <a:pPr algn="ctr">
                        <a:lnSpc>
                          <a:spcPct val="115000"/>
                        </a:lnSpc>
                        <a:spcBef>
                          <a:spcPts val="500"/>
                        </a:spcBef>
                        <a:spcAft>
                          <a:spcPts val="0"/>
                        </a:spcAft>
                        <a:tabLst>
                          <a:tab pos="6031230" algn="r"/>
                        </a:tabLst>
                      </a:pPr>
                      <a:r>
                        <a:rPr lang="en-US" sz="2600" b="1" dirty="0" smtClean="0">
                          <a:solidFill>
                            <a:srgbClr val="C00000"/>
                          </a:solidFill>
                          <a:effectLst/>
                        </a:rPr>
                        <a:t>TT</a:t>
                      </a:r>
                      <a:endParaRPr lang="en-US" sz="2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tabLst>
                          <a:tab pos="6031230" algn="r"/>
                        </a:tabLst>
                      </a:pPr>
                      <a:r>
                        <a:rPr lang="en-US" sz="2600" b="1" dirty="0" err="1">
                          <a:solidFill>
                            <a:srgbClr val="C00000"/>
                          </a:solidFill>
                          <a:effectLst/>
                        </a:rPr>
                        <a:t>Nội</a:t>
                      </a:r>
                      <a:r>
                        <a:rPr lang="en-US" sz="2600" b="1" dirty="0">
                          <a:solidFill>
                            <a:srgbClr val="C00000"/>
                          </a:solidFill>
                          <a:effectLst/>
                        </a:rPr>
                        <a:t> dung </a:t>
                      </a:r>
                      <a:r>
                        <a:rPr lang="en-US" sz="2600" b="1" dirty="0" err="1">
                          <a:solidFill>
                            <a:srgbClr val="C00000"/>
                          </a:solidFill>
                          <a:effectLst/>
                        </a:rPr>
                        <a:t>vấn</a:t>
                      </a:r>
                      <a:r>
                        <a:rPr lang="en-US" sz="2600" b="1" dirty="0">
                          <a:solidFill>
                            <a:srgbClr val="C00000"/>
                          </a:solidFill>
                          <a:effectLst/>
                        </a:rPr>
                        <a:t> </a:t>
                      </a:r>
                      <a:r>
                        <a:rPr lang="en-US" sz="2600" b="1" dirty="0" err="1">
                          <a:solidFill>
                            <a:srgbClr val="C00000"/>
                          </a:solidFill>
                          <a:effectLst/>
                        </a:rPr>
                        <a:t>đề</a:t>
                      </a:r>
                      <a:endParaRPr lang="en-US" sz="2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tabLst>
                          <a:tab pos="6031230" algn="r"/>
                        </a:tabLst>
                      </a:pPr>
                      <a:r>
                        <a:rPr lang="en-US" sz="2600" b="1" dirty="0" err="1">
                          <a:solidFill>
                            <a:srgbClr val="C00000"/>
                          </a:solidFill>
                          <a:effectLst/>
                        </a:rPr>
                        <a:t>Câu</a:t>
                      </a:r>
                      <a:r>
                        <a:rPr lang="en-US" sz="2600" b="1" dirty="0">
                          <a:solidFill>
                            <a:srgbClr val="C00000"/>
                          </a:solidFill>
                          <a:effectLst/>
                        </a:rPr>
                        <a:t> </a:t>
                      </a:r>
                      <a:r>
                        <a:rPr lang="en-US" sz="2600" b="1" dirty="0" err="1">
                          <a:solidFill>
                            <a:srgbClr val="C00000"/>
                          </a:solidFill>
                          <a:effectLst/>
                        </a:rPr>
                        <a:t>hỏi</a:t>
                      </a:r>
                      <a:r>
                        <a:rPr lang="en-US" sz="2600" b="1" dirty="0">
                          <a:solidFill>
                            <a:srgbClr val="C00000"/>
                          </a:solidFill>
                          <a:effectLst/>
                        </a:rPr>
                        <a:t> </a:t>
                      </a:r>
                      <a:r>
                        <a:rPr lang="en-US" sz="2600" b="1" dirty="0" err="1">
                          <a:solidFill>
                            <a:srgbClr val="C00000"/>
                          </a:solidFill>
                          <a:effectLst/>
                        </a:rPr>
                        <a:t>nghiên</a:t>
                      </a:r>
                      <a:r>
                        <a:rPr lang="en-US" sz="2600" b="1" dirty="0">
                          <a:solidFill>
                            <a:srgbClr val="C00000"/>
                          </a:solidFill>
                          <a:effectLst/>
                        </a:rPr>
                        <a:t> </a:t>
                      </a:r>
                      <a:r>
                        <a:rPr lang="en-US" sz="2600" b="1" dirty="0" err="1">
                          <a:solidFill>
                            <a:srgbClr val="C00000"/>
                          </a:solidFill>
                          <a:effectLst/>
                        </a:rPr>
                        <a:t>cứu</a:t>
                      </a:r>
                      <a:endParaRPr lang="en-US" sz="2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2867869"/>
                  </a:ext>
                </a:extLst>
              </a:tr>
              <a:tr h="656956">
                <a:tc>
                  <a:txBody>
                    <a:bodyPr/>
                    <a:lstStyle/>
                    <a:p>
                      <a:pPr algn="ctr">
                        <a:lnSpc>
                          <a:spcPct val="115000"/>
                        </a:lnSpc>
                        <a:spcBef>
                          <a:spcPts val="500"/>
                        </a:spcBef>
                        <a:spcAft>
                          <a:spcPts val="0"/>
                        </a:spcAft>
                        <a:tabLst>
                          <a:tab pos="6031230" algn="r"/>
                        </a:tabLst>
                      </a:pPr>
                      <a:r>
                        <a:rPr lang="en-US" sz="2600" b="1" dirty="0">
                          <a:effectLst/>
                        </a:rPr>
                        <a:t>1</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Hoa</a:t>
                      </a:r>
                      <a:r>
                        <a:rPr lang="en-US" sz="2600" b="1" dirty="0">
                          <a:effectLst/>
                        </a:rPr>
                        <a:t> </a:t>
                      </a:r>
                      <a:r>
                        <a:rPr lang="en-US" sz="2600" b="1" dirty="0" err="1">
                          <a:effectLst/>
                        </a:rPr>
                        <a:t>hướng</a:t>
                      </a:r>
                      <a:r>
                        <a:rPr lang="en-US" sz="2600" b="1" dirty="0">
                          <a:effectLst/>
                        </a:rPr>
                        <a:t> </a:t>
                      </a:r>
                      <a:r>
                        <a:rPr lang="en-US" sz="2600" b="1" dirty="0" err="1">
                          <a:effectLst/>
                        </a:rPr>
                        <a:t>dương</a:t>
                      </a:r>
                      <a:r>
                        <a:rPr lang="en-US" sz="2600" b="1" dirty="0">
                          <a:effectLst/>
                        </a:rPr>
                        <a:t> </a:t>
                      </a:r>
                      <a:r>
                        <a:rPr lang="en-US" sz="2600" b="1" dirty="0" err="1">
                          <a:effectLst/>
                        </a:rPr>
                        <a:t>luôn</a:t>
                      </a:r>
                      <a:r>
                        <a:rPr lang="en-US" sz="2600" b="1" dirty="0">
                          <a:effectLst/>
                        </a:rPr>
                        <a:t> </a:t>
                      </a:r>
                      <a:r>
                        <a:rPr lang="en-US" sz="2600" b="1" dirty="0" err="1">
                          <a:effectLst/>
                        </a:rPr>
                        <a:t>hướng</a:t>
                      </a:r>
                      <a:r>
                        <a:rPr lang="en-US" sz="2600" b="1" dirty="0">
                          <a:effectLst/>
                        </a:rPr>
                        <a:t> </a:t>
                      </a:r>
                      <a:r>
                        <a:rPr lang="en-US" sz="2600" b="1" dirty="0" err="1">
                          <a:effectLst/>
                        </a:rPr>
                        <a:t>về</a:t>
                      </a:r>
                      <a:r>
                        <a:rPr lang="en-US" sz="2600" b="1" dirty="0">
                          <a:effectLst/>
                        </a:rPr>
                        <a:t> </a:t>
                      </a:r>
                      <a:r>
                        <a:rPr lang="en-US" sz="2600" b="1" dirty="0" err="1">
                          <a:effectLst/>
                        </a:rPr>
                        <a:t>phía</a:t>
                      </a:r>
                      <a:r>
                        <a:rPr lang="en-US" sz="2600" b="1" dirty="0">
                          <a:effectLst/>
                        </a:rPr>
                        <a:t> </a:t>
                      </a:r>
                      <a:r>
                        <a:rPr lang="en-US" sz="2600" b="1" dirty="0" err="1">
                          <a:effectLst/>
                        </a:rPr>
                        <a:t>ánh</a:t>
                      </a:r>
                      <a:r>
                        <a:rPr lang="en-US" sz="2600" b="1" dirty="0">
                          <a:effectLst/>
                        </a:rPr>
                        <a:t> </a:t>
                      </a:r>
                      <a:r>
                        <a:rPr lang="en-US" sz="2600" b="1" dirty="0" err="1">
                          <a:effectLst/>
                        </a:rPr>
                        <a:t>sáng</a:t>
                      </a:r>
                      <a:r>
                        <a:rPr lang="en-US" sz="2600" b="1" dirty="0">
                          <a:effectLst/>
                        </a:rPr>
                        <a:t> </a:t>
                      </a:r>
                      <a:r>
                        <a:rPr lang="en-US" sz="2600" b="1" dirty="0" err="1">
                          <a:effectLst/>
                        </a:rPr>
                        <a:t>mặt</a:t>
                      </a:r>
                      <a:r>
                        <a:rPr lang="en-US" sz="2600" b="1" dirty="0">
                          <a:effectLst/>
                        </a:rPr>
                        <a:t> </a:t>
                      </a:r>
                      <a:r>
                        <a:rPr lang="en-US" sz="2600" b="1" dirty="0" err="1">
                          <a:effectLst/>
                        </a:rPr>
                        <a:t>trời</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Có</a:t>
                      </a:r>
                      <a:r>
                        <a:rPr lang="en-US" sz="2600" b="1" dirty="0">
                          <a:effectLst/>
                        </a:rPr>
                        <a:t> </a:t>
                      </a:r>
                      <a:r>
                        <a:rPr lang="en-US" sz="2600" b="1" dirty="0" err="1">
                          <a:effectLst/>
                        </a:rPr>
                        <a:t>phải</a:t>
                      </a:r>
                      <a:r>
                        <a:rPr lang="en-US" sz="2600" b="1" dirty="0">
                          <a:effectLst/>
                        </a:rPr>
                        <a:t> </a:t>
                      </a:r>
                      <a:r>
                        <a:rPr lang="en-US" sz="2600" b="1" dirty="0" err="1">
                          <a:effectLst/>
                        </a:rPr>
                        <a:t>ánh</a:t>
                      </a:r>
                      <a:r>
                        <a:rPr lang="en-US" sz="2600" b="1" dirty="0">
                          <a:effectLst/>
                        </a:rPr>
                        <a:t> </a:t>
                      </a:r>
                      <a:r>
                        <a:rPr lang="en-US" sz="2600" b="1" dirty="0" err="1">
                          <a:effectLst/>
                        </a:rPr>
                        <a:t>sáng</a:t>
                      </a:r>
                      <a:r>
                        <a:rPr lang="en-US" sz="2600" b="1" dirty="0">
                          <a:effectLst/>
                        </a:rPr>
                        <a:t> </a:t>
                      </a:r>
                      <a:r>
                        <a:rPr lang="en-US" sz="2600" b="1" dirty="0" err="1">
                          <a:effectLst/>
                        </a:rPr>
                        <a:t>mặt</a:t>
                      </a:r>
                      <a:r>
                        <a:rPr lang="en-US" sz="2600" b="1" dirty="0">
                          <a:effectLst/>
                        </a:rPr>
                        <a:t> </a:t>
                      </a:r>
                      <a:r>
                        <a:rPr lang="en-US" sz="2600" b="1" dirty="0" err="1">
                          <a:effectLst/>
                        </a:rPr>
                        <a:t>trời</a:t>
                      </a:r>
                      <a:r>
                        <a:rPr lang="en-US" sz="2600" b="1" dirty="0">
                          <a:effectLst/>
                        </a:rPr>
                        <a:t> </a:t>
                      </a:r>
                      <a:r>
                        <a:rPr lang="en-US" sz="2600" b="1" dirty="0" err="1">
                          <a:effectLst/>
                        </a:rPr>
                        <a:t>đã</a:t>
                      </a:r>
                      <a:r>
                        <a:rPr lang="en-US" sz="2600" b="1" dirty="0">
                          <a:effectLst/>
                        </a:rPr>
                        <a:t> </a:t>
                      </a:r>
                      <a:r>
                        <a:rPr lang="en-US" sz="2600" b="1" dirty="0" err="1">
                          <a:effectLst/>
                        </a:rPr>
                        <a:t>gây</a:t>
                      </a:r>
                      <a:r>
                        <a:rPr lang="en-US" sz="2600" b="1" dirty="0">
                          <a:effectLst/>
                        </a:rPr>
                        <a:t> </a:t>
                      </a:r>
                      <a:r>
                        <a:rPr lang="en-US" sz="2600" b="1" dirty="0" err="1">
                          <a:effectLst/>
                        </a:rPr>
                        <a:t>nên</a:t>
                      </a:r>
                      <a:r>
                        <a:rPr lang="en-US" sz="2600" b="1" dirty="0">
                          <a:effectLst/>
                        </a:rPr>
                        <a:t> </a:t>
                      </a:r>
                      <a:r>
                        <a:rPr lang="en-US" sz="2600" b="1" dirty="0" err="1">
                          <a:effectLst/>
                        </a:rPr>
                        <a:t>tính</a:t>
                      </a:r>
                      <a:r>
                        <a:rPr lang="en-US" sz="2600" b="1" dirty="0">
                          <a:effectLst/>
                        </a:rPr>
                        <a:t> </a:t>
                      </a:r>
                      <a:r>
                        <a:rPr lang="en-US" sz="2600" b="1" dirty="0" err="1">
                          <a:effectLst/>
                        </a:rPr>
                        <a:t>hướng</a:t>
                      </a:r>
                      <a:r>
                        <a:rPr lang="en-US" sz="2600" b="1" dirty="0">
                          <a:effectLst/>
                        </a:rPr>
                        <a:t> </a:t>
                      </a:r>
                      <a:r>
                        <a:rPr lang="en-US" sz="2600" b="1" dirty="0" err="1">
                          <a:effectLst/>
                        </a:rPr>
                        <a:t>sáng</a:t>
                      </a:r>
                      <a:r>
                        <a:rPr lang="en-US" sz="2600" b="1" dirty="0">
                          <a:effectLst/>
                        </a:rPr>
                        <a:t> </a:t>
                      </a:r>
                      <a:r>
                        <a:rPr lang="en-US" sz="2600" b="1" dirty="0" err="1">
                          <a:effectLst/>
                        </a:rPr>
                        <a:t>dương</a:t>
                      </a:r>
                      <a:r>
                        <a:rPr lang="en-US" sz="2600" b="1" dirty="0">
                          <a:effectLst/>
                        </a:rPr>
                        <a:t> ở </a:t>
                      </a:r>
                      <a:r>
                        <a:rPr lang="en-US" sz="2600" b="1" dirty="0" err="1">
                          <a:effectLst/>
                        </a:rPr>
                        <a:t>hoa</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6992401"/>
                  </a:ext>
                </a:extLst>
              </a:tr>
              <a:tr h="656956">
                <a:tc>
                  <a:txBody>
                    <a:bodyPr/>
                    <a:lstStyle/>
                    <a:p>
                      <a:pPr algn="ctr">
                        <a:lnSpc>
                          <a:spcPct val="115000"/>
                        </a:lnSpc>
                        <a:spcBef>
                          <a:spcPts val="500"/>
                        </a:spcBef>
                        <a:spcAft>
                          <a:spcPts val="0"/>
                        </a:spcAft>
                        <a:tabLst>
                          <a:tab pos="6031230" algn="r"/>
                        </a:tabLst>
                      </a:pPr>
                      <a:r>
                        <a:rPr lang="en-US" sz="2600" b="1" dirty="0">
                          <a:effectLst/>
                        </a:rPr>
                        <a:t>2</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Cây</a:t>
                      </a:r>
                      <a:r>
                        <a:rPr lang="en-US" sz="2600" b="1" dirty="0">
                          <a:effectLst/>
                        </a:rPr>
                        <a:t> </a:t>
                      </a:r>
                      <a:r>
                        <a:rPr lang="en-US" sz="2600" b="1" dirty="0" err="1">
                          <a:effectLst/>
                        </a:rPr>
                        <a:t>cà</a:t>
                      </a:r>
                      <a:r>
                        <a:rPr lang="en-US" sz="2600" b="1" dirty="0">
                          <a:effectLst/>
                        </a:rPr>
                        <a:t> </a:t>
                      </a:r>
                      <a:r>
                        <a:rPr lang="en-US" sz="2600" b="1" dirty="0" err="1">
                          <a:effectLst/>
                        </a:rPr>
                        <a:t>chua</a:t>
                      </a:r>
                      <a:r>
                        <a:rPr lang="en-US" sz="2600" b="1" dirty="0">
                          <a:effectLst/>
                        </a:rPr>
                        <a:t> </a:t>
                      </a:r>
                      <a:r>
                        <a:rPr lang="en-US" sz="2600" b="1" dirty="0" err="1">
                          <a:effectLst/>
                        </a:rPr>
                        <a:t>treo</a:t>
                      </a:r>
                      <a:r>
                        <a:rPr lang="en-US" sz="2600" b="1" dirty="0">
                          <a:effectLst/>
                        </a:rPr>
                        <a:t> </a:t>
                      </a:r>
                      <a:r>
                        <a:rPr lang="en-US" sz="2600" b="1" dirty="0" err="1">
                          <a:effectLst/>
                        </a:rPr>
                        <a:t>ngược</a:t>
                      </a:r>
                      <a:r>
                        <a:rPr lang="en-US" sz="2600" b="1" dirty="0">
                          <a:effectLst/>
                        </a:rPr>
                        <a:t> </a:t>
                      </a:r>
                      <a:r>
                        <a:rPr lang="en-US" sz="2600" b="1" dirty="0" err="1">
                          <a:effectLst/>
                        </a:rPr>
                        <a:t>có</a:t>
                      </a:r>
                      <a:r>
                        <a:rPr lang="en-US" sz="2600" b="1" dirty="0">
                          <a:effectLst/>
                        </a:rPr>
                        <a:t> </a:t>
                      </a:r>
                      <a:r>
                        <a:rPr lang="en-US" sz="2600" b="1" dirty="0" err="1">
                          <a:effectLst/>
                        </a:rPr>
                        <a:t>thân</a:t>
                      </a:r>
                      <a:r>
                        <a:rPr lang="en-US" sz="2600" b="1" dirty="0">
                          <a:effectLst/>
                        </a:rPr>
                        <a:t> quay </a:t>
                      </a:r>
                      <a:r>
                        <a:rPr lang="en-US" sz="2600" b="1" dirty="0" err="1">
                          <a:effectLst/>
                        </a:rPr>
                        <a:t>lên</a:t>
                      </a:r>
                      <a:r>
                        <a:rPr lang="en-US" sz="2600" b="1" dirty="0">
                          <a:effectLst/>
                        </a:rPr>
                        <a:t> </a:t>
                      </a:r>
                      <a:r>
                        <a:rPr lang="en-US" sz="2600" b="1" dirty="0" err="1">
                          <a:effectLst/>
                        </a:rPr>
                        <a:t>phía</a:t>
                      </a:r>
                      <a:r>
                        <a:rPr lang="en-US" sz="2600" b="1" dirty="0">
                          <a:effectLst/>
                        </a:rPr>
                        <a:t> </a:t>
                      </a:r>
                      <a:r>
                        <a:rPr lang="en-US" sz="2600" b="1" dirty="0" err="1">
                          <a:effectLst/>
                        </a:rPr>
                        <a:t>trên</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Có</a:t>
                      </a:r>
                      <a:r>
                        <a:rPr lang="en-US" sz="2600" b="1" dirty="0">
                          <a:effectLst/>
                        </a:rPr>
                        <a:t> </a:t>
                      </a:r>
                      <a:r>
                        <a:rPr lang="en-US" sz="2600" b="1" dirty="0" err="1">
                          <a:effectLst/>
                        </a:rPr>
                        <a:t>phải</a:t>
                      </a:r>
                      <a:r>
                        <a:rPr lang="en-US" sz="2600" b="1" dirty="0">
                          <a:effectLst/>
                        </a:rPr>
                        <a:t> </a:t>
                      </a:r>
                      <a:r>
                        <a:rPr lang="en-US" sz="2600" b="1" dirty="0" err="1">
                          <a:effectLst/>
                        </a:rPr>
                        <a:t>thân</a:t>
                      </a:r>
                      <a:r>
                        <a:rPr lang="en-US" sz="2600" b="1" dirty="0">
                          <a:effectLst/>
                        </a:rPr>
                        <a:t> </a:t>
                      </a:r>
                      <a:r>
                        <a:rPr lang="en-US" sz="2600" b="1" dirty="0" err="1">
                          <a:effectLst/>
                        </a:rPr>
                        <a:t>cây</a:t>
                      </a:r>
                      <a:r>
                        <a:rPr lang="en-US" sz="2600" b="1" dirty="0">
                          <a:effectLst/>
                        </a:rPr>
                        <a:t> quay </a:t>
                      </a:r>
                      <a:r>
                        <a:rPr lang="en-US" sz="2600" b="1" dirty="0" err="1">
                          <a:effectLst/>
                        </a:rPr>
                        <a:t>ngược</a:t>
                      </a:r>
                      <a:r>
                        <a:rPr lang="en-US" sz="2600" b="1" dirty="0">
                          <a:effectLst/>
                        </a:rPr>
                        <a:t> </a:t>
                      </a:r>
                      <a:r>
                        <a:rPr lang="en-US" sz="2600" b="1" dirty="0" err="1">
                          <a:effectLst/>
                        </a:rPr>
                        <a:t>lên</a:t>
                      </a:r>
                      <a:r>
                        <a:rPr lang="en-US" sz="2600" b="1" dirty="0">
                          <a:effectLst/>
                        </a:rPr>
                        <a:t> </a:t>
                      </a:r>
                      <a:r>
                        <a:rPr lang="en-US" sz="2600" b="1" dirty="0" err="1">
                          <a:effectLst/>
                        </a:rPr>
                        <a:t>để</a:t>
                      </a:r>
                      <a:r>
                        <a:rPr lang="en-US" sz="2600" b="1" dirty="0">
                          <a:effectLst/>
                        </a:rPr>
                        <a:t> </a:t>
                      </a:r>
                      <a:r>
                        <a:rPr lang="en-US" sz="2600" b="1" dirty="0" err="1">
                          <a:effectLst/>
                        </a:rPr>
                        <a:t>hấp</a:t>
                      </a:r>
                      <a:r>
                        <a:rPr lang="en-US" sz="2600" b="1" dirty="0">
                          <a:effectLst/>
                        </a:rPr>
                        <a:t> </a:t>
                      </a:r>
                      <a:r>
                        <a:rPr lang="en-US" sz="2600" b="1" dirty="0" err="1">
                          <a:effectLst/>
                        </a:rPr>
                        <a:t>thụ</a:t>
                      </a:r>
                      <a:r>
                        <a:rPr lang="en-US" sz="2600" b="1" dirty="0">
                          <a:effectLst/>
                        </a:rPr>
                        <a:t> </a:t>
                      </a:r>
                      <a:r>
                        <a:rPr lang="en-US" sz="2600" b="1" dirty="0" err="1">
                          <a:effectLst/>
                        </a:rPr>
                        <a:t>ánh</a:t>
                      </a:r>
                      <a:r>
                        <a:rPr lang="en-US" sz="2600" b="1" dirty="0">
                          <a:effectLst/>
                        </a:rPr>
                        <a:t> </a:t>
                      </a:r>
                      <a:r>
                        <a:rPr lang="en-US" sz="2600" b="1" dirty="0" err="1">
                          <a:effectLst/>
                        </a:rPr>
                        <a:t>sáng</a:t>
                      </a:r>
                      <a:r>
                        <a:rPr lang="en-US" sz="2600" b="1" dirty="0">
                          <a:effectLst/>
                        </a:rPr>
                        <a:t> </a:t>
                      </a:r>
                      <a:r>
                        <a:rPr lang="en-US" sz="2600" b="1" dirty="0" err="1">
                          <a:effectLst/>
                        </a:rPr>
                        <a:t>mặt</a:t>
                      </a:r>
                      <a:r>
                        <a:rPr lang="en-US" sz="2600" b="1" dirty="0">
                          <a:effectLst/>
                        </a:rPr>
                        <a:t> </a:t>
                      </a:r>
                      <a:r>
                        <a:rPr lang="en-US" sz="2600" b="1" dirty="0" err="1">
                          <a:effectLst/>
                        </a:rPr>
                        <a:t>trời</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3264985"/>
                  </a:ext>
                </a:extLst>
              </a:tr>
              <a:tr h="995345">
                <a:tc>
                  <a:txBody>
                    <a:bodyPr/>
                    <a:lstStyle/>
                    <a:p>
                      <a:pPr algn="ctr">
                        <a:lnSpc>
                          <a:spcPct val="115000"/>
                        </a:lnSpc>
                        <a:spcBef>
                          <a:spcPts val="500"/>
                        </a:spcBef>
                        <a:spcAft>
                          <a:spcPts val="0"/>
                        </a:spcAft>
                        <a:tabLst>
                          <a:tab pos="6031230" algn="r"/>
                        </a:tabLst>
                      </a:pPr>
                      <a:r>
                        <a:rPr lang="en-US" sz="2600" b="1" dirty="0">
                          <a:effectLst/>
                        </a:rPr>
                        <a:t>3</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Rễ</a:t>
                      </a:r>
                      <a:r>
                        <a:rPr lang="en-US" sz="2600" b="1" dirty="0">
                          <a:effectLst/>
                        </a:rPr>
                        <a:t> </a:t>
                      </a:r>
                      <a:r>
                        <a:rPr lang="en-US" sz="2600" b="1" dirty="0" err="1">
                          <a:effectLst/>
                        </a:rPr>
                        <a:t>của</a:t>
                      </a:r>
                      <a:r>
                        <a:rPr lang="en-US" sz="2600" b="1" dirty="0">
                          <a:effectLst/>
                        </a:rPr>
                        <a:t> </a:t>
                      </a:r>
                      <a:r>
                        <a:rPr lang="en-US" sz="2600" b="1" dirty="0" err="1">
                          <a:effectLst/>
                        </a:rPr>
                        <a:t>nhiều</a:t>
                      </a:r>
                      <a:r>
                        <a:rPr lang="en-US" sz="2600" b="1" dirty="0">
                          <a:effectLst/>
                        </a:rPr>
                        <a:t> </a:t>
                      </a:r>
                      <a:r>
                        <a:rPr lang="en-US" sz="2600" b="1" dirty="0" err="1">
                          <a:effectLst/>
                        </a:rPr>
                        <a:t>loài</a:t>
                      </a:r>
                      <a:r>
                        <a:rPr lang="en-US" sz="2600" b="1" dirty="0">
                          <a:effectLst/>
                        </a:rPr>
                        <a:t> </a:t>
                      </a:r>
                      <a:r>
                        <a:rPr lang="en-US" sz="2600" b="1" dirty="0" err="1">
                          <a:effectLst/>
                        </a:rPr>
                        <a:t>cây</a:t>
                      </a:r>
                      <a:r>
                        <a:rPr lang="en-US" sz="2600" b="1" dirty="0">
                          <a:effectLst/>
                        </a:rPr>
                        <a:t> </a:t>
                      </a:r>
                      <a:r>
                        <a:rPr lang="en-US" sz="2600" b="1" dirty="0" err="1">
                          <a:effectLst/>
                        </a:rPr>
                        <a:t>sống</a:t>
                      </a:r>
                      <a:r>
                        <a:rPr lang="en-US" sz="2600" b="1" dirty="0">
                          <a:effectLst/>
                        </a:rPr>
                        <a:t> ở </a:t>
                      </a:r>
                      <a:r>
                        <a:rPr lang="en-US" sz="2600" b="1" dirty="0" err="1">
                          <a:effectLst/>
                        </a:rPr>
                        <a:t>vùng</a:t>
                      </a:r>
                      <a:r>
                        <a:rPr lang="en-US" sz="2600" b="1" dirty="0">
                          <a:effectLst/>
                        </a:rPr>
                        <a:t> </a:t>
                      </a:r>
                      <a:r>
                        <a:rPr lang="en-US" sz="2600" b="1" dirty="0" err="1">
                          <a:effectLst/>
                        </a:rPr>
                        <a:t>khô</a:t>
                      </a:r>
                      <a:r>
                        <a:rPr lang="en-US" sz="2600" b="1" dirty="0">
                          <a:effectLst/>
                        </a:rPr>
                        <a:t> </a:t>
                      </a:r>
                      <a:r>
                        <a:rPr lang="en-US" sz="2600" b="1" dirty="0" err="1">
                          <a:effectLst/>
                        </a:rPr>
                        <a:t>hạn</a:t>
                      </a:r>
                      <a:r>
                        <a:rPr lang="en-US" sz="2600" b="1" dirty="0">
                          <a:effectLst/>
                        </a:rPr>
                        <a:t>, </a:t>
                      </a:r>
                      <a:r>
                        <a:rPr lang="en-US" sz="2600" b="1" dirty="0" err="1">
                          <a:effectLst/>
                        </a:rPr>
                        <a:t>thiếu</a:t>
                      </a:r>
                      <a:r>
                        <a:rPr lang="en-US" sz="2600" b="1" dirty="0">
                          <a:effectLst/>
                        </a:rPr>
                        <a:t> </a:t>
                      </a:r>
                      <a:r>
                        <a:rPr lang="en-US" sz="2600" b="1" dirty="0" err="1">
                          <a:effectLst/>
                        </a:rPr>
                        <a:t>nước</a:t>
                      </a:r>
                      <a:r>
                        <a:rPr lang="en-US" sz="2600" b="1" dirty="0">
                          <a:effectLst/>
                        </a:rPr>
                        <a:t> </a:t>
                      </a:r>
                      <a:r>
                        <a:rPr lang="en-US" sz="2600" b="1" dirty="0" err="1">
                          <a:effectLst/>
                        </a:rPr>
                        <a:t>thường</a:t>
                      </a:r>
                      <a:r>
                        <a:rPr lang="en-US" sz="2600" b="1" dirty="0">
                          <a:effectLst/>
                        </a:rPr>
                        <a:t> </a:t>
                      </a:r>
                      <a:r>
                        <a:rPr lang="en-US" sz="2600" b="1" dirty="0" err="1">
                          <a:effectLst/>
                        </a:rPr>
                        <a:t>mọc</a:t>
                      </a:r>
                      <a:r>
                        <a:rPr lang="en-US" sz="2600" b="1" dirty="0">
                          <a:effectLst/>
                        </a:rPr>
                        <a:t> </a:t>
                      </a:r>
                      <a:r>
                        <a:rPr lang="en-US" sz="2600" b="1" dirty="0" err="1">
                          <a:effectLst/>
                        </a:rPr>
                        <a:t>rất</a:t>
                      </a:r>
                      <a:r>
                        <a:rPr lang="en-US" sz="2600" b="1" dirty="0">
                          <a:effectLst/>
                        </a:rPr>
                        <a:t> </a:t>
                      </a:r>
                      <a:r>
                        <a:rPr lang="en-US" sz="2600" b="1" dirty="0" err="1">
                          <a:effectLst/>
                        </a:rPr>
                        <a:t>dài</a:t>
                      </a:r>
                      <a:r>
                        <a:rPr lang="en-US" sz="2600" b="1" dirty="0">
                          <a:effectLst/>
                        </a:rPr>
                        <a:t>, </a:t>
                      </a:r>
                      <a:r>
                        <a:rPr lang="en-US" sz="2600" b="1" dirty="0" err="1">
                          <a:effectLst/>
                        </a:rPr>
                        <a:t>lan</a:t>
                      </a:r>
                      <a:r>
                        <a:rPr lang="en-US" sz="2600" b="1" dirty="0">
                          <a:effectLst/>
                        </a:rPr>
                        <a:t> </a:t>
                      </a:r>
                      <a:r>
                        <a:rPr lang="en-US" sz="2600" b="1" dirty="0" err="1">
                          <a:effectLst/>
                        </a:rPr>
                        <a:t>rộng</a:t>
                      </a:r>
                      <a:r>
                        <a:rPr lang="en-US" sz="2600" b="1" dirty="0">
                          <a:effectLst/>
                        </a:rPr>
                        <a:t> </a:t>
                      </a:r>
                      <a:r>
                        <a:rPr lang="en-US" sz="2600" b="1" dirty="0" err="1">
                          <a:effectLst/>
                        </a:rPr>
                        <a:t>và</a:t>
                      </a:r>
                      <a:r>
                        <a:rPr lang="en-US" sz="2600" b="1" dirty="0">
                          <a:effectLst/>
                        </a:rPr>
                        <a:t> </a:t>
                      </a:r>
                      <a:r>
                        <a:rPr lang="en-US" sz="2600" b="1" dirty="0" err="1">
                          <a:effectLst/>
                        </a:rPr>
                        <a:t>đâm</a:t>
                      </a:r>
                      <a:r>
                        <a:rPr lang="en-US" sz="2600" b="1" dirty="0">
                          <a:effectLst/>
                        </a:rPr>
                        <a:t> </a:t>
                      </a:r>
                      <a:r>
                        <a:rPr lang="en-US" sz="2600" b="1" dirty="0" err="1">
                          <a:effectLst/>
                        </a:rPr>
                        <a:t>sâu</a:t>
                      </a:r>
                      <a:r>
                        <a:rPr lang="en-US" sz="2600" b="1" dirty="0">
                          <a:effectLst/>
                        </a:rPr>
                        <a:t> </a:t>
                      </a:r>
                      <a:r>
                        <a:rPr lang="en-US" sz="2600" b="1" dirty="0" err="1">
                          <a:effectLst/>
                        </a:rPr>
                        <a:t>xuống</a:t>
                      </a:r>
                      <a:r>
                        <a:rPr lang="en-US" sz="2600" b="1" dirty="0">
                          <a:effectLst/>
                        </a:rPr>
                        <a:t> </a:t>
                      </a:r>
                      <a:r>
                        <a:rPr lang="en-US" sz="2600" b="1" dirty="0" err="1">
                          <a:effectLst/>
                        </a:rPr>
                        <a:t>lòng</a:t>
                      </a:r>
                      <a:r>
                        <a:rPr lang="en-US" sz="2600" b="1" dirty="0">
                          <a:effectLst/>
                        </a:rPr>
                        <a:t> </a:t>
                      </a:r>
                      <a:r>
                        <a:rPr lang="en-US" sz="2600" b="1" dirty="0" err="1">
                          <a:effectLst/>
                        </a:rPr>
                        <a:t>đất</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Tại</a:t>
                      </a:r>
                      <a:r>
                        <a:rPr lang="en-US" sz="2600" b="1" dirty="0">
                          <a:effectLst/>
                        </a:rPr>
                        <a:t> </a:t>
                      </a:r>
                      <a:r>
                        <a:rPr lang="en-US" sz="2600" b="1" dirty="0" err="1">
                          <a:effectLst/>
                        </a:rPr>
                        <a:t>sao</a:t>
                      </a:r>
                      <a:r>
                        <a:rPr lang="en-US" sz="2600" b="1" dirty="0">
                          <a:effectLst/>
                        </a:rPr>
                        <a:t> </a:t>
                      </a:r>
                      <a:r>
                        <a:rPr lang="en-US" sz="2600" b="1" dirty="0" err="1">
                          <a:effectLst/>
                        </a:rPr>
                        <a:t>khi</a:t>
                      </a:r>
                      <a:r>
                        <a:rPr lang="en-US" sz="2600" b="1" dirty="0">
                          <a:effectLst/>
                        </a:rPr>
                        <a:t> </a:t>
                      </a:r>
                      <a:r>
                        <a:rPr lang="en-US" sz="2600" b="1" dirty="0" err="1">
                          <a:effectLst/>
                        </a:rPr>
                        <a:t>môi</a:t>
                      </a:r>
                      <a:r>
                        <a:rPr lang="en-US" sz="2600" b="1" dirty="0">
                          <a:effectLst/>
                        </a:rPr>
                        <a:t> </a:t>
                      </a:r>
                      <a:r>
                        <a:rPr lang="en-US" sz="2600" b="1" dirty="0" err="1">
                          <a:effectLst/>
                        </a:rPr>
                        <a:t>trường</a:t>
                      </a:r>
                      <a:r>
                        <a:rPr lang="en-US" sz="2600" b="1" dirty="0">
                          <a:effectLst/>
                        </a:rPr>
                        <a:t> </a:t>
                      </a:r>
                      <a:r>
                        <a:rPr lang="en-US" sz="2600" b="1" dirty="0" err="1">
                          <a:effectLst/>
                        </a:rPr>
                        <a:t>thiếu</a:t>
                      </a:r>
                      <a:r>
                        <a:rPr lang="en-US" sz="2600" b="1" dirty="0">
                          <a:effectLst/>
                        </a:rPr>
                        <a:t> </a:t>
                      </a:r>
                      <a:r>
                        <a:rPr lang="en-US" sz="2600" b="1" dirty="0" err="1">
                          <a:effectLst/>
                        </a:rPr>
                        <a:t>nước</a:t>
                      </a:r>
                      <a:r>
                        <a:rPr lang="en-US" sz="2600" b="1" dirty="0">
                          <a:effectLst/>
                        </a:rPr>
                        <a:t> </a:t>
                      </a:r>
                      <a:r>
                        <a:rPr lang="en-US" sz="2600" b="1" dirty="0" err="1">
                          <a:effectLst/>
                        </a:rPr>
                        <a:t>thì</a:t>
                      </a:r>
                      <a:r>
                        <a:rPr lang="en-US" sz="2600" b="1" dirty="0">
                          <a:effectLst/>
                        </a:rPr>
                        <a:t> </a:t>
                      </a:r>
                      <a:r>
                        <a:rPr lang="en-US" sz="2600" b="1" dirty="0" err="1">
                          <a:effectLst/>
                        </a:rPr>
                        <a:t>rễ</a:t>
                      </a:r>
                      <a:r>
                        <a:rPr lang="en-US" sz="2600" b="1" dirty="0">
                          <a:effectLst/>
                        </a:rPr>
                        <a:t> </a:t>
                      </a:r>
                      <a:r>
                        <a:rPr lang="en-US" sz="2600" b="1" dirty="0" err="1">
                          <a:effectLst/>
                        </a:rPr>
                        <a:t>cây</a:t>
                      </a:r>
                      <a:r>
                        <a:rPr lang="en-US" sz="2600" b="1" dirty="0">
                          <a:effectLst/>
                        </a:rPr>
                        <a:t> </a:t>
                      </a:r>
                      <a:r>
                        <a:rPr lang="en-US" sz="2600" b="1" dirty="0" err="1">
                          <a:effectLst/>
                        </a:rPr>
                        <a:t>lại</a:t>
                      </a:r>
                      <a:r>
                        <a:rPr lang="en-US" sz="2600" b="1" dirty="0">
                          <a:effectLst/>
                        </a:rPr>
                        <a:t> </a:t>
                      </a:r>
                      <a:r>
                        <a:rPr lang="en-US" sz="2600" b="1" dirty="0" err="1">
                          <a:effectLst/>
                        </a:rPr>
                        <a:t>mọc</a:t>
                      </a:r>
                      <a:r>
                        <a:rPr lang="en-US" sz="2600" b="1" dirty="0">
                          <a:effectLst/>
                        </a:rPr>
                        <a:t> </a:t>
                      </a:r>
                      <a:r>
                        <a:rPr lang="en-US" sz="2600" b="1" dirty="0" err="1">
                          <a:effectLst/>
                        </a:rPr>
                        <a:t>dài</a:t>
                      </a:r>
                      <a:r>
                        <a:rPr lang="en-US" sz="2600" b="1" dirty="0">
                          <a:effectLst/>
                        </a:rPr>
                        <a:t> </a:t>
                      </a:r>
                      <a:r>
                        <a:rPr lang="en-US" sz="2600" b="1" dirty="0" err="1">
                          <a:effectLst/>
                        </a:rPr>
                        <a:t>và</a:t>
                      </a:r>
                      <a:r>
                        <a:rPr lang="en-US" sz="2600" b="1" dirty="0">
                          <a:effectLst/>
                        </a:rPr>
                        <a:t> </a:t>
                      </a:r>
                      <a:r>
                        <a:rPr lang="en-US" sz="2600" b="1" dirty="0" err="1">
                          <a:effectLst/>
                        </a:rPr>
                        <a:t>đâm</a:t>
                      </a:r>
                      <a:r>
                        <a:rPr lang="en-US" sz="2600" b="1" dirty="0">
                          <a:effectLst/>
                        </a:rPr>
                        <a:t> </a:t>
                      </a:r>
                      <a:r>
                        <a:rPr lang="en-US" sz="2600" b="1" dirty="0" err="1">
                          <a:effectLst/>
                        </a:rPr>
                        <a:t>sâu</a:t>
                      </a:r>
                      <a:r>
                        <a:rPr lang="en-US" sz="2600" b="1" dirty="0">
                          <a:effectLst/>
                        </a:rPr>
                        <a:t> </a:t>
                      </a:r>
                      <a:r>
                        <a:rPr lang="en-US" sz="2600" b="1" dirty="0" err="1">
                          <a:effectLst/>
                        </a:rPr>
                        <a:t>xuống</a:t>
                      </a:r>
                      <a:r>
                        <a:rPr lang="en-US" sz="2600" b="1" dirty="0">
                          <a:effectLst/>
                        </a:rPr>
                        <a:t> </a:t>
                      </a:r>
                      <a:r>
                        <a:rPr lang="en-US" sz="2600" b="1" dirty="0" err="1">
                          <a:effectLst/>
                        </a:rPr>
                        <a:t>lòng</a:t>
                      </a:r>
                      <a:r>
                        <a:rPr lang="en-US" sz="2600" b="1" dirty="0">
                          <a:effectLst/>
                        </a:rPr>
                        <a:t> </a:t>
                      </a:r>
                      <a:r>
                        <a:rPr lang="en-US" sz="2600" b="1" dirty="0" err="1">
                          <a:effectLst/>
                        </a:rPr>
                        <a:t>đất</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5884698"/>
                  </a:ext>
                </a:extLst>
              </a:tr>
              <a:tr h="656956">
                <a:tc>
                  <a:txBody>
                    <a:bodyPr/>
                    <a:lstStyle/>
                    <a:p>
                      <a:pPr algn="ctr">
                        <a:lnSpc>
                          <a:spcPct val="115000"/>
                        </a:lnSpc>
                        <a:spcBef>
                          <a:spcPts val="500"/>
                        </a:spcBef>
                        <a:spcAft>
                          <a:spcPts val="0"/>
                        </a:spcAft>
                        <a:tabLst>
                          <a:tab pos="6031230" algn="r"/>
                        </a:tabLst>
                      </a:pPr>
                      <a:r>
                        <a:rPr lang="en-US" sz="2600" b="1" dirty="0">
                          <a:effectLst/>
                        </a:rPr>
                        <a:t>4</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Lá</a:t>
                      </a:r>
                      <a:r>
                        <a:rPr lang="en-US" sz="2600" b="1" dirty="0">
                          <a:effectLst/>
                        </a:rPr>
                        <a:t> </a:t>
                      </a:r>
                      <a:r>
                        <a:rPr lang="en-US" sz="2600" b="1" dirty="0" err="1">
                          <a:effectLst/>
                        </a:rPr>
                        <a:t>cây</a:t>
                      </a:r>
                      <a:r>
                        <a:rPr lang="en-US" sz="2600" b="1" dirty="0">
                          <a:effectLst/>
                        </a:rPr>
                        <a:t> </a:t>
                      </a:r>
                      <a:r>
                        <a:rPr lang="en-US" sz="2600" b="1" dirty="0" err="1">
                          <a:effectLst/>
                        </a:rPr>
                        <a:t>trinh</a:t>
                      </a:r>
                      <a:r>
                        <a:rPr lang="en-US" sz="2600" b="1" dirty="0">
                          <a:effectLst/>
                        </a:rPr>
                        <a:t> </a:t>
                      </a:r>
                      <a:r>
                        <a:rPr lang="en-US" sz="2600" b="1" dirty="0" err="1">
                          <a:effectLst/>
                        </a:rPr>
                        <a:t>nữ</a:t>
                      </a:r>
                      <a:r>
                        <a:rPr lang="en-US" sz="2600" b="1" dirty="0">
                          <a:effectLst/>
                        </a:rPr>
                        <a:t>, </a:t>
                      </a:r>
                      <a:r>
                        <a:rPr lang="en-US" sz="2600" b="1" dirty="0" err="1">
                          <a:effectLst/>
                        </a:rPr>
                        <a:t>cây</a:t>
                      </a:r>
                      <a:r>
                        <a:rPr lang="en-US" sz="2600" b="1" dirty="0">
                          <a:effectLst/>
                        </a:rPr>
                        <a:t> </a:t>
                      </a:r>
                      <a:r>
                        <a:rPr lang="en-US" sz="2600" b="1" dirty="0" err="1">
                          <a:effectLst/>
                        </a:rPr>
                        <a:t>bắt</a:t>
                      </a:r>
                      <a:r>
                        <a:rPr lang="en-US" sz="2600" b="1" dirty="0">
                          <a:effectLst/>
                        </a:rPr>
                        <a:t> </a:t>
                      </a:r>
                      <a:r>
                        <a:rPr lang="en-US" sz="2600" b="1" dirty="0" err="1">
                          <a:effectLst/>
                        </a:rPr>
                        <a:t>mồi</a:t>
                      </a:r>
                      <a:r>
                        <a:rPr lang="en-US" sz="2600" b="1" dirty="0">
                          <a:effectLst/>
                        </a:rPr>
                        <a:t>,… </a:t>
                      </a:r>
                      <a:r>
                        <a:rPr lang="en-US" sz="2600" b="1" dirty="0" err="1">
                          <a:effectLst/>
                        </a:rPr>
                        <a:t>khép</a:t>
                      </a:r>
                      <a:r>
                        <a:rPr lang="en-US" sz="2600" b="1" dirty="0">
                          <a:effectLst/>
                        </a:rPr>
                        <a:t> </a:t>
                      </a:r>
                      <a:r>
                        <a:rPr lang="en-US" sz="2600" b="1" dirty="0" err="1">
                          <a:effectLst/>
                        </a:rPr>
                        <a:t>lại</a:t>
                      </a:r>
                      <a:r>
                        <a:rPr lang="en-US" sz="2600" b="1" dirty="0">
                          <a:effectLst/>
                        </a:rPr>
                        <a:t> </a:t>
                      </a:r>
                      <a:r>
                        <a:rPr lang="en-US" sz="2600" b="1" dirty="0" err="1">
                          <a:effectLst/>
                        </a:rPr>
                        <a:t>khi</a:t>
                      </a:r>
                      <a:r>
                        <a:rPr lang="en-US" sz="2600" b="1" dirty="0">
                          <a:effectLst/>
                        </a:rPr>
                        <a:t> </a:t>
                      </a:r>
                      <a:r>
                        <a:rPr lang="en-US" sz="2600" b="1" dirty="0" err="1">
                          <a:effectLst/>
                        </a:rPr>
                        <a:t>bị</a:t>
                      </a:r>
                      <a:r>
                        <a:rPr lang="en-US" sz="2600" b="1" dirty="0">
                          <a:effectLst/>
                        </a:rPr>
                        <a:t> </a:t>
                      </a:r>
                      <a:r>
                        <a:rPr lang="en-US" sz="2600" b="1" dirty="0" err="1">
                          <a:effectLst/>
                        </a:rPr>
                        <a:t>va</a:t>
                      </a:r>
                      <a:r>
                        <a:rPr lang="en-US" sz="2600" b="1" dirty="0">
                          <a:effectLst/>
                        </a:rPr>
                        <a:t> </a:t>
                      </a:r>
                      <a:r>
                        <a:rPr lang="en-US" sz="2600" b="1" dirty="0" err="1">
                          <a:effectLst/>
                        </a:rPr>
                        <a:t>chạm</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Có</a:t>
                      </a:r>
                      <a:r>
                        <a:rPr lang="en-US" sz="2600" b="1" dirty="0">
                          <a:effectLst/>
                        </a:rPr>
                        <a:t> </a:t>
                      </a:r>
                      <a:r>
                        <a:rPr lang="en-US" sz="2600" b="1" dirty="0" err="1">
                          <a:effectLst/>
                        </a:rPr>
                        <a:t>phải</a:t>
                      </a:r>
                      <a:r>
                        <a:rPr lang="en-US" sz="2600" b="1" dirty="0">
                          <a:effectLst/>
                        </a:rPr>
                        <a:t> </a:t>
                      </a:r>
                      <a:r>
                        <a:rPr lang="en-US" sz="2600" b="1" dirty="0" err="1">
                          <a:effectLst/>
                        </a:rPr>
                        <a:t>việc</a:t>
                      </a:r>
                      <a:r>
                        <a:rPr lang="en-US" sz="2600" b="1" dirty="0">
                          <a:effectLst/>
                        </a:rPr>
                        <a:t> </a:t>
                      </a:r>
                      <a:r>
                        <a:rPr lang="en-US" sz="2600" b="1" dirty="0" err="1">
                          <a:effectLst/>
                        </a:rPr>
                        <a:t>khép</a:t>
                      </a:r>
                      <a:r>
                        <a:rPr lang="en-US" sz="2600" b="1" dirty="0">
                          <a:effectLst/>
                        </a:rPr>
                        <a:t> </a:t>
                      </a:r>
                      <a:r>
                        <a:rPr lang="en-US" sz="2600" b="1" dirty="0" err="1">
                          <a:effectLst/>
                        </a:rPr>
                        <a:t>lá</a:t>
                      </a:r>
                      <a:r>
                        <a:rPr lang="en-US" sz="2600" b="1" dirty="0">
                          <a:effectLst/>
                        </a:rPr>
                        <a:t> </a:t>
                      </a:r>
                      <a:r>
                        <a:rPr lang="en-US" sz="2600" b="1" dirty="0" err="1">
                          <a:effectLst/>
                        </a:rPr>
                        <a:t>là</a:t>
                      </a:r>
                      <a:r>
                        <a:rPr lang="en-US" sz="2600" b="1" dirty="0">
                          <a:effectLst/>
                        </a:rPr>
                        <a:t> </a:t>
                      </a:r>
                      <a:r>
                        <a:rPr lang="en-US" sz="2600" b="1" dirty="0" err="1">
                          <a:effectLst/>
                        </a:rPr>
                        <a:t>phản</a:t>
                      </a:r>
                      <a:r>
                        <a:rPr lang="en-US" sz="2600" b="1" dirty="0">
                          <a:effectLst/>
                        </a:rPr>
                        <a:t> </a:t>
                      </a:r>
                      <a:r>
                        <a:rPr lang="en-US" sz="2600" b="1" dirty="0" err="1">
                          <a:effectLst/>
                        </a:rPr>
                        <a:t>ứng</a:t>
                      </a:r>
                      <a:r>
                        <a:rPr lang="en-US" sz="2600" b="1" dirty="0">
                          <a:effectLst/>
                        </a:rPr>
                        <a:t> </a:t>
                      </a:r>
                      <a:r>
                        <a:rPr lang="en-US" sz="2600" b="1" dirty="0" err="1">
                          <a:effectLst/>
                        </a:rPr>
                        <a:t>tự</a:t>
                      </a:r>
                      <a:r>
                        <a:rPr lang="en-US" sz="2600" b="1" dirty="0">
                          <a:effectLst/>
                        </a:rPr>
                        <a:t> </a:t>
                      </a:r>
                      <a:r>
                        <a:rPr lang="en-US" sz="2600" b="1" dirty="0" err="1">
                          <a:effectLst/>
                        </a:rPr>
                        <a:t>vệ</a:t>
                      </a:r>
                      <a:r>
                        <a:rPr lang="en-US" sz="2600" b="1" dirty="0">
                          <a:effectLst/>
                        </a:rPr>
                        <a:t> </a:t>
                      </a:r>
                      <a:r>
                        <a:rPr lang="en-US" sz="2600" b="1" dirty="0" err="1">
                          <a:effectLst/>
                        </a:rPr>
                        <a:t>của</a:t>
                      </a:r>
                      <a:r>
                        <a:rPr lang="en-US" sz="2600" b="1" dirty="0">
                          <a:effectLst/>
                        </a:rPr>
                        <a:t> </a:t>
                      </a:r>
                      <a:r>
                        <a:rPr lang="en-US" sz="2600" b="1" dirty="0" err="1">
                          <a:effectLst/>
                        </a:rPr>
                        <a:t>cây</a:t>
                      </a:r>
                      <a:r>
                        <a:rPr lang="en-US" sz="2600" b="1" dirty="0">
                          <a:effectLst/>
                        </a:rPr>
                        <a:t> </a:t>
                      </a:r>
                      <a:r>
                        <a:rPr lang="en-US" sz="2600" b="1" dirty="0" err="1">
                          <a:effectLst/>
                        </a:rPr>
                        <a:t>đối</a:t>
                      </a:r>
                      <a:r>
                        <a:rPr lang="en-US" sz="2600" b="1" dirty="0">
                          <a:effectLst/>
                        </a:rPr>
                        <a:t> </a:t>
                      </a:r>
                      <a:r>
                        <a:rPr lang="en-US" sz="2600" b="1" dirty="0" err="1">
                          <a:effectLst/>
                        </a:rPr>
                        <a:t>với</a:t>
                      </a:r>
                      <a:r>
                        <a:rPr lang="en-US" sz="2600" b="1" dirty="0">
                          <a:effectLst/>
                        </a:rPr>
                        <a:t> </a:t>
                      </a:r>
                      <a:r>
                        <a:rPr lang="en-US" sz="2600" b="1" dirty="0" err="1">
                          <a:effectLst/>
                        </a:rPr>
                        <a:t>tác</a:t>
                      </a:r>
                      <a:r>
                        <a:rPr lang="en-US" sz="2600" b="1" dirty="0">
                          <a:effectLst/>
                        </a:rPr>
                        <a:t> </a:t>
                      </a:r>
                      <a:r>
                        <a:rPr lang="en-US" sz="2600" b="1" dirty="0" err="1">
                          <a:effectLst/>
                        </a:rPr>
                        <a:t>động</a:t>
                      </a:r>
                      <a:r>
                        <a:rPr lang="en-US" sz="2600" b="1" dirty="0">
                          <a:effectLst/>
                        </a:rPr>
                        <a:t> </a:t>
                      </a:r>
                      <a:r>
                        <a:rPr lang="en-US" sz="2600" b="1" dirty="0" err="1">
                          <a:effectLst/>
                        </a:rPr>
                        <a:t>cơ</a:t>
                      </a:r>
                      <a:r>
                        <a:rPr lang="en-US" sz="2600" b="1" dirty="0">
                          <a:effectLst/>
                        </a:rPr>
                        <a:t> </a:t>
                      </a:r>
                      <a:r>
                        <a:rPr lang="en-US" sz="2600" b="1" dirty="0" err="1">
                          <a:effectLst/>
                        </a:rPr>
                        <a:t>học</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338522"/>
                  </a:ext>
                </a:extLst>
              </a:tr>
              <a:tr h="656956">
                <a:tc>
                  <a:txBody>
                    <a:bodyPr/>
                    <a:lstStyle/>
                    <a:p>
                      <a:pPr algn="ctr">
                        <a:lnSpc>
                          <a:spcPct val="115000"/>
                        </a:lnSpc>
                        <a:spcBef>
                          <a:spcPts val="500"/>
                        </a:spcBef>
                        <a:spcAft>
                          <a:spcPts val="0"/>
                        </a:spcAft>
                        <a:tabLst>
                          <a:tab pos="6031230" algn="r"/>
                        </a:tabLst>
                      </a:pPr>
                      <a:r>
                        <a:rPr lang="en-US" sz="2600" b="1" dirty="0">
                          <a:effectLst/>
                        </a:rPr>
                        <a:t>5</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Cần</a:t>
                      </a:r>
                      <a:r>
                        <a:rPr lang="en-US" sz="2600" b="1" dirty="0">
                          <a:effectLst/>
                        </a:rPr>
                        <a:t> </a:t>
                      </a:r>
                      <a:r>
                        <a:rPr lang="en-US" sz="2600" b="1" dirty="0" err="1" smtClean="0">
                          <a:effectLst/>
                        </a:rPr>
                        <a:t>làm</a:t>
                      </a:r>
                      <a:r>
                        <a:rPr lang="en-US" sz="2600" b="1" dirty="0" smtClean="0">
                          <a:effectLst/>
                        </a:rPr>
                        <a:t> </a:t>
                      </a:r>
                      <a:r>
                        <a:rPr lang="en-US" sz="2600" b="1" dirty="0" err="1">
                          <a:effectLst/>
                        </a:rPr>
                        <a:t>giàn</a:t>
                      </a:r>
                      <a:r>
                        <a:rPr lang="en-US" sz="2600" b="1" dirty="0">
                          <a:effectLst/>
                        </a:rPr>
                        <a:t> </a:t>
                      </a:r>
                      <a:r>
                        <a:rPr lang="en-US" sz="2600" b="1" dirty="0" err="1">
                          <a:effectLst/>
                        </a:rPr>
                        <a:t>khi</a:t>
                      </a:r>
                      <a:r>
                        <a:rPr lang="en-US" sz="2600" b="1" dirty="0">
                          <a:effectLst/>
                        </a:rPr>
                        <a:t> </a:t>
                      </a:r>
                      <a:r>
                        <a:rPr lang="en-US" sz="2600" b="1" dirty="0" err="1">
                          <a:effectLst/>
                        </a:rPr>
                        <a:t>trồng</a:t>
                      </a:r>
                      <a:r>
                        <a:rPr lang="en-US" sz="2600" b="1" dirty="0">
                          <a:effectLst/>
                        </a:rPr>
                        <a:t> </a:t>
                      </a:r>
                      <a:r>
                        <a:rPr lang="en-US" sz="2600" b="1" dirty="0" err="1">
                          <a:effectLst/>
                        </a:rPr>
                        <a:t>bầu</a:t>
                      </a:r>
                      <a:r>
                        <a:rPr lang="en-US" sz="2600" b="1" dirty="0">
                          <a:effectLst/>
                        </a:rPr>
                        <a:t>, </a:t>
                      </a:r>
                      <a:r>
                        <a:rPr lang="en-US" sz="2600" b="1" dirty="0" err="1">
                          <a:effectLst/>
                        </a:rPr>
                        <a:t>bí</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Có</a:t>
                      </a:r>
                      <a:r>
                        <a:rPr lang="en-US" sz="2600" b="1" dirty="0">
                          <a:effectLst/>
                        </a:rPr>
                        <a:t> </a:t>
                      </a:r>
                      <a:r>
                        <a:rPr lang="en-US" sz="2600" b="1" dirty="0" err="1">
                          <a:effectLst/>
                        </a:rPr>
                        <a:t>phải</a:t>
                      </a:r>
                      <a:r>
                        <a:rPr lang="en-US" sz="2600" b="1" dirty="0">
                          <a:effectLst/>
                        </a:rPr>
                        <a:t> </a:t>
                      </a:r>
                      <a:r>
                        <a:rPr lang="en-US" sz="2600" b="1" dirty="0" err="1">
                          <a:effectLst/>
                        </a:rPr>
                        <a:t>làm</a:t>
                      </a:r>
                      <a:r>
                        <a:rPr lang="en-US" sz="2600" b="1" dirty="0">
                          <a:effectLst/>
                        </a:rPr>
                        <a:t> </a:t>
                      </a:r>
                      <a:r>
                        <a:rPr lang="en-US" sz="2600" b="1" dirty="0" err="1">
                          <a:effectLst/>
                        </a:rPr>
                        <a:t>giàn</a:t>
                      </a:r>
                      <a:r>
                        <a:rPr lang="en-US" sz="2600" b="1" dirty="0">
                          <a:effectLst/>
                        </a:rPr>
                        <a:t> </a:t>
                      </a:r>
                      <a:r>
                        <a:rPr lang="en-US" sz="2600" b="1" dirty="0" err="1">
                          <a:effectLst/>
                        </a:rPr>
                        <a:t>giúp</a:t>
                      </a:r>
                      <a:r>
                        <a:rPr lang="en-US" sz="2600" b="1" dirty="0">
                          <a:effectLst/>
                        </a:rPr>
                        <a:t> </a:t>
                      </a:r>
                      <a:r>
                        <a:rPr lang="en-US" sz="2600" b="1" dirty="0" err="1">
                          <a:effectLst/>
                        </a:rPr>
                        <a:t>cho</a:t>
                      </a:r>
                      <a:r>
                        <a:rPr lang="en-US" sz="2600" b="1" dirty="0">
                          <a:effectLst/>
                        </a:rPr>
                        <a:t> </a:t>
                      </a:r>
                      <a:r>
                        <a:rPr lang="en-US" sz="2600" b="1" dirty="0" err="1">
                          <a:effectLst/>
                        </a:rPr>
                        <a:t>bầu</a:t>
                      </a:r>
                      <a:r>
                        <a:rPr lang="en-US" sz="2600" b="1" dirty="0">
                          <a:effectLst/>
                        </a:rPr>
                        <a:t>, </a:t>
                      </a:r>
                      <a:r>
                        <a:rPr lang="en-US" sz="2600" b="1" dirty="0" err="1">
                          <a:effectLst/>
                        </a:rPr>
                        <a:t>bí</a:t>
                      </a:r>
                      <a:r>
                        <a:rPr lang="en-US" sz="2600" b="1" dirty="0">
                          <a:effectLst/>
                        </a:rPr>
                        <a:t> </a:t>
                      </a:r>
                      <a:r>
                        <a:rPr lang="en-US" sz="2600" b="1" dirty="0" err="1">
                          <a:effectLst/>
                        </a:rPr>
                        <a:t>sinh</a:t>
                      </a:r>
                      <a:r>
                        <a:rPr lang="en-US" sz="2600" b="1" dirty="0">
                          <a:effectLst/>
                        </a:rPr>
                        <a:t> </a:t>
                      </a:r>
                      <a:r>
                        <a:rPr lang="en-US" sz="2600" b="1" dirty="0" err="1">
                          <a:effectLst/>
                        </a:rPr>
                        <a:t>trưởng</a:t>
                      </a:r>
                      <a:r>
                        <a:rPr lang="en-US" sz="2600" b="1" dirty="0">
                          <a:effectLst/>
                        </a:rPr>
                        <a:t> </a:t>
                      </a:r>
                      <a:r>
                        <a:rPr lang="en-US" sz="2600" b="1" dirty="0" err="1">
                          <a:effectLst/>
                        </a:rPr>
                        <a:t>tốt</a:t>
                      </a:r>
                      <a:r>
                        <a:rPr lang="en-US" sz="2600" b="1" dirty="0">
                          <a:effectLst/>
                        </a:rPr>
                        <a:t> </a:t>
                      </a:r>
                      <a:r>
                        <a:rPr lang="en-US" sz="2600" b="1" dirty="0" err="1">
                          <a:effectLst/>
                        </a:rPr>
                        <a:t>hơn</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7266501"/>
                  </a:ext>
                </a:extLst>
              </a:tr>
            </a:tbl>
          </a:graphicData>
        </a:graphic>
      </p:graphicFrame>
      <p:sp>
        <p:nvSpPr>
          <p:cNvPr id="2" name="Slide Number Placeholder 1"/>
          <p:cNvSpPr>
            <a:spLocks noGrp="1"/>
          </p:cNvSpPr>
          <p:nvPr>
            <p:ph type="sldNum" sz="quarter" idx="12"/>
          </p:nvPr>
        </p:nvSpPr>
        <p:spPr/>
        <p:txBody>
          <a:bodyPr/>
          <a:lstStyle/>
          <a:p>
            <a:fld id="{C115201A-FD6B-4883-9158-63CD37F41623}" type="slidenum">
              <a:rPr lang="en-US" smtClean="0"/>
              <a:t>8</a:t>
            </a:fld>
            <a:endParaRPr lang="en-US"/>
          </a:p>
        </p:txBody>
      </p:sp>
    </p:spTree>
    <p:extLst>
      <p:ext uri="{BB962C8B-B14F-4D97-AF65-F5344CB8AC3E}">
        <p14:creationId xmlns:p14="http://schemas.microsoft.com/office/powerpoint/2010/main" val="214103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15201A-FD6B-4883-9158-63CD37F41623}" type="slidenum">
              <a:rPr lang="en-US" smtClean="0"/>
              <a:t>9</a:t>
            </a:fld>
            <a:endParaRPr lang="en-US"/>
          </a:p>
        </p:txBody>
      </p:sp>
      <p:pic>
        <p:nvPicPr>
          <p:cNvPr id="5" name="Picture 4"/>
          <p:cNvPicPr>
            <a:picLocks noChangeAspect="1"/>
          </p:cNvPicPr>
          <p:nvPr/>
        </p:nvPicPr>
        <p:blipFill>
          <a:blip r:embed="rId2"/>
          <a:stretch>
            <a:fillRect/>
          </a:stretch>
        </p:blipFill>
        <p:spPr>
          <a:xfrm>
            <a:off x="2749051" y="1701101"/>
            <a:ext cx="6795638" cy="4360652"/>
          </a:xfrm>
          <a:prstGeom prst="rect">
            <a:avLst/>
          </a:prstGeom>
        </p:spPr>
      </p:pic>
      <p:sp>
        <p:nvSpPr>
          <p:cNvPr id="6" name="Title 1"/>
          <p:cNvSpPr txBox="1">
            <a:spLocks/>
          </p:cNvSpPr>
          <p:nvPr/>
        </p:nvSpPr>
        <p:spPr>
          <a:xfrm>
            <a:off x="467274" y="430736"/>
            <a:ext cx="11589645" cy="6492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0000"/>
                </a:solidFill>
                <a:latin typeface="+mn-lt"/>
                <a:cs typeface="Calibri" panose="020F0502020204030204" pitchFamily="34" charset="0"/>
              </a:rPr>
              <a:t>2</a:t>
            </a:r>
            <a:r>
              <a:rPr lang="en-US" sz="4000" b="1" dirty="0" smtClean="0">
                <a:solidFill>
                  <a:srgbClr val="FF0000"/>
                </a:solidFill>
                <a:latin typeface="+mn-lt"/>
                <a:cs typeface="Calibri" panose="020F0502020204030204" pitchFamily="34" charset="0"/>
              </a:rPr>
              <a:t>. </a:t>
            </a:r>
            <a:r>
              <a:rPr lang="en-US" sz="4000" b="1" dirty="0" err="1">
                <a:solidFill>
                  <a:srgbClr val="FF0000"/>
                </a:solidFill>
                <a:latin typeface="+mn-lt"/>
              </a:rPr>
              <a:t>Đề</a:t>
            </a:r>
            <a:r>
              <a:rPr lang="en-US" sz="4000" b="1" dirty="0">
                <a:solidFill>
                  <a:srgbClr val="FF0000"/>
                </a:solidFill>
                <a:latin typeface="+mn-lt"/>
              </a:rPr>
              <a:t> </a:t>
            </a:r>
            <a:r>
              <a:rPr lang="en-US" sz="4000" b="1" dirty="0" err="1">
                <a:solidFill>
                  <a:srgbClr val="FF0000"/>
                </a:solidFill>
                <a:latin typeface="+mn-lt"/>
              </a:rPr>
              <a:t>xuất</a:t>
            </a:r>
            <a:r>
              <a:rPr lang="en-US" sz="4000" b="1" dirty="0">
                <a:solidFill>
                  <a:srgbClr val="FF0000"/>
                </a:solidFill>
                <a:latin typeface="+mn-lt"/>
              </a:rPr>
              <a:t> </a:t>
            </a:r>
            <a:r>
              <a:rPr lang="en-US" sz="4000" b="1" dirty="0" err="1">
                <a:solidFill>
                  <a:srgbClr val="FF0000"/>
                </a:solidFill>
                <a:latin typeface="+mn-lt"/>
              </a:rPr>
              <a:t>giả</a:t>
            </a:r>
            <a:r>
              <a:rPr lang="en-US" sz="4000" b="1" dirty="0">
                <a:solidFill>
                  <a:srgbClr val="FF0000"/>
                </a:solidFill>
                <a:latin typeface="+mn-lt"/>
              </a:rPr>
              <a:t> </a:t>
            </a:r>
            <a:r>
              <a:rPr lang="en-US" sz="4000" b="1" dirty="0" err="1">
                <a:solidFill>
                  <a:srgbClr val="FF0000"/>
                </a:solidFill>
                <a:latin typeface="+mn-lt"/>
              </a:rPr>
              <a:t>thuyết</a:t>
            </a:r>
            <a:r>
              <a:rPr lang="en-US" sz="4000" b="1" dirty="0">
                <a:solidFill>
                  <a:srgbClr val="FF0000"/>
                </a:solidFill>
                <a:latin typeface="+mn-lt"/>
              </a:rPr>
              <a:t> </a:t>
            </a:r>
            <a:r>
              <a:rPr lang="en-US" sz="4000" b="1" dirty="0" err="1">
                <a:solidFill>
                  <a:srgbClr val="FF0000"/>
                </a:solidFill>
                <a:latin typeface="+mn-lt"/>
              </a:rPr>
              <a:t>và</a:t>
            </a:r>
            <a:r>
              <a:rPr lang="en-US" sz="4000" b="1" dirty="0">
                <a:solidFill>
                  <a:srgbClr val="FF0000"/>
                </a:solidFill>
                <a:latin typeface="+mn-lt"/>
              </a:rPr>
              <a:t> </a:t>
            </a:r>
            <a:r>
              <a:rPr lang="en-US" sz="4000" b="1" dirty="0" err="1">
                <a:solidFill>
                  <a:srgbClr val="FF0000"/>
                </a:solidFill>
                <a:latin typeface="+mn-lt"/>
              </a:rPr>
              <a:t>phương</a:t>
            </a:r>
            <a:r>
              <a:rPr lang="en-US" sz="4000" b="1" dirty="0">
                <a:solidFill>
                  <a:srgbClr val="FF0000"/>
                </a:solidFill>
                <a:latin typeface="+mn-lt"/>
              </a:rPr>
              <a:t> </a:t>
            </a:r>
            <a:r>
              <a:rPr lang="en-US" sz="4000" b="1" dirty="0" err="1">
                <a:solidFill>
                  <a:srgbClr val="FF0000"/>
                </a:solidFill>
                <a:latin typeface="+mn-lt"/>
              </a:rPr>
              <a:t>án</a:t>
            </a:r>
            <a:r>
              <a:rPr lang="en-US" sz="4000" b="1" dirty="0">
                <a:solidFill>
                  <a:srgbClr val="FF0000"/>
                </a:solidFill>
                <a:latin typeface="+mn-lt"/>
              </a:rPr>
              <a:t> </a:t>
            </a:r>
            <a:r>
              <a:rPr lang="en-US" sz="4000" b="1" dirty="0" err="1">
                <a:solidFill>
                  <a:srgbClr val="FF0000"/>
                </a:solidFill>
                <a:latin typeface="+mn-lt"/>
              </a:rPr>
              <a:t>chứng</a:t>
            </a:r>
            <a:r>
              <a:rPr lang="en-US" sz="4000" b="1" dirty="0">
                <a:solidFill>
                  <a:srgbClr val="FF0000"/>
                </a:solidFill>
                <a:latin typeface="+mn-lt"/>
              </a:rPr>
              <a:t> minh </a:t>
            </a:r>
            <a:r>
              <a:rPr lang="en-US" sz="4000" b="1" dirty="0" err="1">
                <a:solidFill>
                  <a:srgbClr val="FF0000"/>
                </a:solidFill>
                <a:latin typeface="+mn-lt"/>
              </a:rPr>
              <a:t>giả</a:t>
            </a:r>
            <a:r>
              <a:rPr lang="en-US" sz="4000" b="1" dirty="0">
                <a:solidFill>
                  <a:srgbClr val="FF0000"/>
                </a:solidFill>
                <a:latin typeface="+mn-lt"/>
              </a:rPr>
              <a:t> </a:t>
            </a:r>
            <a:r>
              <a:rPr lang="en-US" sz="4000" b="1" dirty="0" err="1">
                <a:solidFill>
                  <a:srgbClr val="FF0000"/>
                </a:solidFill>
                <a:latin typeface="+mn-lt"/>
              </a:rPr>
              <a:t>thuyết</a:t>
            </a:r>
            <a:endParaRPr lang="en-US" sz="4000" dirty="0">
              <a:solidFill>
                <a:srgbClr val="FF0000"/>
              </a:solidFill>
              <a:latin typeface="+mn-lt"/>
            </a:endParaRPr>
          </a:p>
        </p:txBody>
      </p:sp>
    </p:spTree>
    <p:extLst>
      <p:ext uri="{BB962C8B-B14F-4D97-AF65-F5344CB8AC3E}">
        <p14:creationId xmlns:p14="http://schemas.microsoft.com/office/powerpoint/2010/main" val="40603220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347</TotalTime>
  <Words>2372</Words>
  <Application>Microsoft Office PowerPoint</Application>
  <PresentationFormat>Widescreen</PresentationFormat>
  <Paragraphs>371</Paragraphs>
  <Slides>34</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.VnTifani Heavy</vt:lpstr>
      <vt:lpstr>Arial</vt:lpstr>
      <vt:lpstr>Calibri</vt:lpstr>
      <vt:lpstr>Calibri Light</vt:lpstr>
      <vt:lpstr>Century Gothic</vt:lpstr>
      <vt:lpstr>等线</vt:lpstr>
      <vt:lpstr>Tahoma</vt:lpstr>
      <vt:lpstr>Times New Roman</vt:lpstr>
      <vt:lpstr>Wingdings</vt:lpstr>
      <vt:lpstr>Wingdings 3</vt:lpstr>
      <vt:lpstr>Office Theme</vt:lpstr>
      <vt:lpstr>Wisp</vt:lpstr>
      <vt:lpstr>PowerPoint Presentation</vt:lpstr>
      <vt:lpstr>Tại sao hoa hướng dương luôn hướng về phía mặt trời?</vt:lpstr>
      <vt:lpstr>Hãy xác định vấn đề được nêu ra trong mỗi hiện tượng thực tiễn sau đây và đặt ra các câu hỏi nghiên cứu về hiện tượng mà em quan sát được?</vt:lpstr>
      <vt:lpstr>PowerPoint Presentation</vt:lpstr>
      <vt:lpstr>PowerPoint Presentation</vt:lpstr>
      <vt:lpstr>PowerPoint Presentation</vt:lpstr>
      <vt:lpstr>Hoàn thành câu hỏi theo mẫu phiếu số 1 (theo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Báo cáo kết quả thực hành</vt:lpstr>
      <vt:lpstr>PowerPoint Presentation</vt:lpstr>
      <vt:lpstr>PowerPoint Presentation</vt:lpstr>
      <vt:lpstr>LUYỆN TẬP </vt:lpstr>
      <vt:lpstr>VẬN DỤNG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75</cp:revision>
  <dcterms:created xsi:type="dcterms:W3CDTF">2023-08-08T10:57:38Z</dcterms:created>
  <dcterms:modified xsi:type="dcterms:W3CDTF">2024-08-04T09:29:41Z</dcterms:modified>
</cp:coreProperties>
</file>