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52"/>
  </p:notesMasterIdLst>
  <p:sldIdLst>
    <p:sldId id="256" r:id="rId3"/>
    <p:sldId id="257" r:id="rId4"/>
    <p:sldId id="259" r:id="rId5"/>
    <p:sldId id="260" r:id="rId6"/>
    <p:sldId id="266" r:id="rId7"/>
    <p:sldId id="299" r:id="rId8"/>
    <p:sldId id="262" r:id="rId9"/>
    <p:sldId id="280" r:id="rId10"/>
    <p:sldId id="306" r:id="rId11"/>
    <p:sldId id="300" r:id="rId12"/>
    <p:sldId id="301" r:id="rId13"/>
    <p:sldId id="302" r:id="rId14"/>
    <p:sldId id="277" r:id="rId15"/>
    <p:sldId id="304" r:id="rId16"/>
    <p:sldId id="305" r:id="rId17"/>
    <p:sldId id="261" r:id="rId18"/>
    <p:sldId id="275" r:id="rId19"/>
    <p:sldId id="276" r:id="rId20"/>
    <p:sldId id="303" r:id="rId21"/>
    <p:sldId id="307" r:id="rId22"/>
    <p:sldId id="308" r:id="rId23"/>
    <p:sldId id="309" r:id="rId24"/>
    <p:sldId id="311" r:id="rId25"/>
    <p:sldId id="284" r:id="rId26"/>
    <p:sldId id="310" r:id="rId27"/>
    <p:sldId id="312" r:id="rId28"/>
    <p:sldId id="278" r:id="rId29"/>
    <p:sldId id="265" r:id="rId30"/>
    <p:sldId id="279" r:id="rId31"/>
    <p:sldId id="269" r:id="rId32"/>
    <p:sldId id="314" r:id="rId33"/>
    <p:sldId id="315" r:id="rId34"/>
    <p:sldId id="316" r:id="rId35"/>
    <p:sldId id="317" r:id="rId36"/>
    <p:sldId id="267" r:id="rId37"/>
    <p:sldId id="270" r:id="rId38"/>
    <p:sldId id="272" r:id="rId39"/>
    <p:sldId id="285" r:id="rId40"/>
    <p:sldId id="286" r:id="rId41"/>
    <p:sldId id="287" r:id="rId42"/>
    <p:sldId id="288" r:id="rId43"/>
    <p:sldId id="289" r:id="rId44"/>
    <p:sldId id="290" r:id="rId45"/>
    <p:sldId id="291" r:id="rId46"/>
    <p:sldId id="292" r:id="rId47"/>
    <p:sldId id="293" r:id="rId48"/>
    <p:sldId id="294" r:id="rId49"/>
    <p:sldId id="273" r:id="rId50"/>
    <p:sldId id="274" r:id="rId51"/>
  </p:sldIdLst>
  <p:sldSz cx="9144000" cy="5143500" type="screen16x9"/>
  <p:notesSz cx="6858000" cy="9144000"/>
  <p:embeddedFontLst>
    <p:embeddedFont>
      <p:font typeface="Calibri Light" panose="020F0302020204030204" pitchFamily="34" charset="0"/>
      <p:regular r:id="rId53"/>
      <p:italic r:id="rId54"/>
    </p:embeddedFont>
    <p:embeddedFont>
      <p:font typeface="Calibri" panose="020F0502020204030204" pitchFamily="34" charset="0"/>
      <p:regular r:id="rId55"/>
      <p:bold r:id="rId56"/>
      <p:italic r:id="rId57"/>
      <p:boldItalic r:id="rId58"/>
    </p:embeddedFont>
    <p:embeddedFont>
      <p:font typeface="Golos Text" panose="020B0604020202020204" charset="0"/>
      <p:regular r:id="rId59"/>
      <p:bold r:id="rId60"/>
    </p:embeddedFont>
    <p:embeddedFont>
      <p:font typeface="Alexandria" panose="020B0604020202020204" charset="-78"/>
      <p:regular r:id="rId61"/>
      <p:bold r:id="rId62"/>
    </p:embeddedFont>
    <p:embeddedFont>
      <p:font typeface="Bebas Neue" panose="020B0604020202020204"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127">
          <p15:clr>
            <a:srgbClr val="747775"/>
          </p15:clr>
        </p15:guide>
        <p15:guide id="2" orient="horz" pos="623">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jeUQtW6pA/Da4/tO68YTIAV0P4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C8B820-7CAF-4D22-9C96-3E9DEEDDF72C}">
  <a:tblStyle styleId="{ECC8B820-7CAF-4D22-9C96-3E9DEEDDF72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60"/>
      </p:cViewPr>
      <p:guideLst>
        <p:guide pos="5127"/>
        <p:guide orient="horz" pos="62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0" name="Google Shape;212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326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6403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9725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169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77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8728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6" name="Google Shape;23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68344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4" name="Google Shape;24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5373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6" name="Google Shape;23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8280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0" name="Google Shape;228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4" name="Google Shape;242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4" name="Google Shape;242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2813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9" name="Google Shape;245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4" name="Google Shape;24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44500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6" name="Google Shape;23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95841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6" name="Google Shape;23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8303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4" name="Google Shape;24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7024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1" name="Google Shape;24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7" name="Google Shape;246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4" name="Google Shape;248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0" name="Google Shape;230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1" name="Google Shape;249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2"/>
        <p:cNvGrpSpPr/>
        <p:nvPr/>
      </p:nvGrpSpPr>
      <p:grpSpPr>
        <a:xfrm>
          <a:off x="0" y="0"/>
          <a:ext cx="0" cy="0"/>
          <a:chOff x="0" y="0"/>
          <a:chExt cx="0" cy="0"/>
        </a:xfrm>
      </p:grpSpPr>
      <p:sp>
        <p:nvSpPr>
          <p:cNvPr id="2633" name="Google Shape;263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4" name="Google Shape;263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7" name="Google Shape;23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4" name="Google Shape;24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6" name="Google Shape;23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4" name="Google Shape;24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00910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540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0929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8"/>
        <p:cNvGrpSpPr/>
        <p:nvPr/>
      </p:nvGrpSpPr>
      <p:grpSpPr>
        <a:xfrm>
          <a:off x="0" y="0"/>
          <a:ext cx="0" cy="0"/>
          <a:chOff x="0" y="0"/>
          <a:chExt cx="0" cy="0"/>
        </a:xfrm>
      </p:grpSpPr>
      <p:grpSp>
        <p:nvGrpSpPr>
          <p:cNvPr id="9" name="Google Shape;9;p21"/>
          <p:cNvGrpSpPr/>
          <p:nvPr/>
        </p:nvGrpSpPr>
        <p:grpSpPr>
          <a:xfrm>
            <a:off x="-433687" y="-464107"/>
            <a:ext cx="10011366" cy="6071716"/>
            <a:chOff x="-25" y="5188652"/>
            <a:chExt cx="9144470" cy="5657581"/>
          </a:xfrm>
        </p:grpSpPr>
        <p:sp>
          <p:nvSpPr>
            <p:cNvPr id="10" name="Google Shape;10;p21"/>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1"/>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1"/>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1"/>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1"/>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1"/>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1"/>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1"/>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1"/>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1"/>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1"/>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1"/>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1"/>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1"/>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1"/>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1"/>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1"/>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1"/>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1"/>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1"/>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1"/>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1"/>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1"/>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1"/>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1"/>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1"/>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1"/>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1"/>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1"/>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1"/>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1"/>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1"/>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1"/>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1"/>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1"/>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1"/>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1"/>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1"/>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1"/>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1"/>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1"/>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1"/>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1"/>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1"/>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1"/>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1"/>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21"/>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1"/>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21"/>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1"/>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1"/>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1"/>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1"/>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1"/>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1"/>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1"/>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21"/>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21"/>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21"/>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1"/>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1"/>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1"/>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1"/>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1"/>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1"/>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1"/>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21"/>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21"/>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21"/>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21"/>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1"/>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21"/>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1"/>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1"/>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1"/>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1"/>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1"/>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1"/>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21"/>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21"/>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21"/>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21"/>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21"/>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21"/>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1"/>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1"/>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21"/>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1"/>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1"/>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1"/>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1"/>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1"/>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1"/>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21"/>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21"/>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1"/>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1"/>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21"/>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1"/>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1"/>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21"/>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1"/>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1"/>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1"/>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1"/>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1"/>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1"/>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1"/>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1"/>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1"/>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1"/>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1"/>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1"/>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1"/>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1"/>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21"/>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21"/>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1"/>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1"/>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1"/>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1"/>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1"/>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1"/>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21"/>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1"/>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21"/>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1"/>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1"/>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21"/>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1"/>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1"/>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21"/>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1"/>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21"/>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21"/>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21"/>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1"/>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1"/>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1"/>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21"/>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1"/>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1"/>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1"/>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1"/>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1"/>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1"/>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1"/>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1"/>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1"/>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1"/>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1"/>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1"/>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21"/>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21"/>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1"/>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21"/>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21"/>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1"/>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1"/>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21"/>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21"/>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21"/>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21"/>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21"/>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21"/>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1"/>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1"/>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21"/>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21"/>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1"/>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1"/>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21"/>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21"/>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1"/>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21"/>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1"/>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21"/>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21"/>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21"/>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21"/>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21"/>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21"/>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6" name="Google Shape;196;p21"/>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1"/>
          <p:cNvSpPr txBox="1">
            <a:spLocks noGrp="1"/>
          </p:cNvSpPr>
          <p:nvPr>
            <p:ph type="title"/>
          </p:nvPr>
        </p:nvSpPr>
        <p:spPr>
          <a:xfrm>
            <a:off x="1004100" y="1921513"/>
            <a:ext cx="4327800" cy="15951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3600"/>
              <a:buNone/>
              <a:defRPr sz="4000"/>
            </a:lvl1pPr>
            <a:lvl2pPr lvl="1" algn="ctr">
              <a:lnSpc>
                <a:spcPct val="115000"/>
              </a:lnSpc>
              <a:spcBef>
                <a:spcPts val="0"/>
              </a:spcBef>
              <a:spcAft>
                <a:spcPts val="0"/>
              </a:spcAft>
              <a:buSzPts val="3600"/>
              <a:buNone/>
              <a:defRPr sz="3600"/>
            </a:lvl2pPr>
            <a:lvl3pPr lvl="2" algn="ctr">
              <a:lnSpc>
                <a:spcPct val="115000"/>
              </a:lnSpc>
              <a:spcBef>
                <a:spcPts val="0"/>
              </a:spcBef>
              <a:spcAft>
                <a:spcPts val="0"/>
              </a:spcAft>
              <a:buSzPts val="3600"/>
              <a:buNone/>
              <a:defRPr sz="3600"/>
            </a:lvl3pPr>
            <a:lvl4pPr lvl="3" algn="ctr">
              <a:lnSpc>
                <a:spcPct val="115000"/>
              </a:lnSpc>
              <a:spcBef>
                <a:spcPts val="0"/>
              </a:spcBef>
              <a:spcAft>
                <a:spcPts val="0"/>
              </a:spcAft>
              <a:buSzPts val="3600"/>
              <a:buNone/>
              <a:defRPr sz="3600"/>
            </a:lvl4pPr>
            <a:lvl5pPr lvl="4" algn="ctr">
              <a:lnSpc>
                <a:spcPct val="115000"/>
              </a:lnSpc>
              <a:spcBef>
                <a:spcPts val="0"/>
              </a:spcBef>
              <a:spcAft>
                <a:spcPts val="0"/>
              </a:spcAft>
              <a:buSzPts val="3600"/>
              <a:buNone/>
              <a:defRPr sz="3600"/>
            </a:lvl5pPr>
            <a:lvl6pPr lvl="5" algn="ctr">
              <a:lnSpc>
                <a:spcPct val="115000"/>
              </a:lnSpc>
              <a:spcBef>
                <a:spcPts val="0"/>
              </a:spcBef>
              <a:spcAft>
                <a:spcPts val="0"/>
              </a:spcAft>
              <a:buSzPts val="3600"/>
              <a:buNone/>
              <a:defRPr sz="3600"/>
            </a:lvl6pPr>
            <a:lvl7pPr lvl="6" algn="ctr">
              <a:lnSpc>
                <a:spcPct val="115000"/>
              </a:lnSpc>
              <a:spcBef>
                <a:spcPts val="0"/>
              </a:spcBef>
              <a:spcAft>
                <a:spcPts val="0"/>
              </a:spcAft>
              <a:buSzPts val="3600"/>
              <a:buNone/>
              <a:defRPr sz="3600"/>
            </a:lvl7pPr>
            <a:lvl8pPr lvl="7" algn="ctr">
              <a:lnSpc>
                <a:spcPct val="115000"/>
              </a:lnSpc>
              <a:spcBef>
                <a:spcPts val="0"/>
              </a:spcBef>
              <a:spcAft>
                <a:spcPts val="0"/>
              </a:spcAft>
              <a:buSzPts val="3600"/>
              <a:buNone/>
              <a:defRPr sz="3600"/>
            </a:lvl8pPr>
            <a:lvl9pPr lvl="8" algn="ctr">
              <a:lnSpc>
                <a:spcPct val="115000"/>
              </a:lnSpc>
              <a:spcBef>
                <a:spcPts val="0"/>
              </a:spcBef>
              <a:spcAft>
                <a:spcPts val="0"/>
              </a:spcAft>
              <a:buSzPts val="3600"/>
              <a:buNone/>
              <a:defRPr sz="3600"/>
            </a:lvl9pPr>
          </a:lstStyle>
          <a:p>
            <a:endParaRPr/>
          </a:p>
        </p:txBody>
      </p:sp>
      <p:sp>
        <p:nvSpPr>
          <p:cNvPr id="198" name="Google Shape;198;p21"/>
          <p:cNvSpPr txBox="1">
            <a:spLocks noGrp="1"/>
          </p:cNvSpPr>
          <p:nvPr>
            <p:ph type="title" idx="2"/>
          </p:nvPr>
        </p:nvSpPr>
        <p:spPr>
          <a:xfrm>
            <a:off x="1004100" y="994588"/>
            <a:ext cx="4327800" cy="9267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6000"/>
              <a:buNone/>
              <a:defRPr sz="4500"/>
            </a:lvl1pPr>
            <a:lvl2pPr lvl="1" algn="ctr">
              <a:lnSpc>
                <a:spcPct val="115000"/>
              </a:lnSpc>
              <a:spcBef>
                <a:spcPts val="0"/>
              </a:spcBef>
              <a:spcAft>
                <a:spcPts val="0"/>
              </a:spcAft>
              <a:buSzPts val="6000"/>
              <a:buNone/>
              <a:defRPr sz="6000"/>
            </a:lvl2pPr>
            <a:lvl3pPr lvl="2" algn="ctr">
              <a:lnSpc>
                <a:spcPct val="115000"/>
              </a:lnSpc>
              <a:spcBef>
                <a:spcPts val="0"/>
              </a:spcBef>
              <a:spcAft>
                <a:spcPts val="0"/>
              </a:spcAft>
              <a:buSzPts val="6000"/>
              <a:buNone/>
              <a:defRPr sz="6000"/>
            </a:lvl3pPr>
            <a:lvl4pPr lvl="3" algn="ctr">
              <a:lnSpc>
                <a:spcPct val="115000"/>
              </a:lnSpc>
              <a:spcBef>
                <a:spcPts val="0"/>
              </a:spcBef>
              <a:spcAft>
                <a:spcPts val="0"/>
              </a:spcAft>
              <a:buSzPts val="6000"/>
              <a:buNone/>
              <a:defRPr sz="6000"/>
            </a:lvl4pPr>
            <a:lvl5pPr lvl="4" algn="ctr">
              <a:lnSpc>
                <a:spcPct val="115000"/>
              </a:lnSpc>
              <a:spcBef>
                <a:spcPts val="0"/>
              </a:spcBef>
              <a:spcAft>
                <a:spcPts val="0"/>
              </a:spcAft>
              <a:buSzPts val="6000"/>
              <a:buNone/>
              <a:defRPr sz="6000"/>
            </a:lvl5pPr>
            <a:lvl6pPr lvl="5" algn="ctr">
              <a:lnSpc>
                <a:spcPct val="115000"/>
              </a:lnSpc>
              <a:spcBef>
                <a:spcPts val="0"/>
              </a:spcBef>
              <a:spcAft>
                <a:spcPts val="0"/>
              </a:spcAft>
              <a:buSzPts val="6000"/>
              <a:buNone/>
              <a:defRPr sz="6000"/>
            </a:lvl6pPr>
            <a:lvl7pPr lvl="6" algn="ctr">
              <a:lnSpc>
                <a:spcPct val="115000"/>
              </a:lnSpc>
              <a:spcBef>
                <a:spcPts val="0"/>
              </a:spcBef>
              <a:spcAft>
                <a:spcPts val="0"/>
              </a:spcAft>
              <a:buSzPts val="6000"/>
              <a:buNone/>
              <a:defRPr sz="6000"/>
            </a:lvl7pPr>
            <a:lvl8pPr lvl="7" algn="ctr">
              <a:lnSpc>
                <a:spcPct val="115000"/>
              </a:lnSpc>
              <a:spcBef>
                <a:spcPts val="0"/>
              </a:spcBef>
              <a:spcAft>
                <a:spcPts val="0"/>
              </a:spcAft>
              <a:buSzPts val="6000"/>
              <a:buNone/>
              <a:defRPr sz="6000"/>
            </a:lvl8pPr>
            <a:lvl9pPr lvl="8" algn="ctr">
              <a:lnSpc>
                <a:spcPct val="115000"/>
              </a:lnSpc>
              <a:spcBef>
                <a:spcPts val="0"/>
              </a:spcBef>
              <a:spcAft>
                <a:spcPts val="0"/>
              </a:spcAft>
              <a:buSzPts val="6000"/>
              <a:buNone/>
              <a:defRPr sz="6000"/>
            </a:lvl9pPr>
          </a:lstStyle>
          <a:p>
            <a:endParaRPr/>
          </a:p>
        </p:txBody>
      </p:sp>
      <p:sp>
        <p:nvSpPr>
          <p:cNvPr id="199" name="Google Shape;199;p21"/>
          <p:cNvSpPr txBox="1">
            <a:spLocks noGrp="1"/>
          </p:cNvSpPr>
          <p:nvPr>
            <p:ph type="subTitle" idx="1"/>
          </p:nvPr>
        </p:nvSpPr>
        <p:spPr>
          <a:xfrm>
            <a:off x="1004100" y="3516613"/>
            <a:ext cx="4327800" cy="410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3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lt2"/>
        </a:solidFill>
        <a:effectLst/>
      </p:bgPr>
    </p:bg>
    <p:spTree>
      <p:nvGrpSpPr>
        <p:cNvPr id="1" name="Shape 1737"/>
        <p:cNvGrpSpPr/>
        <p:nvPr/>
      </p:nvGrpSpPr>
      <p:grpSpPr>
        <a:xfrm>
          <a:off x="0" y="0"/>
          <a:ext cx="0" cy="0"/>
          <a:chOff x="0" y="0"/>
          <a:chExt cx="0" cy="0"/>
        </a:xfrm>
      </p:grpSpPr>
      <p:grpSp>
        <p:nvGrpSpPr>
          <p:cNvPr id="1738" name="Google Shape;1738;p31"/>
          <p:cNvGrpSpPr/>
          <p:nvPr/>
        </p:nvGrpSpPr>
        <p:grpSpPr>
          <a:xfrm>
            <a:off x="-433687" y="-464107"/>
            <a:ext cx="10011366" cy="6071716"/>
            <a:chOff x="-25" y="5188652"/>
            <a:chExt cx="9144470" cy="5657581"/>
          </a:xfrm>
        </p:grpSpPr>
        <p:sp>
          <p:nvSpPr>
            <p:cNvPr id="1739" name="Google Shape;1739;p31"/>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31"/>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31"/>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2" name="Google Shape;1742;p31"/>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31"/>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p31"/>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31"/>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31"/>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31"/>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31"/>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31"/>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31"/>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31"/>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31"/>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31"/>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31"/>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31"/>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31"/>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31"/>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31"/>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31"/>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31"/>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31"/>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31"/>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31"/>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31"/>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31"/>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31"/>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31"/>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31"/>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31"/>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31"/>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31"/>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2" name="Google Shape;1772;p31"/>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31"/>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4" name="Google Shape;1774;p31"/>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31"/>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31"/>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31"/>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8" name="Google Shape;1778;p31"/>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31"/>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31"/>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31"/>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31"/>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31"/>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31"/>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31"/>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p31"/>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p31"/>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31"/>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31"/>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31"/>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31"/>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31"/>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31"/>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31"/>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31"/>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31"/>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31"/>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31"/>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31"/>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31"/>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31"/>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31"/>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31"/>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31"/>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31"/>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31"/>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31"/>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31"/>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31"/>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31"/>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31"/>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31"/>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31"/>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31"/>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31"/>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31"/>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31"/>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31"/>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31"/>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31"/>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31"/>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31"/>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31"/>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31"/>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31"/>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31"/>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31"/>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31"/>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31"/>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31"/>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31"/>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31"/>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31"/>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31"/>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31"/>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31"/>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31"/>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31"/>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31"/>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31"/>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31"/>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31"/>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31"/>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31"/>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31"/>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31"/>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31"/>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31"/>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31"/>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31"/>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31"/>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31"/>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31"/>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31"/>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p31"/>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31"/>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31"/>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31"/>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31"/>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31"/>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31"/>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31"/>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31"/>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31"/>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31"/>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31"/>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31"/>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p31"/>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31"/>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31"/>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31"/>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31"/>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31"/>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31"/>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31"/>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31"/>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31"/>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p31"/>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31"/>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31"/>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31"/>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p31"/>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31"/>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4" name="Google Shape;1884;p31"/>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p31"/>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6" name="Google Shape;1886;p31"/>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p31"/>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8" name="Google Shape;1888;p31"/>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p31"/>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0" name="Google Shape;1890;p31"/>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1" name="Google Shape;1891;p31"/>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p31"/>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3" name="Google Shape;1893;p31"/>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4" name="Google Shape;1894;p31"/>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5" name="Google Shape;1895;p31"/>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6" name="Google Shape;1896;p31"/>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p31"/>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p31"/>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9" name="Google Shape;1899;p31"/>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0" name="Google Shape;1900;p31"/>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31"/>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p31"/>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3" name="Google Shape;1903;p31"/>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p31"/>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5" name="Google Shape;1905;p31"/>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6" name="Google Shape;1906;p31"/>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p31"/>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p31"/>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9" name="Google Shape;1909;p31"/>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0" name="Google Shape;1910;p31"/>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1" name="Google Shape;1911;p31"/>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31"/>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p31"/>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31"/>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p31"/>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31"/>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p31"/>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31"/>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p31"/>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0" name="Google Shape;1920;p31"/>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p31"/>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p31"/>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p31"/>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p31"/>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25" name="Google Shape;1925;p31"/>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p31"/>
          <p:cNvSpPr/>
          <p:nvPr/>
        </p:nvSpPr>
        <p:spPr>
          <a:xfrm flipH="1">
            <a:off x="1004100" y="3755318"/>
            <a:ext cx="2835300" cy="402000"/>
          </a:xfrm>
          <a:prstGeom prst="ellipse">
            <a:avLst/>
          </a:prstGeom>
          <a:solidFill>
            <a:srgbClr val="CC9C34">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27" name="Google Shape;1927;p31"/>
          <p:cNvPicPr preferRelativeResize="0"/>
          <p:nvPr/>
        </p:nvPicPr>
        <p:blipFill rotWithShape="1">
          <a:blip r:embed="rId2">
            <a:alphaModFix/>
          </a:blip>
          <a:srcRect/>
          <a:stretch/>
        </p:blipFill>
        <p:spPr>
          <a:xfrm flipH="1">
            <a:off x="1546013" y="1581472"/>
            <a:ext cx="1751437" cy="24484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1928"/>
        <p:cNvGrpSpPr/>
        <p:nvPr/>
      </p:nvGrpSpPr>
      <p:grpSpPr>
        <a:xfrm>
          <a:off x="0" y="0"/>
          <a:ext cx="0" cy="0"/>
          <a:chOff x="0" y="0"/>
          <a:chExt cx="0" cy="0"/>
        </a:xfrm>
      </p:grpSpPr>
      <p:grpSp>
        <p:nvGrpSpPr>
          <p:cNvPr id="1929" name="Google Shape;1929;p32"/>
          <p:cNvGrpSpPr/>
          <p:nvPr/>
        </p:nvGrpSpPr>
        <p:grpSpPr>
          <a:xfrm>
            <a:off x="-433687" y="-464107"/>
            <a:ext cx="10011366" cy="6071716"/>
            <a:chOff x="-25" y="5188652"/>
            <a:chExt cx="9144470" cy="5657581"/>
          </a:xfrm>
        </p:grpSpPr>
        <p:sp>
          <p:nvSpPr>
            <p:cNvPr id="1930" name="Google Shape;1930;p32"/>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1" name="Google Shape;1931;p32"/>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2" name="Google Shape;1932;p32"/>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3" name="Google Shape;1933;p32"/>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4" name="Google Shape;1934;p32"/>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5" name="Google Shape;1935;p32"/>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6" name="Google Shape;1936;p32"/>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7" name="Google Shape;1937;p32"/>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8" name="Google Shape;1938;p32"/>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9" name="Google Shape;1939;p32"/>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0" name="Google Shape;1940;p32"/>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1" name="Google Shape;1941;p32"/>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2" name="Google Shape;1942;p32"/>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3" name="Google Shape;1943;p32"/>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4" name="Google Shape;1944;p32"/>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5" name="Google Shape;1945;p32"/>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6" name="Google Shape;1946;p32"/>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32"/>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8" name="Google Shape;1948;p32"/>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9" name="Google Shape;1949;p32"/>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0" name="Google Shape;1950;p32"/>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1" name="Google Shape;1951;p32"/>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2" name="Google Shape;1952;p32"/>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3" name="Google Shape;1953;p32"/>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4" name="Google Shape;1954;p32"/>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5" name="Google Shape;1955;p32"/>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6" name="Google Shape;1956;p32"/>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7" name="Google Shape;1957;p32"/>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p32"/>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p32"/>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32"/>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p32"/>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p32"/>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32"/>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4" name="Google Shape;1964;p32"/>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p32"/>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32"/>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p32"/>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p32"/>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p32"/>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p32"/>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p32"/>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32"/>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p32"/>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32"/>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32"/>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p32"/>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7" name="Google Shape;1977;p32"/>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p32"/>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p32"/>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p32"/>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1" name="Google Shape;1981;p32"/>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2" name="Google Shape;1982;p32"/>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3" name="Google Shape;1983;p32"/>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32"/>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p32"/>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32"/>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32"/>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p32"/>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p32"/>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 name="Google Shape;1990;p32"/>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32"/>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32"/>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p32"/>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4" name="Google Shape;1994;p32"/>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32"/>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6" name="Google Shape;1996;p32"/>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p32"/>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p32"/>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32"/>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32"/>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32"/>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p32"/>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p32"/>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32"/>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p32"/>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 name="Google Shape;2006;p32"/>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7" name="Google Shape;2007;p32"/>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p32"/>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9" name="Google Shape;2009;p32"/>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0" name="Google Shape;2010;p32"/>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1" name="Google Shape;2011;p32"/>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2" name="Google Shape;2012;p32"/>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3" name="Google Shape;2013;p32"/>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p32"/>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5" name="Google Shape;2015;p32"/>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p32"/>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7" name="Google Shape;2017;p32"/>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8" name="Google Shape;2018;p32"/>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p32"/>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0" name="Google Shape;2020;p32"/>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1" name="Google Shape;2021;p32"/>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2" name="Google Shape;2022;p32"/>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3" name="Google Shape;2023;p32"/>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4" name="Google Shape;2024;p32"/>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5" name="Google Shape;2025;p32"/>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32"/>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p32"/>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p32"/>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p32"/>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0" name="Google Shape;2030;p32"/>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p32"/>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p32"/>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3" name="Google Shape;2033;p32"/>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4" name="Google Shape;2034;p32"/>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5" name="Google Shape;2035;p32"/>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32"/>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32"/>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32"/>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32"/>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32"/>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p32"/>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p32"/>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32"/>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32"/>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32"/>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p32"/>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32"/>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32"/>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32"/>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32"/>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32"/>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p32"/>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3" name="Google Shape;2053;p32"/>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32"/>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32"/>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p32"/>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32"/>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p32"/>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p32"/>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0" name="Google Shape;2060;p32"/>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32"/>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32"/>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3" name="Google Shape;2063;p32"/>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32"/>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p32"/>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6" name="Google Shape;2066;p32"/>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7" name="Google Shape;2067;p32"/>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8" name="Google Shape;2068;p32"/>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9" name="Google Shape;2069;p32"/>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0" name="Google Shape;2070;p32"/>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1" name="Google Shape;2071;p32"/>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2" name="Google Shape;2072;p32"/>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3" name="Google Shape;2073;p32"/>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4" name="Google Shape;2074;p32"/>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5" name="Google Shape;2075;p32"/>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p32"/>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7" name="Google Shape;2077;p32"/>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8" name="Google Shape;2078;p32"/>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9" name="Google Shape;2079;p32"/>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0" name="Google Shape;2080;p32"/>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1" name="Google Shape;2081;p32"/>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2" name="Google Shape;2082;p32"/>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3" name="Google Shape;2083;p32"/>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4" name="Google Shape;2084;p32"/>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5" name="Google Shape;2085;p32"/>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6" name="Google Shape;2086;p32"/>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32"/>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32"/>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p32"/>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p32"/>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p32"/>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32"/>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32"/>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p32"/>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p32"/>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p32"/>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p32"/>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8" name="Google Shape;2098;p32"/>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9" name="Google Shape;2099;p32"/>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p32"/>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p32"/>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p32"/>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p32"/>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p32"/>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5" name="Google Shape;2105;p32"/>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6" name="Google Shape;2106;p32"/>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p32"/>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p32"/>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p32"/>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p32"/>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32"/>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32"/>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p32"/>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p32"/>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p32"/>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16" name="Google Shape;2116;p32"/>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7" name="Google Shape;2117;p32"/>
          <p:cNvPicPr preferRelativeResize="0"/>
          <p:nvPr/>
        </p:nvPicPr>
        <p:blipFill rotWithShape="1">
          <a:blip r:embed="rId2">
            <a:alphaModFix/>
          </a:blip>
          <a:srcRect/>
          <a:stretch/>
        </p:blipFill>
        <p:spPr>
          <a:xfrm rot="900005">
            <a:off x="6733338" y="767976"/>
            <a:ext cx="1376771" cy="114419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6286-9D67-AA46-10E3-EC2FECBD5A8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2B3BAF-927D-44DB-29C5-1DB75356724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A20E4D-1F52-DF91-621A-DB7A20726A86}"/>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F32B195E-1883-01D7-0C2C-4419FABF7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AD987-9F75-93D7-77C6-722ACBBF65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1548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73F1-802B-37CF-29C1-5576B99C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D79DB-4893-67D2-F688-0E8224D0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575C0-2F7F-3866-A781-91D1B7546D9D}"/>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6BF29A9C-6A36-6672-BF4B-076C789CE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9657C-FCCC-0388-5484-78CB66AF97E3}"/>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3499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1136-2A9A-FDD3-0F52-F8424FE8E71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A124471-8F37-CBCA-5A45-F959286A0C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43471-F477-EAE2-5EA4-EC370C5D8DF8}"/>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6CEF7823-EC28-B1D6-D8C9-B5490D7EB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5E404-BBA2-91E2-7D94-A0F5897F13B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930178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2C7D-3D29-E66C-135D-635F7970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24460-21BE-3FBF-7C5B-543B4CCF328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CD4C5-856D-2924-37BC-8EC7E1CE4A5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CB553-FEA3-B8DD-E335-7461842728A4}"/>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6" name="Footer Placeholder 5">
            <a:extLst>
              <a:ext uri="{FF2B5EF4-FFF2-40B4-BE49-F238E27FC236}">
                <a16:creationId xmlns:a16="http://schemas.microsoft.com/office/drawing/2014/main" id="{F768988D-436F-99DE-22C4-4211334D8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A6988-C7A2-5AE4-E3BF-03961AC44E8C}"/>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59543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5F1D-F3CE-D3F6-942E-AF889FD4B2C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75A4B-7477-C997-1D26-C509B8E2695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8CC74-52E8-CED8-047D-967FFE303F6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F5C6C6-182D-19BF-E385-1CC7DE4DBB3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95C1E-DEF8-878C-F821-9D7B71F427C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83B46-073A-C190-1DF8-E13B2782B766}"/>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8" name="Footer Placeholder 7">
            <a:extLst>
              <a:ext uri="{FF2B5EF4-FFF2-40B4-BE49-F238E27FC236}">
                <a16:creationId xmlns:a16="http://schemas.microsoft.com/office/drawing/2014/main" id="{3ADBC166-6AB6-BA6F-7808-743028FFC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52C871-329A-5747-7123-C4F5D5554D0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070241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5ADF-75B4-21A5-5C8E-15605563D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1C630-0641-9717-56B4-593933B1FBC0}"/>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4" name="Footer Placeholder 3">
            <a:extLst>
              <a:ext uri="{FF2B5EF4-FFF2-40B4-BE49-F238E27FC236}">
                <a16:creationId xmlns:a16="http://schemas.microsoft.com/office/drawing/2014/main" id="{9F95A946-D3A9-678E-8F96-7F4D4E379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CC540-14EE-01FD-E798-25DA6D04E40D}"/>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855694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99FBE-11F5-89D3-1273-4136462D4251}"/>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3" name="Footer Placeholder 2">
            <a:extLst>
              <a:ext uri="{FF2B5EF4-FFF2-40B4-BE49-F238E27FC236}">
                <a16:creationId xmlns:a16="http://schemas.microsoft.com/office/drawing/2014/main" id="{4A74D577-7082-2A42-868E-1AC25C614A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C407F-2080-9CCB-611C-F3B0D8B13D2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489297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200"/>
        <p:cNvGrpSpPr/>
        <p:nvPr/>
      </p:nvGrpSpPr>
      <p:grpSpPr>
        <a:xfrm>
          <a:off x="0" y="0"/>
          <a:ext cx="0" cy="0"/>
          <a:chOff x="0" y="0"/>
          <a:chExt cx="0" cy="0"/>
        </a:xfrm>
      </p:grpSpPr>
      <p:grpSp>
        <p:nvGrpSpPr>
          <p:cNvPr id="201" name="Google Shape;201;p22"/>
          <p:cNvGrpSpPr/>
          <p:nvPr/>
        </p:nvGrpSpPr>
        <p:grpSpPr>
          <a:xfrm>
            <a:off x="-433687" y="-464107"/>
            <a:ext cx="10011366" cy="6071716"/>
            <a:chOff x="-25" y="5188652"/>
            <a:chExt cx="9144470" cy="5657581"/>
          </a:xfrm>
        </p:grpSpPr>
        <p:sp>
          <p:nvSpPr>
            <p:cNvPr id="202" name="Google Shape;202;p22"/>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2"/>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2"/>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2"/>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2"/>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2"/>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2"/>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2"/>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2"/>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2"/>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2"/>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2"/>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2"/>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2"/>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2"/>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2"/>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2"/>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2"/>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2"/>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2"/>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2"/>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2"/>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2"/>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2"/>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2"/>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2"/>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2"/>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2"/>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22"/>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2"/>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2"/>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2"/>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2"/>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2"/>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2"/>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2"/>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2"/>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2"/>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2"/>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2"/>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22"/>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2"/>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22"/>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22"/>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22"/>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22"/>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22"/>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22"/>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22"/>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22"/>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22"/>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2"/>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22"/>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22"/>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22"/>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22"/>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2"/>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2"/>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2"/>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2"/>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2"/>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2"/>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2"/>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2"/>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2"/>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2"/>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2"/>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2"/>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2"/>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2"/>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2"/>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2"/>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2"/>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2"/>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2"/>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2"/>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2"/>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2"/>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2"/>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2"/>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2"/>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22"/>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22"/>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2"/>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2"/>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2"/>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2"/>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2"/>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2"/>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2"/>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2"/>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2"/>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2"/>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2"/>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22"/>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22"/>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22"/>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22"/>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22"/>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22"/>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2"/>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2"/>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2"/>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2"/>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2"/>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2"/>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2"/>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2"/>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2"/>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2"/>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2"/>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2"/>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2"/>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22"/>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2"/>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2"/>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2"/>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2"/>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2"/>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2"/>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2"/>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2"/>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2"/>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2"/>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2"/>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2"/>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2"/>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2"/>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2"/>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2"/>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2"/>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2"/>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2"/>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2"/>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2"/>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2"/>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2"/>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2"/>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2"/>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2"/>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2"/>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2"/>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2"/>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2"/>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2"/>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2"/>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2"/>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2"/>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2"/>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2"/>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2"/>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2"/>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2"/>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2"/>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2"/>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2"/>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2"/>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2"/>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2"/>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2"/>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2"/>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2"/>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2"/>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2"/>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2"/>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2"/>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2"/>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2"/>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2"/>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2"/>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2"/>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2"/>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2"/>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2"/>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2"/>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2"/>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2"/>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2"/>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2"/>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2"/>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2"/>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2"/>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2"/>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2"/>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2"/>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2"/>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8" name="Google Shape;388;p22"/>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2"/>
          <p:cNvSpPr txBox="1">
            <a:spLocks noGrp="1"/>
          </p:cNvSpPr>
          <p:nvPr>
            <p:ph type="title"/>
          </p:nvPr>
        </p:nvSpPr>
        <p:spPr>
          <a:xfrm>
            <a:off x="715100" y="535000"/>
            <a:ext cx="7713900" cy="704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1pPr>
            <a:lvl2pPr lvl="1"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2pPr>
            <a:lvl3pPr lvl="2"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3pPr>
            <a:lvl4pPr lvl="3"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4pPr>
            <a:lvl5pPr lvl="4"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5pPr>
            <a:lvl6pPr lvl="5"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6pPr>
            <a:lvl7pPr lvl="6"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7pPr>
            <a:lvl8pPr lvl="7"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8pPr>
            <a:lvl9pPr lvl="8"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9pPr>
          </a:lstStyle>
          <a:p>
            <a:endParaRPr/>
          </a:p>
        </p:txBody>
      </p:sp>
      <p:sp>
        <p:nvSpPr>
          <p:cNvPr id="390" name="Google Shape;390;p22"/>
          <p:cNvSpPr txBox="1">
            <a:spLocks noGrp="1"/>
          </p:cNvSpPr>
          <p:nvPr>
            <p:ph type="body" idx="1"/>
          </p:nvPr>
        </p:nvSpPr>
        <p:spPr>
          <a:xfrm>
            <a:off x="1004100" y="1467700"/>
            <a:ext cx="4074000" cy="25800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1pPr>
            <a:lvl2pPr marL="914400" lvl="1"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2pPr>
            <a:lvl3pPr marL="1371600" lvl="2"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3pPr>
            <a:lvl4pPr marL="1828800" lvl="3"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4pPr>
            <a:lvl5pPr marL="2286000" lvl="4"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5pPr>
            <a:lvl6pPr marL="2743200" lvl="5"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6pPr>
            <a:lvl7pPr marL="3200400" lvl="6"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7pPr>
            <a:lvl8pPr marL="3657600" lvl="7"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8pPr>
            <a:lvl9pPr marL="4114800" lvl="8"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BFA-80F1-F06E-2BDB-3DF53517B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C54873-C479-69B4-3C54-79734ABBF8F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984B76-5470-3C7F-05F1-BE3639FFF9B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65D3FB6-E65A-5547-A249-AEA5B2F34EA0}"/>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6" name="Footer Placeholder 5">
            <a:extLst>
              <a:ext uri="{FF2B5EF4-FFF2-40B4-BE49-F238E27FC236}">
                <a16:creationId xmlns:a16="http://schemas.microsoft.com/office/drawing/2014/main" id="{FFF85EE6-2D6F-A570-41B8-1B0CBF057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03D48-0C4B-5CC2-3713-93C10592D7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681238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9FAC-54E5-86F3-13C3-70175860EF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71ECE5-E737-44A6-D37F-2D1B3833B6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0DEA46-2B45-320F-4254-C1E35A970CA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51F83E-0232-0509-E6F9-A5F6CBB362B0}"/>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6" name="Footer Placeholder 5">
            <a:extLst>
              <a:ext uri="{FF2B5EF4-FFF2-40B4-BE49-F238E27FC236}">
                <a16:creationId xmlns:a16="http://schemas.microsoft.com/office/drawing/2014/main" id="{43A21F87-7778-CB6C-CF93-4A05D1383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3755C-0C90-A72E-67D3-D645F09E5969}"/>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4238151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D1F9-7FE5-4F45-3859-86F2123DC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F9E0C-6FD3-3A6D-4B95-F690298EE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8ADC9-27B8-0919-BCE3-7EF734AA9C28}"/>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64FF6EB8-3F17-7E70-5D41-A3C6D8F27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023B-BA16-B984-767D-6BEA4CD2C7B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763607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D6164-F541-FDBB-A79B-115F8D8E3C1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D1DE1-69B7-F6A1-51E9-D0FB2C20899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57AF0-9240-8C1C-4BF3-D44DFB5DDFBF}"/>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0E743644-022C-7007-530C-D843F9E6F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B1746-95C8-6C98-5486-1B74A1A15106}"/>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526824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391"/>
        <p:cNvGrpSpPr/>
        <p:nvPr/>
      </p:nvGrpSpPr>
      <p:grpSpPr>
        <a:xfrm>
          <a:off x="0" y="0"/>
          <a:ext cx="0" cy="0"/>
          <a:chOff x="0" y="0"/>
          <a:chExt cx="0" cy="0"/>
        </a:xfrm>
      </p:grpSpPr>
      <p:grpSp>
        <p:nvGrpSpPr>
          <p:cNvPr id="392" name="Google Shape;392;p23"/>
          <p:cNvGrpSpPr/>
          <p:nvPr/>
        </p:nvGrpSpPr>
        <p:grpSpPr>
          <a:xfrm>
            <a:off x="-433687" y="-464107"/>
            <a:ext cx="10011366" cy="6071716"/>
            <a:chOff x="-25" y="5188652"/>
            <a:chExt cx="9144470" cy="5657581"/>
          </a:xfrm>
        </p:grpSpPr>
        <p:sp>
          <p:nvSpPr>
            <p:cNvPr id="393" name="Google Shape;393;p23"/>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3"/>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3"/>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3"/>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3"/>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3"/>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3"/>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3"/>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3"/>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3"/>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3"/>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3"/>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3"/>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3"/>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3"/>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3"/>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3"/>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3"/>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3"/>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3"/>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3"/>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3"/>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3"/>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3"/>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3"/>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3"/>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3"/>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3"/>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3"/>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3"/>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3"/>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3"/>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3"/>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3"/>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3"/>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23"/>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23"/>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3"/>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3"/>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3"/>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3"/>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3"/>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3"/>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3"/>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3"/>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3"/>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3"/>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3"/>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3"/>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23"/>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3"/>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23"/>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3"/>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3"/>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3"/>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23"/>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3"/>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3"/>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3"/>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23"/>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3"/>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3"/>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3"/>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23"/>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3"/>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3"/>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3"/>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3"/>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3"/>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23"/>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3"/>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23"/>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3"/>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3"/>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23"/>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23"/>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23"/>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3"/>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3"/>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23"/>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23"/>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23"/>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23"/>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23"/>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23"/>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3"/>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3"/>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23"/>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23"/>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23"/>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23"/>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23"/>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23"/>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23"/>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23"/>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23"/>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3"/>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23"/>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23"/>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3"/>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23"/>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3"/>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3"/>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23"/>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23"/>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23"/>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23"/>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3"/>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23"/>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23"/>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3"/>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3"/>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23"/>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23"/>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3"/>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3"/>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3"/>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23"/>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3"/>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3"/>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23"/>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23"/>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3"/>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3"/>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3"/>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23"/>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23"/>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3"/>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23"/>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23"/>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23"/>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23"/>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23"/>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23"/>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23"/>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23"/>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3"/>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3"/>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3"/>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23"/>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23"/>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23"/>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23"/>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23"/>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23"/>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23"/>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23"/>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3"/>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3"/>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3"/>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3"/>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3"/>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3"/>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3"/>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3"/>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23"/>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23"/>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3"/>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3"/>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3"/>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3"/>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3"/>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3"/>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23"/>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23"/>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3"/>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3"/>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23"/>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3"/>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3"/>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3"/>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3"/>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3"/>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23"/>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3"/>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3"/>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23"/>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23"/>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23"/>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23"/>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23"/>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23"/>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23"/>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23"/>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23"/>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23"/>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9" name="Google Shape;579;p23"/>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3"/>
          <p:cNvSpPr txBox="1">
            <a:spLocks noGrp="1"/>
          </p:cNvSpPr>
          <p:nvPr>
            <p:ph type="ctrTitle"/>
          </p:nvPr>
        </p:nvSpPr>
        <p:spPr>
          <a:xfrm>
            <a:off x="1004100" y="1013681"/>
            <a:ext cx="4369800" cy="21726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5200"/>
              <a:buNone/>
              <a:defRPr sz="3800"/>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
        <p:nvSpPr>
          <p:cNvPr id="581" name="Google Shape;581;p23"/>
          <p:cNvSpPr txBox="1">
            <a:spLocks noGrp="1"/>
          </p:cNvSpPr>
          <p:nvPr>
            <p:ph type="subTitle" idx="1"/>
          </p:nvPr>
        </p:nvSpPr>
        <p:spPr>
          <a:xfrm>
            <a:off x="1004100" y="3186269"/>
            <a:ext cx="2198400" cy="714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582"/>
        <p:cNvGrpSpPr/>
        <p:nvPr/>
      </p:nvGrpSpPr>
      <p:grpSpPr>
        <a:xfrm>
          <a:off x="0" y="0"/>
          <a:ext cx="0" cy="0"/>
          <a:chOff x="0" y="0"/>
          <a:chExt cx="0" cy="0"/>
        </a:xfrm>
      </p:grpSpPr>
      <p:grpSp>
        <p:nvGrpSpPr>
          <p:cNvPr id="583" name="Google Shape;583;p24"/>
          <p:cNvGrpSpPr/>
          <p:nvPr/>
        </p:nvGrpSpPr>
        <p:grpSpPr>
          <a:xfrm>
            <a:off x="-433687" y="-464107"/>
            <a:ext cx="10011366" cy="6071716"/>
            <a:chOff x="-25" y="5188652"/>
            <a:chExt cx="9144470" cy="5657581"/>
          </a:xfrm>
        </p:grpSpPr>
        <p:sp>
          <p:nvSpPr>
            <p:cNvPr id="584" name="Google Shape;584;p24"/>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24"/>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24"/>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24"/>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24"/>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24"/>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4"/>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24"/>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4"/>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24"/>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24"/>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4"/>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24"/>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24"/>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24"/>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4"/>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24"/>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24"/>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24"/>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24"/>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24"/>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24"/>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24"/>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4"/>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24"/>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24"/>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24"/>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24"/>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24"/>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24"/>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24"/>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24"/>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24"/>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24"/>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24"/>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24"/>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24"/>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24"/>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24"/>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24"/>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24"/>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24"/>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24"/>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24"/>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24"/>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24"/>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24"/>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24"/>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24"/>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24"/>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24"/>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24"/>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24"/>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24"/>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24"/>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24"/>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24"/>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24"/>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24"/>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24"/>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24"/>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24"/>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4"/>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24"/>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24"/>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24"/>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24"/>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24"/>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24"/>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24"/>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24"/>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24"/>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24"/>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24"/>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24"/>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24"/>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24"/>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24"/>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24"/>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24"/>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24"/>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24"/>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24"/>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24"/>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24"/>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24"/>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24"/>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24"/>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24"/>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24"/>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24"/>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24"/>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24"/>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24"/>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24"/>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24"/>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24"/>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24"/>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24"/>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24"/>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24"/>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24"/>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24"/>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24"/>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24"/>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24"/>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24"/>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24"/>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24"/>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24"/>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24"/>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24"/>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24"/>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24"/>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24"/>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24"/>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24"/>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24"/>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24"/>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24"/>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24"/>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24"/>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24"/>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24"/>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24"/>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24"/>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24"/>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24"/>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24"/>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24"/>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24"/>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24"/>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24"/>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24"/>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24"/>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24"/>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24"/>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24"/>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24"/>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24"/>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24"/>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24"/>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24"/>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24"/>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24"/>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24"/>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24"/>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24"/>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24"/>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24"/>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24"/>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24"/>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24"/>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24"/>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24"/>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24"/>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24"/>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24"/>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24"/>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24"/>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24"/>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24"/>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24"/>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24"/>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24"/>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24"/>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24"/>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24"/>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24"/>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24"/>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24"/>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24"/>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24"/>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24"/>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24"/>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24"/>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24"/>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24"/>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24"/>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24"/>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24"/>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24"/>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24"/>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24"/>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24"/>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24"/>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0" name="Google Shape;770;p24"/>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24"/>
          <p:cNvSpPr txBox="1">
            <a:spLocks noGrp="1"/>
          </p:cNvSpPr>
          <p:nvPr>
            <p:ph type="title"/>
          </p:nvPr>
        </p:nvSpPr>
        <p:spPr>
          <a:xfrm>
            <a:off x="4572000" y="890275"/>
            <a:ext cx="3591600" cy="26487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6000"/>
              <a:buNone/>
              <a:defRPr sz="7000"/>
            </a:lvl1pPr>
            <a:lvl2pPr lvl="1" algn="ctr">
              <a:lnSpc>
                <a:spcPct val="115000"/>
              </a:lnSpc>
              <a:spcBef>
                <a:spcPts val="0"/>
              </a:spcBef>
              <a:spcAft>
                <a:spcPts val="0"/>
              </a:spcAft>
              <a:buSzPts val="6000"/>
              <a:buNone/>
              <a:defRPr sz="6000"/>
            </a:lvl2pPr>
            <a:lvl3pPr lvl="2" algn="ctr">
              <a:lnSpc>
                <a:spcPct val="115000"/>
              </a:lnSpc>
              <a:spcBef>
                <a:spcPts val="0"/>
              </a:spcBef>
              <a:spcAft>
                <a:spcPts val="0"/>
              </a:spcAft>
              <a:buSzPts val="6000"/>
              <a:buNone/>
              <a:defRPr sz="6000"/>
            </a:lvl3pPr>
            <a:lvl4pPr lvl="3" algn="ctr">
              <a:lnSpc>
                <a:spcPct val="115000"/>
              </a:lnSpc>
              <a:spcBef>
                <a:spcPts val="0"/>
              </a:spcBef>
              <a:spcAft>
                <a:spcPts val="0"/>
              </a:spcAft>
              <a:buSzPts val="6000"/>
              <a:buNone/>
              <a:defRPr sz="6000"/>
            </a:lvl4pPr>
            <a:lvl5pPr lvl="4" algn="ctr">
              <a:lnSpc>
                <a:spcPct val="115000"/>
              </a:lnSpc>
              <a:spcBef>
                <a:spcPts val="0"/>
              </a:spcBef>
              <a:spcAft>
                <a:spcPts val="0"/>
              </a:spcAft>
              <a:buSzPts val="6000"/>
              <a:buNone/>
              <a:defRPr sz="6000"/>
            </a:lvl5pPr>
            <a:lvl6pPr lvl="5" algn="ctr">
              <a:lnSpc>
                <a:spcPct val="115000"/>
              </a:lnSpc>
              <a:spcBef>
                <a:spcPts val="0"/>
              </a:spcBef>
              <a:spcAft>
                <a:spcPts val="0"/>
              </a:spcAft>
              <a:buSzPts val="6000"/>
              <a:buNone/>
              <a:defRPr sz="6000"/>
            </a:lvl6pPr>
            <a:lvl7pPr lvl="6" algn="ctr">
              <a:lnSpc>
                <a:spcPct val="115000"/>
              </a:lnSpc>
              <a:spcBef>
                <a:spcPts val="0"/>
              </a:spcBef>
              <a:spcAft>
                <a:spcPts val="0"/>
              </a:spcAft>
              <a:buSzPts val="6000"/>
              <a:buNone/>
              <a:defRPr sz="6000"/>
            </a:lvl7pPr>
            <a:lvl8pPr lvl="7" algn="ctr">
              <a:lnSpc>
                <a:spcPct val="115000"/>
              </a:lnSpc>
              <a:spcBef>
                <a:spcPts val="0"/>
              </a:spcBef>
              <a:spcAft>
                <a:spcPts val="0"/>
              </a:spcAft>
              <a:buSzPts val="6000"/>
              <a:buNone/>
              <a:defRPr sz="6000"/>
            </a:lvl8pPr>
            <a:lvl9pPr lvl="8" algn="ctr">
              <a:lnSpc>
                <a:spcPct val="115000"/>
              </a:lnSpc>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p:cSld name="BLANK_1_1_1_1">
    <p:bg>
      <p:bgPr>
        <a:solidFill>
          <a:schemeClr val="lt2"/>
        </a:solidFill>
        <a:effectLst/>
      </p:bgPr>
    </p:bg>
    <p:spTree>
      <p:nvGrpSpPr>
        <p:cNvPr id="1" name="Shape 772"/>
        <p:cNvGrpSpPr/>
        <p:nvPr/>
      </p:nvGrpSpPr>
      <p:grpSpPr>
        <a:xfrm>
          <a:off x="0" y="0"/>
          <a:ext cx="0" cy="0"/>
          <a:chOff x="0" y="0"/>
          <a:chExt cx="0" cy="0"/>
        </a:xfrm>
      </p:grpSpPr>
      <p:grpSp>
        <p:nvGrpSpPr>
          <p:cNvPr id="773" name="Google Shape;773;p25"/>
          <p:cNvGrpSpPr/>
          <p:nvPr/>
        </p:nvGrpSpPr>
        <p:grpSpPr>
          <a:xfrm>
            <a:off x="-433687" y="-464107"/>
            <a:ext cx="10011366" cy="6071716"/>
            <a:chOff x="-25" y="5188652"/>
            <a:chExt cx="9144470" cy="5657581"/>
          </a:xfrm>
        </p:grpSpPr>
        <p:sp>
          <p:nvSpPr>
            <p:cNvPr id="774" name="Google Shape;774;p25"/>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25"/>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25"/>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25"/>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25"/>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25"/>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25"/>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25"/>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25"/>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25"/>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25"/>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25"/>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25"/>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25"/>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25"/>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25"/>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25"/>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25"/>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25"/>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25"/>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25"/>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25"/>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25"/>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25"/>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25"/>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25"/>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25"/>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25"/>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25"/>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25"/>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25"/>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25"/>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25"/>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25"/>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25"/>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25"/>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25"/>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25"/>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25"/>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25"/>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25"/>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25"/>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25"/>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25"/>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25"/>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25"/>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25"/>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25"/>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25"/>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25"/>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25"/>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25"/>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25"/>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25"/>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25"/>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25"/>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25"/>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25"/>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25"/>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25"/>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25"/>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25"/>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25"/>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25"/>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25"/>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25"/>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25"/>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25"/>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25"/>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25"/>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25"/>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25"/>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25"/>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25"/>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25"/>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25"/>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25"/>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25"/>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25"/>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25"/>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25"/>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25"/>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25"/>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25"/>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25"/>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25"/>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25"/>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25"/>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25"/>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25"/>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25"/>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25"/>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25"/>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25"/>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25"/>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25"/>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25"/>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25"/>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25"/>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25"/>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25"/>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25"/>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25"/>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25"/>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25"/>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25"/>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25"/>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25"/>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25"/>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25"/>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25"/>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25"/>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25"/>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25"/>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25"/>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25"/>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25"/>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25"/>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25"/>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25"/>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25"/>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25"/>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25"/>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25"/>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25"/>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25"/>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25"/>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25"/>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25"/>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25"/>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25"/>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25"/>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25"/>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25"/>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25"/>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25"/>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25"/>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25"/>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25"/>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25"/>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25"/>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25"/>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25"/>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25"/>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25"/>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25"/>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25"/>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25"/>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25"/>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25"/>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25"/>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25"/>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25"/>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25"/>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25"/>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25"/>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25"/>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25"/>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25"/>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25"/>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25"/>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25"/>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25"/>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25"/>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25"/>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25"/>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25"/>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25"/>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25"/>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25"/>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25"/>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25"/>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25"/>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25"/>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25"/>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25"/>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25"/>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25"/>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25"/>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25"/>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25"/>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25"/>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25"/>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25"/>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25"/>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25"/>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0" name="Google Shape;960;p25"/>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25"/>
          <p:cNvSpPr txBox="1">
            <a:spLocks noGrp="1"/>
          </p:cNvSpPr>
          <p:nvPr>
            <p:ph type="title"/>
          </p:nvPr>
        </p:nvSpPr>
        <p:spPr>
          <a:xfrm>
            <a:off x="715100" y="535000"/>
            <a:ext cx="7713900" cy="704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1pPr>
            <a:lvl2pPr lvl="1"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2pPr>
            <a:lvl3pPr lvl="2"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3pPr>
            <a:lvl4pPr lvl="3"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4pPr>
            <a:lvl5pPr lvl="4"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5pPr>
            <a:lvl6pPr lvl="5"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6pPr>
            <a:lvl7pPr lvl="6"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7pPr>
            <a:lvl8pPr lvl="7"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8pPr>
            <a:lvl9pPr lvl="8"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9pPr>
          </a:lstStyle>
          <a:p>
            <a:endParaRPr/>
          </a:p>
        </p:txBody>
      </p:sp>
      <p:sp>
        <p:nvSpPr>
          <p:cNvPr id="962" name="Google Shape;962;p25"/>
          <p:cNvSpPr txBox="1">
            <a:spLocks noGrp="1"/>
          </p:cNvSpPr>
          <p:nvPr>
            <p:ph type="subTitle" idx="1"/>
          </p:nvPr>
        </p:nvSpPr>
        <p:spPr>
          <a:xfrm>
            <a:off x="1753500" y="1528875"/>
            <a:ext cx="2666100" cy="486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3" name="Google Shape;963;p25"/>
          <p:cNvSpPr txBox="1">
            <a:spLocks noGrp="1"/>
          </p:cNvSpPr>
          <p:nvPr>
            <p:ph type="subTitle" idx="2"/>
          </p:nvPr>
        </p:nvSpPr>
        <p:spPr>
          <a:xfrm>
            <a:off x="1753500" y="1938725"/>
            <a:ext cx="2666100" cy="678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4" name="Google Shape;964;p25"/>
          <p:cNvSpPr txBox="1">
            <a:spLocks noGrp="1"/>
          </p:cNvSpPr>
          <p:nvPr>
            <p:ph type="subTitle" idx="3"/>
          </p:nvPr>
        </p:nvSpPr>
        <p:spPr>
          <a:xfrm>
            <a:off x="5473800" y="1528875"/>
            <a:ext cx="2666100" cy="486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5" name="Google Shape;965;p25"/>
          <p:cNvSpPr txBox="1">
            <a:spLocks noGrp="1"/>
          </p:cNvSpPr>
          <p:nvPr>
            <p:ph type="subTitle" idx="4"/>
          </p:nvPr>
        </p:nvSpPr>
        <p:spPr>
          <a:xfrm>
            <a:off x="5473800" y="1938725"/>
            <a:ext cx="2666100" cy="678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6" name="Google Shape;966;p25"/>
          <p:cNvSpPr txBox="1">
            <a:spLocks noGrp="1"/>
          </p:cNvSpPr>
          <p:nvPr>
            <p:ph type="subTitle" idx="5"/>
          </p:nvPr>
        </p:nvSpPr>
        <p:spPr>
          <a:xfrm>
            <a:off x="1753500" y="2761850"/>
            <a:ext cx="2666100" cy="486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7" name="Google Shape;967;p25"/>
          <p:cNvSpPr txBox="1">
            <a:spLocks noGrp="1"/>
          </p:cNvSpPr>
          <p:nvPr>
            <p:ph type="subTitle" idx="6"/>
          </p:nvPr>
        </p:nvSpPr>
        <p:spPr>
          <a:xfrm>
            <a:off x="1753500" y="3171700"/>
            <a:ext cx="2666100" cy="678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8" name="Google Shape;968;p25"/>
          <p:cNvSpPr txBox="1">
            <a:spLocks noGrp="1"/>
          </p:cNvSpPr>
          <p:nvPr>
            <p:ph type="subTitle" idx="7"/>
          </p:nvPr>
        </p:nvSpPr>
        <p:spPr>
          <a:xfrm>
            <a:off x="5473800" y="2761850"/>
            <a:ext cx="2666100" cy="486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9" name="Google Shape;969;p25"/>
          <p:cNvSpPr txBox="1">
            <a:spLocks noGrp="1"/>
          </p:cNvSpPr>
          <p:nvPr>
            <p:ph type="subTitle" idx="8"/>
          </p:nvPr>
        </p:nvSpPr>
        <p:spPr>
          <a:xfrm>
            <a:off x="5473800" y="3171700"/>
            <a:ext cx="2666100" cy="678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970"/>
        <p:cNvGrpSpPr/>
        <p:nvPr/>
      </p:nvGrpSpPr>
      <p:grpSpPr>
        <a:xfrm>
          <a:off x="0" y="0"/>
          <a:ext cx="0" cy="0"/>
          <a:chOff x="0" y="0"/>
          <a:chExt cx="0" cy="0"/>
        </a:xfrm>
      </p:grpSpPr>
      <p:grpSp>
        <p:nvGrpSpPr>
          <p:cNvPr id="971" name="Google Shape;971;p26"/>
          <p:cNvGrpSpPr/>
          <p:nvPr/>
        </p:nvGrpSpPr>
        <p:grpSpPr>
          <a:xfrm>
            <a:off x="-433687" y="-464107"/>
            <a:ext cx="10011366" cy="6071716"/>
            <a:chOff x="-25" y="5188652"/>
            <a:chExt cx="9144470" cy="5657581"/>
          </a:xfrm>
        </p:grpSpPr>
        <p:sp>
          <p:nvSpPr>
            <p:cNvPr id="972" name="Google Shape;972;p26"/>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26"/>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26"/>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26"/>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26"/>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26"/>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26"/>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26"/>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26"/>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26"/>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26"/>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26"/>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26"/>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26"/>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26"/>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26"/>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26"/>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26"/>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26"/>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26"/>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26"/>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26"/>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26"/>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26"/>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26"/>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26"/>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26"/>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26"/>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26"/>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26"/>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26"/>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26"/>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26"/>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26"/>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26"/>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26"/>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26"/>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26"/>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26"/>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26"/>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26"/>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26"/>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26"/>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26"/>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26"/>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26"/>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26"/>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26"/>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26"/>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26"/>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26"/>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26"/>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26"/>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26"/>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26"/>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26"/>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26"/>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26"/>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26"/>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26"/>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26"/>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26"/>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26"/>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26"/>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26"/>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26"/>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26"/>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26"/>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26"/>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26"/>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26"/>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26"/>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26"/>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26"/>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26"/>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26"/>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26"/>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26"/>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26"/>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26"/>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26"/>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26"/>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26"/>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26"/>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26"/>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26"/>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26"/>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26"/>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26"/>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26"/>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26"/>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26"/>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26"/>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26"/>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26"/>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26"/>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26"/>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26"/>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26"/>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26"/>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26"/>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26"/>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26"/>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26"/>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26"/>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26"/>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26"/>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26"/>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26"/>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26"/>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26"/>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26"/>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26"/>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26"/>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26"/>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26"/>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26"/>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26"/>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26"/>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26"/>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26"/>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26"/>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26"/>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26"/>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26"/>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26"/>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26"/>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26"/>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26"/>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26"/>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26"/>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26"/>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26"/>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26"/>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26"/>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26"/>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26"/>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26"/>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26"/>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26"/>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26"/>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26"/>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26"/>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26"/>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26"/>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26"/>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26"/>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26"/>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26"/>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26"/>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26"/>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26"/>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26"/>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26"/>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26"/>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26"/>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26"/>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26"/>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26"/>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26"/>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26"/>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26"/>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26"/>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26"/>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26"/>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26"/>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26"/>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26"/>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26"/>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26"/>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26"/>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26"/>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26"/>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26"/>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26"/>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26"/>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26"/>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26"/>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26"/>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26"/>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26"/>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26"/>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26"/>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26"/>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26"/>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26"/>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58" name="Google Shape;1158;p26"/>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26"/>
          <p:cNvSpPr txBox="1">
            <a:spLocks noGrp="1"/>
          </p:cNvSpPr>
          <p:nvPr>
            <p:ph type="title"/>
          </p:nvPr>
        </p:nvSpPr>
        <p:spPr>
          <a:xfrm>
            <a:off x="715100" y="535000"/>
            <a:ext cx="7713900" cy="704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1pPr>
            <a:lvl2pPr lvl="1"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2pPr>
            <a:lvl3pPr lvl="2"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3pPr>
            <a:lvl4pPr lvl="3"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4pPr>
            <a:lvl5pPr lvl="4"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5pPr>
            <a:lvl6pPr lvl="5"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6pPr>
            <a:lvl7pPr lvl="6"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7pPr>
            <a:lvl8pPr lvl="7"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8pPr>
            <a:lvl9pPr lvl="8"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lt2"/>
        </a:solidFill>
        <a:effectLst/>
      </p:bgPr>
    </p:bg>
    <p:spTree>
      <p:nvGrpSpPr>
        <p:cNvPr id="1" name="Shape 1160"/>
        <p:cNvGrpSpPr/>
        <p:nvPr/>
      </p:nvGrpSpPr>
      <p:grpSpPr>
        <a:xfrm>
          <a:off x="0" y="0"/>
          <a:ext cx="0" cy="0"/>
          <a:chOff x="0" y="0"/>
          <a:chExt cx="0" cy="0"/>
        </a:xfrm>
      </p:grpSpPr>
      <p:grpSp>
        <p:nvGrpSpPr>
          <p:cNvPr id="1161" name="Google Shape;1161;p27"/>
          <p:cNvGrpSpPr/>
          <p:nvPr/>
        </p:nvGrpSpPr>
        <p:grpSpPr>
          <a:xfrm>
            <a:off x="-433687" y="-464107"/>
            <a:ext cx="10011366" cy="6071716"/>
            <a:chOff x="-25" y="5188652"/>
            <a:chExt cx="9144470" cy="5657581"/>
          </a:xfrm>
        </p:grpSpPr>
        <p:sp>
          <p:nvSpPr>
            <p:cNvPr id="1162" name="Google Shape;1162;p27"/>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27"/>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27"/>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27"/>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27"/>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27"/>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27"/>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27"/>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27"/>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27"/>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27"/>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27"/>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27"/>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27"/>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27"/>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27"/>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27"/>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27"/>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27"/>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27"/>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27"/>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27"/>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27"/>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27"/>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27"/>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27"/>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27"/>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27"/>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27"/>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27"/>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27"/>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27"/>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27"/>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27"/>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27"/>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27"/>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27"/>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27"/>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27"/>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27"/>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27"/>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27"/>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27"/>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27"/>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27"/>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27"/>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27"/>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27"/>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27"/>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27"/>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27"/>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27"/>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27"/>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27"/>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27"/>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27"/>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27"/>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27"/>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27"/>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27"/>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27"/>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27"/>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27"/>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27"/>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27"/>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27"/>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27"/>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27"/>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27"/>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27"/>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27"/>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27"/>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27"/>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27"/>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27"/>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27"/>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27"/>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27"/>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27"/>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27"/>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27"/>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27"/>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27"/>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27"/>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27"/>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27"/>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27"/>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27"/>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27"/>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27"/>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27"/>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27"/>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27"/>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27"/>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27"/>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27"/>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27"/>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27"/>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27"/>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27"/>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27"/>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27"/>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27"/>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27"/>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27"/>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27"/>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27"/>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27"/>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27"/>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27"/>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27"/>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27"/>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27"/>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27"/>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27"/>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27"/>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27"/>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27"/>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27"/>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27"/>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27"/>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27"/>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27"/>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27"/>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27"/>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27"/>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27"/>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27"/>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27"/>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27"/>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27"/>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27"/>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27"/>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27"/>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27"/>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27"/>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27"/>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27"/>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27"/>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27"/>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27"/>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27"/>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27"/>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27"/>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27"/>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27"/>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27"/>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27"/>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27"/>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27"/>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27"/>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27"/>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27"/>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27"/>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27"/>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27"/>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27"/>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27"/>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27"/>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27"/>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27"/>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27"/>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27"/>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27"/>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27"/>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27"/>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27"/>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27"/>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27"/>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27"/>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27"/>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27"/>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27"/>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27"/>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27"/>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27"/>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27"/>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27"/>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27"/>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27"/>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27"/>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27"/>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27"/>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27"/>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27"/>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27"/>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48" name="Google Shape;1348;p27"/>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27"/>
          <p:cNvSpPr txBox="1">
            <a:spLocks noGrp="1"/>
          </p:cNvSpPr>
          <p:nvPr>
            <p:ph type="title"/>
          </p:nvPr>
        </p:nvSpPr>
        <p:spPr>
          <a:xfrm>
            <a:off x="715100" y="535000"/>
            <a:ext cx="7713900" cy="704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1pPr>
            <a:lvl2pPr lvl="1"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2pPr>
            <a:lvl3pPr lvl="2"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3pPr>
            <a:lvl4pPr lvl="3"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4pPr>
            <a:lvl5pPr lvl="4"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5pPr>
            <a:lvl6pPr lvl="5"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6pPr>
            <a:lvl7pPr lvl="6"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7pPr>
            <a:lvl8pPr lvl="7"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8pPr>
            <a:lvl9pPr lvl="8"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9pPr>
          </a:lstStyle>
          <a:p>
            <a:endParaRPr/>
          </a:p>
        </p:txBody>
      </p:sp>
      <p:sp>
        <p:nvSpPr>
          <p:cNvPr id="1350" name="Google Shape;1350;p27"/>
          <p:cNvSpPr txBox="1">
            <a:spLocks noGrp="1"/>
          </p:cNvSpPr>
          <p:nvPr>
            <p:ph type="subTitle" idx="1"/>
          </p:nvPr>
        </p:nvSpPr>
        <p:spPr>
          <a:xfrm>
            <a:off x="1219250" y="2367075"/>
            <a:ext cx="2848500" cy="4860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51" name="Google Shape;1351;p27"/>
          <p:cNvSpPr txBox="1">
            <a:spLocks noGrp="1"/>
          </p:cNvSpPr>
          <p:nvPr>
            <p:ph type="subTitle" idx="2"/>
          </p:nvPr>
        </p:nvSpPr>
        <p:spPr>
          <a:xfrm>
            <a:off x="1219250" y="2776925"/>
            <a:ext cx="2848500" cy="1171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52" name="Google Shape;1352;p27"/>
          <p:cNvSpPr txBox="1">
            <a:spLocks noGrp="1"/>
          </p:cNvSpPr>
          <p:nvPr>
            <p:ph type="subTitle" idx="3"/>
          </p:nvPr>
        </p:nvSpPr>
        <p:spPr>
          <a:xfrm>
            <a:off x="5076300" y="2367075"/>
            <a:ext cx="2848500" cy="4860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53" name="Google Shape;1353;p27"/>
          <p:cNvSpPr txBox="1">
            <a:spLocks noGrp="1"/>
          </p:cNvSpPr>
          <p:nvPr>
            <p:ph type="subTitle" idx="4"/>
          </p:nvPr>
        </p:nvSpPr>
        <p:spPr>
          <a:xfrm>
            <a:off x="5076300" y="2776925"/>
            <a:ext cx="2848500" cy="1171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2"/>
        </a:solidFill>
        <a:effectLst/>
      </p:bgPr>
    </p:bg>
    <p:spTree>
      <p:nvGrpSpPr>
        <p:cNvPr id="1" name="Shape 1354"/>
        <p:cNvGrpSpPr/>
        <p:nvPr/>
      </p:nvGrpSpPr>
      <p:grpSpPr>
        <a:xfrm>
          <a:off x="0" y="0"/>
          <a:ext cx="0" cy="0"/>
          <a:chOff x="0" y="0"/>
          <a:chExt cx="0" cy="0"/>
        </a:xfrm>
      </p:grpSpPr>
      <p:grpSp>
        <p:nvGrpSpPr>
          <p:cNvPr id="1355" name="Google Shape;1355;p28"/>
          <p:cNvGrpSpPr/>
          <p:nvPr/>
        </p:nvGrpSpPr>
        <p:grpSpPr>
          <a:xfrm>
            <a:off x="-433687" y="-464107"/>
            <a:ext cx="10011366" cy="6071716"/>
            <a:chOff x="-25" y="5188652"/>
            <a:chExt cx="9144470" cy="5657581"/>
          </a:xfrm>
        </p:grpSpPr>
        <p:sp>
          <p:nvSpPr>
            <p:cNvPr id="1356" name="Google Shape;1356;p28"/>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28"/>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28"/>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28"/>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28"/>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28"/>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28"/>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28"/>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28"/>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28"/>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28"/>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28"/>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28"/>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28"/>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28"/>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28"/>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28"/>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28"/>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28"/>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28"/>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28"/>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28"/>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28"/>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28"/>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28"/>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28"/>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28"/>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28"/>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28"/>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28"/>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28"/>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28"/>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28"/>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28"/>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28"/>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28"/>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28"/>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28"/>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28"/>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28"/>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28"/>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28"/>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28"/>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28"/>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28"/>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28"/>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28"/>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28"/>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28"/>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28"/>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28"/>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28"/>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28"/>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28"/>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28"/>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28"/>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28"/>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28"/>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28"/>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28"/>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28"/>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28"/>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28"/>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28"/>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28"/>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28"/>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28"/>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28"/>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28"/>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28"/>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28"/>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28"/>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28"/>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28"/>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28"/>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28"/>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28"/>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28"/>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28"/>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28"/>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28"/>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28"/>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28"/>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28"/>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28"/>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28"/>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28"/>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28"/>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28"/>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28"/>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28"/>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28"/>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28"/>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28"/>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28"/>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28"/>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28"/>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28"/>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28"/>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28"/>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28"/>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28"/>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28"/>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28"/>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28"/>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28"/>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28"/>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28"/>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28"/>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28"/>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28"/>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28"/>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28"/>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28"/>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28"/>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28"/>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28"/>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28"/>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28"/>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28"/>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28"/>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28"/>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28"/>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28"/>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28"/>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28"/>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28"/>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28"/>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28"/>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28"/>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28"/>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28"/>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28"/>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28"/>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28"/>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28"/>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28"/>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28"/>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28"/>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28"/>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28"/>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28"/>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28"/>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28"/>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28"/>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28"/>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28"/>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28"/>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28"/>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28"/>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28"/>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28"/>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28"/>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28"/>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28"/>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28"/>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28"/>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28"/>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28"/>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28"/>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28"/>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28"/>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28"/>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28"/>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28"/>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28"/>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28"/>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28"/>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28"/>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28"/>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28"/>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28"/>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28"/>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28"/>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28"/>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28"/>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28"/>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28"/>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28"/>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28"/>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28"/>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28"/>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28"/>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28"/>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28"/>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28"/>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42" name="Google Shape;1542;p28"/>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28"/>
          <p:cNvSpPr txBox="1">
            <a:spLocks noGrp="1"/>
          </p:cNvSpPr>
          <p:nvPr>
            <p:ph type="subTitle" idx="1"/>
          </p:nvPr>
        </p:nvSpPr>
        <p:spPr>
          <a:xfrm>
            <a:off x="1004100" y="1039925"/>
            <a:ext cx="3991200" cy="219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500"/>
              <a:buNone/>
              <a:defRPr sz="26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544" name="Google Shape;1544;p28"/>
          <p:cNvSpPr txBox="1">
            <a:spLocks noGrp="1"/>
          </p:cNvSpPr>
          <p:nvPr>
            <p:ph type="subTitle" idx="2"/>
          </p:nvPr>
        </p:nvSpPr>
        <p:spPr>
          <a:xfrm>
            <a:off x="1004100" y="3383825"/>
            <a:ext cx="3991200" cy="486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545"/>
        <p:cNvGrpSpPr/>
        <p:nvPr/>
      </p:nvGrpSpPr>
      <p:grpSpPr>
        <a:xfrm>
          <a:off x="0" y="0"/>
          <a:ext cx="0" cy="0"/>
          <a:chOff x="0" y="0"/>
          <a:chExt cx="0" cy="0"/>
        </a:xfrm>
      </p:grpSpPr>
      <p:grpSp>
        <p:nvGrpSpPr>
          <p:cNvPr id="1546" name="Google Shape;1546;p29"/>
          <p:cNvGrpSpPr/>
          <p:nvPr/>
        </p:nvGrpSpPr>
        <p:grpSpPr>
          <a:xfrm>
            <a:off x="-433687" y="-464107"/>
            <a:ext cx="10011366" cy="6071716"/>
            <a:chOff x="-25" y="5188652"/>
            <a:chExt cx="9144470" cy="5657581"/>
          </a:xfrm>
        </p:grpSpPr>
        <p:sp>
          <p:nvSpPr>
            <p:cNvPr id="1547" name="Google Shape;1547;p29"/>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29"/>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29"/>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29"/>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29"/>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29"/>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29"/>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29"/>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29"/>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29"/>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29"/>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29"/>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29"/>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29"/>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29"/>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29"/>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29"/>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29"/>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29"/>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29"/>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29"/>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29"/>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29"/>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29"/>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29"/>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29"/>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29"/>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29"/>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29"/>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29"/>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29"/>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29"/>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29"/>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29"/>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29"/>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29"/>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29"/>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29"/>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29"/>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29"/>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29"/>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29"/>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29"/>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29"/>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29"/>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29"/>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29"/>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29"/>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29"/>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29"/>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29"/>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29"/>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29"/>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29"/>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29"/>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29"/>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29"/>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29"/>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29"/>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29"/>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29"/>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29"/>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29"/>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29"/>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29"/>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29"/>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29"/>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29"/>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29"/>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29"/>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29"/>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29"/>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29"/>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29"/>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29"/>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29"/>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29"/>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29"/>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29"/>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29"/>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29"/>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29"/>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29"/>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29"/>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29"/>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29"/>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29"/>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29"/>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29"/>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29"/>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29"/>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29"/>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29"/>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29"/>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29"/>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29"/>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29"/>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29"/>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29"/>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29"/>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29"/>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29"/>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29"/>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29"/>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29"/>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29"/>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29"/>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29"/>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29"/>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29"/>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29"/>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29"/>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29"/>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29"/>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29"/>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29"/>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p29"/>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29"/>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29"/>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29"/>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29"/>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8" name="Google Shape;1668;p29"/>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9" name="Google Shape;1669;p29"/>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0" name="Google Shape;1670;p29"/>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29"/>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29"/>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29"/>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29"/>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29"/>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29"/>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29"/>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29"/>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29"/>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29"/>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29"/>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29"/>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29"/>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29"/>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29"/>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29"/>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29"/>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29"/>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29"/>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29"/>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29"/>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29"/>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29"/>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29"/>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29"/>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29"/>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29"/>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29"/>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29"/>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29"/>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29"/>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29"/>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29"/>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29"/>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29"/>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29"/>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29"/>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29"/>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29"/>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29"/>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29"/>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29"/>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29"/>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29"/>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29"/>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29"/>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29"/>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29"/>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29"/>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29"/>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29"/>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29"/>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29"/>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29"/>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29"/>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29"/>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29"/>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29"/>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29"/>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29"/>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p29"/>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29"/>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3" name="Google Shape;1733;p29"/>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29"/>
          <p:cNvSpPr txBox="1">
            <a:spLocks noGrp="1"/>
          </p:cNvSpPr>
          <p:nvPr>
            <p:ph type="title"/>
          </p:nvPr>
        </p:nvSpPr>
        <p:spPr>
          <a:xfrm>
            <a:off x="720000" y="367423"/>
            <a:ext cx="7704000" cy="841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3600"/>
              <a:buNone/>
              <a:defRPr sz="4500"/>
            </a:lvl1pPr>
            <a:lvl2pPr lvl="1" algn="ctr">
              <a:lnSpc>
                <a:spcPct val="115000"/>
              </a:lnSpc>
              <a:spcBef>
                <a:spcPts val="0"/>
              </a:spcBef>
              <a:spcAft>
                <a:spcPts val="0"/>
              </a:spcAft>
              <a:buSzPts val="3600"/>
              <a:buNone/>
              <a:defRPr sz="3600"/>
            </a:lvl2pPr>
            <a:lvl3pPr lvl="2" algn="ctr">
              <a:lnSpc>
                <a:spcPct val="115000"/>
              </a:lnSpc>
              <a:spcBef>
                <a:spcPts val="0"/>
              </a:spcBef>
              <a:spcAft>
                <a:spcPts val="0"/>
              </a:spcAft>
              <a:buSzPts val="3600"/>
              <a:buNone/>
              <a:defRPr sz="3600"/>
            </a:lvl3pPr>
            <a:lvl4pPr lvl="3" algn="ctr">
              <a:lnSpc>
                <a:spcPct val="115000"/>
              </a:lnSpc>
              <a:spcBef>
                <a:spcPts val="0"/>
              </a:spcBef>
              <a:spcAft>
                <a:spcPts val="0"/>
              </a:spcAft>
              <a:buSzPts val="3600"/>
              <a:buNone/>
              <a:defRPr sz="3600"/>
            </a:lvl4pPr>
            <a:lvl5pPr lvl="4" algn="ctr">
              <a:lnSpc>
                <a:spcPct val="115000"/>
              </a:lnSpc>
              <a:spcBef>
                <a:spcPts val="0"/>
              </a:spcBef>
              <a:spcAft>
                <a:spcPts val="0"/>
              </a:spcAft>
              <a:buSzPts val="3600"/>
              <a:buNone/>
              <a:defRPr sz="3600"/>
            </a:lvl5pPr>
            <a:lvl6pPr lvl="5" algn="ctr">
              <a:lnSpc>
                <a:spcPct val="115000"/>
              </a:lnSpc>
              <a:spcBef>
                <a:spcPts val="0"/>
              </a:spcBef>
              <a:spcAft>
                <a:spcPts val="0"/>
              </a:spcAft>
              <a:buSzPts val="3600"/>
              <a:buNone/>
              <a:defRPr sz="3600"/>
            </a:lvl6pPr>
            <a:lvl7pPr lvl="6" algn="ctr">
              <a:lnSpc>
                <a:spcPct val="115000"/>
              </a:lnSpc>
              <a:spcBef>
                <a:spcPts val="0"/>
              </a:spcBef>
              <a:spcAft>
                <a:spcPts val="0"/>
              </a:spcAft>
              <a:buSzPts val="3600"/>
              <a:buNone/>
              <a:defRPr sz="3600"/>
            </a:lvl7pPr>
            <a:lvl8pPr lvl="7" algn="ctr">
              <a:lnSpc>
                <a:spcPct val="115000"/>
              </a:lnSpc>
              <a:spcBef>
                <a:spcPts val="0"/>
              </a:spcBef>
              <a:spcAft>
                <a:spcPts val="0"/>
              </a:spcAft>
              <a:buSzPts val="3600"/>
              <a:buNone/>
              <a:defRPr sz="3600"/>
            </a:lvl8pPr>
            <a:lvl9pPr lvl="8" algn="ctr">
              <a:lnSpc>
                <a:spcPct val="115000"/>
              </a:lnSpc>
              <a:spcBef>
                <a:spcPts val="0"/>
              </a:spcBef>
              <a:spcAft>
                <a:spcPts val="0"/>
              </a:spcAft>
              <a:buSzPts val="3600"/>
              <a:buNone/>
              <a:defRPr sz="3600"/>
            </a:lvl9pPr>
          </a:lstStyle>
          <a:p>
            <a:endParaRPr/>
          </a:p>
        </p:txBody>
      </p:sp>
      <p:sp>
        <p:nvSpPr>
          <p:cNvPr id="1735" name="Google Shape;1735;p29"/>
          <p:cNvSpPr txBox="1">
            <a:spLocks noGrp="1"/>
          </p:cNvSpPr>
          <p:nvPr>
            <p:ph type="subTitle" idx="1"/>
          </p:nvPr>
        </p:nvSpPr>
        <p:spPr>
          <a:xfrm>
            <a:off x="2241550" y="1348750"/>
            <a:ext cx="4661100" cy="168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715100" y="535000"/>
            <a:ext cx="7713900" cy="7041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1pPr>
            <a:lvl2pPr marR="0" lvl="1"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2pPr>
            <a:lvl3pPr marR="0" lvl="2"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3pPr>
            <a:lvl4pPr marR="0" lvl="3"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4pPr>
            <a:lvl5pPr marR="0" lvl="4"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5pPr>
            <a:lvl6pPr marR="0" lvl="5"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6pPr>
            <a:lvl7pPr marR="0" lvl="6"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7pPr>
            <a:lvl8pPr marR="0" lvl="7"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8pPr>
            <a:lvl9pPr marR="0" lvl="8"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9pPr>
          </a:lstStyle>
          <a:p>
            <a:endParaRPr/>
          </a:p>
        </p:txBody>
      </p:sp>
      <p:sp>
        <p:nvSpPr>
          <p:cNvPr id="7" name="Google Shape;7;p20"/>
          <p:cNvSpPr txBox="1">
            <a:spLocks noGrp="1"/>
          </p:cNvSpPr>
          <p:nvPr>
            <p:ph type="body" idx="1"/>
          </p:nvPr>
        </p:nvSpPr>
        <p:spPr>
          <a:xfrm>
            <a:off x="715100" y="1239100"/>
            <a:ext cx="7713900" cy="33693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1pPr>
            <a:lvl2pPr marL="914400" marR="0" lvl="1"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2pPr>
            <a:lvl3pPr marL="1371600" marR="0" lvl="2"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3pPr>
            <a:lvl4pPr marL="1828800" marR="0" lvl="3"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4pPr>
            <a:lvl5pPr marL="2286000" marR="0" lvl="4"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5pPr>
            <a:lvl6pPr marL="2743200" marR="0" lvl="5"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6pPr>
            <a:lvl7pPr marL="3200400" marR="0" lvl="6"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7pPr>
            <a:lvl8pPr marL="3657600" marR="0" lvl="7"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8pPr>
            <a:lvl9pPr marL="4114800" marR="0" lvl="8"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28A94-CE7F-27F3-70E8-D0A2133F0E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8E94-B4CF-7A6C-CAF4-C64877F547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1885-A1E8-134D-0DB0-F82E1DE7AD1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63DAFABD-AAB6-2C2A-5F99-A3714011F1B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0FF1A-D3A0-D8DC-1580-6A3C09A8F7A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BBFD33-D819-4736-AA9A-D3CBF8396B8D}" type="slidenum">
              <a:rPr lang="en-US" smtClean="0"/>
              <a:t>‹#›</a:t>
            </a:fld>
            <a:endParaRPr lang="en-US"/>
          </a:p>
        </p:txBody>
      </p:sp>
    </p:spTree>
    <p:extLst>
      <p:ext uri="{BB962C8B-B14F-4D97-AF65-F5344CB8AC3E}">
        <p14:creationId xmlns:p14="http://schemas.microsoft.com/office/powerpoint/2010/main" val="23086971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38.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37.png"/><Relationship Id="rId26" Type="http://schemas.openxmlformats.org/officeDocument/2006/relationships/image" Target="../media/image41.png"/><Relationship Id="rId39" Type="http://schemas.openxmlformats.org/officeDocument/2006/relationships/image" Target="../media/image48.gif"/><Relationship Id="rId21" Type="http://schemas.openxmlformats.org/officeDocument/2006/relationships/image" Target="../media/image44.svg"/><Relationship Id="rId34" Type="http://schemas.openxmlformats.org/officeDocument/2006/relationships/image" Target="../media/image45.png"/><Relationship Id="rId7" Type="http://schemas.openxmlformats.org/officeDocument/2006/relationships/image" Target="../media/image30.svg"/><Relationship Id="rId12" Type="http://schemas.openxmlformats.org/officeDocument/2006/relationships/image" Target="../media/image34.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5.svg"/><Relationship Id="rId38" Type="http://schemas.openxmlformats.org/officeDocument/2006/relationships/image" Target="../media/image47.gif"/><Relationship Id="rId2" Type="http://schemas.openxmlformats.org/officeDocument/2006/relationships/image" Target="../media/image29.png"/><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4.svg"/><Relationship Id="rId24" Type="http://schemas.openxmlformats.org/officeDocument/2006/relationships/image" Target="../media/image40.png"/><Relationship Id="rId32" Type="http://schemas.openxmlformats.org/officeDocument/2006/relationships/image" Target="../media/image44.png"/><Relationship Id="rId37" Type="http://schemas.openxmlformats.org/officeDocument/2006/relationships/image" Target="../media/image59.sv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slide" Target="slide39.xml"/><Relationship Id="rId36"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3.svg"/><Relationship Id="rId4" Type="http://schemas.openxmlformats.org/officeDocument/2006/relationships/image" Target="../media/image30.png"/><Relationship Id="rId9" Type="http://schemas.openxmlformats.org/officeDocument/2006/relationships/image" Target="../media/image32.svg"/><Relationship Id="rId14" Type="http://schemas.openxmlformats.org/officeDocument/2006/relationships/image" Target="../media/image35.png"/><Relationship Id="rId22" Type="http://schemas.openxmlformats.org/officeDocument/2006/relationships/image" Target="../media/image39.png"/><Relationship Id="rId27" Type="http://schemas.openxmlformats.org/officeDocument/2006/relationships/image" Target="../media/image50.svg"/><Relationship Id="rId30" Type="http://schemas.openxmlformats.org/officeDocument/2006/relationships/image" Target="../media/image43.png"/><Relationship Id="rId35" Type="http://schemas.openxmlformats.org/officeDocument/2006/relationships/image" Target="../media/image57.svg"/><Relationship Id="rId8" Type="http://schemas.openxmlformats.org/officeDocument/2006/relationships/image" Target="../media/image32.png"/><Relationship Id="rId3" Type="http://schemas.openxmlformats.org/officeDocument/2006/relationships/image" Target="../media/image26.svg"/></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slide" Target="slide43.xml"/><Relationship Id="rId3" Type="http://schemas.openxmlformats.org/officeDocument/2006/relationships/image" Target="../media/image63.svg"/><Relationship Id="rId21" Type="http://schemas.openxmlformats.org/officeDocument/2006/relationships/image" Target="../media/image60.png"/><Relationship Id="rId7" Type="http://schemas.openxmlformats.org/officeDocument/2006/relationships/image" Target="../media/image26.svg"/><Relationship Id="rId12" Type="http://schemas.openxmlformats.org/officeDocument/2006/relationships/slide" Target="slide37.xml"/><Relationship Id="rId17" Type="http://schemas.openxmlformats.org/officeDocument/2006/relationships/image" Target="../media/image56.png"/><Relationship Id="rId25" Type="http://schemas.openxmlformats.org/officeDocument/2006/relationships/slide" Target="slide44.xml"/><Relationship Id="rId2" Type="http://schemas.openxmlformats.org/officeDocument/2006/relationships/image" Target="../media/image49.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slide" Target="slide47.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0.svg"/><Relationship Id="rId24" Type="http://schemas.openxmlformats.org/officeDocument/2006/relationships/slide" Target="slide41.xml"/><Relationship Id="rId5" Type="http://schemas.openxmlformats.org/officeDocument/2006/relationships/image" Target="../media/image51.png"/><Relationship Id="rId15" Type="http://schemas.openxmlformats.org/officeDocument/2006/relationships/image" Target="../media/image54.png"/><Relationship Id="rId23" Type="http://schemas.openxmlformats.org/officeDocument/2006/relationships/slide" Target="slide42.xml"/><Relationship Id="rId28" Type="http://schemas.openxmlformats.org/officeDocument/2006/relationships/slide" Target="slide46.xml"/><Relationship Id="rId10" Type="http://schemas.openxmlformats.org/officeDocument/2006/relationships/image" Target="../media/image31.png"/><Relationship Id="rId19" Type="http://schemas.openxmlformats.org/officeDocument/2006/relationships/image" Target="../media/image58.png"/><Relationship Id="rId4" Type="http://schemas.openxmlformats.org/officeDocument/2006/relationships/image" Target="../media/image50.png"/><Relationship Id="rId9" Type="http://schemas.openxmlformats.org/officeDocument/2006/relationships/image" Target="../media/image28.svg"/><Relationship Id="rId14" Type="http://schemas.openxmlformats.org/officeDocument/2006/relationships/image" Target="../media/image53.png"/><Relationship Id="rId22" Type="http://schemas.openxmlformats.org/officeDocument/2006/relationships/slide" Target="slide40.xml"/><Relationship Id="rId27" Type="http://schemas.openxmlformats.org/officeDocument/2006/relationships/slide" Target="slide4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Google Shape;2122;p1"/>
          <p:cNvSpPr txBox="1"/>
          <p:nvPr/>
        </p:nvSpPr>
        <p:spPr>
          <a:xfrm>
            <a:off x="759197" y="923581"/>
            <a:ext cx="7568569" cy="165167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600" b="1" i="0" u="none" strike="noStrike" cap="none">
                <a:solidFill>
                  <a:srgbClr val="694C09"/>
                </a:solidFill>
                <a:latin typeface="Arial"/>
                <a:ea typeface="Arial"/>
                <a:cs typeface="Arial"/>
                <a:sym typeface="Arial"/>
              </a:rPr>
              <a:t>CHÀO MỪNG CÁC EM ĐẾN VỚI BÀI HỌC HÔM NAY!</a:t>
            </a:r>
            <a:endParaRPr sz="3600" b="1" i="0" u="none" strike="noStrike" cap="none">
              <a:solidFill>
                <a:srgbClr val="694C09"/>
              </a:solidFill>
              <a:latin typeface="Arial"/>
              <a:ea typeface="Arial"/>
              <a:cs typeface="Arial"/>
              <a:sym typeface="Arial"/>
            </a:endParaRPr>
          </a:p>
        </p:txBody>
      </p:sp>
      <p:grpSp>
        <p:nvGrpSpPr>
          <p:cNvPr id="2123" name="Google Shape;2123;p1"/>
          <p:cNvGrpSpPr/>
          <p:nvPr/>
        </p:nvGrpSpPr>
        <p:grpSpPr>
          <a:xfrm>
            <a:off x="265074" y="2683922"/>
            <a:ext cx="8354962" cy="2378462"/>
            <a:chOff x="-216332" y="1993513"/>
            <a:chExt cx="9538011" cy="3520333"/>
          </a:xfrm>
        </p:grpSpPr>
        <p:sp>
          <p:nvSpPr>
            <p:cNvPr id="2124" name="Google Shape;2124;p1"/>
            <p:cNvSpPr/>
            <p:nvPr/>
          </p:nvSpPr>
          <p:spPr>
            <a:xfrm>
              <a:off x="7705336" y="2727393"/>
              <a:ext cx="141656" cy="132036"/>
            </a:xfrm>
            <a:custGeom>
              <a:avLst/>
              <a:gdLst/>
              <a:ahLst/>
              <a:cxnLst/>
              <a:rect l="l" t="t" r="r" b="b"/>
              <a:pathLst>
                <a:path w="4403" h="4104" extrusionOk="0">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p1"/>
            <p:cNvSpPr/>
            <p:nvPr/>
          </p:nvSpPr>
          <p:spPr>
            <a:xfrm>
              <a:off x="8453179" y="2749045"/>
              <a:ext cx="158996" cy="143071"/>
            </a:xfrm>
            <a:custGeom>
              <a:avLst/>
              <a:gdLst/>
              <a:ahLst/>
              <a:cxnLst/>
              <a:rect l="l" t="t" r="r" b="b"/>
              <a:pathLst>
                <a:path w="4942" h="4447" extrusionOk="0">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p1"/>
            <p:cNvSpPr/>
            <p:nvPr/>
          </p:nvSpPr>
          <p:spPr>
            <a:xfrm>
              <a:off x="8076893" y="2491957"/>
              <a:ext cx="166461" cy="138181"/>
            </a:xfrm>
            <a:custGeom>
              <a:avLst/>
              <a:gdLst/>
              <a:ahLst/>
              <a:cxnLst/>
              <a:rect l="l" t="t" r="r" b="b"/>
              <a:pathLst>
                <a:path w="5174" h="4295" extrusionOk="0">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1"/>
            <p:cNvSpPr/>
            <p:nvPr/>
          </p:nvSpPr>
          <p:spPr>
            <a:xfrm>
              <a:off x="8055820" y="2477511"/>
              <a:ext cx="192617" cy="167651"/>
            </a:xfrm>
            <a:custGeom>
              <a:avLst/>
              <a:gdLst/>
              <a:ahLst/>
              <a:cxnLst/>
              <a:rect l="l" t="t" r="r" b="b"/>
              <a:pathLst>
                <a:path w="5987" h="5211" extrusionOk="0">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1"/>
            <p:cNvSpPr/>
            <p:nvPr/>
          </p:nvSpPr>
          <p:spPr>
            <a:xfrm>
              <a:off x="8160766" y="2518885"/>
              <a:ext cx="42822" cy="66082"/>
            </a:xfrm>
            <a:custGeom>
              <a:avLst/>
              <a:gdLst/>
              <a:ahLst/>
              <a:cxnLst/>
              <a:rect l="l" t="t" r="r" b="b"/>
              <a:pathLst>
                <a:path w="1331" h="2054" extrusionOk="0">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1"/>
            <p:cNvSpPr/>
            <p:nvPr/>
          </p:nvSpPr>
          <p:spPr>
            <a:xfrm>
              <a:off x="8095585" y="2008247"/>
              <a:ext cx="189528" cy="170418"/>
            </a:xfrm>
            <a:custGeom>
              <a:avLst/>
              <a:gdLst/>
              <a:ahLst/>
              <a:cxnLst/>
              <a:rect l="l" t="t" r="r" b="b"/>
              <a:pathLst>
                <a:path w="5891" h="5297" extrusionOk="0">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1"/>
            <p:cNvSpPr/>
            <p:nvPr/>
          </p:nvSpPr>
          <p:spPr>
            <a:xfrm>
              <a:off x="8522478" y="2760048"/>
              <a:ext cx="63187" cy="37867"/>
            </a:xfrm>
            <a:custGeom>
              <a:avLst/>
              <a:gdLst/>
              <a:ahLst/>
              <a:cxnLst/>
              <a:rect l="l" t="t" r="r" b="b"/>
              <a:pathLst>
                <a:path w="1964" h="1177" extrusionOk="0">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1"/>
            <p:cNvSpPr/>
            <p:nvPr/>
          </p:nvSpPr>
          <p:spPr>
            <a:xfrm>
              <a:off x="7775632" y="2788713"/>
              <a:ext cx="49964" cy="42822"/>
            </a:xfrm>
            <a:custGeom>
              <a:avLst/>
              <a:gdLst/>
              <a:ahLst/>
              <a:cxnLst/>
              <a:rect l="l" t="t" r="r" b="b"/>
              <a:pathLst>
                <a:path w="1553" h="1331" extrusionOk="0">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1"/>
            <p:cNvSpPr/>
            <p:nvPr/>
          </p:nvSpPr>
          <p:spPr>
            <a:xfrm>
              <a:off x="7686997" y="1993513"/>
              <a:ext cx="950633" cy="1067998"/>
            </a:xfrm>
            <a:custGeom>
              <a:avLst/>
              <a:gdLst/>
              <a:ahLst/>
              <a:cxnLst/>
              <a:rect l="l" t="t" r="r" b="b"/>
              <a:pathLst>
                <a:path w="29548" h="33196" extrusionOk="0">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p1"/>
            <p:cNvSpPr/>
            <p:nvPr/>
          </p:nvSpPr>
          <p:spPr>
            <a:xfrm>
              <a:off x="8215812" y="2044280"/>
              <a:ext cx="43819" cy="92399"/>
            </a:xfrm>
            <a:custGeom>
              <a:avLst/>
              <a:gdLst/>
              <a:ahLst/>
              <a:cxnLst/>
              <a:rect l="l" t="t" r="r" b="b"/>
              <a:pathLst>
                <a:path w="1362" h="2872" extrusionOk="0">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p1"/>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1"/>
            <p:cNvSpPr/>
            <p:nvPr/>
          </p:nvSpPr>
          <p:spPr>
            <a:xfrm>
              <a:off x="444935" y="2268778"/>
              <a:ext cx="1102423" cy="1035021"/>
            </a:xfrm>
            <a:custGeom>
              <a:avLst/>
              <a:gdLst/>
              <a:ahLst/>
              <a:cxnLst/>
              <a:rect l="l" t="t" r="r" b="b"/>
              <a:pathLst>
                <a:path w="34266" h="32171" extrusionOk="0">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1"/>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1"/>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1"/>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1"/>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p1"/>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1"/>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1"/>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1"/>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1"/>
            <p:cNvSpPr/>
            <p:nvPr/>
          </p:nvSpPr>
          <p:spPr>
            <a:xfrm>
              <a:off x="2152540" y="2908169"/>
              <a:ext cx="1133019" cy="1121179"/>
            </a:xfrm>
            <a:custGeom>
              <a:avLst/>
              <a:gdLst/>
              <a:ahLst/>
              <a:cxnLst/>
              <a:rect l="l" t="t" r="r" b="b"/>
              <a:pathLst>
                <a:path w="35217" h="34849" extrusionOk="0">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1"/>
            <p:cNvSpPr/>
            <p:nvPr/>
          </p:nvSpPr>
          <p:spPr>
            <a:xfrm>
              <a:off x="3031935" y="2924062"/>
              <a:ext cx="235277" cy="201368"/>
            </a:xfrm>
            <a:custGeom>
              <a:avLst/>
              <a:gdLst/>
              <a:ahLst/>
              <a:cxnLst/>
              <a:rect l="l" t="t" r="r" b="b"/>
              <a:pathLst>
                <a:path w="7313" h="6259" extrusionOk="0">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p1"/>
            <p:cNvSpPr/>
            <p:nvPr/>
          </p:nvSpPr>
          <p:spPr>
            <a:xfrm>
              <a:off x="3206984" y="3002884"/>
              <a:ext cx="36773" cy="72485"/>
            </a:xfrm>
            <a:custGeom>
              <a:avLst/>
              <a:gdLst/>
              <a:ahLst/>
              <a:cxnLst/>
              <a:rect l="l" t="t" r="r" b="b"/>
              <a:pathLst>
                <a:path w="1143" h="2253" extrusionOk="0">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1"/>
            <p:cNvSpPr/>
            <p:nvPr/>
          </p:nvSpPr>
          <p:spPr>
            <a:xfrm>
              <a:off x="3191606" y="2985157"/>
              <a:ext cx="25674" cy="61256"/>
            </a:xfrm>
            <a:custGeom>
              <a:avLst/>
              <a:gdLst/>
              <a:ahLst/>
              <a:cxnLst/>
              <a:rect l="l" t="t" r="r" b="b"/>
              <a:pathLst>
                <a:path w="798" h="1904" extrusionOk="0">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1"/>
            <p:cNvSpPr/>
            <p:nvPr/>
          </p:nvSpPr>
          <p:spPr>
            <a:xfrm>
              <a:off x="2907525" y="3053619"/>
              <a:ext cx="234377" cy="238430"/>
            </a:xfrm>
            <a:custGeom>
              <a:avLst/>
              <a:gdLst/>
              <a:ahLst/>
              <a:cxnLst/>
              <a:rect l="l" t="t" r="r" b="b"/>
              <a:pathLst>
                <a:path w="7285" h="7411" extrusionOk="0">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p1"/>
            <p:cNvSpPr/>
            <p:nvPr/>
          </p:nvSpPr>
          <p:spPr>
            <a:xfrm>
              <a:off x="2611026" y="3252122"/>
              <a:ext cx="385169" cy="347463"/>
            </a:xfrm>
            <a:custGeom>
              <a:avLst/>
              <a:gdLst/>
              <a:ahLst/>
              <a:cxnLst/>
              <a:rect l="l" t="t" r="r" b="b"/>
              <a:pathLst>
                <a:path w="11972" h="10800" extrusionOk="0">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p1"/>
            <p:cNvSpPr/>
            <p:nvPr/>
          </p:nvSpPr>
          <p:spPr>
            <a:xfrm>
              <a:off x="2687757" y="3264508"/>
              <a:ext cx="94458" cy="35872"/>
            </a:xfrm>
            <a:custGeom>
              <a:avLst/>
              <a:gdLst/>
              <a:ahLst/>
              <a:cxnLst/>
              <a:rect l="l" t="t" r="r" b="b"/>
              <a:pathLst>
                <a:path w="2936" h="1115" extrusionOk="0">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1"/>
            <p:cNvSpPr/>
            <p:nvPr/>
          </p:nvSpPr>
          <p:spPr>
            <a:xfrm>
              <a:off x="2686663" y="3290632"/>
              <a:ext cx="86383" cy="41824"/>
            </a:xfrm>
            <a:custGeom>
              <a:avLst/>
              <a:gdLst/>
              <a:ahLst/>
              <a:cxnLst/>
              <a:rect l="l" t="t" r="r" b="b"/>
              <a:pathLst>
                <a:path w="2685" h="1300" extrusionOk="0">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2" name="Google Shape;2152;p1"/>
            <p:cNvSpPr/>
            <p:nvPr/>
          </p:nvSpPr>
          <p:spPr>
            <a:xfrm>
              <a:off x="2345219" y="3297292"/>
              <a:ext cx="277037" cy="92560"/>
            </a:xfrm>
            <a:custGeom>
              <a:avLst/>
              <a:gdLst/>
              <a:ahLst/>
              <a:cxnLst/>
              <a:rect l="l" t="t" r="r" b="b"/>
              <a:pathLst>
                <a:path w="8611" h="2877" extrusionOk="0">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3" name="Google Shape;2153;p1"/>
            <p:cNvSpPr/>
            <p:nvPr/>
          </p:nvSpPr>
          <p:spPr>
            <a:xfrm>
              <a:off x="2822945" y="3600740"/>
              <a:ext cx="140626" cy="276651"/>
            </a:xfrm>
            <a:custGeom>
              <a:avLst/>
              <a:gdLst/>
              <a:ahLst/>
              <a:cxnLst/>
              <a:rect l="l" t="t" r="r" b="b"/>
              <a:pathLst>
                <a:path w="4371" h="8599" extrusionOk="0">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4" name="Google Shape;2154;p1"/>
            <p:cNvSpPr/>
            <p:nvPr/>
          </p:nvSpPr>
          <p:spPr>
            <a:xfrm>
              <a:off x="2830087" y="3837109"/>
              <a:ext cx="239170" cy="175372"/>
            </a:xfrm>
            <a:custGeom>
              <a:avLst/>
              <a:gdLst/>
              <a:ahLst/>
              <a:cxnLst/>
              <a:rect l="l" t="t" r="r" b="b"/>
              <a:pathLst>
                <a:path w="7434" h="5451" extrusionOk="0">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1"/>
            <p:cNvSpPr/>
            <p:nvPr/>
          </p:nvSpPr>
          <p:spPr>
            <a:xfrm>
              <a:off x="2161709" y="3210330"/>
              <a:ext cx="238430" cy="193839"/>
            </a:xfrm>
            <a:custGeom>
              <a:avLst/>
              <a:gdLst/>
              <a:ahLst/>
              <a:cxnLst/>
              <a:rect l="l" t="t" r="r" b="b"/>
              <a:pathLst>
                <a:path w="7411" h="6025" extrusionOk="0">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1"/>
            <p:cNvSpPr/>
            <p:nvPr/>
          </p:nvSpPr>
          <p:spPr>
            <a:xfrm>
              <a:off x="2253722" y="3233365"/>
              <a:ext cx="85032" cy="17019"/>
            </a:xfrm>
            <a:custGeom>
              <a:avLst/>
              <a:gdLst/>
              <a:ahLst/>
              <a:cxnLst/>
              <a:rect l="l" t="t" r="r" b="b"/>
              <a:pathLst>
                <a:path w="2643" h="529" extrusionOk="0">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7" name="Google Shape;2157;p1"/>
            <p:cNvSpPr/>
            <p:nvPr/>
          </p:nvSpPr>
          <p:spPr>
            <a:xfrm>
              <a:off x="2902474" y="3954892"/>
              <a:ext cx="85289" cy="34392"/>
            </a:xfrm>
            <a:custGeom>
              <a:avLst/>
              <a:gdLst/>
              <a:ahLst/>
              <a:cxnLst/>
              <a:rect l="l" t="t" r="r" b="b"/>
              <a:pathLst>
                <a:path w="2651" h="1069" extrusionOk="0">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8" name="Google Shape;2158;p1"/>
            <p:cNvSpPr/>
            <p:nvPr/>
          </p:nvSpPr>
          <p:spPr>
            <a:xfrm>
              <a:off x="2922003" y="3944757"/>
              <a:ext cx="50125" cy="22907"/>
            </a:xfrm>
            <a:custGeom>
              <a:avLst/>
              <a:gdLst/>
              <a:ahLst/>
              <a:cxnLst/>
              <a:rect l="l" t="t" r="r" b="b"/>
              <a:pathLst>
                <a:path w="1558" h="712" extrusionOk="0">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9" name="Google Shape;2159;p1"/>
            <p:cNvSpPr/>
            <p:nvPr/>
          </p:nvSpPr>
          <p:spPr>
            <a:xfrm>
              <a:off x="7998778" y="2959773"/>
              <a:ext cx="1322901" cy="2374877"/>
            </a:xfrm>
            <a:custGeom>
              <a:avLst/>
              <a:gdLst/>
              <a:ahLst/>
              <a:cxnLst/>
              <a:rect l="l" t="t" r="r" b="b"/>
              <a:pathLst>
                <a:path w="41119" h="73817" extrusionOk="0">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1"/>
            <p:cNvSpPr/>
            <p:nvPr/>
          </p:nvSpPr>
          <p:spPr>
            <a:xfrm>
              <a:off x="8854624" y="3146693"/>
              <a:ext cx="440184" cy="556970"/>
            </a:xfrm>
            <a:custGeom>
              <a:avLst/>
              <a:gdLst/>
              <a:ahLst/>
              <a:cxnLst/>
              <a:rect l="l" t="t" r="r" b="b"/>
              <a:pathLst>
                <a:path w="13682" h="17312" extrusionOk="0">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p1"/>
            <p:cNvSpPr/>
            <p:nvPr/>
          </p:nvSpPr>
          <p:spPr>
            <a:xfrm>
              <a:off x="8778215" y="3072955"/>
              <a:ext cx="432012" cy="169163"/>
            </a:xfrm>
            <a:custGeom>
              <a:avLst/>
              <a:gdLst/>
              <a:ahLst/>
              <a:cxnLst/>
              <a:rect l="l" t="t" r="r" b="b"/>
              <a:pathLst>
                <a:path w="13428" h="5258" extrusionOk="0">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p1"/>
            <p:cNvSpPr/>
            <p:nvPr/>
          </p:nvSpPr>
          <p:spPr>
            <a:xfrm>
              <a:off x="8741538" y="3225805"/>
              <a:ext cx="395336" cy="173217"/>
            </a:xfrm>
            <a:custGeom>
              <a:avLst/>
              <a:gdLst/>
              <a:ahLst/>
              <a:cxnLst/>
              <a:rect l="l" t="t" r="r" b="b"/>
              <a:pathLst>
                <a:path w="12288" h="5384" extrusionOk="0">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3" name="Google Shape;2163;p1"/>
            <p:cNvSpPr/>
            <p:nvPr/>
          </p:nvSpPr>
          <p:spPr>
            <a:xfrm>
              <a:off x="8756820" y="3418356"/>
              <a:ext cx="266967" cy="116175"/>
            </a:xfrm>
            <a:custGeom>
              <a:avLst/>
              <a:gdLst/>
              <a:ahLst/>
              <a:cxnLst/>
              <a:rect l="l" t="t" r="r" b="b"/>
              <a:pathLst>
                <a:path w="8298" h="3611" extrusionOk="0">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4" name="Google Shape;2164;p1"/>
            <p:cNvSpPr/>
            <p:nvPr/>
          </p:nvSpPr>
          <p:spPr>
            <a:xfrm>
              <a:off x="8021202" y="2975151"/>
              <a:ext cx="1098369" cy="2231935"/>
            </a:xfrm>
            <a:custGeom>
              <a:avLst/>
              <a:gdLst/>
              <a:ahLst/>
              <a:cxnLst/>
              <a:rect l="l" t="t" r="r" b="b"/>
              <a:pathLst>
                <a:path w="34140" h="69374" extrusionOk="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5" name="Google Shape;2165;p1"/>
            <p:cNvSpPr/>
            <p:nvPr/>
          </p:nvSpPr>
          <p:spPr>
            <a:xfrm>
              <a:off x="8451152" y="4059226"/>
              <a:ext cx="479917" cy="170193"/>
            </a:xfrm>
            <a:custGeom>
              <a:avLst/>
              <a:gdLst/>
              <a:ahLst/>
              <a:cxnLst/>
              <a:rect l="l" t="t" r="r" b="b"/>
              <a:pathLst>
                <a:path w="14917" h="5290" extrusionOk="0">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6" name="Google Shape;2166;p1"/>
            <p:cNvSpPr/>
            <p:nvPr/>
          </p:nvSpPr>
          <p:spPr>
            <a:xfrm>
              <a:off x="8563240" y="3853420"/>
              <a:ext cx="357630" cy="137570"/>
            </a:xfrm>
            <a:custGeom>
              <a:avLst/>
              <a:gdLst/>
              <a:ahLst/>
              <a:cxnLst/>
              <a:rect l="l" t="t" r="r" b="b"/>
              <a:pathLst>
                <a:path w="11116" h="4276" extrusionOk="0">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7" name="Google Shape;2167;p1"/>
            <p:cNvSpPr/>
            <p:nvPr/>
          </p:nvSpPr>
          <p:spPr>
            <a:xfrm>
              <a:off x="8315643" y="3677149"/>
              <a:ext cx="479917" cy="898674"/>
            </a:xfrm>
            <a:custGeom>
              <a:avLst/>
              <a:gdLst/>
              <a:ahLst/>
              <a:cxnLst/>
              <a:rect l="l" t="t" r="r" b="b"/>
              <a:pathLst>
                <a:path w="14917" h="27933" extrusionOk="0">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8" name="Google Shape;2168;p1"/>
            <p:cNvSpPr/>
            <p:nvPr/>
          </p:nvSpPr>
          <p:spPr>
            <a:xfrm>
              <a:off x="8459292" y="4309848"/>
              <a:ext cx="312845" cy="120261"/>
            </a:xfrm>
            <a:custGeom>
              <a:avLst/>
              <a:gdLst/>
              <a:ahLst/>
              <a:cxnLst/>
              <a:rect l="l" t="t" r="r" b="b"/>
              <a:pathLst>
                <a:path w="9724" h="3738" extrusionOk="0">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p1"/>
            <p:cNvSpPr/>
            <p:nvPr/>
          </p:nvSpPr>
          <p:spPr>
            <a:xfrm>
              <a:off x="8548955" y="4621629"/>
              <a:ext cx="167136" cy="580778"/>
            </a:xfrm>
            <a:custGeom>
              <a:avLst/>
              <a:gdLst/>
              <a:ahLst/>
              <a:cxnLst/>
              <a:rect l="l" t="t" r="r" b="b"/>
              <a:pathLst>
                <a:path w="5195" h="18052" extrusionOk="0">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0" name="Google Shape;2170;p1"/>
            <p:cNvSpPr/>
            <p:nvPr/>
          </p:nvSpPr>
          <p:spPr>
            <a:xfrm>
              <a:off x="8600914" y="5193200"/>
              <a:ext cx="80528" cy="123382"/>
            </a:xfrm>
            <a:custGeom>
              <a:avLst/>
              <a:gdLst/>
              <a:ahLst/>
              <a:cxnLst/>
              <a:rect l="l" t="t" r="r" b="b"/>
              <a:pathLst>
                <a:path w="2503" h="3835" extrusionOk="0">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p1"/>
            <p:cNvSpPr/>
            <p:nvPr/>
          </p:nvSpPr>
          <p:spPr>
            <a:xfrm>
              <a:off x="8194385" y="4896733"/>
              <a:ext cx="442243" cy="128400"/>
            </a:xfrm>
            <a:custGeom>
              <a:avLst/>
              <a:gdLst/>
              <a:ahLst/>
              <a:cxnLst/>
              <a:rect l="l" t="t" r="r" b="b"/>
              <a:pathLst>
                <a:path w="13746" h="3991" extrusionOk="0">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p1"/>
            <p:cNvSpPr/>
            <p:nvPr/>
          </p:nvSpPr>
          <p:spPr>
            <a:xfrm>
              <a:off x="8146513" y="5065862"/>
              <a:ext cx="477890" cy="130427"/>
            </a:xfrm>
            <a:custGeom>
              <a:avLst/>
              <a:gdLst/>
              <a:ahLst/>
              <a:cxnLst/>
              <a:rect l="l" t="t" r="r" b="b"/>
              <a:pathLst>
                <a:path w="14854" h="4054" extrusionOk="0">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3" name="Google Shape;2173;p1"/>
            <p:cNvSpPr/>
            <p:nvPr/>
          </p:nvSpPr>
          <p:spPr>
            <a:xfrm>
              <a:off x="8341123" y="4752055"/>
              <a:ext cx="274110" cy="79498"/>
            </a:xfrm>
            <a:custGeom>
              <a:avLst/>
              <a:gdLst/>
              <a:ahLst/>
              <a:cxnLst/>
              <a:rect l="l" t="t" r="r" b="b"/>
              <a:pathLst>
                <a:path w="8520" h="2471" extrusionOk="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4" name="Google Shape;2174;p1"/>
            <p:cNvSpPr/>
            <p:nvPr/>
          </p:nvSpPr>
          <p:spPr>
            <a:xfrm>
              <a:off x="4594765" y="3256465"/>
              <a:ext cx="1271586" cy="2194229"/>
            </a:xfrm>
            <a:custGeom>
              <a:avLst/>
              <a:gdLst/>
              <a:ahLst/>
              <a:cxnLst/>
              <a:rect l="l" t="t" r="r" b="b"/>
              <a:pathLst>
                <a:path w="39524" h="68202" extrusionOk="0">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1"/>
            <p:cNvSpPr/>
            <p:nvPr/>
          </p:nvSpPr>
          <p:spPr>
            <a:xfrm>
              <a:off x="4594765" y="3279211"/>
              <a:ext cx="1241022" cy="2150217"/>
            </a:xfrm>
            <a:custGeom>
              <a:avLst/>
              <a:gdLst/>
              <a:ahLst/>
              <a:cxnLst/>
              <a:rect l="l" t="t" r="r" b="b"/>
              <a:pathLst>
                <a:path w="38574" h="66834" extrusionOk="0">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6" name="Google Shape;2176;p1"/>
            <p:cNvSpPr/>
            <p:nvPr/>
          </p:nvSpPr>
          <p:spPr>
            <a:xfrm>
              <a:off x="4690542" y="4592030"/>
              <a:ext cx="1081028" cy="750810"/>
            </a:xfrm>
            <a:custGeom>
              <a:avLst/>
              <a:gdLst/>
              <a:ahLst/>
              <a:cxnLst/>
              <a:rect l="l" t="t" r="r" b="b"/>
              <a:pathLst>
                <a:path w="33601" h="23337" extrusionOk="0">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p1"/>
            <p:cNvSpPr/>
            <p:nvPr/>
          </p:nvSpPr>
          <p:spPr>
            <a:xfrm>
              <a:off x="4713963" y="4630798"/>
              <a:ext cx="1029102" cy="690776"/>
            </a:xfrm>
            <a:custGeom>
              <a:avLst/>
              <a:gdLst/>
              <a:ahLst/>
              <a:cxnLst/>
              <a:rect l="l" t="t" r="r" b="b"/>
              <a:pathLst>
                <a:path w="31987" h="21471" extrusionOk="0">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p1"/>
            <p:cNvSpPr/>
            <p:nvPr/>
          </p:nvSpPr>
          <p:spPr>
            <a:xfrm>
              <a:off x="5045080" y="4255863"/>
              <a:ext cx="148798" cy="149795"/>
            </a:xfrm>
            <a:custGeom>
              <a:avLst/>
              <a:gdLst/>
              <a:ahLst/>
              <a:cxnLst/>
              <a:rect l="l" t="t" r="r" b="b"/>
              <a:pathLst>
                <a:path w="4625" h="4656" extrusionOk="0">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p1"/>
            <p:cNvSpPr/>
            <p:nvPr/>
          </p:nvSpPr>
          <p:spPr>
            <a:xfrm>
              <a:off x="5044082" y="4271144"/>
              <a:ext cx="148766" cy="115178"/>
            </a:xfrm>
            <a:custGeom>
              <a:avLst/>
              <a:gdLst/>
              <a:ahLst/>
              <a:cxnLst/>
              <a:rect l="l" t="t" r="r" b="b"/>
              <a:pathLst>
                <a:path w="4624" h="3580" extrusionOk="0">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0" name="Google Shape;2180;p1"/>
            <p:cNvSpPr/>
            <p:nvPr/>
          </p:nvSpPr>
          <p:spPr>
            <a:xfrm>
              <a:off x="5091954" y="4294695"/>
              <a:ext cx="38768" cy="47744"/>
            </a:xfrm>
            <a:custGeom>
              <a:avLst/>
              <a:gdLst/>
              <a:ahLst/>
              <a:cxnLst/>
              <a:rect l="l" t="t" r="r" b="b"/>
              <a:pathLst>
                <a:path w="1205" h="1484" extrusionOk="0">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p1"/>
            <p:cNvSpPr/>
            <p:nvPr/>
          </p:nvSpPr>
          <p:spPr>
            <a:xfrm>
              <a:off x="4785289" y="3341110"/>
              <a:ext cx="335077" cy="92206"/>
            </a:xfrm>
            <a:custGeom>
              <a:avLst/>
              <a:gdLst/>
              <a:ahLst/>
              <a:cxnLst/>
              <a:rect l="l" t="t" r="r" b="b"/>
              <a:pathLst>
                <a:path w="10415" h="2866" extrusionOk="0">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2" name="Google Shape;2182;p1"/>
            <p:cNvSpPr/>
            <p:nvPr/>
          </p:nvSpPr>
          <p:spPr>
            <a:xfrm>
              <a:off x="5283894" y="4449057"/>
              <a:ext cx="179973" cy="147382"/>
            </a:xfrm>
            <a:custGeom>
              <a:avLst/>
              <a:gdLst/>
              <a:ahLst/>
              <a:cxnLst/>
              <a:rect l="l" t="t" r="r" b="b"/>
              <a:pathLst>
                <a:path w="5594" h="4581" extrusionOk="0">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3" name="Google Shape;2183;p1"/>
            <p:cNvSpPr/>
            <p:nvPr/>
          </p:nvSpPr>
          <p:spPr>
            <a:xfrm>
              <a:off x="5277395" y="4425989"/>
              <a:ext cx="201754" cy="190107"/>
            </a:xfrm>
            <a:custGeom>
              <a:avLst/>
              <a:gdLst/>
              <a:ahLst/>
              <a:cxnLst/>
              <a:rect l="l" t="t" r="r" b="b"/>
              <a:pathLst>
                <a:path w="6271" h="5909" extrusionOk="0">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4" name="Google Shape;2184;p1"/>
            <p:cNvSpPr/>
            <p:nvPr/>
          </p:nvSpPr>
          <p:spPr>
            <a:xfrm>
              <a:off x="5360946" y="4468489"/>
              <a:ext cx="79498" cy="42918"/>
            </a:xfrm>
            <a:custGeom>
              <a:avLst/>
              <a:gdLst/>
              <a:ahLst/>
              <a:cxnLst/>
              <a:rect l="l" t="t" r="r" b="b"/>
              <a:pathLst>
                <a:path w="2471" h="1334" extrusionOk="0">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5" name="Google Shape;2185;p1"/>
            <p:cNvSpPr/>
            <p:nvPr/>
          </p:nvSpPr>
          <p:spPr>
            <a:xfrm>
              <a:off x="5007406" y="3764786"/>
              <a:ext cx="123317" cy="113183"/>
            </a:xfrm>
            <a:custGeom>
              <a:avLst/>
              <a:gdLst/>
              <a:ahLst/>
              <a:cxnLst/>
              <a:rect l="l" t="t" r="r" b="b"/>
              <a:pathLst>
                <a:path w="3833" h="3518" extrusionOk="0">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p1"/>
            <p:cNvSpPr/>
            <p:nvPr/>
          </p:nvSpPr>
          <p:spPr>
            <a:xfrm>
              <a:off x="4991095" y="3746705"/>
              <a:ext cx="151854" cy="147511"/>
            </a:xfrm>
            <a:custGeom>
              <a:avLst/>
              <a:gdLst/>
              <a:ahLst/>
              <a:cxnLst/>
              <a:rect l="l" t="t" r="r" b="b"/>
              <a:pathLst>
                <a:path w="4720" h="4585" extrusionOk="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7" name="Google Shape;2187;p1"/>
            <p:cNvSpPr/>
            <p:nvPr/>
          </p:nvSpPr>
          <p:spPr>
            <a:xfrm>
              <a:off x="5059364" y="3784121"/>
              <a:ext cx="42822" cy="66726"/>
            </a:xfrm>
            <a:custGeom>
              <a:avLst/>
              <a:gdLst/>
              <a:ahLst/>
              <a:cxnLst/>
              <a:rect l="l" t="t" r="r" b="b"/>
              <a:pathLst>
                <a:path w="1331" h="2074" extrusionOk="0">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p1"/>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9" name="Google Shape;2189;p1"/>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0" name="Google Shape;2190;p1"/>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1" name="Google Shape;2191;p1"/>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2" name="Google Shape;2192;p1"/>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p1"/>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4" name="Google Shape;2194;p1"/>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5" name="Google Shape;2195;p1"/>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6" name="Google Shape;2196;p1"/>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7" name="Google Shape;2197;p1"/>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8" name="Google Shape;2198;p1"/>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9" name="Google Shape;2199;p1"/>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0" name="Google Shape;2200;p1"/>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1" name="Google Shape;2201;p1"/>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2" name="Google Shape;2202;p1"/>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3" name="Google Shape;2203;p1"/>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4" name="Google Shape;2204;p1"/>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p1"/>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1"/>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p1"/>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p1"/>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p1"/>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0" name="Google Shape;2210;p1"/>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1" name="Google Shape;2211;p1"/>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p1"/>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p1"/>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4" name="Google Shape;2214;p1"/>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p1"/>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p1"/>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p1"/>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p1"/>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p1"/>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0" name="Google Shape;2220;p1"/>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1" name="Google Shape;2221;p1"/>
            <p:cNvSpPr/>
            <p:nvPr/>
          </p:nvSpPr>
          <p:spPr>
            <a:xfrm>
              <a:off x="5626850" y="2893788"/>
              <a:ext cx="1467227" cy="2428992"/>
            </a:xfrm>
            <a:custGeom>
              <a:avLst/>
              <a:gdLst/>
              <a:ahLst/>
              <a:cxnLst/>
              <a:rect l="l" t="t" r="r" b="b"/>
              <a:pathLst>
                <a:path w="45605" h="75499" extrusionOk="0">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p1"/>
            <p:cNvSpPr/>
            <p:nvPr/>
          </p:nvSpPr>
          <p:spPr>
            <a:xfrm>
              <a:off x="5781727" y="3293045"/>
              <a:ext cx="1290954" cy="1953868"/>
            </a:xfrm>
            <a:custGeom>
              <a:avLst/>
              <a:gdLst/>
              <a:ahLst/>
              <a:cxnLst/>
              <a:rect l="l" t="t" r="r" b="b"/>
              <a:pathLst>
                <a:path w="40126" h="60731" extrusionOk="0">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p1"/>
            <p:cNvSpPr/>
            <p:nvPr/>
          </p:nvSpPr>
          <p:spPr>
            <a:xfrm>
              <a:off x="5666582" y="3343973"/>
              <a:ext cx="1381648" cy="1841136"/>
            </a:xfrm>
            <a:custGeom>
              <a:avLst/>
              <a:gdLst/>
              <a:ahLst/>
              <a:cxnLst/>
              <a:rect l="l" t="t" r="r" b="b"/>
              <a:pathLst>
                <a:path w="42945" h="57227" extrusionOk="0">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p1"/>
            <p:cNvSpPr/>
            <p:nvPr/>
          </p:nvSpPr>
          <p:spPr>
            <a:xfrm>
              <a:off x="5819143" y="4915071"/>
              <a:ext cx="973347" cy="385491"/>
            </a:xfrm>
            <a:custGeom>
              <a:avLst/>
              <a:gdLst/>
              <a:ahLst/>
              <a:cxnLst/>
              <a:rect l="l" t="t" r="r" b="b"/>
              <a:pathLst>
                <a:path w="30254" h="11982" extrusionOk="0">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p1"/>
            <p:cNvSpPr/>
            <p:nvPr/>
          </p:nvSpPr>
          <p:spPr>
            <a:xfrm>
              <a:off x="6480668" y="2907911"/>
              <a:ext cx="101922" cy="55305"/>
            </a:xfrm>
            <a:custGeom>
              <a:avLst/>
              <a:gdLst/>
              <a:ahLst/>
              <a:cxnLst/>
              <a:rect l="l" t="t" r="r" b="b"/>
              <a:pathLst>
                <a:path w="3168" h="1719" extrusionOk="0">
                  <a:moveTo>
                    <a:pt x="1" y="1"/>
                  </a:moveTo>
                  <a:cubicBezTo>
                    <a:pt x="530" y="1031"/>
                    <a:pt x="1573" y="1719"/>
                    <a:pt x="2700" y="1719"/>
                  </a:cubicBezTo>
                  <a:cubicBezTo>
                    <a:pt x="2855" y="1719"/>
                    <a:pt x="3011" y="1706"/>
                    <a:pt x="3167" y="1679"/>
                  </a:cubicBezTo>
                  <a:cubicBezTo>
                    <a:pt x="2376" y="634"/>
                    <a:pt x="1236" y="96"/>
                    <a:pt x="1"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1"/>
            <p:cNvSpPr/>
            <p:nvPr/>
          </p:nvSpPr>
          <p:spPr>
            <a:xfrm>
              <a:off x="6365524" y="2919107"/>
              <a:ext cx="214011" cy="235213"/>
            </a:xfrm>
            <a:custGeom>
              <a:avLst/>
              <a:gdLst/>
              <a:ahLst/>
              <a:cxnLst/>
              <a:rect l="l" t="t" r="r" b="b"/>
              <a:pathLst>
                <a:path w="6652" h="7311" extrusionOk="0">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p1"/>
            <p:cNvSpPr/>
            <p:nvPr/>
          </p:nvSpPr>
          <p:spPr>
            <a:xfrm>
              <a:off x="6294230" y="3119830"/>
              <a:ext cx="229261" cy="106652"/>
            </a:xfrm>
            <a:custGeom>
              <a:avLst/>
              <a:gdLst/>
              <a:ahLst/>
              <a:cxnLst/>
              <a:rect l="l" t="t" r="r" b="b"/>
              <a:pathLst>
                <a:path w="7126" h="3315" extrusionOk="0">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8" name="Google Shape;2228;p1"/>
            <p:cNvSpPr/>
            <p:nvPr/>
          </p:nvSpPr>
          <p:spPr>
            <a:xfrm>
              <a:off x="5871391" y="3148366"/>
              <a:ext cx="652104" cy="561603"/>
            </a:xfrm>
            <a:custGeom>
              <a:avLst/>
              <a:gdLst/>
              <a:ahLst/>
              <a:cxnLst/>
              <a:rect l="l" t="t" r="r" b="b"/>
              <a:pathLst>
                <a:path w="20269" h="17456" extrusionOk="0">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1"/>
            <p:cNvSpPr/>
            <p:nvPr/>
          </p:nvSpPr>
          <p:spPr>
            <a:xfrm>
              <a:off x="5802092" y="3502936"/>
              <a:ext cx="611374" cy="294346"/>
            </a:xfrm>
            <a:custGeom>
              <a:avLst/>
              <a:gdLst/>
              <a:ahLst/>
              <a:cxnLst/>
              <a:rect l="l" t="t" r="r" b="b"/>
              <a:pathLst>
                <a:path w="19003" h="9149" extrusionOk="0">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0" name="Google Shape;2230;p1"/>
            <p:cNvSpPr/>
            <p:nvPr/>
          </p:nvSpPr>
          <p:spPr>
            <a:xfrm>
              <a:off x="6151579" y="3798406"/>
              <a:ext cx="119231" cy="118523"/>
            </a:xfrm>
            <a:custGeom>
              <a:avLst/>
              <a:gdLst/>
              <a:ahLst/>
              <a:cxnLst/>
              <a:rect l="l" t="t" r="r" b="b"/>
              <a:pathLst>
                <a:path w="3706" h="3684" extrusionOk="0">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1" name="Google Shape;2231;p1"/>
            <p:cNvSpPr/>
            <p:nvPr/>
          </p:nvSpPr>
          <p:spPr>
            <a:xfrm>
              <a:off x="5900925" y="3718941"/>
              <a:ext cx="208928" cy="192938"/>
            </a:xfrm>
            <a:custGeom>
              <a:avLst/>
              <a:gdLst/>
              <a:ahLst/>
              <a:cxnLst/>
              <a:rect l="l" t="t" r="r" b="b"/>
              <a:pathLst>
                <a:path w="6494" h="5997" extrusionOk="0">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p1"/>
            <p:cNvSpPr/>
            <p:nvPr/>
          </p:nvSpPr>
          <p:spPr>
            <a:xfrm>
              <a:off x="6593753" y="3269720"/>
              <a:ext cx="1782067" cy="2096875"/>
            </a:xfrm>
            <a:custGeom>
              <a:avLst/>
              <a:gdLst/>
              <a:ahLst/>
              <a:cxnLst/>
              <a:rect l="l" t="t" r="r" b="b"/>
              <a:pathLst>
                <a:path w="55391" h="65176" extrusionOk="0">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p1"/>
            <p:cNvSpPr/>
            <p:nvPr/>
          </p:nvSpPr>
          <p:spPr>
            <a:xfrm>
              <a:off x="7162301" y="4529938"/>
              <a:ext cx="1184978" cy="805889"/>
            </a:xfrm>
            <a:custGeom>
              <a:avLst/>
              <a:gdLst/>
              <a:ahLst/>
              <a:cxnLst/>
              <a:rect l="l" t="t" r="r" b="b"/>
              <a:pathLst>
                <a:path w="36832" h="25049" extrusionOk="0">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4" name="Google Shape;2234;p1"/>
            <p:cNvSpPr/>
            <p:nvPr/>
          </p:nvSpPr>
          <p:spPr>
            <a:xfrm>
              <a:off x="6852547" y="4483063"/>
              <a:ext cx="1435633" cy="812163"/>
            </a:xfrm>
            <a:custGeom>
              <a:avLst/>
              <a:gdLst/>
              <a:ahLst/>
              <a:cxnLst/>
              <a:rect l="l" t="t" r="r" b="b"/>
              <a:pathLst>
                <a:path w="44623" h="25244" extrusionOk="0">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5" name="Google Shape;2235;p1"/>
            <p:cNvSpPr/>
            <p:nvPr/>
          </p:nvSpPr>
          <p:spPr>
            <a:xfrm>
              <a:off x="6854606" y="4513819"/>
              <a:ext cx="1384672" cy="756504"/>
            </a:xfrm>
            <a:custGeom>
              <a:avLst/>
              <a:gdLst/>
              <a:ahLst/>
              <a:cxnLst/>
              <a:rect l="l" t="t" r="r" b="b"/>
              <a:pathLst>
                <a:path w="43039" h="23514" extrusionOk="0">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p1"/>
            <p:cNvSpPr/>
            <p:nvPr/>
          </p:nvSpPr>
          <p:spPr>
            <a:xfrm>
              <a:off x="7231568" y="3514132"/>
              <a:ext cx="871167" cy="1073757"/>
            </a:xfrm>
            <a:custGeom>
              <a:avLst/>
              <a:gdLst/>
              <a:ahLst/>
              <a:cxnLst/>
              <a:rect l="l" t="t" r="r" b="b"/>
              <a:pathLst>
                <a:path w="27078" h="33375" extrusionOk="0">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7" name="Google Shape;2237;p1"/>
            <p:cNvSpPr/>
            <p:nvPr/>
          </p:nvSpPr>
          <p:spPr>
            <a:xfrm>
              <a:off x="7613645" y="3970592"/>
              <a:ext cx="193614" cy="155715"/>
            </a:xfrm>
            <a:custGeom>
              <a:avLst/>
              <a:gdLst/>
              <a:ahLst/>
              <a:cxnLst/>
              <a:rect l="l" t="t" r="r" b="b"/>
              <a:pathLst>
                <a:path w="6018" h="4840" extrusionOk="0">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8" name="Google Shape;2238;p1"/>
            <p:cNvSpPr/>
            <p:nvPr/>
          </p:nvSpPr>
          <p:spPr>
            <a:xfrm>
              <a:off x="7521954" y="3297452"/>
              <a:ext cx="594033" cy="274785"/>
            </a:xfrm>
            <a:custGeom>
              <a:avLst/>
              <a:gdLst/>
              <a:ahLst/>
              <a:cxnLst/>
              <a:rect l="l" t="t" r="r" b="b"/>
              <a:pathLst>
                <a:path w="18464" h="8541" extrusionOk="0">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9" name="Google Shape;2239;p1"/>
            <p:cNvSpPr/>
            <p:nvPr/>
          </p:nvSpPr>
          <p:spPr>
            <a:xfrm>
              <a:off x="7617312" y="3389465"/>
              <a:ext cx="410199" cy="112089"/>
            </a:xfrm>
            <a:custGeom>
              <a:avLst/>
              <a:gdLst/>
              <a:ahLst/>
              <a:cxnLst/>
              <a:rect l="l" t="t" r="r" b="b"/>
              <a:pathLst>
                <a:path w="12750" h="3484" extrusionOk="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p1"/>
            <p:cNvSpPr/>
            <p:nvPr/>
          </p:nvSpPr>
          <p:spPr>
            <a:xfrm>
              <a:off x="7621784" y="3957337"/>
              <a:ext cx="200756" cy="189528"/>
            </a:xfrm>
            <a:custGeom>
              <a:avLst/>
              <a:gdLst/>
              <a:ahLst/>
              <a:cxnLst/>
              <a:rect l="l" t="t" r="r" b="b"/>
              <a:pathLst>
                <a:path w="6240" h="5891" extrusionOk="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1"/>
            <p:cNvSpPr/>
            <p:nvPr/>
          </p:nvSpPr>
          <p:spPr>
            <a:xfrm>
              <a:off x="7681914" y="3995622"/>
              <a:ext cx="71359" cy="50382"/>
            </a:xfrm>
            <a:custGeom>
              <a:avLst/>
              <a:gdLst/>
              <a:ahLst/>
              <a:cxnLst/>
              <a:rect l="l" t="t" r="r" b="b"/>
              <a:pathLst>
                <a:path w="2218" h="1566" extrusionOk="0">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p1"/>
            <p:cNvSpPr/>
            <p:nvPr/>
          </p:nvSpPr>
          <p:spPr>
            <a:xfrm>
              <a:off x="7694365" y="4290737"/>
              <a:ext cx="181163" cy="147768"/>
            </a:xfrm>
            <a:custGeom>
              <a:avLst/>
              <a:gdLst/>
              <a:ahLst/>
              <a:cxnLst/>
              <a:rect l="l" t="t" r="r" b="b"/>
              <a:pathLst>
                <a:path w="5631" h="4593" extrusionOk="0">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p1"/>
            <p:cNvSpPr/>
            <p:nvPr/>
          </p:nvSpPr>
          <p:spPr>
            <a:xfrm>
              <a:off x="7686000" y="4267670"/>
              <a:ext cx="202783" cy="190493"/>
            </a:xfrm>
            <a:custGeom>
              <a:avLst/>
              <a:gdLst/>
              <a:ahLst/>
              <a:cxnLst/>
              <a:rect l="l" t="t" r="r" b="b"/>
              <a:pathLst>
                <a:path w="6303" h="5921" extrusionOk="0">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p1"/>
            <p:cNvSpPr/>
            <p:nvPr/>
          </p:nvSpPr>
          <p:spPr>
            <a:xfrm>
              <a:off x="7770549" y="4309108"/>
              <a:ext cx="79498" cy="42918"/>
            </a:xfrm>
            <a:custGeom>
              <a:avLst/>
              <a:gdLst/>
              <a:ahLst/>
              <a:cxnLst/>
              <a:rect l="l" t="t" r="r" b="b"/>
              <a:pathLst>
                <a:path w="2471" h="1334" extrusionOk="0">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p1"/>
            <p:cNvSpPr/>
            <p:nvPr/>
          </p:nvSpPr>
          <p:spPr>
            <a:xfrm>
              <a:off x="6807731" y="4476950"/>
              <a:ext cx="451380" cy="769277"/>
            </a:xfrm>
            <a:custGeom>
              <a:avLst/>
              <a:gdLst/>
              <a:ahLst/>
              <a:cxnLst/>
              <a:rect l="l" t="t" r="r" b="b"/>
              <a:pathLst>
                <a:path w="14030" h="23911" extrusionOk="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6" name="Google Shape;2246;p1"/>
            <p:cNvSpPr/>
            <p:nvPr/>
          </p:nvSpPr>
          <p:spPr>
            <a:xfrm>
              <a:off x="7765466" y="3680205"/>
              <a:ext cx="123317" cy="113537"/>
            </a:xfrm>
            <a:custGeom>
              <a:avLst/>
              <a:gdLst/>
              <a:ahLst/>
              <a:cxnLst/>
              <a:rect l="l" t="t" r="r" b="b"/>
              <a:pathLst>
                <a:path w="3833" h="3529" extrusionOk="0">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7" name="Google Shape;2247;p1"/>
            <p:cNvSpPr/>
            <p:nvPr/>
          </p:nvSpPr>
          <p:spPr>
            <a:xfrm>
              <a:off x="7750184" y="3662897"/>
              <a:ext cx="151822" cy="147768"/>
            </a:xfrm>
            <a:custGeom>
              <a:avLst/>
              <a:gdLst/>
              <a:ahLst/>
              <a:cxnLst/>
              <a:rect l="l" t="t" r="r" b="b"/>
              <a:pathLst>
                <a:path w="4719" h="4593" extrusionOk="0">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p1"/>
            <p:cNvSpPr/>
            <p:nvPr/>
          </p:nvSpPr>
          <p:spPr>
            <a:xfrm>
              <a:off x="7817424" y="3699573"/>
              <a:ext cx="43851" cy="66243"/>
            </a:xfrm>
            <a:custGeom>
              <a:avLst/>
              <a:gdLst/>
              <a:ahLst/>
              <a:cxnLst/>
              <a:rect l="l" t="t" r="r" b="b"/>
              <a:pathLst>
                <a:path w="1363" h="2059" extrusionOk="0">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9" name="Google Shape;2249;p1"/>
            <p:cNvSpPr/>
            <p:nvPr/>
          </p:nvSpPr>
          <p:spPr>
            <a:xfrm>
              <a:off x="4020105" y="3641052"/>
              <a:ext cx="592006" cy="1710161"/>
            </a:xfrm>
            <a:custGeom>
              <a:avLst/>
              <a:gdLst/>
              <a:ahLst/>
              <a:cxnLst/>
              <a:rect l="l" t="t" r="r" b="b"/>
              <a:pathLst>
                <a:path w="18401" h="53156" extrusionOk="0">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0" name="Google Shape;2250;p1"/>
            <p:cNvSpPr/>
            <p:nvPr/>
          </p:nvSpPr>
          <p:spPr>
            <a:xfrm>
              <a:off x="4031333" y="3659004"/>
              <a:ext cx="548187" cy="1670139"/>
            </a:xfrm>
            <a:custGeom>
              <a:avLst/>
              <a:gdLst/>
              <a:ahLst/>
              <a:cxnLst/>
              <a:rect l="l" t="t" r="r" b="b"/>
              <a:pathLst>
                <a:path w="17039" h="51912" extrusionOk="0">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1" name="Google Shape;2251;p1"/>
            <p:cNvSpPr/>
            <p:nvPr/>
          </p:nvSpPr>
          <p:spPr>
            <a:xfrm>
              <a:off x="4151561" y="4565327"/>
              <a:ext cx="368858" cy="697564"/>
            </a:xfrm>
            <a:custGeom>
              <a:avLst/>
              <a:gdLst/>
              <a:ahLst/>
              <a:cxnLst/>
              <a:rect l="l" t="t" r="r" b="b"/>
              <a:pathLst>
                <a:path w="11465" h="21682" extrusionOk="0">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2" name="Google Shape;2252;p1"/>
            <p:cNvSpPr/>
            <p:nvPr/>
          </p:nvSpPr>
          <p:spPr>
            <a:xfrm>
              <a:off x="4173952" y="4588588"/>
              <a:ext cx="338841" cy="657091"/>
            </a:xfrm>
            <a:custGeom>
              <a:avLst/>
              <a:gdLst/>
              <a:ahLst/>
              <a:cxnLst/>
              <a:rect l="l" t="t" r="r" b="b"/>
              <a:pathLst>
                <a:path w="10532" h="20424" extrusionOk="0">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3" name="Google Shape;2253;p1"/>
            <p:cNvSpPr/>
            <p:nvPr/>
          </p:nvSpPr>
          <p:spPr>
            <a:xfrm>
              <a:off x="4127142" y="3739692"/>
              <a:ext cx="362777" cy="52087"/>
            </a:xfrm>
            <a:custGeom>
              <a:avLst/>
              <a:gdLst/>
              <a:ahLst/>
              <a:cxnLst/>
              <a:rect l="l" t="t" r="r" b="b"/>
              <a:pathLst>
                <a:path w="11276" h="1619" extrusionOk="0">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4" name="Google Shape;2254;p1"/>
            <p:cNvSpPr/>
            <p:nvPr/>
          </p:nvSpPr>
          <p:spPr>
            <a:xfrm>
              <a:off x="4266641" y="5106303"/>
              <a:ext cx="106201" cy="77214"/>
            </a:xfrm>
            <a:custGeom>
              <a:avLst/>
              <a:gdLst/>
              <a:ahLst/>
              <a:cxnLst/>
              <a:rect l="l" t="t" r="r" b="b"/>
              <a:pathLst>
                <a:path w="3301" h="2400" extrusionOk="0">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p1"/>
            <p:cNvSpPr/>
            <p:nvPr/>
          </p:nvSpPr>
          <p:spPr>
            <a:xfrm>
              <a:off x="4224302" y="5091375"/>
              <a:ext cx="107842" cy="107520"/>
            </a:xfrm>
            <a:custGeom>
              <a:avLst/>
              <a:gdLst/>
              <a:ahLst/>
              <a:cxnLst/>
              <a:rect l="l" t="t" r="r" b="b"/>
              <a:pathLst>
                <a:path w="3352" h="3342" extrusionOk="0">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6" name="Google Shape;2256;p1"/>
            <p:cNvSpPr/>
            <p:nvPr/>
          </p:nvSpPr>
          <p:spPr>
            <a:xfrm>
              <a:off x="4170124" y="4010550"/>
              <a:ext cx="181163" cy="147768"/>
            </a:xfrm>
            <a:custGeom>
              <a:avLst/>
              <a:gdLst/>
              <a:ahLst/>
              <a:cxnLst/>
              <a:rect l="l" t="t" r="r" b="b"/>
              <a:pathLst>
                <a:path w="5631" h="4593" extrusionOk="0">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7" name="Google Shape;2257;p1"/>
            <p:cNvSpPr/>
            <p:nvPr/>
          </p:nvSpPr>
          <p:spPr>
            <a:xfrm>
              <a:off x="4163786" y="3987482"/>
              <a:ext cx="202783" cy="190493"/>
            </a:xfrm>
            <a:custGeom>
              <a:avLst/>
              <a:gdLst/>
              <a:ahLst/>
              <a:cxnLst/>
              <a:rect l="l" t="t" r="r" b="b"/>
              <a:pathLst>
                <a:path w="6303" h="5921" extrusionOk="0">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8" name="Google Shape;2258;p1"/>
            <p:cNvSpPr/>
            <p:nvPr/>
          </p:nvSpPr>
          <p:spPr>
            <a:xfrm>
              <a:off x="4246308" y="4030400"/>
              <a:ext cx="79498" cy="42886"/>
            </a:xfrm>
            <a:custGeom>
              <a:avLst/>
              <a:gdLst/>
              <a:ahLst/>
              <a:cxnLst/>
              <a:rect l="l" t="t" r="r" b="b"/>
              <a:pathLst>
                <a:path w="2471" h="1333" extrusionOk="0">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9" name="Google Shape;2259;p1"/>
            <p:cNvSpPr/>
            <p:nvPr/>
          </p:nvSpPr>
          <p:spPr>
            <a:xfrm>
              <a:off x="4323006" y="3428361"/>
              <a:ext cx="181099" cy="147575"/>
            </a:xfrm>
            <a:custGeom>
              <a:avLst/>
              <a:gdLst/>
              <a:ahLst/>
              <a:cxnLst/>
              <a:rect l="l" t="t" r="r" b="b"/>
              <a:pathLst>
                <a:path w="5629" h="4587" extrusionOk="0">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0" name="Google Shape;2260;p1"/>
            <p:cNvSpPr/>
            <p:nvPr/>
          </p:nvSpPr>
          <p:spPr>
            <a:xfrm>
              <a:off x="4316604" y="3405712"/>
              <a:ext cx="202783" cy="190461"/>
            </a:xfrm>
            <a:custGeom>
              <a:avLst/>
              <a:gdLst/>
              <a:ahLst/>
              <a:cxnLst/>
              <a:rect l="l" t="t" r="r" b="b"/>
              <a:pathLst>
                <a:path w="6303" h="5920" extrusionOk="0">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p1"/>
            <p:cNvSpPr/>
            <p:nvPr/>
          </p:nvSpPr>
          <p:spPr>
            <a:xfrm>
              <a:off x="4399126" y="3447118"/>
              <a:ext cx="79498" cy="42950"/>
            </a:xfrm>
            <a:custGeom>
              <a:avLst/>
              <a:gdLst/>
              <a:ahLst/>
              <a:cxnLst/>
              <a:rect l="l" t="t" r="r" b="b"/>
              <a:pathLst>
                <a:path w="2471" h="1335" extrusionOk="0">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p1"/>
            <p:cNvSpPr/>
            <p:nvPr/>
          </p:nvSpPr>
          <p:spPr>
            <a:xfrm>
              <a:off x="4034389" y="3133085"/>
              <a:ext cx="267997" cy="249659"/>
            </a:xfrm>
            <a:custGeom>
              <a:avLst/>
              <a:gdLst/>
              <a:ahLst/>
              <a:cxnLst/>
              <a:rect l="l" t="t" r="r" b="b"/>
              <a:pathLst>
                <a:path w="8330" h="7760" extrusionOk="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3" name="Google Shape;2263;p1"/>
            <p:cNvSpPr/>
            <p:nvPr/>
          </p:nvSpPr>
          <p:spPr>
            <a:xfrm>
              <a:off x="4109769" y="3181761"/>
              <a:ext cx="87541" cy="72195"/>
            </a:xfrm>
            <a:custGeom>
              <a:avLst/>
              <a:gdLst/>
              <a:ahLst/>
              <a:cxnLst/>
              <a:rect l="l" t="t" r="r" b="b"/>
              <a:pathLst>
                <a:path w="2721" h="2244" extrusionOk="0">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4" name="Google Shape;2264;p1"/>
            <p:cNvSpPr/>
            <p:nvPr/>
          </p:nvSpPr>
          <p:spPr>
            <a:xfrm>
              <a:off x="4034389" y="3144280"/>
              <a:ext cx="245573" cy="217132"/>
            </a:xfrm>
            <a:custGeom>
              <a:avLst/>
              <a:gdLst/>
              <a:ahLst/>
              <a:cxnLst/>
              <a:rect l="l" t="t" r="r" b="b"/>
              <a:pathLst>
                <a:path w="7633" h="6749" extrusionOk="0">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5" name="Google Shape;2265;p1"/>
            <p:cNvSpPr/>
            <p:nvPr/>
          </p:nvSpPr>
          <p:spPr>
            <a:xfrm>
              <a:off x="4297236" y="4301708"/>
              <a:ext cx="124347" cy="114212"/>
            </a:xfrm>
            <a:custGeom>
              <a:avLst/>
              <a:gdLst/>
              <a:ahLst/>
              <a:cxnLst/>
              <a:rect l="l" t="t" r="r" b="b"/>
              <a:pathLst>
                <a:path w="3865" h="3550" extrusionOk="0">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p1"/>
            <p:cNvSpPr/>
            <p:nvPr/>
          </p:nvSpPr>
          <p:spPr>
            <a:xfrm>
              <a:off x="4281955" y="4283627"/>
              <a:ext cx="151854" cy="148540"/>
            </a:xfrm>
            <a:custGeom>
              <a:avLst/>
              <a:gdLst/>
              <a:ahLst/>
              <a:cxnLst/>
              <a:rect l="l" t="t" r="r" b="b"/>
              <a:pathLst>
                <a:path w="4720" h="4617" extrusionOk="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7" name="Google Shape;2267;p1"/>
            <p:cNvSpPr/>
            <p:nvPr/>
          </p:nvSpPr>
          <p:spPr>
            <a:xfrm>
              <a:off x="4350224" y="4321076"/>
              <a:ext cx="42822" cy="67787"/>
            </a:xfrm>
            <a:custGeom>
              <a:avLst/>
              <a:gdLst/>
              <a:ahLst/>
              <a:cxnLst/>
              <a:rect l="l" t="t" r="r" b="b"/>
              <a:pathLst>
                <a:path w="1331" h="2107" extrusionOk="0">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p1"/>
            <p:cNvSpPr/>
            <p:nvPr/>
          </p:nvSpPr>
          <p:spPr>
            <a:xfrm>
              <a:off x="2851481" y="3468512"/>
              <a:ext cx="1265377" cy="1904033"/>
            </a:xfrm>
            <a:custGeom>
              <a:avLst/>
              <a:gdLst/>
              <a:ahLst/>
              <a:cxnLst/>
              <a:rect l="l" t="t" r="r" b="b"/>
              <a:pathLst>
                <a:path w="39331" h="59182" extrusionOk="0">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9" name="Google Shape;2269;p1"/>
            <p:cNvSpPr/>
            <p:nvPr/>
          </p:nvSpPr>
          <p:spPr>
            <a:xfrm>
              <a:off x="2854538" y="3531441"/>
              <a:ext cx="1217568" cy="1816524"/>
            </a:xfrm>
            <a:custGeom>
              <a:avLst/>
              <a:gdLst/>
              <a:ahLst/>
              <a:cxnLst/>
              <a:rect l="l" t="t" r="r" b="b"/>
              <a:pathLst>
                <a:path w="37845" h="56462" extrusionOk="0">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0" name="Google Shape;2270;p1"/>
            <p:cNvSpPr/>
            <p:nvPr/>
          </p:nvSpPr>
          <p:spPr>
            <a:xfrm>
              <a:off x="2978079" y="4660107"/>
              <a:ext cx="966172" cy="628554"/>
            </a:xfrm>
            <a:custGeom>
              <a:avLst/>
              <a:gdLst/>
              <a:ahLst/>
              <a:cxnLst/>
              <a:rect l="l" t="t" r="r" b="b"/>
              <a:pathLst>
                <a:path w="30031" h="19537" extrusionOk="0">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1"/>
            <p:cNvSpPr/>
            <p:nvPr/>
          </p:nvSpPr>
          <p:spPr>
            <a:xfrm>
              <a:off x="2988020" y="4681758"/>
              <a:ext cx="932295" cy="583738"/>
            </a:xfrm>
            <a:custGeom>
              <a:avLst/>
              <a:gdLst/>
              <a:ahLst/>
              <a:cxnLst/>
              <a:rect l="l" t="t" r="r" b="b"/>
              <a:pathLst>
                <a:path w="28978" h="18144" extrusionOk="0">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2" name="Google Shape;2272;p1"/>
            <p:cNvSpPr/>
            <p:nvPr/>
          </p:nvSpPr>
          <p:spPr>
            <a:xfrm>
              <a:off x="2986991" y="4668503"/>
              <a:ext cx="928209" cy="211341"/>
            </a:xfrm>
            <a:custGeom>
              <a:avLst/>
              <a:gdLst/>
              <a:ahLst/>
              <a:cxnLst/>
              <a:rect l="l" t="t" r="r" b="b"/>
              <a:pathLst>
                <a:path w="28851" h="6569" extrusionOk="0">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1"/>
            <p:cNvSpPr/>
            <p:nvPr/>
          </p:nvSpPr>
          <p:spPr>
            <a:xfrm>
              <a:off x="3569951" y="4041177"/>
              <a:ext cx="98577" cy="128175"/>
            </a:xfrm>
            <a:custGeom>
              <a:avLst/>
              <a:gdLst/>
              <a:ahLst/>
              <a:cxnLst/>
              <a:rect l="l" t="t" r="r" b="b"/>
              <a:pathLst>
                <a:path w="3064" h="3984" extrusionOk="0">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4" name="Google Shape;2274;p1"/>
            <p:cNvSpPr/>
            <p:nvPr/>
          </p:nvSpPr>
          <p:spPr>
            <a:xfrm>
              <a:off x="3537747" y="4064663"/>
              <a:ext cx="80335" cy="133387"/>
            </a:xfrm>
            <a:custGeom>
              <a:avLst/>
              <a:gdLst/>
              <a:ahLst/>
              <a:cxnLst/>
              <a:rect l="l" t="t" r="r" b="b"/>
              <a:pathLst>
                <a:path w="2497" h="4146" extrusionOk="0">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5" name="Google Shape;2275;p1"/>
            <p:cNvSpPr/>
            <p:nvPr/>
          </p:nvSpPr>
          <p:spPr>
            <a:xfrm>
              <a:off x="3265023" y="5077058"/>
              <a:ext cx="215749" cy="103016"/>
            </a:xfrm>
            <a:custGeom>
              <a:avLst/>
              <a:gdLst/>
              <a:ahLst/>
              <a:cxnLst/>
              <a:rect l="l" t="t" r="r" b="b"/>
              <a:pathLst>
                <a:path w="6706" h="3202" extrusionOk="0">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6" name="Google Shape;2276;p1"/>
            <p:cNvSpPr/>
            <p:nvPr/>
          </p:nvSpPr>
          <p:spPr>
            <a:xfrm>
              <a:off x="3167960" y="5080662"/>
              <a:ext cx="196188" cy="106909"/>
            </a:xfrm>
            <a:custGeom>
              <a:avLst/>
              <a:gdLst/>
              <a:ahLst/>
              <a:cxnLst/>
              <a:rect l="l" t="t" r="r" b="b"/>
              <a:pathLst>
                <a:path w="6098" h="3323" extrusionOk="0">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7" name="Google Shape;2277;p1"/>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365" name="Google Shape;2365;p6"/>
          <p:cNvSpPr/>
          <p:nvPr/>
        </p:nvSpPr>
        <p:spPr>
          <a:xfrm>
            <a:off x="-29519" y="155678"/>
            <a:ext cx="2165484" cy="732769"/>
          </a:xfrm>
          <a:prstGeom prst="homePlate">
            <a:avLst>
              <a:gd name="adj" fmla="val 50000"/>
            </a:avLst>
          </a:prstGeom>
          <a:solidFill>
            <a:srgbClr val="13A8B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a:solidFill>
                  <a:schemeClr val="accent6"/>
                </a:solidFill>
              </a:rPr>
              <a:t>NHÓM 1</a:t>
            </a:r>
            <a:endParaRPr lang="en-US"/>
          </a:p>
        </p:txBody>
      </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Quan sát hình tìm hiểu hướng </a:t>
            </a:r>
            <a:r>
              <a:rPr lang="en-US" sz="2800" dirty="0" smtClean="0"/>
              <a:t>sáng</a:t>
            </a:r>
            <a:endParaRPr lang="vi-VN" sz="28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225407" y="1024569"/>
            <a:ext cx="4946574" cy="3458160"/>
          </a:xfrm>
          <a:prstGeom prst="rect">
            <a:avLst/>
          </a:prstGeom>
        </p:spPr>
      </p:pic>
    </p:spTree>
    <p:extLst>
      <p:ext uri="{BB962C8B-B14F-4D97-AF65-F5344CB8AC3E}">
        <p14:creationId xmlns:p14="http://schemas.microsoft.com/office/powerpoint/2010/main" val="28751076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5" name="Google Shape;2365;p6"/>
          <p:cNvSpPr/>
          <p:nvPr/>
        </p:nvSpPr>
        <p:spPr>
          <a:xfrm>
            <a:off x="-29519" y="155678"/>
            <a:ext cx="2165484" cy="732769"/>
          </a:xfrm>
          <a:prstGeom prst="homePlate">
            <a:avLst>
              <a:gd name="adj" fmla="val 50000"/>
            </a:avLst>
          </a:prstGeom>
          <a:solidFill>
            <a:srgbClr val="13A8B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NHÓM 2</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800" dirty="0"/>
              <a:t>Quan sát hình tìm hiểu hướng nước</a:t>
            </a:r>
            <a:endParaRPr kumimoji="0" lang="en-US" sz="2800" b="1" i="0" u="none" strike="noStrike" kern="0" cap="none" spc="0" normalizeH="0" baseline="0" noProof="0" dirty="0">
              <a:ln>
                <a:noFill/>
              </a:ln>
              <a:solidFill>
                <a:srgbClr val="F57E28">
                  <a:lumMod val="50000"/>
                </a:srgbClr>
              </a:solidFill>
              <a:effectLst/>
              <a:uLnTx/>
              <a:uFillTx/>
              <a:latin typeface="Arial"/>
              <a:sym typeface="Arial"/>
            </a:endParaRP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261968" y="1304619"/>
            <a:ext cx="4954080" cy="3178110"/>
          </a:xfrm>
          <a:prstGeom prst="rect">
            <a:avLst/>
          </a:prstGeom>
        </p:spPr>
      </p:pic>
    </p:spTree>
    <p:extLst>
      <p:ext uri="{BB962C8B-B14F-4D97-AF65-F5344CB8AC3E}">
        <p14:creationId xmlns:p14="http://schemas.microsoft.com/office/powerpoint/2010/main" val="2239786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5" name="Google Shape;2365;p6"/>
          <p:cNvSpPr/>
          <p:nvPr/>
        </p:nvSpPr>
        <p:spPr>
          <a:xfrm>
            <a:off x="-29519" y="155678"/>
            <a:ext cx="2165484" cy="732769"/>
          </a:xfrm>
          <a:prstGeom prst="homePlate">
            <a:avLst>
              <a:gd name="adj" fmla="val 50000"/>
            </a:avLst>
          </a:prstGeom>
          <a:solidFill>
            <a:srgbClr val="13A8B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NHÓM </a:t>
            </a:r>
            <a:r>
              <a:rPr lang="en-US" sz="2400" b="1">
                <a:solidFill>
                  <a:srgbClr val="FFFFFF"/>
                </a:solidFill>
              </a:rPr>
              <a:t>3</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800" dirty="0"/>
              <a:t>Quan sát hình tìm hiểu hướng trọng lực</a:t>
            </a:r>
            <a:endParaRPr kumimoji="0" lang="en-US" sz="2800" b="1" i="0" u="none" strike="noStrike" kern="0" cap="none" spc="0" normalizeH="0" baseline="0" noProof="0" dirty="0">
              <a:ln>
                <a:noFill/>
              </a:ln>
              <a:solidFill>
                <a:srgbClr val="F57E28">
                  <a:lumMod val="50000"/>
                </a:srgbClr>
              </a:solidFill>
              <a:effectLst/>
              <a:uLnTx/>
              <a:uFillTx/>
              <a:latin typeface="Arial"/>
              <a:sym typeface="Arial"/>
            </a:endParaRP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135965" y="1123720"/>
            <a:ext cx="4848729" cy="3470314"/>
          </a:xfrm>
          <a:prstGeom prst="rect">
            <a:avLst/>
          </a:prstGeom>
        </p:spPr>
      </p:pic>
    </p:spTree>
    <p:extLst>
      <p:ext uri="{BB962C8B-B14F-4D97-AF65-F5344CB8AC3E}">
        <p14:creationId xmlns:p14="http://schemas.microsoft.com/office/powerpoint/2010/main" val="4200095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5" name="Google Shape;2365;p6"/>
          <p:cNvSpPr/>
          <p:nvPr/>
        </p:nvSpPr>
        <p:spPr>
          <a:xfrm>
            <a:off x="-29519" y="155678"/>
            <a:ext cx="2165484" cy="732769"/>
          </a:xfrm>
          <a:prstGeom prst="homePlate">
            <a:avLst>
              <a:gd name="adj" fmla="val 50000"/>
            </a:avLst>
          </a:prstGeom>
          <a:solidFill>
            <a:srgbClr val="13A8B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NHÓM </a:t>
            </a:r>
            <a:r>
              <a:rPr lang="en-US" sz="2400" b="1">
                <a:solidFill>
                  <a:srgbClr val="FFFFFF"/>
                </a:solidFill>
              </a:rPr>
              <a:t>4</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800"/>
              <a:t>Quan sát hình tìm hiểu hướng hóa</a:t>
            </a:r>
            <a:endParaRPr kumimoji="0" lang="en-US" sz="2800" b="1" i="0" u="none" strike="noStrike" kern="0" cap="none" spc="0" normalizeH="0" baseline="0" noProof="0" dirty="0">
              <a:ln>
                <a:noFill/>
              </a:ln>
              <a:solidFill>
                <a:srgbClr val="F57E28">
                  <a:lumMod val="50000"/>
                </a:srgbClr>
              </a:solidFill>
              <a:effectLst/>
              <a:uLnTx/>
              <a:uFillTx/>
              <a:latin typeface="Arial"/>
              <a:sym typeface="Arial"/>
            </a:endParaRP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261968" y="1304619"/>
            <a:ext cx="4954080" cy="3178110"/>
          </a:xfrm>
          <a:prstGeom prst="rect">
            <a:avLst/>
          </a:prstGeom>
        </p:spPr>
      </p:pic>
    </p:spTree>
    <p:extLst>
      <p:ext uri="{BB962C8B-B14F-4D97-AF65-F5344CB8AC3E}">
        <p14:creationId xmlns:p14="http://schemas.microsoft.com/office/powerpoint/2010/main" val="2227462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5" name="Google Shape;2365;p6"/>
          <p:cNvSpPr/>
          <p:nvPr/>
        </p:nvSpPr>
        <p:spPr>
          <a:xfrm>
            <a:off x="-29519" y="155678"/>
            <a:ext cx="2165484" cy="732769"/>
          </a:xfrm>
          <a:prstGeom prst="homePlate">
            <a:avLst>
              <a:gd name="adj" fmla="val 50000"/>
            </a:avLst>
          </a:prstGeom>
          <a:solidFill>
            <a:srgbClr val="13A8B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a:cs typeface="Arial"/>
                <a:sym typeface="Arial"/>
              </a:rPr>
              <a:t>NHÓM </a:t>
            </a:r>
            <a:r>
              <a:rPr lang="en-US" sz="2400" b="1" noProof="0" dirty="0">
                <a:solidFill>
                  <a:srgbClr val="FFFFFF"/>
                </a:solidFill>
              </a:rPr>
              <a:t>5</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800" dirty="0"/>
              <a:t>Quan sát hình tìm hiểu hướng </a:t>
            </a:r>
            <a:r>
              <a:rPr lang="en-US" sz="2800" dirty="0" smtClean="0"/>
              <a:t>tiếp xúc</a:t>
            </a:r>
            <a:endParaRPr kumimoji="0" lang="en-US" sz="2800" b="1" i="0" u="none" strike="noStrike" kern="0" cap="none" spc="0" normalizeH="0" baseline="0" noProof="0" dirty="0">
              <a:ln>
                <a:noFill/>
              </a:ln>
              <a:solidFill>
                <a:srgbClr val="F57E28">
                  <a:lumMod val="50000"/>
                </a:srgbClr>
              </a:solidFill>
              <a:effectLst/>
              <a:uLnTx/>
              <a:uFillTx/>
              <a:latin typeface="Arial"/>
              <a:sym typeface="Arial"/>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313543" y="1046602"/>
            <a:ext cx="4461830" cy="3602516"/>
          </a:xfrm>
          <a:prstGeom prst="rect">
            <a:avLst/>
          </a:prstGeom>
        </p:spPr>
      </p:pic>
    </p:spTree>
    <p:extLst>
      <p:ext uri="{BB962C8B-B14F-4D97-AF65-F5344CB8AC3E}">
        <p14:creationId xmlns:p14="http://schemas.microsoft.com/office/powerpoint/2010/main" val="2222304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56426802"/>
              </p:ext>
            </p:extLst>
          </p:nvPr>
        </p:nvGraphicFramePr>
        <p:xfrm>
          <a:off x="672029" y="490692"/>
          <a:ext cx="7788925" cy="4169445"/>
        </p:xfrm>
        <a:graphic>
          <a:graphicData uri="http://schemas.openxmlformats.org/drawingml/2006/table">
            <a:tbl>
              <a:tblPr firstRow="1" firstCol="1" bandRow="1">
                <a:tableStyleId>{5940675A-B579-460E-94D1-54222C63F5DA}</a:tableStyleId>
              </a:tblPr>
              <a:tblGrid>
                <a:gridCol w="1764706">
                  <a:extLst>
                    <a:ext uri="{9D8B030D-6E8A-4147-A177-3AD203B41FA5}">
                      <a16:colId xmlns:a16="http://schemas.microsoft.com/office/drawing/2014/main" val="1748092585"/>
                    </a:ext>
                  </a:extLst>
                </a:gridCol>
                <a:gridCol w="760821">
                  <a:extLst>
                    <a:ext uri="{9D8B030D-6E8A-4147-A177-3AD203B41FA5}">
                      <a16:colId xmlns:a16="http://schemas.microsoft.com/office/drawing/2014/main" val="1053866193"/>
                    </a:ext>
                  </a:extLst>
                </a:gridCol>
                <a:gridCol w="857505">
                  <a:extLst>
                    <a:ext uri="{9D8B030D-6E8A-4147-A177-3AD203B41FA5}">
                      <a16:colId xmlns:a16="http://schemas.microsoft.com/office/drawing/2014/main" val="178295739"/>
                    </a:ext>
                  </a:extLst>
                </a:gridCol>
                <a:gridCol w="4405893">
                  <a:extLst>
                    <a:ext uri="{9D8B030D-6E8A-4147-A177-3AD203B41FA5}">
                      <a16:colId xmlns:a16="http://schemas.microsoft.com/office/drawing/2014/main" val="1855722456"/>
                    </a:ext>
                  </a:extLst>
                </a:gridCol>
              </a:tblGrid>
              <a:tr h="490524">
                <a:tc gridSpan="4">
                  <a:txBody>
                    <a:bodyPr/>
                    <a:lstStyle/>
                    <a:p>
                      <a:pPr marL="0" marR="0" algn="ctr">
                        <a:lnSpc>
                          <a:spcPct val="115000"/>
                        </a:lnSpc>
                        <a:spcBef>
                          <a:spcPts val="0"/>
                        </a:spcBef>
                        <a:spcAft>
                          <a:spcPts val="0"/>
                        </a:spcAft>
                        <a:tabLst>
                          <a:tab pos="177800" algn="l"/>
                        </a:tabLst>
                      </a:pPr>
                      <a:r>
                        <a:rPr lang="nl-NL" sz="1400">
                          <a:effectLst/>
                        </a:rPr>
                        <a:t>PHIẾU HỌC TẬP SỐ 2</a:t>
                      </a:r>
                      <a:endParaRPr lang="vi-VN" sz="1100">
                        <a:effectLst/>
                      </a:endParaRPr>
                    </a:p>
                    <a:p>
                      <a:pPr marL="0" marR="0" algn="ctr">
                        <a:lnSpc>
                          <a:spcPct val="115000"/>
                        </a:lnSpc>
                        <a:spcBef>
                          <a:spcPts val="0"/>
                        </a:spcBef>
                        <a:spcAft>
                          <a:spcPts val="0"/>
                        </a:spcAft>
                        <a:tabLst>
                          <a:tab pos="177800" algn="l"/>
                        </a:tabLst>
                      </a:pPr>
                      <a:r>
                        <a:rPr lang="nl-NL" sz="1400">
                          <a:effectLst/>
                        </a:rPr>
                        <a:t>Tìm hiểu vận động hướng động</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768815431"/>
                  </a:ext>
                </a:extLst>
              </a:tr>
              <a:tr h="1716831">
                <a:tc gridSpan="4">
                  <a:txBody>
                    <a:bodyPr/>
                    <a:lstStyle/>
                    <a:p>
                      <a:pPr marL="0" marR="0" algn="just">
                        <a:lnSpc>
                          <a:spcPct val="115000"/>
                        </a:lnSpc>
                        <a:spcBef>
                          <a:spcPts val="0"/>
                        </a:spcBef>
                        <a:spcAft>
                          <a:spcPts val="0"/>
                        </a:spcAft>
                        <a:tabLst>
                          <a:tab pos="177800" algn="l"/>
                        </a:tabLst>
                      </a:pPr>
                      <a:r>
                        <a:rPr lang="nl-NL" sz="1400">
                          <a:effectLst/>
                        </a:rPr>
                        <a:t>1. Nêu khái niệm hướng động? Dựa vào sự phản ứng trả lời kích thích hướng động có những hình thức nào?</a:t>
                      </a:r>
                      <a:endParaRPr lang="vi-VN" sz="1100">
                        <a:effectLst/>
                      </a:endParaRPr>
                    </a:p>
                    <a:p>
                      <a:pPr marL="0" marR="0" algn="just">
                        <a:lnSpc>
                          <a:spcPct val="115000"/>
                        </a:lnSpc>
                        <a:spcBef>
                          <a:spcPts val="0"/>
                        </a:spcBef>
                        <a:spcAft>
                          <a:spcPts val="0"/>
                        </a:spcAft>
                        <a:tabLst>
                          <a:tab pos="177800" algn="l"/>
                        </a:tabLst>
                      </a:pPr>
                      <a:r>
                        <a:rPr lang="nl-NL" sz="1400">
                          <a:effectLst/>
                        </a:rPr>
                        <a:t>............................................................................................................................................</a:t>
                      </a:r>
                      <a:endParaRPr lang="vi-VN" sz="1100">
                        <a:effectLst/>
                      </a:endParaRPr>
                    </a:p>
                    <a:p>
                      <a:pPr marL="0" marR="0" algn="just">
                        <a:lnSpc>
                          <a:spcPct val="115000"/>
                        </a:lnSpc>
                        <a:spcBef>
                          <a:spcPts val="0"/>
                        </a:spcBef>
                        <a:spcAft>
                          <a:spcPts val="0"/>
                        </a:spcAft>
                        <a:tabLst>
                          <a:tab pos="177800" algn="l"/>
                        </a:tabLst>
                      </a:pPr>
                      <a:r>
                        <a:rPr lang="nl-NL" sz="1400">
                          <a:effectLst/>
                        </a:rPr>
                        <a:t>............................................................................................................................................</a:t>
                      </a:r>
                      <a:endParaRPr lang="vi-VN" sz="1100">
                        <a:effectLst/>
                      </a:endParaRPr>
                    </a:p>
                    <a:p>
                      <a:pPr marL="0" marR="0" algn="just">
                        <a:lnSpc>
                          <a:spcPct val="115000"/>
                        </a:lnSpc>
                        <a:spcBef>
                          <a:spcPts val="0"/>
                        </a:spcBef>
                        <a:spcAft>
                          <a:spcPts val="0"/>
                        </a:spcAft>
                        <a:tabLst>
                          <a:tab pos="177800" algn="l"/>
                        </a:tabLst>
                      </a:pPr>
                      <a:r>
                        <a:rPr lang="nl-NL" sz="1400">
                          <a:effectLst/>
                        </a:rPr>
                        <a:t>............................................................................................................................................</a:t>
                      </a:r>
                      <a:endParaRPr lang="vi-VN" sz="1100">
                        <a:effectLst/>
                      </a:endParaRPr>
                    </a:p>
                    <a:p>
                      <a:pPr marL="0" marR="0" algn="just">
                        <a:lnSpc>
                          <a:spcPct val="115000"/>
                        </a:lnSpc>
                        <a:spcBef>
                          <a:spcPts val="0"/>
                        </a:spcBef>
                        <a:spcAft>
                          <a:spcPts val="0"/>
                        </a:spcAft>
                        <a:tabLst>
                          <a:tab pos="177800" algn="l"/>
                        </a:tabLst>
                      </a:pPr>
                      <a:r>
                        <a:rPr lang="nl-NL" sz="1400">
                          <a:effectLst/>
                        </a:rPr>
                        <a:t>...........................................................................................................................................</a:t>
                      </a:r>
                      <a:endParaRPr lang="vi-VN" sz="1100">
                        <a:effectLst/>
                      </a:endParaRPr>
                    </a:p>
                    <a:p>
                      <a:pPr marL="0" marR="0" algn="just">
                        <a:lnSpc>
                          <a:spcPct val="115000"/>
                        </a:lnSpc>
                        <a:spcBef>
                          <a:spcPts val="0"/>
                        </a:spcBef>
                        <a:spcAft>
                          <a:spcPts val="0"/>
                        </a:spcAft>
                        <a:tabLst>
                          <a:tab pos="177800" algn="l"/>
                        </a:tabLst>
                      </a:pPr>
                      <a:r>
                        <a:rPr lang="nl-NL" sz="1400">
                          <a:effectLst/>
                        </a:rPr>
                        <a:t>2. Hoàn thành bảng sau:</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438168904"/>
                  </a:ext>
                </a:extLst>
              </a:tr>
              <a:tr h="490524">
                <a:tc>
                  <a:txBody>
                    <a:bodyPr/>
                    <a:lstStyle/>
                    <a:p>
                      <a:pPr marL="0" marR="0" algn="ctr">
                        <a:lnSpc>
                          <a:spcPct val="115000"/>
                        </a:lnSpc>
                        <a:spcBef>
                          <a:spcPts val="0"/>
                        </a:spcBef>
                        <a:spcAft>
                          <a:spcPts val="0"/>
                        </a:spcAft>
                        <a:tabLst>
                          <a:tab pos="177800" algn="l"/>
                        </a:tabLst>
                      </a:pPr>
                      <a:r>
                        <a:rPr lang="nl-NL" sz="1400">
                          <a:effectLst/>
                        </a:rPr>
                        <a:t>Các kiểu hướng động</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Khái niệm</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ctr">
                        <a:lnSpc>
                          <a:spcPct val="115000"/>
                        </a:lnSpc>
                        <a:spcBef>
                          <a:spcPts val="0"/>
                        </a:spcBef>
                        <a:spcAft>
                          <a:spcPts val="0"/>
                        </a:spcAft>
                        <a:tabLst>
                          <a:tab pos="177800" algn="l"/>
                        </a:tabLst>
                      </a:pPr>
                      <a:r>
                        <a:rPr lang="nl-NL" sz="1100">
                          <a:effectLst/>
                        </a:rPr>
                        <a:t>Tác nhân</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ctr">
                        <a:lnSpc>
                          <a:spcPct val="115000"/>
                        </a:lnSpc>
                        <a:spcBef>
                          <a:spcPts val="0"/>
                        </a:spcBef>
                        <a:spcAft>
                          <a:spcPts val="0"/>
                        </a:spcAft>
                        <a:tabLst>
                          <a:tab pos="177800" algn="l"/>
                        </a:tabLst>
                      </a:pPr>
                      <a:r>
                        <a:rPr lang="nl-NL" sz="1100">
                          <a:effectLst/>
                        </a:rPr>
                        <a:t>Đặc điểm</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812786226"/>
                  </a:ext>
                </a:extLst>
              </a:tr>
              <a:tr h="245261">
                <a:tc>
                  <a:txBody>
                    <a:bodyPr/>
                    <a:lstStyle/>
                    <a:p>
                      <a:pPr marL="0" marR="0" algn="just">
                        <a:lnSpc>
                          <a:spcPct val="115000"/>
                        </a:lnSpc>
                        <a:spcBef>
                          <a:spcPts val="0"/>
                        </a:spcBef>
                        <a:spcAft>
                          <a:spcPts val="0"/>
                        </a:spcAft>
                        <a:tabLst>
                          <a:tab pos="177800" algn="l"/>
                        </a:tabLst>
                      </a:pPr>
                      <a:r>
                        <a:rPr lang="nl-NL" sz="1400">
                          <a:effectLst/>
                        </a:rPr>
                        <a:t>Hướng sáng</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3467751011"/>
                  </a:ext>
                </a:extLst>
              </a:tr>
              <a:tr h="245261">
                <a:tc>
                  <a:txBody>
                    <a:bodyPr/>
                    <a:lstStyle/>
                    <a:p>
                      <a:pPr marL="0" marR="0" algn="just">
                        <a:lnSpc>
                          <a:spcPct val="115000"/>
                        </a:lnSpc>
                        <a:spcBef>
                          <a:spcPts val="0"/>
                        </a:spcBef>
                        <a:spcAft>
                          <a:spcPts val="0"/>
                        </a:spcAft>
                        <a:tabLst>
                          <a:tab pos="177800" algn="l"/>
                        </a:tabLst>
                      </a:pPr>
                      <a:r>
                        <a:rPr lang="nl-NL" sz="1400">
                          <a:effectLst/>
                        </a:rPr>
                        <a:t>Hướng trọng lực</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995515565"/>
                  </a:ext>
                </a:extLst>
              </a:tr>
              <a:tr h="245261">
                <a:tc>
                  <a:txBody>
                    <a:bodyPr/>
                    <a:lstStyle/>
                    <a:p>
                      <a:pPr marL="0" marR="0" algn="just">
                        <a:lnSpc>
                          <a:spcPct val="115000"/>
                        </a:lnSpc>
                        <a:spcBef>
                          <a:spcPts val="0"/>
                        </a:spcBef>
                        <a:spcAft>
                          <a:spcPts val="0"/>
                        </a:spcAft>
                        <a:tabLst>
                          <a:tab pos="177800" algn="l"/>
                        </a:tabLst>
                      </a:pPr>
                      <a:r>
                        <a:rPr lang="nl-NL" sz="1400">
                          <a:effectLst/>
                        </a:rPr>
                        <a:t>Hương hoá</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3653510669"/>
                  </a:ext>
                </a:extLst>
              </a:tr>
              <a:tr h="245261">
                <a:tc>
                  <a:txBody>
                    <a:bodyPr/>
                    <a:lstStyle/>
                    <a:p>
                      <a:pPr marL="0" marR="0" algn="just">
                        <a:lnSpc>
                          <a:spcPct val="115000"/>
                        </a:lnSpc>
                        <a:spcBef>
                          <a:spcPts val="0"/>
                        </a:spcBef>
                        <a:spcAft>
                          <a:spcPts val="0"/>
                        </a:spcAft>
                        <a:tabLst>
                          <a:tab pos="177800" algn="l"/>
                        </a:tabLst>
                      </a:pPr>
                      <a:r>
                        <a:rPr lang="nl-NL" sz="1400">
                          <a:effectLst/>
                        </a:rPr>
                        <a:t>Hướng nước</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1161448921"/>
                  </a:ext>
                </a:extLst>
              </a:tr>
              <a:tr h="245261">
                <a:tc>
                  <a:txBody>
                    <a:bodyPr/>
                    <a:lstStyle/>
                    <a:p>
                      <a:pPr marL="0" marR="0" algn="just">
                        <a:lnSpc>
                          <a:spcPct val="115000"/>
                        </a:lnSpc>
                        <a:spcBef>
                          <a:spcPts val="0"/>
                        </a:spcBef>
                        <a:spcAft>
                          <a:spcPts val="0"/>
                        </a:spcAft>
                        <a:tabLst>
                          <a:tab pos="177800" algn="l"/>
                        </a:tabLst>
                      </a:pPr>
                      <a:r>
                        <a:rPr lang="nl-NL" sz="1400">
                          <a:effectLst/>
                        </a:rPr>
                        <a:t>Hướng tiếp xúc</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1378884818"/>
                  </a:ext>
                </a:extLst>
              </a:tr>
              <a:tr h="245261">
                <a:tc>
                  <a:txBody>
                    <a:bodyPr/>
                    <a:lstStyle/>
                    <a:p>
                      <a:pPr marL="0" marR="0" algn="ctr">
                        <a:lnSpc>
                          <a:spcPct val="115000"/>
                        </a:lnSpc>
                        <a:spcBef>
                          <a:spcPts val="0"/>
                        </a:spcBef>
                        <a:spcAft>
                          <a:spcPts val="0"/>
                        </a:spcAft>
                        <a:tabLst>
                          <a:tab pos="177800" algn="l"/>
                        </a:tabLst>
                      </a:pPr>
                      <a:r>
                        <a:rPr lang="nl-NL" sz="1400" dirty="0">
                          <a:effectLst/>
                        </a:rPr>
                        <a:t>Cơ chế chung</a:t>
                      </a:r>
                      <a:endParaRPr lang="vi-V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gridSpan="3">
                  <a:txBody>
                    <a:bodyPr/>
                    <a:lstStyle/>
                    <a:p>
                      <a:pPr marL="0" marR="0" algn="just">
                        <a:lnSpc>
                          <a:spcPct val="115000"/>
                        </a:lnSpc>
                        <a:spcBef>
                          <a:spcPts val="0"/>
                        </a:spcBef>
                        <a:spcAft>
                          <a:spcPts val="0"/>
                        </a:spcAft>
                        <a:tabLst>
                          <a:tab pos="177800" algn="l"/>
                        </a:tabLst>
                      </a:pPr>
                      <a:r>
                        <a:rPr lang="nl-NL" sz="1100" dirty="0">
                          <a:effectLst/>
                        </a:rPr>
                        <a:t> </a:t>
                      </a:r>
                      <a:endParaRPr lang="vi-V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061372355"/>
                  </a:ext>
                </a:extLst>
              </a:tr>
            </a:tbl>
          </a:graphicData>
        </a:graphic>
      </p:graphicFrame>
    </p:spTree>
    <p:extLst>
      <p:ext uri="{BB962C8B-B14F-4D97-AF65-F5344CB8AC3E}">
        <p14:creationId xmlns:p14="http://schemas.microsoft.com/office/powerpoint/2010/main" val="802498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2">
                    <a:lumMod val="50000"/>
                  </a:schemeClr>
                </a:solidFill>
              </a:rPr>
              <a:t>CÂY MỌC VỀ HƯỚNG ÁNH SÁNG</a:t>
            </a:r>
          </a:p>
        </p:txBody>
      </p:sp>
      <p:pic>
        <p:nvPicPr>
          <p:cNvPr id="3" name="Hình ảnh 44" descr="Cảm ứng ở thực vật">
            <a:extLst>
              <a:ext uri="{FF2B5EF4-FFF2-40B4-BE49-F238E27FC236}">
                <a16:creationId xmlns:a16="http://schemas.microsoft.com/office/drawing/2014/main" id="{1F88547A-8CFD-4DF3-E246-9174E9262581}"/>
              </a:ext>
            </a:extLst>
          </p:cNvPr>
          <p:cNvPicPr/>
          <p:nvPr/>
        </p:nvPicPr>
        <p:blipFill rotWithShape="1">
          <a:blip r:embed="rId3"/>
          <a:srcRect l="2380" t="8060" r="3209" b="831"/>
          <a:stretch/>
        </p:blipFill>
        <p:spPr>
          <a:xfrm>
            <a:off x="884902" y="1279363"/>
            <a:ext cx="2112241" cy="3008671"/>
          </a:xfrm>
          <a:prstGeom prst="rect">
            <a:avLst/>
          </a:prstGeom>
          <a:ln>
            <a:noFill/>
          </a:ln>
          <a:effectLst>
            <a:outerShdw blurRad="190500" algn="tl" rotWithShape="0">
              <a:srgbClr val="000000">
                <a:alpha val="70000"/>
              </a:srgbClr>
            </a:outerShdw>
          </a:effectLst>
        </p:spPr>
      </p:pic>
      <p:sp>
        <p:nvSpPr>
          <p:cNvPr id="4" name="Rectangle: Rounded Corners 3">
            <a:extLst>
              <a:ext uri="{FF2B5EF4-FFF2-40B4-BE49-F238E27FC236}">
                <a16:creationId xmlns:a16="http://schemas.microsoft.com/office/drawing/2014/main" id="{061E4AF9-3528-10DB-FBBA-020FFEB7FE88}"/>
              </a:ext>
            </a:extLst>
          </p:cNvPr>
          <p:cNvSpPr/>
          <p:nvPr/>
        </p:nvSpPr>
        <p:spPr>
          <a:xfrm>
            <a:off x="3782961" y="1172496"/>
            <a:ext cx="4476137" cy="619432"/>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lumMod val="10000"/>
                  </a:schemeClr>
                </a:solidFill>
                <a:effectLst/>
                <a:latin typeface="+mj-lt"/>
                <a:ea typeface="Times New Roman" panose="02020603050405020304" pitchFamily="18" charset="0"/>
              </a:rPr>
              <a:t>Tác nhân: </a:t>
            </a:r>
            <a:r>
              <a:rPr lang="en-US" sz="2000">
                <a:solidFill>
                  <a:schemeClr val="accent2">
                    <a:lumMod val="10000"/>
                  </a:schemeClr>
                </a:solidFill>
                <a:effectLst/>
                <a:latin typeface="+mj-lt"/>
                <a:ea typeface="Times New Roman" panose="02020603050405020304" pitchFamily="18" charset="0"/>
              </a:rPr>
              <a:t>ánh sáng</a:t>
            </a:r>
            <a:endParaRPr lang="en-US" sz="2000">
              <a:solidFill>
                <a:schemeClr val="accent2">
                  <a:lumMod val="10000"/>
                </a:schemeClr>
              </a:solidFill>
              <a:latin typeface="+mj-lt"/>
            </a:endParaRPr>
          </a:p>
        </p:txBody>
      </p:sp>
      <p:sp>
        <p:nvSpPr>
          <p:cNvPr id="6" name="Rectangle: Rounded Corners 5">
            <a:extLst>
              <a:ext uri="{FF2B5EF4-FFF2-40B4-BE49-F238E27FC236}">
                <a16:creationId xmlns:a16="http://schemas.microsoft.com/office/drawing/2014/main" id="{0CEFBE88-A4DB-287D-AF18-5E60A724EF58}"/>
              </a:ext>
            </a:extLst>
          </p:cNvPr>
          <p:cNvSpPr/>
          <p:nvPr/>
        </p:nvSpPr>
        <p:spPr>
          <a:xfrm>
            <a:off x="3782961" y="2203206"/>
            <a:ext cx="4476137" cy="61943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lumMod val="10000"/>
                  </a:schemeClr>
                </a:solidFill>
                <a:effectLst/>
                <a:latin typeface="+mj-lt"/>
                <a:ea typeface="Times New Roman" panose="02020603050405020304" pitchFamily="18" charset="0"/>
              </a:rPr>
              <a:t>Bộ phận đáp ứng kích thích: </a:t>
            </a:r>
            <a:r>
              <a:rPr lang="en-US" sz="2000">
                <a:solidFill>
                  <a:schemeClr val="accent2">
                    <a:lumMod val="10000"/>
                  </a:schemeClr>
                </a:solidFill>
                <a:effectLst/>
                <a:latin typeface="+mj-lt"/>
                <a:ea typeface="Times New Roman" panose="02020603050405020304" pitchFamily="18" charset="0"/>
              </a:rPr>
              <a:t>thân</a:t>
            </a:r>
            <a:endParaRPr lang="en-US" sz="2000">
              <a:solidFill>
                <a:schemeClr val="accent2">
                  <a:lumMod val="10000"/>
                </a:schemeClr>
              </a:solidFill>
              <a:latin typeface="+mj-lt"/>
            </a:endParaRPr>
          </a:p>
        </p:txBody>
      </p:sp>
      <p:sp>
        <p:nvSpPr>
          <p:cNvPr id="8" name="Rectangle: Rounded Corners 7">
            <a:extLst>
              <a:ext uri="{FF2B5EF4-FFF2-40B4-BE49-F238E27FC236}">
                <a16:creationId xmlns:a16="http://schemas.microsoft.com/office/drawing/2014/main" id="{9AFF4B8E-40A8-B93F-EA3D-44F94DA342FB}"/>
              </a:ext>
            </a:extLst>
          </p:cNvPr>
          <p:cNvSpPr/>
          <p:nvPr/>
        </p:nvSpPr>
        <p:spPr>
          <a:xfrm>
            <a:off x="3782961" y="3207774"/>
            <a:ext cx="4476137" cy="1371269"/>
          </a:xfrm>
          <a:prstGeom prst="roundRect">
            <a:avLst/>
          </a:prstGeom>
          <a:solidFill>
            <a:schemeClr val="accent5">
              <a:lumMod val="40000"/>
              <a:lumOff val="6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accent2">
                    <a:lumMod val="10000"/>
                  </a:schemeClr>
                </a:solidFill>
                <a:effectLst/>
                <a:latin typeface="+mj-lt"/>
                <a:ea typeface="Times New Roman" panose="02020603050405020304" pitchFamily="18" charset="0"/>
              </a:rPr>
              <a:t>Vai trò: </a:t>
            </a:r>
            <a:r>
              <a:rPr lang="en-US" sz="2000">
                <a:solidFill>
                  <a:schemeClr val="accent2">
                    <a:lumMod val="10000"/>
                  </a:schemeClr>
                </a:solidFill>
                <a:effectLst/>
                <a:latin typeface="+mj-lt"/>
                <a:ea typeface="Times New Roman" panose="02020603050405020304" pitchFamily="18" charset="0"/>
              </a:rPr>
              <a:t>Cây lấy ánh sáng để quang hợp → đảm bảo các hoạt động sống diễn ra thuận lợi.</a:t>
            </a:r>
            <a:endParaRPr lang="en-US" sz="2000">
              <a:solidFill>
                <a:schemeClr val="accent2">
                  <a:lumMod val="10000"/>
                </a:schemeClr>
              </a:solidFill>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57E28">
                    <a:lumMod val="50000"/>
                  </a:srgbClr>
                </a:solidFill>
                <a:effectLst/>
                <a:uLnTx/>
                <a:uFillTx/>
                <a:latin typeface="Arial"/>
                <a:ea typeface="+mn-ea"/>
                <a:cs typeface="+mn-cs"/>
                <a:sym typeface="Arial"/>
              </a:rPr>
              <a:t>CÂY TRINH NỮ CỤP LÁ KHI BỊ VA CHẠM</a:t>
            </a:r>
          </a:p>
        </p:txBody>
      </p:sp>
      <p:sp>
        <p:nvSpPr>
          <p:cNvPr id="4" name="Rectangle: Rounded Corners 3">
            <a:extLst>
              <a:ext uri="{FF2B5EF4-FFF2-40B4-BE49-F238E27FC236}">
                <a16:creationId xmlns:a16="http://schemas.microsoft.com/office/drawing/2014/main" id="{061E4AF9-3528-10DB-FBBA-020FFEB7FE88}"/>
              </a:ext>
            </a:extLst>
          </p:cNvPr>
          <p:cNvSpPr/>
          <p:nvPr/>
        </p:nvSpPr>
        <p:spPr>
          <a:xfrm>
            <a:off x="3782961" y="1172496"/>
            <a:ext cx="4476137" cy="619432"/>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Tác nhân: </a:t>
            </a:r>
            <a:r>
              <a:rPr kumimoji="0" lang="en-US" sz="2000"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sự tiếp xúc</a:t>
            </a:r>
            <a:endParaRPr kumimoji="0" lang="en-US" sz="200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0CEFBE88-A4DB-287D-AF18-5E60A724EF58}"/>
              </a:ext>
            </a:extLst>
          </p:cNvPr>
          <p:cNvSpPr/>
          <p:nvPr/>
        </p:nvSpPr>
        <p:spPr>
          <a:xfrm>
            <a:off x="3782960" y="2416892"/>
            <a:ext cx="4476137" cy="61943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Bộ phận đáp ứng kích thích: </a:t>
            </a:r>
            <a:r>
              <a:rPr lang="en-US" sz="2000">
                <a:solidFill>
                  <a:srgbClr val="FAFAE2">
                    <a:lumMod val="10000"/>
                  </a:srgbClr>
                </a:solidFill>
                <a:latin typeface="Arial"/>
                <a:ea typeface="Times New Roman" panose="02020603050405020304" pitchFamily="18" charset="0"/>
              </a:rPr>
              <a:t>lá</a:t>
            </a:r>
            <a:endParaRPr kumimoji="0" lang="en-US" sz="2000" b="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9AFF4B8E-40A8-B93F-EA3D-44F94DA342FB}"/>
              </a:ext>
            </a:extLst>
          </p:cNvPr>
          <p:cNvSpPr/>
          <p:nvPr/>
        </p:nvSpPr>
        <p:spPr>
          <a:xfrm>
            <a:off x="3782961" y="3661288"/>
            <a:ext cx="4476137" cy="619432"/>
          </a:xfrm>
          <a:prstGeom prst="roundRect">
            <a:avLst/>
          </a:prstGeom>
          <a:solidFill>
            <a:schemeClr val="accent5">
              <a:lumMod val="40000"/>
              <a:lumOff val="6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Vai trò: </a:t>
            </a:r>
            <a:r>
              <a:rPr kumimoji="0" lang="en-US" sz="2000"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bảo vệ</a:t>
            </a:r>
            <a:endParaRPr kumimoji="0" lang="en-US" sz="2000" i="0" u="none" strike="noStrike" kern="0" cap="none" spc="0" normalizeH="0" baseline="0" noProof="0">
              <a:ln>
                <a:noFill/>
              </a:ln>
              <a:solidFill>
                <a:srgbClr val="FAFAE2">
                  <a:lumMod val="10000"/>
                </a:srgbClr>
              </a:solidFill>
              <a:effectLst/>
              <a:uLnTx/>
              <a:uFillTx/>
              <a:latin typeface="Arial"/>
              <a:ea typeface="Calibri" panose="020F0502020204030204" pitchFamily="34" charset="0"/>
              <a:cs typeface="+mn-cs"/>
              <a:sym typeface="Arial"/>
            </a:endParaRPr>
          </a:p>
        </p:txBody>
      </p:sp>
      <p:pic>
        <p:nvPicPr>
          <p:cNvPr id="5" name="Cây xấu hổ cụp lá khi bị chạm">
            <a:hlinkClick r:id="" action="ppaction://media"/>
            <a:extLst>
              <a:ext uri="{FF2B5EF4-FFF2-40B4-BE49-F238E27FC236}">
                <a16:creationId xmlns:a16="http://schemas.microsoft.com/office/drawing/2014/main" id="{94FBD272-EC91-856E-5DAB-302803B8CB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3223" y="1218751"/>
            <a:ext cx="1808828" cy="3207774"/>
          </a:xfrm>
          <a:prstGeom prst="rect">
            <a:avLst/>
          </a:prstGeom>
        </p:spPr>
      </p:pic>
    </p:spTree>
    <p:extLst>
      <p:ext uri="{BB962C8B-B14F-4D97-AF65-F5344CB8AC3E}">
        <p14:creationId xmlns:p14="http://schemas.microsoft.com/office/powerpoint/2010/main" val="383433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257"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5"/>
                </p:tgtEl>
              </p:cMediaNode>
            </p:video>
          </p:childTnLst>
        </p:cTn>
      </p:par>
    </p:tnLst>
    <p:bldLst>
      <p:bldP spid="4"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a:solidFill>
                  <a:srgbClr val="F57E28">
                    <a:lumMod val="50000"/>
                  </a:srgbClr>
                </a:solidFill>
                <a:latin typeface="Arial"/>
              </a:rPr>
              <a:t>TUA CUỐN CÂY MƯỚP LEO GIÀN</a:t>
            </a:r>
            <a:endParaRPr kumimoji="0" lang="en-US" sz="2400" b="1" i="0" u="none" strike="noStrike" kern="0" cap="none" spc="0" normalizeH="0" baseline="0" noProof="0">
              <a:ln>
                <a:noFill/>
              </a:ln>
              <a:solidFill>
                <a:srgbClr val="F57E28">
                  <a:lumMod val="50000"/>
                </a:srgbClr>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061E4AF9-3528-10DB-FBBA-020FFEB7FE88}"/>
              </a:ext>
            </a:extLst>
          </p:cNvPr>
          <p:cNvSpPr/>
          <p:nvPr/>
        </p:nvSpPr>
        <p:spPr>
          <a:xfrm>
            <a:off x="3642851" y="1179908"/>
            <a:ext cx="4756355" cy="619432"/>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Tác nhân: </a:t>
            </a:r>
            <a:r>
              <a:rPr kumimoji="0" lang="en-US" sz="2000"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gi</a:t>
            </a:r>
            <a:r>
              <a:rPr lang="en-US" sz="2000">
                <a:solidFill>
                  <a:srgbClr val="FAFAE2">
                    <a:lumMod val="10000"/>
                  </a:srgbClr>
                </a:solidFill>
                <a:latin typeface="Arial"/>
                <a:ea typeface="Times New Roman" panose="02020603050405020304" pitchFamily="18" charset="0"/>
              </a:rPr>
              <a:t>àn</a:t>
            </a:r>
            <a:r>
              <a:rPr kumimoji="0" lang="en-US" sz="2000"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 tiếp </a:t>
            </a:r>
            <a:r>
              <a:rPr kumimoji="0" lang="en-US" sz="2000" b="0"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xúc</a:t>
            </a:r>
            <a:endParaRPr kumimoji="0" lang="en-US" sz="2000" b="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0CEFBE88-A4DB-287D-AF18-5E60A724EF58}"/>
              </a:ext>
            </a:extLst>
          </p:cNvPr>
          <p:cNvSpPr/>
          <p:nvPr/>
        </p:nvSpPr>
        <p:spPr>
          <a:xfrm>
            <a:off x="3642851" y="2267583"/>
            <a:ext cx="4756355" cy="61943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Bộ phận đáp ứng kích thích: </a:t>
            </a:r>
            <a:r>
              <a:rPr lang="en-US" sz="2000">
                <a:solidFill>
                  <a:srgbClr val="FAFAE2">
                    <a:lumMod val="10000"/>
                  </a:srgbClr>
                </a:solidFill>
                <a:latin typeface="Arial"/>
                <a:ea typeface="Times New Roman" panose="02020603050405020304" pitchFamily="18" charset="0"/>
              </a:rPr>
              <a:t>tua cuốn</a:t>
            </a:r>
            <a:endParaRPr kumimoji="0" lang="en-US" sz="2000" b="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9AFF4B8E-40A8-B93F-EA3D-44F94DA342FB}"/>
              </a:ext>
            </a:extLst>
          </p:cNvPr>
          <p:cNvSpPr/>
          <p:nvPr/>
        </p:nvSpPr>
        <p:spPr>
          <a:xfrm>
            <a:off x="3642851" y="3355258"/>
            <a:ext cx="4756355" cy="925462"/>
          </a:xfrm>
          <a:prstGeom prst="roundRect">
            <a:avLst/>
          </a:prstGeom>
          <a:solidFill>
            <a:schemeClr val="accent5">
              <a:lumMod val="40000"/>
              <a:lumOff val="6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chemeClr val="accent2">
                    <a:lumMod val="10000"/>
                  </a:schemeClr>
                </a:solidFill>
                <a:effectLst/>
                <a:uLnTx/>
                <a:uFillTx/>
                <a:latin typeface="+mj-lt"/>
                <a:ea typeface="Times New Roman" panose="02020603050405020304" pitchFamily="18" charset="0"/>
                <a:cs typeface="+mn-cs"/>
                <a:sym typeface="Arial"/>
              </a:rPr>
              <a:t>Vai trò: </a:t>
            </a:r>
            <a:r>
              <a:rPr lang="en-US" sz="2000">
                <a:solidFill>
                  <a:schemeClr val="accent2">
                    <a:lumMod val="10000"/>
                  </a:schemeClr>
                </a:solidFill>
                <a:effectLst/>
                <a:latin typeface="+mj-lt"/>
                <a:ea typeface="Times New Roman" panose="02020603050405020304" pitchFamily="18" charset="0"/>
              </a:rPr>
              <a:t>cây vươn lên thu nhận ánh sáng cho quá trình quang hợp</a:t>
            </a:r>
            <a:endParaRPr kumimoji="0" lang="en-US" sz="2000" b="0" i="0" u="none" strike="noStrike" kern="0" cap="none" spc="0" normalizeH="0" baseline="0" noProof="0">
              <a:ln>
                <a:noFill/>
              </a:ln>
              <a:solidFill>
                <a:schemeClr val="accent2">
                  <a:lumMod val="10000"/>
                </a:schemeClr>
              </a:solidFill>
              <a:effectLst/>
              <a:uLnTx/>
              <a:uFillTx/>
              <a:latin typeface="+mj-lt"/>
              <a:ea typeface="Calibri" panose="020F0502020204030204" pitchFamily="34" charset="0"/>
              <a:cs typeface="+mn-cs"/>
              <a:sym typeface="Arial"/>
            </a:endParaRPr>
          </a:p>
        </p:txBody>
      </p:sp>
      <p:pic>
        <p:nvPicPr>
          <p:cNvPr id="3" name="Hình ảnh 45">
            <a:extLst>
              <a:ext uri="{FF2B5EF4-FFF2-40B4-BE49-F238E27FC236}">
                <a16:creationId xmlns:a16="http://schemas.microsoft.com/office/drawing/2014/main" id="{83F64232-EEEE-8E64-8554-50EFCD552C2A}"/>
              </a:ext>
            </a:extLst>
          </p:cNvPr>
          <p:cNvPicPr/>
          <p:nvPr/>
        </p:nvPicPr>
        <p:blipFill>
          <a:blip r:embed="rId3"/>
          <a:srcRect/>
          <a:stretch>
            <a:fillRect/>
          </a:stretch>
        </p:blipFill>
        <p:spPr>
          <a:xfrm>
            <a:off x="722282" y="1867534"/>
            <a:ext cx="2733026" cy="1694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81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a:solidFill>
                  <a:srgbClr val="F57E28">
                    <a:lumMod val="50000"/>
                  </a:srgbClr>
                </a:solidFill>
                <a:latin typeface="Arial"/>
              </a:rPr>
              <a:t>CÂY GỌNG VÓ BẮT MỒI</a:t>
            </a:r>
            <a:endParaRPr kumimoji="0" lang="en-US" sz="2400" b="1" i="0" u="none" strike="noStrike" kern="0" cap="none" spc="0" normalizeH="0" baseline="0" noProof="0">
              <a:ln>
                <a:noFill/>
              </a:ln>
              <a:solidFill>
                <a:srgbClr val="F57E28">
                  <a:lumMod val="50000"/>
                </a:srgbClr>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061E4AF9-3528-10DB-FBBA-020FFEB7FE88}"/>
              </a:ext>
            </a:extLst>
          </p:cNvPr>
          <p:cNvSpPr/>
          <p:nvPr/>
        </p:nvSpPr>
        <p:spPr>
          <a:xfrm>
            <a:off x="3642851" y="1179908"/>
            <a:ext cx="4756355" cy="619432"/>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Tác nhân: </a:t>
            </a:r>
            <a:r>
              <a:rPr lang="en-US" sz="2000">
                <a:solidFill>
                  <a:srgbClr val="FAFAE2">
                    <a:lumMod val="10000"/>
                  </a:srgbClr>
                </a:solidFill>
                <a:latin typeface="Arial"/>
                <a:ea typeface="Times New Roman" panose="02020603050405020304" pitchFamily="18" charset="0"/>
              </a:rPr>
              <a:t>con mồi</a:t>
            </a:r>
            <a:endParaRPr kumimoji="0" lang="en-US" sz="2000" b="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0CEFBE88-A4DB-287D-AF18-5E60A724EF58}"/>
              </a:ext>
            </a:extLst>
          </p:cNvPr>
          <p:cNvSpPr/>
          <p:nvPr/>
        </p:nvSpPr>
        <p:spPr>
          <a:xfrm>
            <a:off x="3642851" y="2267583"/>
            <a:ext cx="4756355" cy="61943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Bộ phận đáp ứng kích thích: </a:t>
            </a:r>
            <a:r>
              <a:rPr lang="en-US" sz="2000">
                <a:solidFill>
                  <a:srgbClr val="FAFAE2">
                    <a:lumMod val="10000"/>
                  </a:srgbClr>
                </a:solidFill>
                <a:latin typeface="Arial"/>
                <a:ea typeface="Times New Roman" panose="02020603050405020304" pitchFamily="18" charset="0"/>
              </a:rPr>
              <a:t>lá</a:t>
            </a:r>
            <a:endParaRPr kumimoji="0" lang="en-US" sz="2000" b="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9AFF4B8E-40A8-B93F-EA3D-44F94DA342FB}"/>
              </a:ext>
            </a:extLst>
          </p:cNvPr>
          <p:cNvSpPr/>
          <p:nvPr/>
        </p:nvSpPr>
        <p:spPr>
          <a:xfrm>
            <a:off x="3642851" y="3355258"/>
            <a:ext cx="4756355" cy="925462"/>
          </a:xfrm>
          <a:prstGeom prst="roundRect">
            <a:avLst/>
          </a:prstGeom>
          <a:solidFill>
            <a:schemeClr val="accent5">
              <a:lumMod val="40000"/>
              <a:lumOff val="6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en-US" sz="2000" b="1" i="0" u="none" strike="noStrike" kern="0" cap="none" spc="0" normalizeH="0" baseline="0" noProof="0">
                <a:ln>
                  <a:noFill/>
                </a:ln>
                <a:solidFill>
                  <a:schemeClr val="accent2">
                    <a:lumMod val="10000"/>
                  </a:schemeClr>
                </a:solidFill>
                <a:effectLst/>
                <a:uLnTx/>
                <a:uFillTx/>
                <a:latin typeface="+mj-lt"/>
                <a:ea typeface="Times New Roman" panose="02020603050405020304" pitchFamily="18" charset="0"/>
                <a:cs typeface="+mn-cs"/>
                <a:sym typeface="Arial"/>
              </a:rPr>
              <a:t>Vai trò:</a:t>
            </a:r>
            <a:r>
              <a:rPr lang="en-US" sz="2000">
                <a:solidFill>
                  <a:schemeClr val="accent2">
                    <a:lumMod val="10000"/>
                  </a:schemeClr>
                </a:solidFill>
                <a:effectLst/>
                <a:latin typeface="+mj-lt"/>
                <a:ea typeface="Times New Roman" panose="02020603050405020304" pitchFamily="18" charset="0"/>
              </a:rPr>
              <a:t>bắt và tiêu hóa con mồi để lấy dinh dưỡng</a:t>
            </a:r>
            <a:endParaRPr lang="en-US" sz="2000">
              <a:solidFill>
                <a:schemeClr val="accent2">
                  <a:lumMod val="10000"/>
                </a:schemeClr>
              </a:solidFill>
              <a:effectLst/>
              <a:latin typeface="+mj-lt"/>
              <a:ea typeface="Calibri" panose="020F0502020204030204" pitchFamily="34" charset="0"/>
            </a:endParaRPr>
          </a:p>
        </p:txBody>
      </p:sp>
      <p:pic>
        <p:nvPicPr>
          <p:cNvPr id="7" name="Hình ảnh 46" descr="Hãy tìm hiểu và mô tả hiện tượng bắt mồi ở cây gọng vó">
            <a:extLst>
              <a:ext uri="{FF2B5EF4-FFF2-40B4-BE49-F238E27FC236}">
                <a16:creationId xmlns:a16="http://schemas.microsoft.com/office/drawing/2014/main" id="{D4C91FBE-0DCF-DAAF-A255-5FDBDC7D105A}"/>
              </a:ext>
            </a:extLst>
          </p:cNvPr>
          <p:cNvPicPr/>
          <p:nvPr/>
        </p:nvPicPr>
        <p:blipFill>
          <a:blip r:embed="rId3"/>
          <a:srcRect/>
          <a:stretch>
            <a:fillRect/>
          </a:stretch>
        </p:blipFill>
        <p:spPr>
          <a:xfrm>
            <a:off x="995991" y="1351672"/>
            <a:ext cx="2279947" cy="27450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3836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282" name="Google Shape;2282;p2"/>
          <p:cNvPicPr preferRelativeResize="0"/>
          <p:nvPr/>
        </p:nvPicPr>
        <p:blipFill rotWithShape="1">
          <a:blip r:embed="rId3">
            <a:alphaModFix/>
          </a:blip>
          <a:srcRect/>
          <a:stretch/>
        </p:blipFill>
        <p:spPr>
          <a:xfrm>
            <a:off x="2725479" y="1340341"/>
            <a:ext cx="5592610" cy="2532252"/>
          </a:xfrm>
          <a:prstGeom prst="rect">
            <a:avLst/>
          </a:prstGeom>
          <a:noFill/>
          <a:ln>
            <a:noFill/>
          </a:ln>
        </p:spPr>
      </p:pic>
      <p:sp>
        <p:nvSpPr>
          <p:cNvPr id="2283" name="Google Shape;2283;p2"/>
          <p:cNvSpPr/>
          <p:nvPr/>
        </p:nvSpPr>
        <p:spPr>
          <a:xfrm>
            <a:off x="6465008" y="4604317"/>
            <a:ext cx="2835300" cy="402000"/>
          </a:xfrm>
          <a:prstGeom prst="ellipse">
            <a:avLst/>
          </a:prstGeom>
          <a:solidFill>
            <a:srgbClr val="CC9C34">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84" name="Google Shape;2284;p2"/>
          <p:cNvPicPr preferRelativeResize="0"/>
          <p:nvPr/>
        </p:nvPicPr>
        <p:blipFill rotWithShape="1">
          <a:blip r:embed="rId4">
            <a:alphaModFix/>
          </a:blip>
          <a:srcRect/>
          <a:stretch/>
        </p:blipFill>
        <p:spPr>
          <a:xfrm flipH="1">
            <a:off x="230530" y="1735015"/>
            <a:ext cx="3841606" cy="3408485"/>
          </a:xfrm>
          <a:prstGeom prst="rect">
            <a:avLst/>
          </a:prstGeom>
          <a:noFill/>
          <a:ln>
            <a:noFill/>
          </a:ln>
        </p:spPr>
      </p:pic>
      <p:sp>
        <p:nvSpPr>
          <p:cNvPr id="2285" name="Google Shape;2285;p2"/>
          <p:cNvSpPr txBox="1"/>
          <p:nvPr/>
        </p:nvSpPr>
        <p:spPr>
          <a:xfrm>
            <a:off x="765905" y="652655"/>
            <a:ext cx="358726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C00000"/>
                </a:solidFill>
                <a:latin typeface="Arial"/>
                <a:ea typeface="Arial"/>
                <a:cs typeface="Arial"/>
                <a:sym typeface="Arial"/>
              </a:rPr>
              <a:t>KHỞI ĐỘNG</a:t>
            </a:r>
            <a:endParaRPr/>
          </a:p>
        </p:txBody>
      </p:sp>
      <p:sp>
        <p:nvSpPr>
          <p:cNvPr id="2286" name="Google Shape;2286;p2"/>
          <p:cNvSpPr/>
          <p:nvPr/>
        </p:nvSpPr>
        <p:spPr>
          <a:xfrm>
            <a:off x="7446531" y="2657231"/>
            <a:ext cx="1567244" cy="2349086"/>
          </a:xfrm>
          <a:custGeom>
            <a:avLst/>
            <a:gdLst/>
            <a:ahLst/>
            <a:cxnLst/>
            <a:rect l="l" t="t" r="r" b="b"/>
            <a:pathLst>
              <a:path w="2993576" h="4114800" extrusionOk="0">
                <a:moveTo>
                  <a:pt x="0" y="0"/>
                </a:moveTo>
                <a:lnTo>
                  <a:pt x="2993576" y="0"/>
                </a:lnTo>
                <a:lnTo>
                  <a:pt x="2993576" y="4114800"/>
                </a:lnTo>
                <a:lnTo>
                  <a:pt x="0" y="4114800"/>
                </a:lnTo>
                <a:lnTo>
                  <a:pt x="0" y="0"/>
                </a:lnTo>
                <a:close/>
              </a:path>
            </a:pathLst>
          </a:custGeom>
          <a:blipFill rotWithShape="1">
            <a:blip r:embed="rId5">
              <a:alphaModFix/>
            </a:blip>
            <a:stretch>
              <a:fillRect/>
            </a:stretch>
          </a:blipFill>
          <a:ln>
            <a:noFill/>
          </a:ln>
        </p:spPr>
      </p:sp>
      <p:sp>
        <p:nvSpPr>
          <p:cNvPr id="2287" name="Google Shape;2287;p2"/>
          <p:cNvSpPr txBox="1"/>
          <p:nvPr/>
        </p:nvSpPr>
        <p:spPr>
          <a:xfrm>
            <a:off x="3088023" y="1687755"/>
            <a:ext cx="4867521" cy="1938952"/>
          </a:xfrm>
          <a:prstGeom prst="rect">
            <a:avLst/>
          </a:prstGeom>
          <a:noFill/>
          <a:ln>
            <a:noFill/>
          </a:ln>
        </p:spPr>
        <p:txBody>
          <a:bodyPr spcFirstLastPara="1" wrap="square" lIns="91425" tIns="45700" rIns="91425" bIns="45700" anchor="t" anchorCtr="0">
            <a:spAutoFit/>
          </a:bodyPr>
          <a:lstStyle/>
          <a:p>
            <a:pPr algn="just"/>
            <a:r>
              <a:rPr lang="en-US" sz="2000" i="1" dirty="0"/>
              <a:t>Trong trồng trọt, người ta thường áp dụng các biện pháp làm cỏ, xới đất và vun gốc, tưới nước và bón phân xung quanh gốc khi trồng cây nhằm tăng kích thước bộ rễ. Cơ sở khoa học của biện pháp này là gì?</a:t>
            </a:r>
            <a:endParaRPr lang="en-US" sz="20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5"/>
                                        </p:tgtEl>
                                        <p:attrNameLst>
                                          <p:attrName>style.visibility</p:attrName>
                                        </p:attrNameLst>
                                      </p:cBhvr>
                                      <p:to>
                                        <p:strVal val="visible"/>
                                      </p:to>
                                    </p:set>
                                    <p:animEffect transition="in" filter="fade">
                                      <p:cBhvr>
                                        <p:cTn id="7" dur="500"/>
                                        <p:tgtEl>
                                          <p:spTgt spid="2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4"/>
                                        </p:tgtEl>
                                        <p:attrNameLst>
                                          <p:attrName>style.visibility</p:attrName>
                                        </p:attrNameLst>
                                      </p:cBhvr>
                                      <p:to>
                                        <p:strVal val="visible"/>
                                      </p:to>
                                    </p:set>
                                    <p:animEffect transition="in" filter="fade">
                                      <p:cBhvr>
                                        <p:cTn id="12" dur="500"/>
                                        <p:tgtEl>
                                          <p:spTgt spid="2284"/>
                                        </p:tgtEl>
                                      </p:cBhvr>
                                    </p:animEffect>
                                  </p:childTnLst>
                                </p:cTn>
                              </p:par>
                              <p:par>
                                <p:cTn id="13" presetID="10" presetClass="entr" presetSubtype="0" fill="hold" nodeType="withEffect">
                                  <p:stCondLst>
                                    <p:cond delay="0"/>
                                  </p:stCondLst>
                                  <p:childTnLst>
                                    <p:set>
                                      <p:cBhvr>
                                        <p:cTn id="14" dur="1" fill="hold">
                                          <p:stCondLst>
                                            <p:cond delay="0"/>
                                          </p:stCondLst>
                                        </p:cTn>
                                        <p:tgtEl>
                                          <p:spTgt spid="2282"/>
                                        </p:tgtEl>
                                        <p:attrNameLst>
                                          <p:attrName>style.visibility</p:attrName>
                                        </p:attrNameLst>
                                      </p:cBhvr>
                                      <p:to>
                                        <p:strVal val="visible"/>
                                      </p:to>
                                    </p:set>
                                    <p:animEffect transition="in" filter="fade">
                                      <p:cBhvr>
                                        <p:cTn id="15" dur="500"/>
                                        <p:tgtEl>
                                          <p:spTgt spid="2282"/>
                                        </p:tgtEl>
                                      </p:cBhvr>
                                    </p:animEffect>
                                  </p:childTnLst>
                                </p:cTn>
                              </p:par>
                              <p:par>
                                <p:cTn id="16" presetID="10" presetClass="entr" presetSubtype="0" fill="hold" nodeType="withEffect">
                                  <p:stCondLst>
                                    <p:cond delay="0"/>
                                  </p:stCondLst>
                                  <p:childTnLst>
                                    <p:set>
                                      <p:cBhvr>
                                        <p:cTn id="17" dur="1" fill="hold">
                                          <p:stCondLst>
                                            <p:cond delay="0"/>
                                          </p:stCondLst>
                                        </p:cTn>
                                        <p:tgtEl>
                                          <p:spTgt spid="2287"/>
                                        </p:tgtEl>
                                        <p:attrNameLst>
                                          <p:attrName>style.visibility</p:attrName>
                                        </p:attrNameLst>
                                      </p:cBhvr>
                                      <p:to>
                                        <p:strVal val="visible"/>
                                      </p:to>
                                    </p:set>
                                    <p:animEffect transition="in" filter="fade">
                                      <p:cBhvr>
                                        <p:cTn id="18" dur="500"/>
                                        <p:tgtEl>
                                          <p:spTgt spid="2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17" y="2110412"/>
            <a:ext cx="7713900" cy="704100"/>
          </a:xfrm>
        </p:spPr>
        <p:txBody>
          <a:bodyPr/>
          <a:lstStyle/>
          <a:p>
            <a:r>
              <a:rPr lang="en-US" sz="4400" dirty="0" smtClean="0">
                <a:solidFill>
                  <a:srgbClr val="FF0000"/>
                </a:solidFill>
              </a:rPr>
              <a:t>1. Vận động cảm ứng</a:t>
            </a:r>
            <a:br>
              <a:rPr lang="en-US" sz="4400" dirty="0" smtClean="0">
                <a:solidFill>
                  <a:srgbClr val="FF0000"/>
                </a:solidFill>
              </a:rPr>
            </a:br>
            <a:endParaRPr lang="vi-VN" sz="4400" dirty="0">
              <a:solidFill>
                <a:srgbClr val="FF0000"/>
              </a:solidFill>
            </a:endParaRPr>
          </a:p>
        </p:txBody>
      </p:sp>
    </p:spTree>
    <p:extLst>
      <p:ext uri="{BB962C8B-B14F-4D97-AF65-F5344CB8AC3E}">
        <p14:creationId xmlns:p14="http://schemas.microsoft.com/office/powerpoint/2010/main" val="51252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03499" y="1255349"/>
            <a:ext cx="3383759" cy="2545470"/>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087259" y="605928"/>
            <a:ext cx="4516914" cy="4032173"/>
          </a:xfrm>
          <a:prstGeom prst="rect">
            <a:avLst/>
          </a:prstGeom>
        </p:spPr>
      </p:pic>
    </p:spTree>
    <p:extLst>
      <p:ext uri="{BB962C8B-B14F-4D97-AF65-F5344CB8AC3E}">
        <p14:creationId xmlns:p14="http://schemas.microsoft.com/office/powerpoint/2010/main" val="298704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47558076"/>
              </p:ext>
            </p:extLst>
          </p:nvPr>
        </p:nvGraphicFramePr>
        <p:xfrm>
          <a:off x="738131" y="539826"/>
          <a:ext cx="7700788" cy="4106264"/>
        </p:xfrm>
        <a:graphic>
          <a:graphicData uri="http://schemas.openxmlformats.org/drawingml/2006/table">
            <a:tbl>
              <a:tblPr firstRow="1" firstCol="1" lastRow="1" lastCol="1" bandRow="1" bandCol="1">
                <a:tableStyleId>{5940675A-B579-460E-94D1-54222C63F5DA}</a:tableStyleId>
              </a:tblPr>
              <a:tblGrid>
                <a:gridCol w="1308515">
                  <a:extLst>
                    <a:ext uri="{9D8B030D-6E8A-4147-A177-3AD203B41FA5}">
                      <a16:colId xmlns:a16="http://schemas.microsoft.com/office/drawing/2014/main" val="2515848201"/>
                    </a:ext>
                  </a:extLst>
                </a:gridCol>
                <a:gridCol w="789530">
                  <a:extLst>
                    <a:ext uri="{9D8B030D-6E8A-4147-A177-3AD203B41FA5}">
                      <a16:colId xmlns:a16="http://schemas.microsoft.com/office/drawing/2014/main" val="1694707780"/>
                    </a:ext>
                  </a:extLst>
                </a:gridCol>
                <a:gridCol w="931875">
                  <a:extLst>
                    <a:ext uri="{9D8B030D-6E8A-4147-A177-3AD203B41FA5}">
                      <a16:colId xmlns:a16="http://schemas.microsoft.com/office/drawing/2014/main" val="1629239784"/>
                    </a:ext>
                  </a:extLst>
                </a:gridCol>
                <a:gridCol w="768310">
                  <a:extLst>
                    <a:ext uri="{9D8B030D-6E8A-4147-A177-3AD203B41FA5}">
                      <a16:colId xmlns:a16="http://schemas.microsoft.com/office/drawing/2014/main" val="763588727"/>
                    </a:ext>
                  </a:extLst>
                </a:gridCol>
                <a:gridCol w="3902558">
                  <a:extLst>
                    <a:ext uri="{9D8B030D-6E8A-4147-A177-3AD203B41FA5}">
                      <a16:colId xmlns:a16="http://schemas.microsoft.com/office/drawing/2014/main" val="3129051056"/>
                    </a:ext>
                  </a:extLst>
                </a:gridCol>
              </a:tblGrid>
              <a:tr h="565008">
                <a:tc gridSpan="5">
                  <a:txBody>
                    <a:bodyPr/>
                    <a:lstStyle/>
                    <a:p>
                      <a:pPr marL="0" marR="0" algn="ctr">
                        <a:lnSpc>
                          <a:spcPct val="115000"/>
                        </a:lnSpc>
                        <a:spcBef>
                          <a:spcPts val="0"/>
                        </a:spcBef>
                        <a:spcAft>
                          <a:spcPts val="0"/>
                        </a:spcAft>
                        <a:tabLst>
                          <a:tab pos="177800" algn="l"/>
                        </a:tabLst>
                      </a:pPr>
                      <a:r>
                        <a:rPr lang="pt-BR" sz="1400">
                          <a:effectLst/>
                        </a:rPr>
                        <a:t>PHIẾU HỌC TẬP SỐ 3</a:t>
                      </a:r>
                      <a:endParaRPr lang="vi-VN" sz="1400">
                        <a:effectLst/>
                      </a:endParaRPr>
                    </a:p>
                    <a:p>
                      <a:pPr marL="0" marR="0" algn="ctr">
                        <a:lnSpc>
                          <a:spcPct val="115000"/>
                        </a:lnSpc>
                        <a:spcBef>
                          <a:spcPts val="0"/>
                        </a:spcBef>
                        <a:spcAft>
                          <a:spcPts val="0"/>
                        </a:spcAft>
                        <a:tabLst>
                          <a:tab pos="177800" algn="l"/>
                        </a:tabLst>
                      </a:pPr>
                      <a:r>
                        <a:rPr lang="pt-BR" sz="1400">
                          <a:effectLst/>
                        </a:rPr>
                        <a:t>Tìm hiểu vận động cảm ứng</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3068665573"/>
                  </a:ext>
                </a:extLst>
              </a:tr>
              <a:tr h="1695023">
                <a:tc gridSpan="5">
                  <a:txBody>
                    <a:bodyPr/>
                    <a:lstStyle/>
                    <a:p>
                      <a:pPr marL="0" marR="0" algn="just">
                        <a:lnSpc>
                          <a:spcPct val="115000"/>
                        </a:lnSpc>
                        <a:spcBef>
                          <a:spcPts val="0"/>
                        </a:spcBef>
                        <a:spcAft>
                          <a:spcPts val="0"/>
                        </a:spcAft>
                        <a:tabLst>
                          <a:tab pos="177800" algn="l"/>
                        </a:tabLst>
                      </a:pPr>
                      <a:r>
                        <a:rPr lang="pt-BR" sz="1400">
                          <a:effectLst/>
                        </a:rPr>
                        <a:t>1. Nêu khái niệm ứng động?</a:t>
                      </a:r>
                      <a:endParaRPr lang="vi-VN" sz="1400">
                        <a:effectLst/>
                      </a:endParaRPr>
                    </a:p>
                    <a:p>
                      <a:pPr marL="0" marR="0" algn="just">
                        <a:lnSpc>
                          <a:spcPct val="115000"/>
                        </a:lnSpc>
                        <a:spcBef>
                          <a:spcPts val="0"/>
                        </a:spcBef>
                        <a:spcAft>
                          <a:spcPts val="0"/>
                        </a:spcAft>
                        <a:tabLst>
                          <a:tab pos="177800" algn="l"/>
                        </a:tabLst>
                      </a:pPr>
                      <a:r>
                        <a:rPr lang="pt-BR" sz="1400">
                          <a:effectLst/>
                        </a:rPr>
                        <a:t>........................................................................................................................................</a:t>
                      </a:r>
                      <a:endParaRPr lang="vi-VN" sz="1400">
                        <a:effectLst/>
                      </a:endParaRPr>
                    </a:p>
                    <a:p>
                      <a:pPr marL="0" marR="0" algn="just">
                        <a:lnSpc>
                          <a:spcPct val="115000"/>
                        </a:lnSpc>
                        <a:spcBef>
                          <a:spcPts val="0"/>
                        </a:spcBef>
                        <a:spcAft>
                          <a:spcPts val="0"/>
                        </a:spcAft>
                        <a:tabLst>
                          <a:tab pos="177800" algn="l"/>
                        </a:tabLst>
                      </a:pPr>
                      <a:r>
                        <a:rPr lang="pt-BR" sz="1400">
                          <a:effectLst/>
                        </a:rPr>
                        <a:t>.........................................................................................................................................</a:t>
                      </a:r>
                      <a:endParaRPr lang="vi-VN" sz="1400">
                        <a:effectLst/>
                      </a:endParaRPr>
                    </a:p>
                    <a:p>
                      <a:pPr marL="0" marR="0" algn="just">
                        <a:lnSpc>
                          <a:spcPct val="115000"/>
                        </a:lnSpc>
                        <a:spcBef>
                          <a:spcPts val="0"/>
                        </a:spcBef>
                        <a:spcAft>
                          <a:spcPts val="0"/>
                        </a:spcAft>
                        <a:tabLst>
                          <a:tab pos="177800" algn="l"/>
                        </a:tabLst>
                      </a:pPr>
                      <a:r>
                        <a:rPr lang="pt-BR" sz="1400">
                          <a:effectLst/>
                        </a:rPr>
                        <a:t>.........................................................................................................................................</a:t>
                      </a:r>
                      <a:endParaRPr lang="vi-VN" sz="1400">
                        <a:effectLst/>
                      </a:endParaRPr>
                    </a:p>
                    <a:p>
                      <a:pPr marL="0" marR="0" algn="just">
                        <a:lnSpc>
                          <a:spcPct val="115000"/>
                        </a:lnSpc>
                        <a:spcBef>
                          <a:spcPts val="0"/>
                        </a:spcBef>
                        <a:spcAft>
                          <a:spcPts val="0"/>
                        </a:spcAft>
                        <a:tabLst>
                          <a:tab pos="177800" algn="l"/>
                        </a:tabLst>
                      </a:pPr>
                      <a:r>
                        <a:rPr lang="pt-BR" sz="1400">
                          <a:effectLst/>
                        </a:rPr>
                        <a:t>.........................................................................................................................................</a:t>
                      </a:r>
                      <a:endParaRPr lang="vi-VN" sz="1400">
                        <a:effectLst/>
                      </a:endParaRPr>
                    </a:p>
                    <a:p>
                      <a:pPr marL="0" marR="0" algn="just">
                        <a:lnSpc>
                          <a:spcPct val="115000"/>
                        </a:lnSpc>
                        <a:spcBef>
                          <a:spcPts val="0"/>
                        </a:spcBef>
                        <a:spcAft>
                          <a:spcPts val="0"/>
                        </a:spcAft>
                        <a:tabLst>
                          <a:tab pos="177800" algn="l"/>
                        </a:tabLst>
                      </a:pPr>
                      <a:r>
                        <a:rPr lang="pt-BR" sz="1400">
                          <a:effectLst/>
                        </a:rPr>
                        <a:t>2. Hoàn thành bảng sau: Phân biệt các kiểu ứng động</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448970735"/>
                  </a:ext>
                </a:extLst>
              </a:tr>
              <a:tr h="565008">
                <a:tc>
                  <a:txBody>
                    <a:bodyPr/>
                    <a:lstStyle/>
                    <a:p>
                      <a:pPr marL="0" marR="0" algn="ctr">
                        <a:lnSpc>
                          <a:spcPct val="115000"/>
                        </a:lnSpc>
                        <a:spcBef>
                          <a:spcPts val="0"/>
                        </a:spcBef>
                        <a:spcAft>
                          <a:spcPts val="0"/>
                        </a:spcAft>
                        <a:tabLst>
                          <a:tab pos="177800" algn="l"/>
                        </a:tabLst>
                      </a:pPr>
                      <a:r>
                        <a:rPr lang="pt-BR" sz="1400">
                          <a:effectLst/>
                        </a:rPr>
                        <a:t>Loại ứng động</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77800" algn="l"/>
                        </a:tabLst>
                      </a:pPr>
                      <a:r>
                        <a:rPr lang="pt-BR" sz="1400">
                          <a:effectLst/>
                        </a:rPr>
                        <a:t>Khái niệm</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77800" algn="l"/>
                        </a:tabLst>
                      </a:pPr>
                      <a:r>
                        <a:rPr lang="pt-BR" sz="1400">
                          <a:effectLst/>
                        </a:rPr>
                        <a:t>Nguyên nhân</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77800" algn="l"/>
                        </a:tabLst>
                      </a:pPr>
                      <a:r>
                        <a:rPr lang="pt-BR" sz="1400">
                          <a:effectLst/>
                        </a:rPr>
                        <a:t>Cơ chế</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77800" algn="l"/>
                        </a:tabLst>
                      </a:pPr>
                      <a:r>
                        <a:rPr lang="pt-BR" sz="1400">
                          <a:effectLst/>
                        </a:rPr>
                        <a:t>Ví dụ</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7461646"/>
                  </a:ext>
                </a:extLst>
              </a:tr>
              <a:tr h="565008">
                <a:tc>
                  <a:txBody>
                    <a:bodyPr/>
                    <a:lstStyle/>
                    <a:p>
                      <a:pPr marL="0" marR="0" algn="just">
                        <a:lnSpc>
                          <a:spcPct val="115000"/>
                        </a:lnSpc>
                        <a:spcBef>
                          <a:spcPts val="0"/>
                        </a:spcBef>
                        <a:spcAft>
                          <a:spcPts val="0"/>
                        </a:spcAft>
                        <a:tabLst>
                          <a:tab pos="177800" algn="l"/>
                        </a:tabLst>
                      </a:pPr>
                      <a:r>
                        <a:rPr lang="pt-BR" sz="1400">
                          <a:effectLst/>
                        </a:rPr>
                        <a:t>Ứng động sinh trưởng</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nl-NL"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7348764"/>
                  </a:ext>
                </a:extLst>
              </a:tr>
              <a:tr h="565008">
                <a:tc>
                  <a:txBody>
                    <a:bodyPr/>
                    <a:lstStyle/>
                    <a:p>
                      <a:pPr marL="0" marR="0" algn="just">
                        <a:lnSpc>
                          <a:spcPct val="115000"/>
                        </a:lnSpc>
                        <a:spcBef>
                          <a:spcPts val="0"/>
                        </a:spcBef>
                        <a:spcAft>
                          <a:spcPts val="0"/>
                        </a:spcAft>
                        <a:tabLst>
                          <a:tab pos="177800" algn="l"/>
                        </a:tabLst>
                      </a:pPr>
                      <a:r>
                        <a:rPr lang="pt-BR" sz="1400">
                          <a:effectLst/>
                        </a:rPr>
                        <a:t>Ưng động không sinh trưởng</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dirty="0">
                          <a:effectLst/>
                        </a:rPr>
                        <a:t> </a:t>
                      </a: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5386228"/>
                  </a:ext>
                </a:extLst>
              </a:tr>
            </a:tbl>
          </a:graphicData>
        </a:graphic>
      </p:graphicFrame>
    </p:spTree>
    <p:extLst>
      <p:ext uri="{BB962C8B-B14F-4D97-AF65-F5344CB8AC3E}">
        <p14:creationId xmlns:p14="http://schemas.microsoft.com/office/powerpoint/2010/main" val="518473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401" name="Google Shape;2401;p7"/>
          <p:cNvPicPr preferRelativeResize="0"/>
          <p:nvPr/>
        </p:nvPicPr>
        <p:blipFill rotWithShape="1">
          <a:blip r:embed="rId3">
            <a:alphaModFix/>
          </a:blip>
          <a:srcRect/>
          <a:stretch/>
        </p:blipFill>
        <p:spPr>
          <a:xfrm flipH="1">
            <a:off x="6328048" y="1327354"/>
            <a:ext cx="2636879" cy="3737843"/>
          </a:xfrm>
          <a:prstGeom prst="rect">
            <a:avLst/>
          </a:prstGeom>
          <a:noFill/>
          <a:ln>
            <a:noFill/>
          </a:ln>
        </p:spPr>
      </p:pic>
      <p:grpSp>
        <p:nvGrpSpPr>
          <p:cNvPr id="7" name="Group 6">
            <a:extLst>
              <a:ext uri="{FF2B5EF4-FFF2-40B4-BE49-F238E27FC236}">
                <a16:creationId xmlns:a16="http://schemas.microsoft.com/office/drawing/2014/main" id="{2C621EB7-D2E3-48A6-1A31-C5F097F09BDF}"/>
              </a:ext>
            </a:extLst>
          </p:cNvPr>
          <p:cNvGrpSpPr/>
          <p:nvPr/>
        </p:nvGrpSpPr>
        <p:grpSpPr>
          <a:xfrm>
            <a:off x="545226" y="475970"/>
            <a:ext cx="5579318" cy="3672517"/>
            <a:chOff x="545226" y="475970"/>
            <a:chExt cx="5579318" cy="3672517"/>
          </a:xfrm>
        </p:grpSpPr>
        <p:pic>
          <p:nvPicPr>
            <p:cNvPr id="2" name="Google Shape;2282;p2">
              <a:extLst>
                <a:ext uri="{FF2B5EF4-FFF2-40B4-BE49-F238E27FC236}">
                  <a16:creationId xmlns:a16="http://schemas.microsoft.com/office/drawing/2014/main" id="{B32EBBE3-C288-6EE6-3742-68A08101F7C2}"/>
                </a:ext>
              </a:extLst>
            </p:cNvPr>
            <p:cNvPicPr preferRelativeResize="0"/>
            <p:nvPr/>
          </p:nvPicPr>
          <p:blipFill rotWithShape="1">
            <a:blip r:embed="rId4">
              <a:alphaModFix/>
            </a:blip>
            <a:srcRect/>
            <a:stretch/>
          </p:blipFill>
          <p:spPr>
            <a:xfrm>
              <a:off x="1129242" y="1440850"/>
              <a:ext cx="4995302" cy="2261800"/>
            </a:xfrm>
            <a:prstGeom prst="rect">
              <a:avLst/>
            </a:prstGeom>
            <a:noFill/>
            <a:ln>
              <a:noFill/>
            </a:ln>
          </p:spPr>
        </p:pic>
        <p:sp>
          <p:nvSpPr>
            <p:cNvPr id="5" name="TextBox 4">
              <a:extLst>
                <a:ext uri="{FF2B5EF4-FFF2-40B4-BE49-F238E27FC236}">
                  <a16:creationId xmlns:a16="http://schemas.microsoft.com/office/drawing/2014/main" id="{89E9282D-7466-B04E-19EA-4B2D46682CB0}"/>
                </a:ext>
              </a:extLst>
            </p:cNvPr>
            <p:cNvSpPr txBox="1"/>
            <p:nvPr/>
          </p:nvSpPr>
          <p:spPr>
            <a:xfrm>
              <a:off x="1611922" y="1651841"/>
              <a:ext cx="4029941" cy="2496646"/>
            </a:xfrm>
            <a:prstGeom prst="rect">
              <a:avLst/>
            </a:prstGeom>
            <a:noFill/>
          </p:spPr>
          <p:txBody>
            <a:bodyPr wrap="square">
              <a:spAutoFit/>
            </a:bodyPr>
            <a:lstStyle/>
            <a:p>
              <a:pPr algn="just">
                <a:lnSpc>
                  <a:spcPct val="150000"/>
                </a:lnSpc>
                <a:tabLst>
                  <a:tab pos="742950" algn="l"/>
                </a:tabLst>
              </a:pPr>
              <a:r>
                <a:rPr lang="en-US" sz="2800" b="1" dirty="0" smtClean="0">
                  <a:effectLst/>
                  <a:latin typeface="+mj-lt"/>
                  <a:ea typeface="Calibri" panose="020F0502020204030204" pitchFamily="34" charset="0"/>
                </a:rPr>
                <a:t>Phân tích vai trò </a:t>
              </a:r>
              <a:r>
                <a:rPr lang="pt-BR" sz="2800" b="1" dirty="0">
                  <a:latin typeface="+mj-lt"/>
                </a:rPr>
                <a:t>cảm ứng đối với thực vật? Cho ví dụ?</a:t>
              </a:r>
              <a:endParaRPr lang="vi-VN" sz="2800" b="1" dirty="0">
                <a:latin typeface="+mj-lt"/>
              </a:endParaRPr>
            </a:p>
            <a:p>
              <a:pPr marL="0" marR="0" algn="just">
                <a:lnSpc>
                  <a:spcPct val="150000"/>
                </a:lnSpc>
                <a:spcBef>
                  <a:spcPts val="0"/>
                </a:spcBef>
                <a:spcAft>
                  <a:spcPts val="0"/>
                </a:spcAft>
                <a:tabLst>
                  <a:tab pos="742950" algn="l"/>
                </a:tabLst>
              </a:pPr>
              <a:endParaRPr lang="en-US" sz="2300" dirty="0">
                <a:effectLst/>
                <a:latin typeface="+mj-lt"/>
                <a:ea typeface="Calibri" panose="020F0502020204030204" pitchFamily="34" charset="0"/>
              </a:endParaRPr>
            </a:p>
          </p:txBody>
        </p:sp>
        <p:pic>
          <p:nvPicPr>
            <p:cNvPr id="6" name="Picture 46">
              <a:extLst>
                <a:ext uri="{FF2B5EF4-FFF2-40B4-BE49-F238E27FC236}">
                  <a16:creationId xmlns:a16="http://schemas.microsoft.com/office/drawing/2014/main" id="{1182E79F-C729-0739-85A3-1707B22797AE}"/>
                </a:ext>
              </a:extLst>
            </p:cNvPr>
            <p:cNvPicPr>
              <a:picLocks noChangeAspect="1"/>
            </p:cNvPicPr>
            <p:nvPr/>
          </p:nvPicPr>
          <p:blipFill>
            <a:blip r:embed="rId5"/>
            <a:srcRect/>
            <a:stretch>
              <a:fillRect/>
            </a:stretch>
          </p:blipFill>
          <p:spPr>
            <a:xfrm>
              <a:off x="545226" y="475970"/>
              <a:ext cx="1443622" cy="2044067"/>
            </a:xfrm>
            <a:prstGeom prst="rect">
              <a:avLst/>
            </a:prstGeom>
          </p:spPr>
        </p:pic>
      </p:grpSp>
    </p:spTree>
    <p:extLst>
      <p:ext uri="{BB962C8B-B14F-4D97-AF65-F5344CB8AC3E}">
        <p14:creationId xmlns:p14="http://schemas.microsoft.com/office/powerpoint/2010/main" val="11061316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500"/>
                                        <p:tgtEl>
                                          <p:spTgt spid="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pic>
        <p:nvPicPr>
          <p:cNvPr id="2436" name="Google Shape;2436;p11"/>
          <p:cNvPicPr preferRelativeResize="0"/>
          <p:nvPr/>
        </p:nvPicPr>
        <p:blipFill rotWithShape="1">
          <a:blip r:embed="rId3">
            <a:alphaModFix/>
          </a:blip>
          <a:srcRect/>
          <a:stretch/>
        </p:blipFill>
        <p:spPr>
          <a:xfrm flipH="1">
            <a:off x="0" y="1340346"/>
            <a:ext cx="4365523" cy="3714663"/>
          </a:xfrm>
          <a:prstGeom prst="rect">
            <a:avLst/>
          </a:prstGeom>
          <a:noFill/>
          <a:ln>
            <a:noFill/>
          </a:ln>
        </p:spPr>
      </p:pic>
      <p:sp>
        <p:nvSpPr>
          <p:cNvPr id="2437" name="Google Shape;2437;p11"/>
          <p:cNvSpPr txBox="1"/>
          <p:nvPr/>
        </p:nvSpPr>
        <p:spPr>
          <a:xfrm>
            <a:off x="2875935" y="1556107"/>
            <a:ext cx="5125065"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187E89"/>
              </a:buClr>
              <a:buSzPts val="4800"/>
              <a:buFont typeface="Arial"/>
              <a:buNone/>
              <a:tabLst/>
              <a:defRPr/>
            </a:pPr>
            <a:r>
              <a:rPr lang="en-US" sz="2800" b="1">
                <a:solidFill>
                  <a:srgbClr val="49B9AF">
                    <a:lumMod val="75000"/>
                  </a:srgbClr>
                </a:solidFill>
              </a:rPr>
              <a:t>3. ỨNG DỤNG CẢM ỨNG Ở THỰC VẬT</a:t>
            </a:r>
            <a:endParaRPr kumimoji="0" sz="2800" b="1" i="0" u="none" strike="noStrike" kern="0" cap="none" spc="0" normalizeH="0" baseline="0" noProof="0">
              <a:ln>
                <a:noFill/>
              </a:ln>
              <a:solidFill>
                <a:srgbClr val="49B9AF">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3400026195"/>
      </p:ext>
    </p:extLst>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100" y="1151944"/>
            <a:ext cx="7713900" cy="704100"/>
          </a:xfrm>
        </p:spPr>
        <p:txBody>
          <a:bodyPr/>
          <a:lstStyle/>
          <a:p>
            <a:pPr algn="just"/>
            <a:r>
              <a:rPr lang="en-US" b="0" dirty="0">
                <a:latin typeface="+mn-lt"/>
              </a:rPr>
              <a:t>Nêu một số ứng dụng hiện tượng cảm ứng ở thực vật trong thực tiễn. Cho biết mỗi ứng dụng đó dựa trên cơ sở loại cảm ứng nào và đã mang lại lợi ích gì cho con người bằng cách hoàn thành Bảng 15.1.</a:t>
            </a:r>
            <a:r>
              <a:rPr lang="vi-VN" b="0" dirty="0">
                <a:latin typeface="+mn-lt"/>
              </a:rPr>
              <a:t/>
            </a:r>
            <a:br>
              <a:rPr lang="vi-VN" b="0" dirty="0">
                <a:latin typeface="+mn-lt"/>
              </a:rPr>
            </a:br>
            <a:endParaRPr lang="vi-VN" b="0" dirty="0">
              <a:latin typeface="+mn-lt"/>
            </a:endParaRPr>
          </a:p>
        </p:txBody>
      </p:sp>
    </p:spTree>
    <p:extLst>
      <p:ext uri="{BB962C8B-B14F-4D97-AF65-F5344CB8AC3E}">
        <p14:creationId xmlns:p14="http://schemas.microsoft.com/office/powerpoint/2010/main" val="3472107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87101459"/>
              </p:ext>
            </p:extLst>
          </p:nvPr>
        </p:nvGraphicFramePr>
        <p:xfrm>
          <a:off x="672029" y="561859"/>
          <a:ext cx="7777907" cy="4076243"/>
        </p:xfrm>
        <a:graphic>
          <a:graphicData uri="http://schemas.openxmlformats.org/drawingml/2006/table">
            <a:tbl>
              <a:tblPr firstRow="1" firstCol="1" bandRow="1">
                <a:tableStyleId>{5940675A-B579-460E-94D1-54222C63F5DA}</a:tableStyleId>
              </a:tblPr>
              <a:tblGrid>
                <a:gridCol w="4813260">
                  <a:extLst>
                    <a:ext uri="{9D8B030D-6E8A-4147-A177-3AD203B41FA5}">
                      <a16:colId xmlns:a16="http://schemas.microsoft.com/office/drawing/2014/main" val="3086923673"/>
                    </a:ext>
                  </a:extLst>
                </a:gridCol>
                <a:gridCol w="1797482">
                  <a:extLst>
                    <a:ext uri="{9D8B030D-6E8A-4147-A177-3AD203B41FA5}">
                      <a16:colId xmlns:a16="http://schemas.microsoft.com/office/drawing/2014/main" val="2036573765"/>
                    </a:ext>
                  </a:extLst>
                </a:gridCol>
                <a:gridCol w="1167165">
                  <a:extLst>
                    <a:ext uri="{9D8B030D-6E8A-4147-A177-3AD203B41FA5}">
                      <a16:colId xmlns:a16="http://schemas.microsoft.com/office/drawing/2014/main" val="2883234704"/>
                    </a:ext>
                  </a:extLst>
                </a:gridCol>
              </a:tblGrid>
              <a:tr h="393703">
                <a:tc>
                  <a:txBody>
                    <a:bodyPr/>
                    <a:lstStyle/>
                    <a:p>
                      <a:pPr marL="0" marR="0" algn="ctr">
                        <a:lnSpc>
                          <a:spcPct val="115000"/>
                        </a:lnSpc>
                        <a:spcBef>
                          <a:spcPts val="0"/>
                        </a:spcBef>
                        <a:spcAft>
                          <a:spcPts val="0"/>
                        </a:spcAft>
                      </a:pPr>
                      <a:r>
                        <a:rPr lang="en-US" sz="1600">
                          <a:effectLst/>
                        </a:rPr>
                        <a:t>Ứng dụng</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Cơ sở ứng dụng</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Lợi ích</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0521703"/>
                  </a:ext>
                </a:extLst>
              </a:tr>
              <a:tr h="822210">
                <a:tc>
                  <a:txBody>
                    <a:bodyPr/>
                    <a:lstStyle/>
                    <a:p>
                      <a:pPr marL="0" marR="0" algn="just">
                        <a:lnSpc>
                          <a:spcPct val="115000"/>
                        </a:lnSpc>
                        <a:spcBef>
                          <a:spcPts val="0"/>
                        </a:spcBef>
                        <a:spcAft>
                          <a:spcPts val="0"/>
                        </a:spcAft>
                      </a:pPr>
                      <a:r>
                        <a:rPr lang="en-US" sz="1600">
                          <a:effectLst/>
                        </a:rPr>
                        <a:t>Dùng cây sống (cây keo, cây lống mức,...), cọc gỗ, cọc bê tông làm trụ bám cho cây khi trồng hồ tiêu.</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2526382"/>
                  </a:ext>
                </a:extLst>
              </a:tr>
              <a:tr h="393703">
                <a:tc>
                  <a:txBody>
                    <a:bodyPr/>
                    <a:lstStyle/>
                    <a:p>
                      <a:pPr marL="0" marR="0" algn="just">
                        <a:lnSpc>
                          <a:spcPct val="115000"/>
                        </a:lnSpc>
                        <a:spcBef>
                          <a:spcPts val="0"/>
                        </a:spcBef>
                        <a:spcAft>
                          <a:spcPts val="0"/>
                        </a:spcAft>
                      </a:pPr>
                      <a:r>
                        <a:rPr lang="en-US" sz="1600">
                          <a:effectLst/>
                        </a:rPr>
                        <a:t>Làm giàn khi trồng các cây dây leo như bầu, bị,...</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9313071"/>
                  </a:ext>
                </a:extLst>
              </a:tr>
              <a:tr h="822210">
                <a:tc>
                  <a:txBody>
                    <a:bodyPr/>
                    <a:lstStyle/>
                    <a:p>
                      <a:pPr marL="0" marR="0" algn="just">
                        <a:lnSpc>
                          <a:spcPct val="115000"/>
                        </a:lnSpc>
                        <a:spcBef>
                          <a:spcPts val="0"/>
                        </a:spcBef>
                        <a:spcAft>
                          <a:spcPts val="0"/>
                        </a:spcAft>
                      </a:pPr>
                      <a:r>
                        <a:rPr lang="en-US" sz="1600">
                          <a:effectLst/>
                        </a:rPr>
                        <a:t>Sử dụng các biện pháp bảo quản lạnh, khô, tránh ánh sáng,... để kéo dài thời gian ngủ của hạt.</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942151"/>
                  </a:ext>
                </a:extLst>
              </a:tr>
              <a:tr h="393703">
                <a:tc>
                  <a:txBody>
                    <a:bodyPr/>
                    <a:lstStyle/>
                    <a:p>
                      <a:pPr marL="0" marR="0" algn="just">
                        <a:lnSpc>
                          <a:spcPct val="115000"/>
                        </a:lnSpc>
                        <a:spcBef>
                          <a:spcPts val="0"/>
                        </a:spcBef>
                        <a:spcAft>
                          <a:spcPts val="0"/>
                        </a:spcAft>
                      </a:pPr>
                      <a:r>
                        <a:rPr lang="en-US" sz="1600">
                          <a:effectLst/>
                        </a:rPr>
                        <a:t>Trồng xen canh giữa cây ưa sáng và cây ưa bóng.</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0391494"/>
                  </a:ext>
                </a:extLst>
              </a:tr>
              <a:tr h="1250714">
                <a:tc>
                  <a:txBody>
                    <a:bodyPr/>
                    <a:lstStyle/>
                    <a:p>
                      <a:pPr marL="0" marR="0" algn="just">
                        <a:lnSpc>
                          <a:spcPct val="115000"/>
                        </a:lnSpc>
                        <a:spcBef>
                          <a:spcPts val="0"/>
                        </a:spcBef>
                        <a:spcAft>
                          <a:spcPts val="0"/>
                        </a:spcAft>
                      </a:pPr>
                      <a:r>
                        <a:rPr lang="en-US" sz="1600" dirty="0">
                          <a:effectLst/>
                        </a:rPr>
                        <a:t>Điều khiển quá trình ra hoa của cây thông qua điều khiển chế độ chiếu sáng, nhiệt độ,... Ví dụ: tăng thời gian chiếu sáng ở thanh long, cúc, mía,...</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dirty="0">
                          <a:effectLst/>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3432429"/>
                  </a:ext>
                </a:extLst>
              </a:tr>
            </a:tbl>
          </a:graphicData>
        </a:graphic>
      </p:graphicFrame>
    </p:spTree>
    <p:extLst>
      <p:ext uri="{BB962C8B-B14F-4D97-AF65-F5344CB8AC3E}">
        <p14:creationId xmlns:p14="http://schemas.microsoft.com/office/powerpoint/2010/main" val="327278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401" name="Google Shape;2401;p7"/>
          <p:cNvPicPr preferRelativeResize="0"/>
          <p:nvPr/>
        </p:nvPicPr>
        <p:blipFill rotWithShape="1">
          <a:blip r:embed="rId3">
            <a:alphaModFix/>
          </a:blip>
          <a:srcRect/>
          <a:stretch/>
        </p:blipFill>
        <p:spPr>
          <a:xfrm flipH="1">
            <a:off x="6328048" y="1327354"/>
            <a:ext cx="2636879" cy="3737843"/>
          </a:xfrm>
          <a:prstGeom prst="rect">
            <a:avLst/>
          </a:prstGeom>
          <a:noFill/>
          <a:ln>
            <a:noFill/>
          </a:ln>
        </p:spPr>
      </p:pic>
      <p:grpSp>
        <p:nvGrpSpPr>
          <p:cNvPr id="7" name="Group 6">
            <a:extLst>
              <a:ext uri="{FF2B5EF4-FFF2-40B4-BE49-F238E27FC236}">
                <a16:creationId xmlns:a16="http://schemas.microsoft.com/office/drawing/2014/main" id="{2C621EB7-D2E3-48A6-1A31-C5F097F09BDF}"/>
              </a:ext>
            </a:extLst>
          </p:cNvPr>
          <p:cNvGrpSpPr/>
          <p:nvPr/>
        </p:nvGrpSpPr>
        <p:grpSpPr>
          <a:xfrm>
            <a:off x="545226" y="475970"/>
            <a:ext cx="5579318" cy="3226680"/>
            <a:chOff x="545226" y="475970"/>
            <a:chExt cx="5579318" cy="3226680"/>
          </a:xfrm>
        </p:grpSpPr>
        <p:pic>
          <p:nvPicPr>
            <p:cNvPr id="2" name="Google Shape;2282;p2">
              <a:extLst>
                <a:ext uri="{FF2B5EF4-FFF2-40B4-BE49-F238E27FC236}">
                  <a16:creationId xmlns:a16="http://schemas.microsoft.com/office/drawing/2014/main" id="{B32EBBE3-C288-6EE6-3742-68A08101F7C2}"/>
                </a:ext>
              </a:extLst>
            </p:cNvPr>
            <p:cNvPicPr preferRelativeResize="0"/>
            <p:nvPr/>
          </p:nvPicPr>
          <p:blipFill rotWithShape="1">
            <a:blip r:embed="rId4">
              <a:alphaModFix/>
            </a:blip>
            <a:srcRect/>
            <a:stretch/>
          </p:blipFill>
          <p:spPr>
            <a:xfrm>
              <a:off x="1129242" y="1440850"/>
              <a:ext cx="4995302" cy="2261800"/>
            </a:xfrm>
            <a:prstGeom prst="rect">
              <a:avLst/>
            </a:prstGeom>
            <a:noFill/>
            <a:ln>
              <a:noFill/>
            </a:ln>
          </p:spPr>
        </p:pic>
        <p:sp>
          <p:nvSpPr>
            <p:cNvPr id="5" name="TextBox 4">
              <a:extLst>
                <a:ext uri="{FF2B5EF4-FFF2-40B4-BE49-F238E27FC236}">
                  <a16:creationId xmlns:a16="http://schemas.microsoft.com/office/drawing/2014/main" id="{89E9282D-7466-B04E-19EA-4B2D46682CB0}"/>
                </a:ext>
              </a:extLst>
            </p:cNvPr>
            <p:cNvSpPr txBox="1"/>
            <p:nvPr/>
          </p:nvSpPr>
          <p:spPr>
            <a:xfrm>
              <a:off x="1611922" y="1630755"/>
              <a:ext cx="4228439"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Lấy một số ví dụ về cảm ứng ở thực vật thể hiện vai trò tận dụng nguồn sống trong điều kiện môi trường bất lợi.</a:t>
              </a:r>
            </a:p>
          </p:txBody>
        </p:sp>
        <p:pic>
          <p:nvPicPr>
            <p:cNvPr id="6" name="Picture 46">
              <a:extLst>
                <a:ext uri="{FF2B5EF4-FFF2-40B4-BE49-F238E27FC236}">
                  <a16:creationId xmlns:a16="http://schemas.microsoft.com/office/drawing/2014/main" id="{1182E79F-C729-0739-85A3-1707B22797AE}"/>
                </a:ext>
              </a:extLst>
            </p:cNvPr>
            <p:cNvPicPr>
              <a:picLocks noChangeAspect="1"/>
            </p:cNvPicPr>
            <p:nvPr/>
          </p:nvPicPr>
          <p:blipFill>
            <a:blip r:embed="rId5"/>
            <a:srcRect/>
            <a:stretch>
              <a:fillRect/>
            </a:stretch>
          </p:blipFill>
          <p:spPr>
            <a:xfrm>
              <a:off x="545226" y="475970"/>
              <a:ext cx="1443622" cy="2044067"/>
            </a:xfrm>
            <a:prstGeom prst="rect">
              <a:avLst/>
            </a:prstGeom>
          </p:spPr>
        </p:pic>
      </p:grpSp>
    </p:spTree>
    <p:extLst>
      <p:ext uri="{BB962C8B-B14F-4D97-AF65-F5344CB8AC3E}">
        <p14:creationId xmlns:p14="http://schemas.microsoft.com/office/powerpoint/2010/main" val="15219867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500"/>
                                        <p:tgtEl>
                                          <p:spTgt spid="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4" name="TextBox 3">
            <a:extLst>
              <a:ext uri="{FF2B5EF4-FFF2-40B4-BE49-F238E27FC236}">
                <a16:creationId xmlns:a16="http://schemas.microsoft.com/office/drawing/2014/main" id="{C566D65C-C9F5-E5F3-6383-6CC74DAFD8C3}"/>
              </a:ext>
            </a:extLst>
          </p:cNvPr>
          <p:cNvSpPr txBox="1"/>
          <p:nvPr/>
        </p:nvSpPr>
        <p:spPr>
          <a:xfrm>
            <a:off x="1138044" y="1399922"/>
            <a:ext cx="4082885" cy="2343655"/>
          </a:xfrm>
          <a:prstGeom prst="rect">
            <a:avLst/>
          </a:prstGeom>
          <a:noFill/>
        </p:spPr>
        <p:txBody>
          <a:bodyPr wrap="square">
            <a:spAutoFit/>
          </a:bodyPr>
          <a:lstStyle/>
          <a:p>
            <a:pPr marL="0" marR="0" algn="just">
              <a:lnSpc>
                <a:spcPct val="150000"/>
              </a:lnSpc>
              <a:spcBef>
                <a:spcPts val="0"/>
              </a:spcBef>
              <a:spcAft>
                <a:spcPts val="0"/>
              </a:spcAft>
              <a:tabLst>
                <a:tab pos="0" algn="l"/>
              </a:tabLst>
            </a:pPr>
            <a:r>
              <a:rPr lang="en-US" sz="2000">
                <a:effectLst/>
                <a:latin typeface="+mj-lt"/>
                <a:ea typeface="Times New Roman" panose="02020603050405020304" pitchFamily="18" charset="0"/>
              </a:rPr>
              <a:t>(1) Trong điều kiện thiếu ánh sáng như khi cây trồng cạnh các tòa nhà cao tầng, thân cây sẽ uốn cong ra phía ngoài (ngược hướng với tòa nhà).</a:t>
            </a:r>
            <a:endParaRPr lang="en-US" sz="2000">
              <a:effectLst/>
              <a:latin typeface="+mj-lt"/>
              <a:ea typeface="Calibri" panose="020F0502020204030204" pitchFamily="34" charset="0"/>
            </a:endParaRPr>
          </a:p>
        </p:txBody>
      </p:sp>
      <p:sp>
        <p:nvSpPr>
          <p:cNvPr id="5" name="Freeform 3">
            <a:extLst>
              <a:ext uri="{FF2B5EF4-FFF2-40B4-BE49-F238E27FC236}">
                <a16:creationId xmlns:a16="http://schemas.microsoft.com/office/drawing/2014/main" id="{FD216188-1D3B-54E4-8C02-9463D8D2F901}"/>
              </a:ext>
            </a:extLst>
          </p:cNvPr>
          <p:cNvSpPr/>
          <p:nvPr/>
        </p:nvSpPr>
        <p:spPr>
          <a:xfrm>
            <a:off x="5896899" y="881506"/>
            <a:ext cx="2192591" cy="3380485"/>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4" name="TextBox 3">
            <a:extLst>
              <a:ext uri="{FF2B5EF4-FFF2-40B4-BE49-F238E27FC236}">
                <a16:creationId xmlns:a16="http://schemas.microsoft.com/office/drawing/2014/main" id="{C566D65C-C9F5-E5F3-6383-6CC74DAFD8C3}"/>
              </a:ext>
            </a:extLst>
          </p:cNvPr>
          <p:cNvSpPr txBox="1"/>
          <p:nvPr/>
        </p:nvSpPr>
        <p:spPr>
          <a:xfrm>
            <a:off x="1049556" y="1630755"/>
            <a:ext cx="2637542"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tab pos="0" algn="l"/>
              </a:tabLst>
              <a:defRPr/>
            </a:pPr>
            <a:r>
              <a:rPr lang="en-US" sz="2000">
                <a:effectLst/>
                <a:latin typeface="+mj-lt"/>
                <a:ea typeface="Times New Roman" panose="02020603050405020304" pitchFamily="18" charset="0"/>
              </a:rPr>
              <a:t>(2) Cây trồng cạnh bờ ao, bờ sông… rễ cây mọc hướng về phía nguồn nước.</a:t>
            </a:r>
            <a:endParaRPr kumimoji="0" lang="en-US" sz="2000" b="0" i="0" u="none" strike="noStrike" kern="0" cap="none" spc="0" normalizeH="0" baseline="0" noProof="0">
              <a:ln>
                <a:noFill/>
              </a:ln>
              <a:solidFill>
                <a:srgbClr val="000000"/>
              </a:solidFill>
              <a:effectLst/>
              <a:uLnTx/>
              <a:uFillTx/>
              <a:latin typeface="+mj-lt"/>
              <a:ea typeface="Calibri" panose="020F0502020204030204" pitchFamily="34" charset="0"/>
              <a:cs typeface="Arial"/>
              <a:sym typeface="Arial"/>
            </a:endParaRPr>
          </a:p>
        </p:txBody>
      </p:sp>
      <p:sp>
        <p:nvSpPr>
          <p:cNvPr id="3" name="Freeform 4">
            <a:extLst>
              <a:ext uri="{FF2B5EF4-FFF2-40B4-BE49-F238E27FC236}">
                <a16:creationId xmlns:a16="http://schemas.microsoft.com/office/drawing/2014/main" id="{85CC3C19-8874-DF8A-FE22-88B4BA999189}"/>
              </a:ext>
            </a:extLst>
          </p:cNvPr>
          <p:cNvSpPr/>
          <p:nvPr/>
        </p:nvSpPr>
        <p:spPr>
          <a:xfrm>
            <a:off x="3938839" y="1236865"/>
            <a:ext cx="4155605" cy="2784255"/>
          </a:xfrm>
          <a:custGeom>
            <a:avLst/>
            <a:gdLst/>
            <a:ahLst/>
            <a:cxnLst/>
            <a:rect l="l" t="t" r="r" b="b"/>
            <a:pathLst>
              <a:path w="7550407" h="5058772">
                <a:moveTo>
                  <a:pt x="0" y="0"/>
                </a:moveTo>
                <a:lnTo>
                  <a:pt x="7550406" y="0"/>
                </a:lnTo>
                <a:lnTo>
                  <a:pt x="7550406" y="5058773"/>
                </a:lnTo>
                <a:lnTo>
                  <a:pt x="0" y="505877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770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BF46"/>
        </a:solidFill>
        <a:effectLst/>
      </p:bgPr>
    </p:bg>
    <p:spTree>
      <p:nvGrpSpPr>
        <p:cNvPr id="1" name="Shape 2301"/>
        <p:cNvGrpSpPr/>
        <p:nvPr/>
      </p:nvGrpSpPr>
      <p:grpSpPr>
        <a:xfrm>
          <a:off x="0" y="0"/>
          <a:ext cx="0" cy="0"/>
          <a:chOff x="0" y="0"/>
          <a:chExt cx="0" cy="0"/>
        </a:xfrm>
      </p:grpSpPr>
      <p:pic>
        <p:nvPicPr>
          <p:cNvPr id="2302" name="Google Shape;2302;p4"/>
          <p:cNvPicPr preferRelativeResize="0"/>
          <p:nvPr/>
        </p:nvPicPr>
        <p:blipFill rotWithShape="1">
          <a:blip r:embed="rId3">
            <a:alphaModFix/>
          </a:blip>
          <a:srcRect/>
          <a:stretch/>
        </p:blipFill>
        <p:spPr>
          <a:xfrm>
            <a:off x="4845539" y="1936684"/>
            <a:ext cx="3897923" cy="2977038"/>
          </a:xfrm>
          <a:prstGeom prst="rect">
            <a:avLst/>
          </a:prstGeom>
          <a:noFill/>
          <a:ln>
            <a:noFill/>
          </a:ln>
        </p:spPr>
      </p:pic>
      <p:sp>
        <p:nvSpPr>
          <p:cNvPr id="2303" name="Google Shape;2303;p4"/>
          <p:cNvSpPr txBox="1"/>
          <p:nvPr/>
        </p:nvSpPr>
        <p:spPr>
          <a:xfrm>
            <a:off x="873987" y="1115588"/>
            <a:ext cx="5283465"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b="1" i="0" u="none" strike="noStrike" cap="none">
                <a:solidFill>
                  <a:srgbClr val="694C09"/>
                </a:solidFill>
                <a:latin typeface="Arial"/>
                <a:ea typeface="Arial"/>
                <a:cs typeface="Arial"/>
                <a:sym typeface="Arial"/>
              </a:rPr>
              <a:t>BÀI </a:t>
            </a:r>
            <a:r>
              <a:rPr lang="en-US" sz="4000" b="1">
                <a:solidFill>
                  <a:srgbClr val="694C09"/>
                </a:solidFill>
              </a:rPr>
              <a:t>15. CẢM ỨNG Ở THỰC VẬT</a:t>
            </a:r>
            <a:endParaRPr sz="4000" b="1" i="0" u="none" strike="noStrike" cap="none">
              <a:solidFill>
                <a:srgbClr val="694C09"/>
              </a:solidFill>
              <a:latin typeface="Arial"/>
              <a:ea typeface="Arial"/>
              <a:cs typeface="Arial"/>
              <a:sym typeface="Arial"/>
            </a:endParaRPr>
          </a:p>
        </p:txBody>
      </p:sp>
      <p:sp>
        <p:nvSpPr>
          <p:cNvPr id="2304" name="Google Shape;2304;p4"/>
          <p:cNvSpPr/>
          <p:nvPr/>
        </p:nvSpPr>
        <p:spPr>
          <a:xfrm>
            <a:off x="-103153" y="2943616"/>
            <a:ext cx="2633412" cy="2199884"/>
          </a:xfrm>
          <a:custGeom>
            <a:avLst/>
            <a:gdLst/>
            <a:ahLst/>
            <a:cxnLst/>
            <a:rect l="l" t="t" r="r" b="b"/>
            <a:pathLst>
              <a:path w="4151122" h="4114800" extrusionOk="0">
                <a:moveTo>
                  <a:pt x="0" y="0"/>
                </a:moveTo>
                <a:lnTo>
                  <a:pt x="4151122" y="0"/>
                </a:lnTo>
                <a:lnTo>
                  <a:pt x="4151122" y="4114800"/>
                </a:lnTo>
                <a:lnTo>
                  <a:pt x="0" y="4114800"/>
                </a:lnTo>
                <a:lnTo>
                  <a:pt x="0" y="0"/>
                </a:lnTo>
                <a:close/>
              </a:path>
            </a:pathLst>
          </a:custGeom>
          <a:blipFill rotWithShape="1">
            <a:blip r:embed="rId4">
              <a:alphaModFix/>
            </a:blip>
            <a:stretch>
              <a:fillRect/>
            </a:stretch>
          </a:blipFill>
          <a:ln>
            <a:noFill/>
          </a:ln>
        </p:spPr>
      </p:sp>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pic>
        <p:nvPicPr>
          <p:cNvPr id="2" name="SINH HỌC 11_ KHTN 7_ CẢM ỨNG Ở THỰC VẬT_ ỨNG ĐỘNG, HƯỚNG ĐỘNG Ở THỰC VẬT bài học thú vị">
            <a:hlinkClick r:id="" action="ppaction://media"/>
            <a:extLst>
              <a:ext uri="{FF2B5EF4-FFF2-40B4-BE49-F238E27FC236}">
                <a16:creationId xmlns:a16="http://schemas.microsoft.com/office/drawing/2014/main" id="{D594DB7C-CEAC-6EB8-9E48-A845C7A412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8645" y="539238"/>
            <a:ext cx="7226710" cy="4065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pic>
        <p:nvPicPr>
          <p:cNvPr id="2436" name="Google Shape;2436;p11"/>
          <p:cNvPicPr preferRelativeResize="0"/>
          <p:nvPr/>
        </p:nvPicPr>
        <p:blipFill rotWithShape="1">
          <a:blip r:embed="rId3">
            <a:alphaModFix/>
          </a:blip>
          <a:srcRect/>
          <a:stretch/>
        </p:blipFill>
        <p:spPr>
          <a:xfrm flipH="1">
            <a:off x="0" y="1340346"/>
            <a:ext cx="4365523" cy="3714663"/>
          </a:xfrm>
          <a:prstGeom prst="rect">
            <a:avLst/>
          </a:prstGeom>
          <a:noFill/>
          <a:ln>
            <a:noFill/>
          </a:ln>
        </p:spPr>
      </p:pic>
      <p:sp>
        <p:nvSpPr>
          <p:cNvPr id="2437" name="Google Shape;2437;p11"/>
          <p:cNvSpPr txBox="1"/>
          <p:nvPr/>
        </p:nvSpPr>
        <p:spPr>
          <a:xfrm>
            <a:off x="2875935" y="1556107"/>
            <a:ext cx="5125065" cy="13387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187E89"/>
              </a:buClr>
              <a:buSzPts val="4800"/>
              <a:buFont typeface="Arial"/>
              <a:buNone/>
              <a:tabLst/>
              <a:defRPr/>
            </a:pPr>
            <a:r>
              <a:rPr lang="en-US" sz="5400" b="1" dirty="0" smtClean="0">
                <a:solidFill>
                  <a:srgbClr val="FF0000"/>
                </a:solidFill>
              </a:rPr>
              <a:t>Luyện Tập</a:t>
            </a:r>
            <a:endParaRPr kumimoji="0" sz="5400" b="1" i="0" u="none" strike="noStrike" kern="0" cap="none" spc="0" normalizeH="0" baseline="0" noProof="0" dirty="0">
              <a:ln>
                <a:noFill/>
              </a:ln>
              <a:solidFill>
                <a:srgbClr val="FF0000"/>
              </a:solidFill>
              <a:effectLst/>
              <a:uLnTx/>
              <a:uFillTx/>
              <a:sym typeface="Arial"/>
            </a:endParaRPr>
          </a:p>
        </p:txBody>
      </p:sp>
    </p:spTree>
    <p:extLst>
      <p:ext uri="{BB962C8B-B14F-4D97-AF65-F5344CB8AC3E}">
        <p14:creationId xmlns:p14="http://schemas.microsoft.com/office/powerpoint/2010/main" val="346971808"/>
      </p:ext>
    </p:extLst>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401" name="Google Shape;2401;p7"/>
          <p:cNvPicPr preferRelativeResize="0"/>
          <p:nvPr/>
        </p:nvPicPr>
        <p:blipFill rotWithShape="1">
          <a:blip r:embed="rId3">
            <a:alphaModFix/>
          </a:blip>
          <a:srcRect/>
          <a:stretch/>
        </p:blipFill>
        <p:spPr>
          <a:xfrm flipH="1">
            <a:off x="6328048" y="1327354"/>
            <a:ext cx="2636879" cy="3737843"/>
          </a:xfrm>
          <a:prstGeom prst="rect">
            <a:avLst/>
          </a:prstGeom>
          <a:noFill/>
          <a:ln>
            <a:noFill/>
          </a:ln>
        </p:spPr>
      </p:pic>
      <p:grpSp>
        <p:nvGrpSpPr>
          <p:cNvPr id="7" name="Group 6">
            <a:extLst>
              <a:ext uri="{FF2B5EF4-FFF2-40B4-BE49-F238E27FC236}">
                <a16:creationId xmlns:a16="http://schemas.microsoft.com/office/drawing/2014/main" id="{2C621EB7-D2E3-48A6-1A31-C5F097F09BDF}"/>
              </a:ext>
            </a:extLst>
          </p:cNvPr>
          <p:cNvGrpSpPr/>
          <p:nvPr/>
        </p:nvGrpSpPr>
        <p:grpSpPr>
          <a:xfrm>
            <a:off x="545226" y="475970"/>
            <a:ext cx="5579318" cy="3853527"/>
            <a:chOff x="545226" y="475970"/>
            <a:chExt cx="5579318" cy="3853527"/>
          </a:xfrm>
        </p:grpSpPr>
        <p:pic>
          <p:nvPicPr>
            <p:cNvPr id="2" name="Google Shape;2282;p2">
              <a:extLst>
                <a:ext uri="{FF2B5EF4-FFF2-40B4-BE49-F238E27FC236}">
                  <a16:creationId xmlns:a16="http://schemas.microsoft.com/office/drawing/2014/main" id="{B32EBBE3-C288-6EE6-3742-68A08101F7C2}"/>
                </a:ext>
              </a:extLst>
            </p:cNvPr>
            <p:cNvPicPr preferRelativeResize="0"/>
            <p:nvPr/>
          </p:nvPicPr>
          <p:blipFill rotWithShape="1">
            <a:blip r:embed="rId4">
              <a:alphaModFix/>
            </a:blip>
            <a:srcRect/>
            <a:stretch/>
          </p:blipFill>
          <p:spPr>
            <a:xfrm>
              <a:off x="1129242" y="1440850"/>
              <a:ext cx="4995302" cy="2261800"/>
            </a:xfrm>
            <a:prstGeom prst="rect">
              <a:avLst/>
            </a:prstGeom>
            <a:noFill/>
            <a:ln>
              <a:noFill/>
            </a:ln>
          </p:spPr>
        </p:pic>
        <p:sp>
          <p:nvSpPr>
            <p:cNvPr id="5" name="TextBox 4">
              <a:extLst>
                <a:ext uri="{FF2B5EF4-FFF2-40B4-BE49-F238E27FC236}">
                  <a16:creationId xmlns:a16="http://schemas.microsoft.com/office/drawing/2014/main" id="{89E9282D-7466-B04E-19EA-4B2D46682CB0}"/>
                </a:ext>
              </a:extLst>
            </p:cNvPr>
            <p:cNvSpPr txBox="1"/>
            <p:nvPr/>
          </p:nvSpPr>
          <p:spPr>
            <a:xfrm>
              <a:off x="1611922" y="1651841"/>
              <a:ext cx="4370237" cy="2677656"/>
            </a:xfrm>
            <a:prstGeom prst="rect">
              <a:avLst/>
            </a:prstGeom>
            <a:noFill/>
          </p:spPr>
          <p:txBody>
            <a:bodyPr wrap="square">
              <a:spAutoFit/>
            </a:bodyPr>
            <a:lstStyle/>
            <a:p>
              <a:r>
                <a:rPr lang="en-US" sz="2000" i="1" dirty="0"/>
                <a:t>Hãy dự đoán cây sẽ phản ứng như thế nào trong các trường hợp sau đây. Giải thích.</a:t>
              </a:r>
              <a:endParaRPr lang="vi-VN" sz="2000" dirty="0"/>
            </a:p>
            <a:p>
              <a:r>
                <a:rPr lang="en-US" sz="2000" i="1" dirty="0"/>
                <a:t>a) Treo chậu cây nằm ngang so với mặt đất.</a:t>
              </a:r>
              <a:endParaRPr lang="vi-VN" sz="2000" dirty="0"/>
            </a:p>
            <a:p>
              <a:r>
                <a:rPr lang="en-US" sz="2000" i="1" dirty="0"/>
                <a:t>b) Treo chậu cây ở tư thế úp ngược.</a:t>
              </a:r>
              <a:endParaRPr lang="vi-VN" sz="2000" dirty="0"/>
            </a:p>
            <a:p>
              <a:pPr marL="0" marR="0" algn="just">
                <a:lnSpc>
                  <a:spcPct val="150000"/>
                </a:lnSpc>
                <a:spcBef>
                  <a:spcPts val="0"/>
                </a:spcBef>
                <a:spcAft>
                  <a:spcPts val="0"/>
                </a:spcAft>
                <a:tabLst>
                  <a:tab pos="742950" algn="l"/>
                </a:tabLst>
              </a:pPr>
              <a:endParaRPr lang="en-US" sz="3200" dirty="0">
                <a:effectLst/>
                <a:latin typeface="+mj-lt"/>
                <a:ea typeface="Calibri" panose="020F0502020204030204" pitchFamily="34" charset="0"/>
              </a:endParaRPr>
            </a:p>
          </p:txBody>
        </p:sp>
        <p:pic>
          <p:nvPicPr>
            <p:cNvPr id="6" name="Picture 46">
              <a:extLst>
                <a:ext uri="{FF2B5EF4-FFF2-40B4-BE49-F238E27FC236}">
                  <a16:creationId xmlns:a16="http://schemas.microsoft.com/office/drawing/2014/main" id="{1182E79F-C729-0739-85A3-1707B22797AE}"/>
                </a:ext>
              </a:extLst>
            </p:cNvPr>
            <p:cNvPicPr>
              <a:picLocks noChangeAspect="1"/>
            </p:cNvPicPr>
            <p:nvPr/>
          </p:nvPicPr>
          <p:blipFill>
            <a:blip r:embed="rId5"/>
            <a:srcRect/>
            <a:stretch>
              <a:fillRect/>
            </a:stretch>
          </p:blipFill>
          <p:spPr>
            <a:xfrm>
              <a:off x="545226" y="475970"/>
              <a:ext cx="1443622" cy="2044067"/>
            </a:xfrm>
            <a:prstGeom prst="rect">
              <a:avLst/>
            </a:prstGeom>
          </p:spPr>
        </p:pic>
      </p:grpSp>
    </p:spTree>
    <p:extLst>
      <p:ext uri="{BB962C8B-B14F-4D97-AF65-F5344CB8AC3E}">
        <p14:creationId xmlns:p14="http://schemas.microsoft.com/office/powerpoint/2010/main" val="311586363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500"/>
                                        <p:tgtEl>
                                          <p:spTgt spid="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401" name="Google Shape;2401;p7"/>
          <p:cNvPicPr preferRelativeResize="0"/>
          <p:nvPr/>
        </p:nvPicPr>
        <p:blipFill rotWithShape="1">
          <a:blip r:embed="rId3">
            <a:alphaModFix/>
          </a:blip>
          <a:srcRect/>
          <a:stretch/>
        </p:blipFill>
        <p:spPr>
          <a:xfrm flipH="1">
            <a:off x="6328048" y="1327354"/>
            <a:ext cx="2636879" cy="3737843"/>
          </a:xfrm>
          <a:prstGeom prst="rect">
            <a:avLst/>
          </a:prstGeom>
          <a:noFill/>
          <a:ln>
            <a:noFill/>
          </a:ln>
        </p:spPr>
      </p:pic>
      <p:grpSp>
        <p:nvGrpSpPr>
          <p:cNvPr id="7" name="Group 6">
            <a:extLst>
              <a:ext uri="{FF2B5EF4-FFF2-40B4-BE49-F238E27FC236}">
                <a16:creationId xmlns:a16="http://schemas.microsoft.com/office/drawing/2014/main" id="{2C621EB7-D2E3-48A6-1A31-C5F097F09BDF}"/>
              </a:ext>
            </a:extLst>
          </p:cNvPr>
          <p:cNvGrpSpPr/>
          <p:nvPr/>
        </p:nvGrpSpPr>
        <p:grpSpPr>
          <a:xfrm>
            <a:off x="545226" y="475970"/>
            <a:ext cx="5579318" cy="4407525"/>
            <a:chOff x="545226" y="475970"/>
            <a:chExt cx="5579318" cy="4407525"/>
          </a:xfrm>
        </p:grpSpPr>
        <p:pic>
          <p:nvPicPr>
            <p:cNvPr id="2" name="Google Shape;2282;p2">
              <a:extLst>
                <a:ext uri="{FF2B5EF4-FFF2-40B4-BE49-F238E27FC236}">
                  <a16:creationId xmlns:a16="http://schemas.microsoft.com/office/drawing/2014/main" id="{B32EBBE3-C288-6EE6-3742-68A08101F7C2}"/>
                </a:ext>
              </a:extLst>
            </p:cNvPr>
            <p:cNvPicPr preferRelativeResize="0"/>
            <p:nvPr/>
          </p:nvPicPr>
          <p:blipFill rotWithShape="1">
            <a:blip r:embed="rId4">
              <a:alphaModFix/>
            </a:blip>
            <a:srcRect/>
            <a:stretch/>
          </p:blipFill>
          <p:spPr>
            <a:xfrm>
              <a:off x="1129242" y="1440850"/>
              <a:ext cx="4995302" cy="2261800"/>
            </a:xfrm>
            <a:prstGeom prst="rect">
              <a:avLst/>
            </a:prstGeom>
            <a:noFill/>
            <a:ln>
              <a:noFill/>
            </a:ln>
          </p:spPr>
        </p:pic>
        <p:sp>
          <p:nvSpPr>
            <p:cNvPr id="5" name="TextBox 4">
              <a:extLst>
                <a:ext uri="{FF2B5EF4-FFF2-40B4-BE49-F238E27FC236}">
                  <a16:creationId xmlns:a16="http://schemas.microsoft.com/office/drawing/2014/main" id="{89E9282D-7466-B04E-19EA-4B2D46682CB0}"/>
                </a:ext>
              </a:extLst>
            </p:cNvPr>
            <p:cNvSpPr txBox="1"/>
            <p:nvPr/>
          </p:nvSpPr>
          <p:spPr>
            <a:xfrm>
              <a:off x="1611922" y="1651841"/>
              <a:ext cx="4370237" cy="3231654"/>
            </a:xfrm>
            <a:prstGeom prst="rect">
              <a:avLst/>
            </a:prstGeom>
            <a:noFill/>
          </p:spPr>
          <p:txBody>
            <a:bodyPr wrap="square">
              <a:spAutoFit/>
            </a:bodyPr>
            <a:lstStyle/>
            <a:p>
              <a:r>
                <a:rPr lang="en-US" sz="2400" i="1" dirty="0"/>
                <a:t>Hiện tượng ngừng sinh trưởng của chồi vào mùa đông ở cây phượng thuộc kiểu vận động cảm ứng nào? Giải thích?</a:t>
              </a:r>
              <a:endParaRPr lang="vi-VN" sz="2400" dirty="0"/>
            </a:p>
            <a:p>
              <a:endParaRPr lang="vi-VN" sz="3600" dirty="0"/>
            </a:p>
            <a:p>
              <a:pPr marL="0" marR="0" algn="just">
                <a:lnSpc>
                  <a:spcPct val="150000"/>
                </a:lnSpc>
                <a:spcBef>
                  <a:spcPts val="0"/>
                </a:spcBef>
                <a:spcAft>
                  <a:spcPts val="0"/>
                </a:spcAft>
                <a:tabLst>
                  <a:tab pos="742950" algn="l"/>
                </a:tabLst>
              </a:pPr>
              <a:endParaRPr lang="en-US" sz="4800" dirty="0">
                <a:effectLst/>
                <a:latin typeface="+mj-lt"/>
                <a:ea typeface="Calibri" panose="020F0502020204030204" pitchFamily="34" charset="0"/>
              </a:endParaRPr>
            </a:p>
          </p:txBody>
        </p:sp>
        <p:pic>
          <p:nvPicPr>
            <p:cNvPr id="6" name="Picture 46">
              <a:extLst>
                <a:ext uri="{FF2B5EF4-FFF2-40B4-BE49-F238E27FC236}">
                  <a16:creationId xmlns:a16="http://schemas.microsoft.com/office/drawing/2014/main" id="{1182E79F-C729-0739-85A3-1707B22797AE}"/>
                </a:ext>
              </a:extLst>
            </p:cNvPr>
            <p:cNvPicPr>
              <a:picLocks noChangeAspect="1"/>
            </p:cNvPicPr>
            <p:nvPr/>
          </p:nvPicPr>
          <p:blipFill>
            <a:blip r:embed="rId5"/>
            <a:srcRect/>
            <a:stretch>
              <a:fillRect/>
            </a:stretch>
          </p:blipFill>
          <p:spPr>
            <a:xfrm>
              <a:off x="545226" y="475970"/>
              <a:ext cx="1443622" cy="2044067"/>
            </a:xfrm>
            <a:prstGeom prst="rect">
              <a:avLst/>
            </a:prstGeom>
          </p:spPr>
        </p:pic>
      </p:grpSp>
    </p:spTree>
    <p:extLst>
      <p:ext uri="{BB962C8B-B14F-4D97-AF65-F5344CB8AC3E}">
        <p14:creationId xmlns:p14="http://schemas.microsoft.com/office/powerpoint/2010/main" val="358391751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500"/>
                                        <p:tgtEl>
                                          <p:spTgt spid="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pic>
        <p:nvPicPr>
          <p:cNvPr id="2436" name="Google Shape;2436;p11"/>
          <p:cNvPicPr preferRelativeResize="0"/>
          <p:nvPr/>
        </p:nvPicPr>
        <p:blipFill rotWithShape="1">
          <a:blip r:embed="rId3">
            <a:alphaModFix/>
          </a:blip>
          <a:srcRect/>
          <a:stretch/>
        </p:blipFill>
        <p:spPr>
          <a:xfrm flipH="1">
            <a:off x="0" y="1340346"/>
            <a:ext cx="4365523" cy="3714663"/>
          </a:xfrm>
          <a:prstGeom prst="rect">
            <a:avLst/>
          </a:prstGeom>
          <a:noFill/>
          <a:ln>
            <a:noFill/>
          </a:ln>
        </p:spPr>
      </p:pic>
      <p:sp>
        <p:nvSpPr>
          <p:cNvPr id="2437" name="Google Shape;2437;p11"/>
          <p:cNvSpPr txBox="1"/>
          <p:nvPr/>
        </p:nvSpPr>
        <p:spPr>
          <a:xfrm>
            <a:off x="2875935" y="1556107"/>
            <a:ext cx="5125065" cy="13387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187E89"/>
              </a:buClr>
              <a:buSzPts val="4800"/>
              <a:buFont typeface="Arial"/>
              <a:buNone/>
              <a:tabLst/>
              <a:defRPr/>
            </a:pPr>
            <a:r>
              <a:rPr lang="en-US" sz="5400" b="1" noProof="0" dirty="0" smtClean="0">
                <a:solidFill>
                  <a:srgbClr val="FF0000"/>
                </a:solidFill>
              </a:rPr>
              <a:t>Vận dụng</a:t>
            </a:r>
            <a:endParaRPr kumimoji="0" sz="5400" b="1" i="0" u="none" strike="noStrike" kern="0" cap="none" spc="0" normalizeH="0" baseline="0" noProof="0" dirty="0">
              <a:ln>
                <a:noFill/>
              </a:ln>
              <a:solidFill>
                <a:srgbClr val="FF0000"/>
              </a:solidFill>
              <a:effectLst/>
              <a:uLnTx/>
              <a:uFillTx/>
              <a:sym typeface="Arial"/>
            </a:endParaRPr>
          </a:p>
        </p:txBody>
      </p:sp>
    </p:spTree>
    <p:extLst>
      <p:ext uri="{BB962C8B-B14F-4D97-AF65-F5344CB8AC3E}">
        <p14:creationId xmlns:p14="http://schemas.microsoft.com/office/powerpoint/2010/main" val="4095629118"/>
      </p:ext>
    </p:extLst>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pic>
        <p:nvPicPr>
          <p:cNvPr id="2445" name="Google Shape;2445;p12"/>
          <p:cNvPicPr preferRelativeResize="0"/>
          <p:nvPr/>
        </p:nvPicPr>
        <p:blipFill rotWithShape="1">
          <a:blip r:embed="rId3">
            <a:alphaModFix/>
          </a:blip>
          <a:srcRect/>
          <a:stretch/>
        </p:blipFill>
        <p:spPr>
          <a:xfrm>
            <a:off x="7634178" y="4030569"/>
            <a:ext cx="1380910" cy="1120264"/>
          </a:xfrm>
          <a:prstGeom prst="rect">
            <a:avLst/>
          </a:prstGeom>
          <a:noFill/>
          <a:ln>
            <a:noFill/>
          </a:ln>
        </p:spPr>
      </p:pic>
      <p:sp>
        <p:nvSpPr>
          <p:cNvPr id="4" name="Left Bracket 3">
            <a:extLst>
              <a:ext uri="{FF2B5EF4-FFF2-40B4-BE49-F238E27FC236}">
                <a16:creationId xmlns:a16="http://schemas.microsoft.com/office/drawing/2014/main" id="{8B0928E1-B275-ACB4-8477-E7C5D1642A37}"/>
              </a:ext>
            </a:extLst>
          </p:cNvPr>
          <p:cNvSpPr/>
          <p:nvPr/>
        </p:nvSpPr>
        <p:spPr>
          <a:xfrm>
            <a:off x="2208571" y="1209368"/>
            <a:ext cx="962332" cy="296442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4E70873B-B4BE-57F5-EC15-8C71146EE467}"/>
              </a:ext>
            </a:extLst>
          </p:cNvPr>
          <p:cNvSpPr txBox="1"/>
          <p:nvPr/>
        </p:nvSpPr>
        <p:spPr>
          <a:xfrm>
            <a:off x="557105" y="2421455"/>
            <a:ext cx="1755058" cy="1752339"/>
          </a:xfrm>
          <a:prstGeom prst="rect">
            <a:avLst/>
          </a:prstGeom>
          <a:noFill/>
        </p:spPr>
        <p:txBody>
          <a:bodyPr wrap="square" rtlCol="0">
            <a:spAutoFit/>
          </a:bodyPr>
          <a:lstStyle/>
          <a:p>
            <a:pPr algn="ctr">
              <a:lnSpc>
                <a:spcPct val="150000"/>
              </a:lnSpc>
            </a:pPr>
            <a:r>
              <a:rPr lang="en-US" sz="2500" b="1">
                <a:solidFill>
                  <a:srgbClr val="FF0000"/>
                </a:solidFill>
              </a:rPr>
              <a:t>THẢO LUẬN NHÓM</a:t>
            </a:r>
          </a:p>
        </p:txBody>
      </p:sp>
      <p:cxnSp>
        <p:nvCxnSpPr>
          <p:cNvPr id="10" name="Straight Connector 9">
            <a:extLst>
              <a:ext uri="{FF2B5EF4-FFF2-40B4-BE49-F238E27FC236}">
                <a16:creationId xmlns:a16="http://schemas.microsoft.com/office/drawing/2014/main" id="{81AFA76F-E7EC-BEBA-10EC-B7C2A23B417E}"/>
              </a:ext>
            </a:extLst>
          </p:cNvPr>
          <p:cNvCxnSpPr/>
          <p:nvPr/>
        </p:nvCxnSpPr>
        <p:spPr>
          <a:xfrm>
            <a:off x="2485103" y="2684207"/>
            <a:ext cx="5891981" cy="0"/>
          </a:xfrm>
          <a:prstGeom prst="line">
            <a:avLst/>
          </a:prstGeom>
          <a:ln w="381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Picture 35">
            <a:extLst>
              <a:ext uri="{FF2B5EF4-FFF2-40B4-BE49-F238E27FC236}">
                <a16:creationId xmlns:a16="http://schemas.microsoft.com/office/drawing/2014/main" id="{8D606C06-013F-F0B1-5C1D-96CB03D6EA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26056" y="2045852"/>
            <a:ext cx="2151726" cy="1134546"/>
          </a:xfrm>
          <a:prstGeom prst="rect">
            <a:avLst/>
          </a:prstGeom>
        </p:spPr>
      </p:pic>
      <p:pic>
        <p:nvPicPr>
          <p:cNvPr id="12" name="Picture 17">
            <a:extLst>
              <a:ext uri="{FF2B5EF4-FFF2-40B4-BE49-F238E27FC236}">
                <a16:creationId xmlns:a16="http://schemas.microsoft.com/office/drawing/2014/main" id="{B69B664B-38EB-DBAB-5506-0D81B4E2A895}"/>
              </a:ext>
            </a:extLst>
          </p:cNvPr>
          <p:cNvPicPr>
            <a:picLocks noChangeAspect="1"/>
          </p:cNvPicPr>
          <p:nvPr/>
        </p:nvPicPr>
        <p:blipFill>
          <a:blip r:embed="rId6"/>
          <a:srcRect/>
          <a:stretch>
            <a:fillRect/>
          </a:stretch>
        </p:blipFill>
        <p:spPr>
          <a:xfrm>
            <a:off x="799265" y="1209368"/>
            <a:ext cx="1270738" cy="1098659"/>
          </a:xfrm>
          <a:prstGeom prst="rect">
            <a:avLst/>
          </a:prstGeom>
        </p:spPr>
      </p:pic>
      <p:sp>
        <p:nvSpPr>
          <p:cNvPr id="2" name="Rectangle 1"/>
          <p:cNvSpPr/>
          <p:nvPr/>
        </p:nvSpPr>
        <p:spPr>
          <a:xfrm>
            <a:off x="3116541" y="722413"/>
            <a:ext cx="4572000" cy="1323439"/>
          </a:xfrm>
          <a:prstGeom prst="rect">
            <a:avLst/>
          </a:prstGeom>
        </p:spPr>
        <p:txBody>
          <a:bodyPr>
            <a:spAutoFit/>
          </a:bodyPr>
          <a:lstStyle/>
          <a:p>
            <a:pPr marL="139700" indent="0" algn="just">
              <a:buNone/>
            </a:pPr>
            <a:r>
              <a:rPr lang="en-US" sz="2000" dirty="0"/>
              <a:t>(1) Tại sao khi trồng lúa, người ta thường bón phân sát mặt đất, còn khi trồng cây ăn quả cần đào hố sâu để bón?</a:t>
            </a:r>
            <a:endParaRPr lang="vi-VN" sz="2000" dirty="0"/>
          </a:p>
        </p:txBody>
      </p:sp>
      <p:sp>
        <p:nvSpPr>
          <p:cNvPr id="3" name="Rectangle 2"/>
          <p:cNvSpPr/>
          <p:nvPr/>
        </p:nvSpPr>
        <p:spPr>
          <a:xfrm>
            <a:off x="3145093" y="3272552"/>
            <a:ext cx="4572000" cy="1323439"/>
          </a:xfrm>
          <a:prstGeom prst="rect">
            <a:avLst/>
          </a:prstGeom>
        </p:spPr>
        <p:txBody>
          <a:bodyPr>
            <a:spAutoFit/>
          </a:bodyPr>
          <a:lstStyle/>
          <a:p>
            <a:pPr marL="139700" indent="0" algn="just">
              <a:buNone/>
            </a:pPr>
            <a:r>
              <a:rPr lang="en-US" sz="2000" dirty="0"/>
              <a:t>(2) </a:t>
            </a:r>
            <a:r>
              <a:rPr lang="en-US" sz="2000" dirty="0" err="1"/>
              <a:t>Tại</a:t>
            </a:r>
            <a:r>
              <a:rPr lang="en-US" sz="2000" dirty="0"/>
              <a:t> sao trong quy </a:t>
            </a:r>
            <a:r>
              <a:rPr lang="en-US" sz="2000" dirty="0" err="1"/>
              <a:t>trình</a:t>
            </a:r>
            <a:r>
              <a:rPr lang="en-US" sz="2000" dirty="0"/>
              <a:t> </a:t>
            </a:r>
            <a:r>
              <a:rPr lang="en-US" sz="2000" dirty="0" err="1"/>
              <a:t>làm</a:t>
            </a:r>
            <a:r>
              <a:rPr lang="en-US" sz="2000" dirty="0"/>
              <a:t> rau </a:t>
            </a:r>
            <a:r>
              <a:rPr lang="en-US" sz="2000" dirty="0" err="1"/>
              <a:t>mầm</a:t>
            </a:r>
            <a:r>
              <a:rPr lang="en-US" sz="2000" dirty="0"/>
              <a:t>, </a:t>
            </a:r>
            <a:r>
              <a:rPr lang="en-US" sz="2000" dirty="0" err="1"/>
              <a:t>người</a:t>
            </a:r>
            <a:r>
              <a:rPr lang="en-US" sz="2000" dirty="0"/>
              <a:t> ta </a:t>
            </a:r>
            <a:r>
              <a:rPr lang="en-US" sz="2000" dirty="0" err="1"/>
              <a:t>thường</a:t>
            </a:r>
            <a:r>
              <a:rPr lang="en-US" sz="2000" dirty="0"/>
              <a:t> che </a:t>
            </a:r>
            <a:r>
              <a:rPr lang="en-US" sz="2000" dirty="0" err="1"/>
              <a:t>tối</a:t>
            </a:r>
            <a:r>
              <a:rPr lang="en-US" sz="2000" dirty="0"/>
              <a:t> </a:t>
            </a:r>
            <a:r>
              <a:rPr lang="en-US" sz="2000" dirty="0" err="1"/>
              <a:t>khoảng</a:t>
            </a:r>
            <a:r>
              <a:rPr lang="en-US" sz="2000" dirty="0"/>
              <a:t> 2 – 3 </a:t>
            </a:r>
            <a:r>
              <a:rPr lang="en-US" sz="2000" dirty="0" err="1"/>
              <a:t>ngày</a:t>
            </a:r>
            <a:r>
              <a:rPr lang="en-US" sz="2000" dirty="0"/>
              <a:t> </a:t>
            </a:r>
            <a:r>
              <a:rPr lang="en-US" sz="2000" dirty="0" err="1"/>
              <a:t>đầu</a:t>
            </a:r>
            <a:r>
              <a:rPr lang="en-US" sz="2000" dirty="0"/>
              <a:t> khi </a:t>
            </a:r>
            <a:r>
              <a:rPr lang="en-US" sz="2000" dirty="0" err="1"/>
              <a:t>hạt</a:t>
            </a:r>
            <a:r>
              <a:rPr lang="en-US" sz="2000" dirty="0"/>
              <a:t> </a:t>
            </a:r>
            <a:r>
              <a:rPr lang="en-US" sz="2000" dirty="0" err="1"/>
              <a:t>mới</a:t>
            </a:r>
            <a:r>
              <a:rPr lang="en-US" sz="2000" dirty="0"/>
              <a:t> </a:t>
            </a:r>
            <a:r>
              <a:rPr lang="en-US" sz="2000" dirty="0" err="1"/>
              <a:t>nảy</a:t>
            </a:r>
            <a:r>
              <a:rPr lang="en-US" sz="2000" dirty="0"/>
              <a:t> </a:t>
            </a:r>
            <a:r>
              <a:rPr lang="en-US" sz="2000" dirty="0" err="1"/>
              <a:t>mầm</a:t>
            </a:r>
            <a:r>
              <a:rPr lang="en-US" sz="2000" dirty="0"/>
              <a:t>?</a:t>
            </a:r>
            <a:endParaRPr lang="vi-VN" sz="2000" dirty="0"/>
          </a:p>
        </p:txBody>
      </p:sp>
    </p:spTree>
  </p:cSld>
  <p:clrMapOvr>
    <a:masterClrMapping/>
  </p:clrMapOvr>
  <p:transition spd="med">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grpSp>
        <p:nvGrpSpPr>
          <p:cNvPr id="8" name="Group 7">
            <a:extLst>
              <a:ext uri="{FF2B5EF4-FFF2-40B4-BE49-F238E27FC236}">
                <a16:creationId xmlns:a16="http://schemas.microsoft.com/office/drawing/2014/main" id="{8272A2B0-2DBB-5631-F7BE-1EE25DDB5EAF}"/>
              </a:ext>
            </a:extLst>
          </p:cNvPr>
          <p:cNvGrpSpPr/>
          <p:nvPr/>
        </p:nvGrpSpPr>
        <p:grpSpPr>
          <a:xfrm>
            <a:off x="907027" y="952651"/>
            <a:ext cx="7452850" cy="1620479"/>
            <a:chOff x="988143" y="919604"/>
            <a:chExt cx="7452850" cy="987855"/>
          </a:xfrm>
        </p:grpSpPr>
        <p:sp>
          <p:nvSpPr>
            <p:cNvPr id="6" name="Rectangle 5">
              <a:extLst>
                <a:ext uri="{FF2B5EF4-FFF2-40B4-BE49-F238E27FC236}">
                  <a16:creationId xmlns:a16="http://schemas.microsoft.com/office/drawing/2014/main" id="{89A08F09-D6D9-ADF5-4752-0D926DA79BFC}"/>
                </a:ext>
              </a:extLst>
            </p:cNvPr>
            <p:cNvSpPr/>
            <p:nvPr/>
          </p:nvSpPr>
          <p:spPr>
            <a:xfrm>
              <a:off x="988143" y="919604"/>
              <a:ext cx="7248832" cy="848032"/>
            </a:xfrm>
            <a:prstGeom prst="rect">
              <a:avLst/>
            </a:prstGeom>
            <a:solidFill>
              <a:schemeClr val="accent6"/>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B4F301-9FDA-63AC-225B-D10FD6EA6F43}"/>
                </a:ext>
              </a:extLst>
            </p:cNvPr>
            <p:cNvSpPr/>
            <p:nvPr/>
          </p:nvSpPr>
          <p:spPr>
            <a:xfrm>
              <a:off x="1192161" y="1059427"/>
              <a:ext cx="7248832" cy="848032"/>
            </a:xfrm>
            <a:prstGeom prst="rect">
              <a:avLst/>
            </a:prstGeom>
            <a:solidFill>
              <a:schemeClr val="accent4">
                <a:lumMod val="60000"/>
                <a:lumOff val="4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accent6"/>
                  </a:solidFill>
                  <a:effectLst/>
                  <a:latin typeface="+mj-lt"/>
                  <a:ea typeface="Times New Roman" panose="02020603050405020304" pitchFamily="18" charset="0"/>
                </a:rPr>
                <a:t>Hướng động là hình thức phản ứng của cây trước tác nhân kích thích đến từ một phía. Gồm: hướng sáng, hướng hóa, hướng nước, hướng trọng lực và hướng tiếp xúc.</a:t>
              </a:r>
              <a:endParaRPr lang="en-US" sz="1800">
                <a:solidFill>
                  <a:schemeClr val="accent6"/>
                </a:solidFill>
                <a:effectLst/>
                <a:latin typeface="+mj-lt"/>
                <a:ea typeface="Calibri" panose="020F0502020204030204" pitchFamily="34" charset="0"/>
              </a:endParaRPr>
            </a:p>
          </p:txBody>
        </p:sp>
      </p:grpSp>
      <p:grpSp>
        <p:nvGrpSpPr>
          <p:cNvPr id="10" name="Group 9">
            <a:extLst>
              <a:ext uri="{FF2B5EF4-FFF2-40B4-BE49-F238E27FC236}">
                <a16:creationId xmlns:a16="http://schemas.microsoft.com/office/drawing/2014/main" id="{09C69F5C-0E67-B67C-EF2E-4F767554CBCE}"/>
              </a:ext>
            </a:extLst>
          </p:cNvPr>
          <p:cNvGrpSpPr/>
          <p:nvPr/>
        </p:nvGrpSpPr>
        <p:grpSpPr>
          <a:xfrm>
            <a:off x="907027" y="2799737"/>
            <a:ext cx="7452850" cy="1620479"/>
            <a:chOff x="988143" y="919604"/>
            <a:chExt cx="7452850" cy="987855"/>
          </a:xfrm>
        </p:grpSpPr>
        <p:sp>
          <p:nvSpPr>
            <p:cNvPr id="11" name="Rectangle 10">
              <a:extLst>
                <a:ext uri="{FF2B5EF4-FFF2-40B4-BE49-F238E27FC236}">
                  <a16:creationId xmlns:a16="http://schemas.microsoft.com/office/drawing/2014/main" id="{039077A7-B772-E6EB-7341-B90BD498866C}"/>
                </a:ext>
              </a:extLst>
            </p:cNvPr>
            <p:cNvSpPr/>
            <p:nvPr/>
          </p:nvSpPr>
          <p:spPr>
            <a:xfrm>
              <a:off x="988143" y="919604"/>
              <a:ext cx="7248832" cy="84803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6B2B8-C204-1886-11E1-0F8E202B6D24}"/>
                </a:ext>
              </a:extLst>
            </p:cNvPr>
            <p:cNvSpPr/>
            <p:nvPr/>
          </p:nvSpPr>
          <p:spPr>
            <a:xfrm>
              <a:off x="1192161" y="1059427"/>
              <a:ext cx="7248832" cy="848032"/>
            </a:xfrm>
            <a:prstGeom prst="rect">
              <a:avLst/>
            </a:prstGeom>
            <a:solidFill>
              <a:schemeClr val="accent5">
                <a:lumMod val="60000"/>
                <a:lumOff val="4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accent6"/>
                  </a:solidFill>
                  <a:effectLst/>
                  <a:latin typeface="+mj-lt"/>
                  <a:ea typeface="Times New Roman" panose="02020603050405020304" pitchFamily="18" charset="0"/>
                </a:rPr>
                <a:t>Ứng động là hình thức phản ứng của cây trước tác nhân kích thích không có hướng (nhiệt độ, chu kì ngày, đêm, chu kì mùa…). Gồm hai loại: ứng động sinh trưởng và ứng động không sinh trưởng.</a:t>
              </a:r>
              <a:endParaRPr lang="en-US" sz="1800">
                <a:solidFill>
                  <a:schemeClr val="accent6"/>
                </a:solidFill>
                <a:effectLst/>
                <a:latin typeface="+mj-lt"/>
                <a:ea typeface="Calibri" panose="020F0502020204030204" pitchFamily="34" charset="0"/>
              </a:endParaRPr>
            </a:p>
          </p:txBody>
        </p:sp>
      </p:grpSp>
      <p:sp>
        <p:nvSpPr>
          <p:cNvPr id="14" name="Rectangle: Rounded Corners 13">
            <a:extLst>
              <a:ext uri="{FF2B5EF4-FFF2-40B4-BE49-F238E27FC236}">
                <a16:creationId xmlns:a16="http://schemas.microsoft.com/office/drawing/2014/main" id="{7EB5727E-9EC7-4476-DF79-045B48C4D99A}"/>
              </a:ext>
            </a:extLst>
          </p:cNvPr>
          <p:cNvSpPr/>
          <p:nvPr/>
        </p:nvSpPr>
        <p:spPr>
          <a:xfrm>
            <a:off x="3060289" y="237354"/>
            <a:ext cx="2979175" cy="55905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KẾT LUẬN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2486" name="Google Shape;2486;p17"/>
          <p:cNvSpPr/>
          <p:nvPr/>
        </p:nvSpPr>
        <p:spPr>
          <a:xfrm>
            <a:off x="364067" y="321733"/>
            <a:ext cx="8432800" cy="4521200"/>
          </a:xfrm>
          <a:prstGeom prst="roundRect">
            <a:avLst>
              <a:gd name="adj" fmla="val 5431"/>
            </a:avLst>
          </a:prstGeom>
          <a:solidFill>
            <a:srgbClr val="FBF6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rgbClr val="FBF6DD"/>
                </a:solidFill>
                <a:latin typeface="Arial"/>
                <a:ea typeface="Arial"/>
                <a:cs typeface="Arial"/>
                <a:sym typeface="Arial"/>
              </a:rPr>
              <a:t>  </a:t>
            </a:r>
            <a:endParaRPr sz="1400" b="0" i="0" u="none" strike="noStrike" cap="none">
              <a:solidFill>
                <a:srgbClr val="FBF6DD"/>
              </a:solidFill>
              <a:latin typeface="Arial"/>
              <a:ea typeface="Arial"/>
              <a:cs typeface="Arial"/>
              <a:sym typeface="Arial"/>
            </a:endParaRPr>
          </a:p>
        </p:txBody>
      </p:sp>
      <p:sp>
        <p:nvSpPr>
          <p:cNvPr id="2" name="Freeform 2">
            <a:extLst>
              <a:ext uri="{FF2B5EF4-FFF2-40B4-BE49-F238E27FC236}">
                <a16:creationId xmlns:a16="http://schemas.microsoft.com/office/drawing/2014/main" id="{3CA33F2B-3FBF-FBFF-BB08-7711EAED6DF8}"/>
              </a:ext>
            </a:extLst>
          </p:cNvPr>
          <p:cNvSpPr/>
          <p:nvPr/>
        </p:nvSpPr>
        <p:spPr>
          <a:xfrm>
            <a:off x="0" y="1201993"/>
            <a:ext cx="4150257" cy="3693729"/>
          </a:xfrm>
          <a:custGeom>
            <a:avLst/>
            <a:gdLst/>
            <a:ahLst/>
            <a:cxnLst/>
            <a:rect l="l" t="t" r="r" b="b"/>
            <a:pathLst>
              <a:path w="5123547" h="4559957">
                <a:moveTo>
                  <a:pt x="0" y="0"/>
                </a:moveTo>
                <a:lnTo>
                  <a:pt x="5123547" y="0"/>
                </a:lnTo>
                <a:lnTo>
                  <a:pt x="5123547" y="4559957"/>
                </a:lnTo>
                <a:lnTo>
                  <a:pt x="0" y="45599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ounded Rectangular Callout 9">
            <a:extLst>
              <a:ext uri="{FF2B5EF4-FFF2-40B4-BE49-F238E27FC236}">
                <a16:creationId xmlns:a16="http://schemas.microsoft.com/office/drawing/2014/main" id="{EC3D662D-DF18-963A-3B1E-4DA7446C4BEC}"/>
              </a:ext>
            </a:extLst>
          </p:cNvPr>
          <p:cNvSpPr/>
          <p:nvPr/>
        </p:nvSpPr>
        <p:spPr>
          <a:xfrm>
            <a:off x="4264316" y="544441"/>
            <a:ext cx="4418491" cy="1815301"/>
          </a:xfrm>
          <a:prstGeom prst="wedgeRoundRectCallout">
            <a:avLst>
              <a:gd name="adj1" fmla="val -59238"/>
              <a:gd name="adj2" fmla="val 36368"/>
              <a:gd name="adj3" fmla="val 16667"/>
            </a:avLst>
          </a:prstGeom>
          <a:solidFill>
            <a:schemeClr val="accent3">
              <a:lumMod val="90000"/>
            </a:schemeClr>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800" b="1">
                <a:solidFill>
                  <a:schemeClr val="tx1"/>
                </a:solidFill>
              </a:rPr>
              <a:t>Ví dụ: </a:t>
            </a:r>
            <a:r>
              <a:rPr lang="en-US" sz="1800">
                <a:solidFill>
                  <a:schemeClr val="tx1"/>
                </a:solidFill>
              </a:rPr>
              <a:t>Tạo dáng, thế cho cây cảnh bằng cách điều chỉnh hướng của nước, ánh sáng, hay sử dụng vật (các loại đá) đối với thân, rễ.</a:t>
            </a:r>
          </a:p>
        </p:txBody>
      </p:sp>
      <p:sp>
        <p:nvSpPr>
          <p:cNvPr id="8" name="Rounded Rectangular Callout 9">
            <a:extLst>
              <a:ext uri="{FF2B5EF4-FFF2-40B4-BE49-F238E27FC236}">
                <a16:creationId xmlns:a16="http://schemas.microsoft.com/office/drawing/2014/main" id="{978D23D7-F694-996D-9E06-D00300CFB193}"/>
              </a:ext>
            </a:extLst>
          </p:cNvPr>
          <p:cNvSpPr/>
          <p:nvPr/>
        </p:nvSpPr>
        <p:spPr>
          <a:xfrm>
            <a:off x="4264315" y="2783759"/>
            <a:ext cx="4418491" cy="1940641"/>
          </a:xfrm>
          <a:prstGeom prst="wedgeRoundRectCallout">
            <a:avLst>
              <a:gd name="adj1" fmla="val -64579"/>
              <a:gd name="adj2" fmla="val 2245"/>
              <a:gd name="adj3" fmla="val 16667"/>
            </a:avLst>
          </a:prstGeom>
          <a:solidFill>
            <a:schemeClr val="accent3">
              <a:lumMod val="90000"/>
            </a:schemeClr>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800" b="1">
                <a:solidFill>
                  <a:srgbClr val="FF0000"/>
                </a:solidFill>
              </a:rPr>
              <a:t>Kết luận: </a:t>
            </a:r>
            <a:r>
              <a:rPr lang="en-US" sz="1800">
                <a:solidFill>
                  <a:schemeClr val="tx1"/>
                </a:solidFill>
              </a:rPr>
              <a:t>Vận dụng hiểu biết về cảm ứng ở thực vật để điều khiển các yếu tố ngoại cảnh theo hướng có lợi cho sinh trưởng và phát triển của thực vật, góp phần nâng cao năng suất cây trồng.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21" name="Title 1">
            <a:extLst>
              <a:ext uri="{FF2B5EF4-FFF2-40B4-BE49-F238E27FC236}">
                <a16:creationId xmlns:a16="http://schemas.microsoft.com/office/drawing/2014/main" id="{267291F7-1CE9-F8D8-E7BF-69634CC2FC59}"/>
              </a:ext>
            </a:extLst>
          </p:cNvPr>
          <p:cNvSpPr txBox="1">
            <a:spLocks/>
          </p:cNvSpPr>
          <p:nvPr/>
        </p:nvSpPr>
        <p:spPr>
          <a:xfrm>
            <a:off x="67849" y="1583540"/>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28733" y="3328989"/>
            <a:ext cx="9201973" cy="1193901"/>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0455"/>
            <a:stretch/>
          </p:blipFill>
          <p:spPr>
            <a:xfrm rot="21095236">
              <a:off x="4673503" y="4825296"/>
              <a:ext cx="1095223" cy="1198887"/>
            </a:xfrm>
            <a:prstGeom prst="rect">
              <a:avLst/>
            </a:prstGeom>
          </p:spPr>
        </p:pic>
      </p:grpSp>
      <p:pic>
        <p:nvPicPr>
          <p:cNvPr id="32" name="Picture 6">
            <a:extLst>
              <a:ext uri="{FF2B5EF4-FFF2-40B4-BE49-F238E27FC236}">
                <a16:creationId xmlns:a16="http://schemas.microsoft.com/office/drawing/2014/main" id="{DF876DCC-A5B9-C409-B8F7-BA485FC9AF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25758" y="207046"/>
            <a:ext cx="4652609" cy="4936454"/>
          </a:xfrm>
          <a:prstGeom prst="rect">
            <a:avLst/>
          </a:prstGeom>
        </p:spPr>
      </p:pic>
      <p:pic>
        <p:nvPicPr>
          <p:cNvPr id="33" name="Picture 3">
            <a:extLst>
              <a:ext uri="{FF2B5EF4-FFF2-40B4-BE49-F238E27FC236}">
                <a16:creationId xmlns:a16="http://schemas.microsoft.com/office/drawing/2014/main" id="{44593A2E-1FF6-FDD2-2D83-B3DAC87352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17258" y="158524"/>
            <a:ext cx="621095" cy="597380"/>
          </a:xfrm>
          <a:prstGeom prst="rect">
            <a:avLst/>
          </a:prstGeom>
        </p:spPr>
      </p:pic>
      <p:pic>
        <p:nvPicPr>
          <p:cNvPr id="34" name="Picture 10">
            <a:extLst>
              <a:ext uri="{FF2B5EF4-FFF2-40B4-BE49-F238E27FC236}">
                <a16:creationId xmlns:a16="http://schemas.microsoft.com/office/drawing/2014/main" id="{46175619-C33B-BE17-E0F2-FD45209EA6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639906" y="2233746"/>
            <a:ext cx="784808" cy="726304"/>
          </a:xfrm>
          <a:prstGeom prst="rect">
            <a:avLst/>
          </a:prstGeom>
        </p:spPr>
      </p:pic>
      <p:pic>
        <p:nvPicPr>
          <p:cNvPr id="35" name="Picture 12">
            <a:extLst>
              <a:ext uri="{FF2B5EF4-FFF2-40B4-BE49-F238E27FC236}">
                <a16:creationId xmlns:a16="http://schemas.microsoft.com/office/drawing/2014/main" id="{C0E371A4-96E2-BA4C-4013-AD0C48D467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183459" y="2233745"/>
            <a:ext cx="625250" cy="650072"/>
          </a:xfrm>
          <a:prstGeom prst="rect">
            <a:avLst/>
          </a:prstGeom>
        </p:spPr>
      </p:pic>
      <p:pic>
        <p:nvPicPr>
          <p:cNvPr id="36" name="Picture 13">
            <a:extLst>
              <a:ext uri="{FF2B5EF4-FFF2-40B4-BE49-F238E27FC236}">
                <a16:creationId xmlns:a16="http://schemas.microsoft.com/office/drawing/2014/main" id="{2582077B-D0AF-1F0E-EF3C-B3591144AC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454642" y="1187413"/>
            <a:ext cx="597592" cy="588899"/>
          </a:xfrm>
          <a:prstGeom prst="rect">
            <a:avLst/>
          </a:prstGeom>
        </p:spPr>
      </p:pic>
      <p:pic>
        <p:nvPicPr>
          <p:cNvPr id="37" name="Picture 17">
            <a:extLst>
              <a:ext uri="{FF2B5EF4-FFF2-40B4-BE49-F238E27FC236}">
                <a16:creationId xmlns:a16="http://schemas.microsoft.com/office/drawing/2014/main" id="{78FA203B-067D-E06D-958B-EFBF6BD21B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982280" y="978277"/>
            <a:ext cx="642936" cy="637091"/>
          </a:xfrm>
          <a:prstGeom prst="rect">
            <a:avLst/>
          </a:prstGeom>
        </p:spPr>
      </p:pic>
      <p:pic>
        <p:nvPicPr>
          <p:cNvPr id="38" name="Picture 18">
            <a:extLst>
              <a:ext uri="{FF2B5EF4-FFF2-40B4-BE49-F238E27FC236}">
                <a16:creationId xmlns:a16="http://schemas.microsoft.com/office/drawing/2014/main" id="{626806A6-356C-3B73-B5AF-D285C851959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125640" y="1915524"/>
            <a:ext cx="503236" cy="503236"/>
          </a:xfrm>
          <a:prstGeom prst="rect">
            <a:avLst/>
          </a:prstGeom>
        </p:spPr>
      </p:pic>
      <p:pic>
        <p:nvPicPr>
          <p:cNvPr id="39" name="Picture 22">
            <a:extLst>
              <a:ext uri="{FF2B5EF4-FFF2-40B4-BE49-F238E27FC236}">
                <a16:creationId xmlns:a16="http://schemas.microsoft.com/office/drawing/2014/main" id="{BA986066-D350-9BA9-4FF1-3BD03E2A4BC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5482783" y="1282261"/>
            <a:ext cx="633263" cy="633263"/>
          </a:xfrm>
          <a:prstGeom prst="rect">
            <a:avLst/>
          </a:prstGeom>
        </p:spPr>
      </p:pic>
      <p:pic>
        <p:nvPicPr>
          <p:cNvPr id="40" name="Picture 23">
            <a:extLst>
              <a:ext uri="{FF2B5EF4-FFF2-40B4-BE49-F238E27FC236}">
                <a16:creationId xmlns:a16="http://schemas.microsoft.com/office/drawing/2014/main" id="{6F08720D-75EB-12AB-563F-C93A2A91F31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4625215" y="504235"/>
            <a:ext cx="767786" cy="759410"/>
          </a:xfrm>
          <a:prstGeom prst="rect">
            <a:avLst/>
          </a:prstGeom>
        </p:spPr>
      </p:pic>
      <p:pic>
        <p:nvPicPr>
          <p:cNvPr id="41" name="Picture 7">
            <a:extLst>
              <a:ext uri="{FF2B5EF4-FFF2-40B4-BE49-F238E27FC236}">
                <a16:creationId xmlns:a16="http://schemas.microsoft.com/office/drawing/2014/main" id="{4836C239-393E-0264-468D-AC97331748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5391700" y="185846"/>
            <a:ext cx="689561" cy="685800"/>
          </a:xfrm>
          <a:prstGeom prst="rect">
            <a:avLst/>
          </a:prstGeom>
        </p:spPr>
      </p:pic>
      <p:pic>
        <p:nvPicPr>
          <p:cNvPr id="42" name="Picture 9">
            <a:extLst>
              <a:ext uri="{FF2B5EF4-FFF2-40B4-BE49-F238E27FC236}">
                <a16:creationId xmlns:a16="http://schemas.microsoft.com/office/drawing/2014/main" id="{8853651C-9889-A7BD-D9C9-697EEBCE15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717336" y="308804"/>
            <a:ext cx="868848" cy="891540"/>
          </a:xfrm>
          <a:prstGeom prst="rect">
            <a:avLst/>
          </a:prstGeom>
        </p:spPr>
      </p:pic>
      <p:pic>
        <p:nvPicPr>
          <p:cNvPr id="43" name="Picture 42">
            <a:hlinkClick r:id="rId28" action="ppaction://hlinksldjump"/>
            <a:extLst>
              <a:ext uri="{FF2B5EF4-FFF2-40B4-BE49-F238E27FC236}">
                <a16:creationId xmlns:a16="http://schemas.microsoft.com/office/drawing/2014/main" id="{3130FD4C-5FA6-363F-EC68-6F0B4CCE2444}"/>
              </a:ext>
            </a:extLst>
          </p:cNvPr>
          <p:cNvPicPr>
            <a:picLocks noChangeAspect="1"/>
          </p:cNvPicPr>
          <p:nvPr/>
        </p:nvPicPr>
        <p:blipFill>
          <a:blip r:embed="rId29"/>
          <a:stretch>
            <a:fillRect/>
          </a:stretch>
        </p:blipFill>
        <p:spPr>
          <a:xfrm>
            <a:off x="6016876" y="2356108"/>
            <a:ext cx="1513463" cy="1037934"/>
          </a:xfrm>
          <a:prstGeom prst="rect">
            <a:avLst/>
          </a:prstGeom>
        </p:spPr>
      </p:pic>
      <p:pic>
        <p:nvPicPr>
          <p:cNvPr id="44" name="Picture 11">
            <a:extLst>
              <a:ext uri="{FF2B5EF4-FFF2-40B4-BE49-F238E27FC236}">
                <a16:creationId xmlns:a16="http://schemas.microsoft.com/office/drawing/2014/main" id="{9D80BD35-C662-B096-9E86-0EF12A3C0A7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861346" y="1059293"/>
            <a:ext cx="646367" cy="654699"/>
          </a:xfrm>
          <a:prstGeom prst="rect">
            <a:avLst/>
          </a:prstGeom>
        </p:spPr>
      </p:pic>
      <p:pic>
        <p:nvPicPr>
          <p:cNvPr id="45" name="Picture 5">
            <a:extLst>
              <a:ext uri="{FF2B5EF4-FFF2-40B4-BE49-F238E27FC236}">
                <a16:creationId xmlns:a16="http://schemas.microsoft.com/office/drawing/2014/main" id="{FBB73265-19CB-1289-DD81-7134EB0B988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7861827" y="1891845"/>
            <a:ext cx="420169" cy="420169"/>
          </a:xfrm>
          <a:prstGeom prst="rect">
            <a:avLst/>
          </a:prstGeom>
        </p:spPr>
      </p:pic>
      <p:pic>
        <p:nvPicPr>
          <p:cNvPr id="46" name="Picture 2">
            <a:extLst>
              <a:ext uri="{FF2B5EF4-FFF2-40B4-BE49-F238E27FC236}">
                <a16:creationId xmlns:a16="http://schemas.microsoft.com/office/drawing/2014/main" id="{DA8D8C94-2D8F-9CDD-720E-014A9A13362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7079587" y="308804"/>
            <a:ext cx="563883" cy="533574"/>
          </a:xfrm>
          <a:prstGeom prst="rect">
            <a:avLst/>
          </a:prstGeom>
        </p:spPr>
      </p:pic>
      <p:pic>
        <p:nvPicPr>
          <p:cNvPr id="47" name="Picture 14">
            <a:extLst>
              <a:ext uri="{FF2B5EF4-FFF2-40B4-BE49-F238E27FC236}">
                <a16:creationId xmlns:a16="http://schemas.microsoft.com/office/drawing/2014/main" id="{D2A2DEEC-0D9F-37A4-26A4-C549896F906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7720361" y="2673679"/>
            <a:ext cx="473098" cy="468797"/>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52178" y="2116889"/>
            <a:ext cx="511799" cy="497468"/>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98860" y="659458"/>
            <a:ext cx="511799" cy="479043"/>
          </a:xfrm>
          <a:prstGeom prst="rect">
            <a:avLst/>
          </a:prstGeom>
        </p:spPr>
      </p:pic>
    </p:spTree>
    <p:extLst>
      <p:ext uri="{BB962C8B-B14F-4D97-AF65-F5344CB8AC3E}">
        <p14:creationId xmlns:p14="http://schemas.microsoft.com/office/powerpoint/2010/main" val="1582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6683" y="173381"/>
            <a:ext cx="1290690" cy="1378574"/>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9306706" y="468447"/>
            <a:ext cx="4549250" cy="1952943"/>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3819250" y="132184"/>
            <a:ext cx="3760736" cy="1948436"/>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28733" y="3344194"/>
            <a:ext cx="9201973" cy="1178696"/>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27759" y="255568"/>
            <a:ext cx="4652609" cy="4936454"/>
          </a:xfrm>
          <a:prstGeom prst="rect">
            <a:avLst/>
          </a:prstGeom>
        </p:spPr>
      </p:pic>
      <p:pic>
        <p:nvPicPr>
          <p:cNvPr id="68" name="Picture 67">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3817555" y="3267882"/>
            <a:ext cx="1508891" cy="1156817"/>
          </a:xfrm>
          <a:prstGeom prst="rect">
            <a:avLst/>
          </a:prstGeom>
        </p:spPr>
      </p:pic>
      <p:pic>
        <p:nvPicPr>
          <p:cNvPr id="70" name="Picture 69">
            <a:extLst>
              <a:ext uri="{FF2B5EF4-FFF2-40B4-BE49-F238E27FC236}">
                <a16:creationId xmlns:a16="http://schemas.microsoft.com/office/drawing/2014/main" id="{98A76762-8654-54D9-9834-4F2F680F7B10}"/>
              </a:ext>
            </a:extLst>
          </p:cNvPr>
          <p:cNvPicPr>
            <a:picLocks noChangeAspect="1"/>
          </p:cNvPicPr>
          <p:nvPr/>
        </p:nvPicPr>
        <p:blipFill>
          <a:blip r:embed="rId14"/>
          <a:stretch>
            <a:fillRect/>
          </a:stretch>
        </p:blipFill>
        <p:spPr>
          <a:xfrm>
            <a:off x="1796602" y="1057110"/>
            <a:ext cx="640136" cy="731584"/>
          </a:xfrm>
          <a:prstGeom prst="rect">
            <a:avLst/>
          </a:prstGeom>
        </p:spPr>
      </p:pic>
      <p:pic>
        <p:nvPicPr>
          <p:cNvPr id="71" name="Picture 70">
            <a:extLst>
              <a:ext uri="{FF2B5EF4-FFF2-40B4-BE49-F238E27FC236}">
                <a16:creationId xmlns:a16="http://schemas.microsoft.com/office/drawing/2014/main" id="{ED69E891-B28B-8431-64CA-9DAC590F0222}"/>
              </a:ext>
            </a:extLst>
          </p:cNvPr>
          <p:cNvPicPr>
            <a:picLocks noChangeAspect="1"/>
          </p:cNvPicPr>
          <p:nvPr/>
        </p:nvPicPr>
        <p:blipFill>
          <a:blip r:embed="rId15"/>
          <a:stretch>
            <a:fillRect/>
          </a:stretch>
        </p:blipFill>
        <p:spPr>
          <a:xfrm>
            <a:off x="2503512" y="677723"/>
            <a:ext cx="768163" cy="813887"/>
          </a:xfrm>
          <a:prstGeom prst="rect">
            <a:avLst/>
          </a:prstGeom>
        </p:spPr>
      </p:pic>
      <p:pic>
        <p:nvPicPr>
          <p:cNvPr id="72" name="Picture 71">
            <a:extLst>
              <a:ext uri="{FF2B5EF4-FFF2-40B4-BE49-F238E27FC236}">
                <a16:creationId xmlns:a16="http://schemas.microsoft.com/office/drawing/2014/main" id="{BB271963-4899-2698-C17D-6C6EA82A4CC8}"/>
              </a:ext>
            </a:extLst>
          </p:cNvPr>
          <p:cNvPicPr>
            <a:picLocks noChangeAspect="1"/>
          </p:cNvPicPr>
          <p:nvPr/>
        </p:nvPicPr>
        <p:blipFill>
          <a:blip r:embed="rId16"/>
          <a:stretch>
            <a:fillRect/>
          </a:stretch>
        </p:blipFill>
        <p:spPr>
          <a:xfrm>
            <a:off x="2268105" y="2172352"/>
            <a:ext cx="781880" cy="772735"/>
          </a:xfrm>
          <a:prstGeom prst="rect">
            <a:avLst/>
          </a:prstGeom>
        </p:spPr>
      </p:pic>
      <p:pic>
        <p:nvPicPr>
          <p:cNvPr id="73" name="Picture 72">
            <a:extLst>
              <a:ext uri="{FF2B5EF4-FFF2-40B4-BE49-F238E27FC236}">
                <a16:creationId xmlns:a16="http://schemas.microsoft.com/office/drawing/2014/main" id="{2EF0BCB2-FAEC-AE4A-7583-1B761456A116}"/>
              </a:ext>
            </a:extLst>
          </p:cNvPr>
          <p:cNvPicPr>
            <a:picLocks noChangeAspect="1"/>
          </p:cNvPicPr>
          <p:nvPr/>
        </p:nvPicPr>
        <p:blipFill>
          <a:blip r:embed="rId17"/>
          <a:stretch>
            <a:fillRect/>
          </a:stretch>
        </p:blipFill>
        <p:spPr>
          <a:xfrm>
            <a:off x="3996578" y="105372"/>
            <a:ext cx="685859" cy="763590"/>
          </a:xfrm>
          <a:prstGeom prst="rect">
            <a:avLst/>
          </a:prstGeom>
        </p:spPr>
      </p:pic>
      <p:pic>
        <p:nvPicPr>
          <p:cNvPr id="74" name="Picture 73">
            <a:extLst>
              <a:ext uri="{FF2B5EF4-FFF2-40B4-BE49-F238E27FC236}">
                <a16:creationId xmlns:a16="http://schemas.microsoft.com/office/drawing/2014/main" id="{316AA19F-449C-2DA2-0AEB-1E4F6AAD99C1}"/>
              </a:ext>
            </a:extLst>
          </p:cNvPr>
          <p:cNvPicPr>
            <a:picLocks noChangeAspect="1"/>
          </p:cNvPicPr>
          <p:nvPr/>
        </p:nvPicPr>
        <p:blipFill>
          <a:blip r:embed="rId18"/>
          <a:stretch>
            <a:fillRect/>
          </a:stretch>
        </p:blipFill>
        <p:spPr>
          <a:xfrm>
            <a:off x="3242133" y="1292329"/>
            <a:ext cx="754445" cy="791024"/>
          </a:xfrm>
          <a:prstGeom prst="rect">
            <a:avLst/>
          </a:prstGeom>
        </p:spPr>
      </p:pic>
      <p:pic>
        <p:nvPicPr>
          <p:cNvPr id="75" name="Picture 74">
            <a:extLst>
              <a:ext uri="{FF2B5EF4-FFF2-40B4-BE49-F238E27FC236}">
                <a16:creationId xmlns:a16="http://schemas.microsoft.com/office/drawing/2014/main" id="{E7D81144-87F8-9182-A95C-889274E40A3B}"/>
              </a:ext>
            </a:extLst>
          </p:cNvPr>
          <p:cNvPicPr>
            <a:picLocks noChangeAspect="1"/>
          </p:cNvPicPr>
          <p:nvPr/>
        </p:nvPicPr>
        <p:blipFill>
          <a:blip r:embed="rId19"/>
          <a:stretch>
            <a:fillRect/>
          </a:stretch>
        </p:blipFill>
        <p:spPr>
          <a:xfrm>
            <a:off x="4766362" y="319347"/>
            <a:ext cx="887045" cy="855038"/>
          </a:xfrm>
          <a:prstGeom prst="rect">
            <a:avLst/>
          </a:prstGeom>
        </p:spPr>
      </p:pic>
      <p:pic>
        <p:nvPicPr>
          <p:cNvPr id="77" name="Picture 76">
            <a:extLst>
              <a:ext uri="{FF2B5EF4-FFF2-40B4-BE49-F238E27FC236}">
                <a16:creationId xmlns:a16="http://schemas.microsoft.com/office/drawing/2014/main" id="{EB0105FD-D52F-EFCD-B1EF-6067B2C87E92}"/>
              </a:ext>
            </a:extLst>
          </p:cNvPr>
          <p:cNvPicPr>
            <a:picLocks noChangeAspect="1"/>
          </p:cNvPicPr>
          <p:nvPr/>
        </p:nvPicPr>
        <p:blipFill>
          <a:blip r:embed="rId20"/>
          <a:stretch>
            <a:fillRect/>
          </a:stretch>
        </p:blipFill>
        <p:spPr>
          <a:xfrm>
            <a:off x="5911613" y="621319"/>
            <a:ext cx="868755" cy="891617"/>
          </a:xfrm>
          <a:prstGeom prst="rect">
            <a:avLst/>
          </a:prstGeom>
        </p:spPr>
      </p:pic>
      <p:pic>
        <p:nvPicPr>
          <p:cNvPr id="79" name="Picture 78">
            <a:extLst>
              <a:ext uri="{FF2B5EF4-FFF2-40B4-BE49-F238E27FC236}">
                <a16:creationId xmlns:a16="http://schemas.microsoft.com/office/drawing/2014/main" id="{0CB06CE3-925E-A070-37CB-4DB2AC3AE006}"/>
              </a:ext>
            </a:extLst>
          </p:cNvPr>
          <p:cNvPicPr>
            <a:picLocks noChangeAspect="1"/>
          </p:cNvPicPr>
          <p:nvPr/>
        </p:nvPicPr>
        <p:blipFill>
          <a:blip r:embed="rId21"/>
          <a:stretch>
            <a:fillRect/>
          </a:stretch>
        </p:blipFill>
        <p:spPr>
          <a:xfrm>
            <a:off x="5751088" y="2222530"/>
            <a:ext cx="685859" cy="754445"/>
          </a:xfrm>
          <a:prstGeom prst="rect">
            <a:avLst/>
          </a:prstGeom>
        </p:spPr>
      </p:pic>
      <p:pic>
        <p:nvPicPr>
          <p:cNvPr id="19" name="Picture 18">
            <a:hlinkClick r:id="rId22" action="ppaction://hlinksldjump"/>
            <a:extLst>
              <a:ext uri="{FF2B5EF4-FFF2-40B4-BE49-F238E27FC236}">
                <a16:creationId xmlns:a16="http://schemas.microsoft.com/office/drawing/2014/main" id="{9A7C21CA-D515-D072-EB49-F0AB94141C68}"/>
              </a:ext>
            </a:extLst>
          </p:cNvPr>
          <p:cNvPicPr>
            <a:picLocks noChangeAspect="1"/>
          </p:cNvPicPr>
          <p:nvPr/>
        </p:nvPicPr>
        <p:blipFill>
          <a:blip r:embed="rId14"/>
          <a:stretch>
            <a:fillRect/>
          </a:stretch>
        </p:blipFill>
        <p:spPr>
          <a:xfrm>
            <a:off x="1792694" y="1060083"/>
            <a:ext cx="640136" cy="731584"/>
          </a:xfrm>
          <a:prstGeom prst="rect">
            <a:avLst/>
          </a:prstGeom>
        </p:spPr>
      </p:pic>
      <p:pic>
        <p:nvPicPr>
          <p:cNvPr id="54" name="Picture 53">
            <a:hlinkClick r:id="rId23" action="ppaction://hlinksldjump"/>
            <a:extLst>
              <a:ext uri="{FF2B5EF4-FFF2-40B4-BE49-F238E27FC236}">
                <a16:creationId xmlns:a16="http://schemas.microsoft.com/office/drawing/2014/main" id="{B983A08D-64B2-5558-82CA-3B2BF2704795}"/>
              </a:ext>
            </a:extLst>
          </p:cNvPr>
          <p:cNvPicPr>
            <a:picLocks noChangeAspect="1"/>
          </p:cNvPicPr>
          <p:nvPr/>
        </p:nvPicPr>
        <p:blipFill>
          <a:blip r:embed="rId15"/>
          <a:stretch>
            <a:fillRect/>
          </a:stretch>
        </p:blipFill>
        <p:spPr>
          <a:xfrm>
            <a:off x="2521398" y="691405"/>
            <a:ext cx="768163" cy="813887"/>
          </a:xfrm>
          <a:prstGeom prst="rect">
            <a:avLst/>
          </a:prstGeom>
        </p:spPr>
      </p:pic>
      <p:pic>
        <p:nvPicPr>
          <p:cNvPr id="55" name="Picture 54">
            <a:hlinkClick r:id="rId24" action="ppaction://hlinksldjump"/>
            <a:extLst>
              <a:ext uri="{FF2B5EF4-FFF2-40B4-BE49-F238E27FC236}">
                <a16:creationId xmlns:a16="http://schemas.microsoft.com/office/drawing/2014/main" id="{8A0CFB29-0543-D892-1478-6323B98F0662}"/>
              </a:ext>
            </a:extLst>
          </p:cNvPr>
          <p:cNvPicPr>
            <a:picLocks noChangeAspect="1"/>
          </p:cNvPicPr>
          <p:nvPr/>
        </p:nvPicPr>
        <p:blipFill>
          <a:blip r:embed="rId16"/>
          <a:stretch>
            <a:fillRect/>
          </a:stretch>
        </p:blipFill>
        <p:spPr>
          <a:xfrm>
            <a:off x="2268105" y="2169378"/>
            <a:ext cx="781880" cy="772735"/>
          </a:xfrm>
          <a:prstGeom prst="rect">
            <a:avLst/>
          </a:prstGeom>
        </p:spPr>
      </p:pic>
      <p:pic>
        <p:nvPicPr>
          <p:cNvPr id="56" name="Picture 55">
            <a:hlinkClick r:id="rId25" action="ppaction://hlinksldjump"/>
            <a:extLst>
              <a:ext uri="{FF2B5EF4-FFF2-40B4-BE49-F238E27FC236}">
                <a16:creationId xmlns:a16="http://schemas.microsoft.com/office/drawing/2014/main" id="{BEDEFEA5-547B-0EE8-8CFA-352B739375F0}"/>
              </a:ext>
            </a:extLst>
          </p:cNvPr>
          <p:cNvPicPr>
            <a:picLocks noChangeAspect="1"/>
          </p:cNvPicPr>
          <p:nvPr/>
        </p:nvPicPr>
        <p:blipFill>
          <a:blip r:embed="rId17"/>
          <a:stretch>
            <a:fillRect/>
          </a:stretch>
        </p:blipFill>
        <p:spPr>
          <a:xfrm>
            <a:off x="3986272" y="101620"/>
            <a:ext cx="685859" cy="763590"/>
          </a:xfrm>
          <a:prstGeom prst="rect">
            <a:avLst/>
          </a:prstGeom>
        </p:spPr>
      </p:pic>
      <p:pic>
        <p:nvPicPr>
          <p:cNvPr id="57" name="Picture 56">
            <a:hlinkClick r:id="rId26" action="ppaction://hlinksldjump"/>
            <a:extLst>
              <a:ext uri="{FF2B5EF4-FFF2-40B4-BE49-F238E27FC236}">
                <a16:creationId xmlns:a16="http://schemas.microsoft.com/office/drawing/2014/main" id="{C84A0A08-50EE-F9DD-387C-3941C953E0A4}"/>
              </a:ext>
            </a:extLst>
          </p:cNvPr>
          <p:cNvPicPr>
            <a:picLocks noChangeAspect="1"/>
          </p:cNvPicPr>
          <p:nvPr/>
        </p:nvPicPr>
        <p:blipFill>
          <a:blip r:embed="rId18"/>
          <a:stretch>
            <a:fillRect/>
          </a:stretch>
        </p:blipFill>
        <p:spPr>
          <a:xfrm>
            <a:off x="3248725" y="1303891"/>
            <a:ext cx="754445" cy="791024"/>
          </a:xfrm>
          <a:prstGeom prst="rect">
            <a:avLst/>
          </a:prstGeom>
        </p:spPr>
      </p:pic>
      <p:pic>
        <p:nvPicPr>
          <p:cNvPr id="58" name="Picture 57">
            <a:hlinkClick r:id="rId27" action="ppaction://hlinksldjump"/>
            <a:extLst>
              <a:ext uri="{FF2B5EF4-FFF2-40B4-BE49-F238E27FC236}">
                <a16:creationId xmlns:a16="http://schemas.microsoft.com/office/drawing/2014/main" id="{523D9709-94E3-6852-DDB3-57F678A48876}"/>
              </a:ext>
            </a:extLst>
          </p:cNvPr>
          <p:cNvPicPr>
            <a:picLocks noChangeAspect="1"/>
          </p:cNvPicPr>
          <p:nvPr/>
        </p:nvPicPr>
        <p:blipFill>
          <a:blip r:embed="rId19"/>
          <a:stretch>
            <a:fillRect/>
          </a:stretch>
        </p:blipFill>
        <p:spPr>
          <a:xfrm>
            <a:off x="4772078" y="291283"/>
            <a:ext cx="887045" cy="855038"/>
          </a:xfrm>
          <a:prstGeom prst="rect">
            <a:avLst/>
          </a:prstGeom>
        </p:spPr>
      </p:pic>
      <p:pic>
        <p:nvPicPr>
          <p:cNvPr id="60" name="Picture 59">
            <a:hlinkClick r:id="rId28" action="ppaction://hlinksldjump"/>
            <a:extLst>
              <a:ext uri="{FF2B5EF4-FFF2-40B4-BE49-F238E27FC236}">
                <a16:creationId xmlns:a16="http://schemas.microsoft.com/office/drawing/2014/main" id="{4BB876A9-DF67-AEEE-C945-CD0E87065E50}"/>
              </a:ext>
            </a:extLst>
          </p:cNvPr>
          <p:cNvPicPr>
            <a:picLocks noChangeAspect="1"/>
          </p:cNvPicPr>
          <p:nvPr/>
        </p:nvPicPr>
        <p:blipFill>
          <a:blip r:embed="rId20"/>
          <a:stretch>
            <a:fillRect/>
          </a:stretch>
        </p:blipFill>
        <p:spPr>
          <a:xfrm>
            <a:off x="5923046" y="633844"/>
            <a:ext cx="868755" cy="891617"/>
          </a:xfrm>
          <a:prstGeom prst="rect">
            <a:avLst/>
          </a:prstGeom>
        </p:spPr>
      </p:pic>
      <p:pic>
        <p:nvPicPr>
          <p:cNvPr id="62" name="Picture 61">
            <a:hlinkClick r:id="rId29" action="ppaction://hlinksldjump"/>
            <a:extLst>
              <a:ext uri="{FF2B5EF4-FFF2-40B4-BE49-F238E27FC236}">
                <a16:creationId xmlns:a16="http://schemas.microsoft.com/office/drawing/2014/main" id="{CC6CF054-22EA-8DD5-931F-3EA6B497DAC4}"/>
              </a:ext>
            </a:extLst>
          </p:cNvPr>
          <p:cNvPicPr>
            <a:picLocks noChangeAspect="1"/>
          </p:cNvPicPr>
          <p:nvPr/>
        </p:nvPicPr>
        <p:blipFill>
          <a:blip r:embed="rId21"/>
          <a:stretch>
            <a:fillRect/>
          </a:stretch>
        </p:blipFill>
        <p:spPr>
          <a:xfrm>
            <a:off x="5751088" y="2218897"/>
            <a:ext cx="685859" cy="754445"/>
          </a:xfrm>
          <a:prstGeom prst="rect">
            <a:avLst/>
          </a:prstGeom>
        </p:spPr>
      </p:pic>
    </p:spTree>
    <p:extLst>
      <p:ext uri="{BB962C8B-B14F-4D97-AF65-F5344CB8AC3E}">
        <p14:creationId xmlns:p14="http://schemas.microsoft.com/office/powerpoint/2010/main" val="10604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58"/>
                                        </p:tgtEl>
                                        <p:attrNameLst>
                                          <p:attrName>r</p:attrName>
                                        </p:attrNameLst>
                                      </p:cBhvr>
                                    </p:animRot>
                                    <p:animRot by="-240000">
                                      <p:cBhvr>
                                        <p:cTn id="45" dur="200" fill="hold">
                                          <p:stCondLst>
                                            <p:cond delay="200"/>
                                          </p:stCondLst>
                                        </p:cTn>
                                        <p:tgtEl>
                                          <p:spTgt spid="58"/>
                                        </p:tgtEl>
                                        <p:attrNameLst>
                                          <p:attrName>r</p:attrName>
                                        </p:attrNameLst>
                                      </p:cBhvr>
                                    </p:animRot>
                                    <p:animRot by="240000">
                                      <p:cBhvr>
                                        <p:cTn id="46" dur="200" fill="hold">
                                          <p:stCondLst>
                                            <p:cond delay="400"/>
                                          </p:stCondLst>
                                        </p:cTn>
                                        <p:tgtEl>
                                          <p:spTgt spid="58"/>
                                        </p:tgtEl>
                                        <p:attrNameLst>
                                          <p:attrName>r</p:attrName>
                                        </p:attrNameLst>
                                      </p:cBhvr>
                                    </p:animRot>
                                    <p:animRot by="-240000">
                                      <p:cBhvr>
                                        <p:cTn id="47" dur="200" fill="hold">
                                          <p:stCondLst>
                                            <p:cond delay="600"/>
                                          </p:stCondLst>
                                        </p:cTn>
                                        <p:tgtEl>
                                          <p:spTgt spid="58"/>
                                        </p:tgtEl>
                                        <p:attrNameLst>
                                          <p:attrName>r</p:attrName>
                                        </p:attrNameLst>
                                      </p:cBhvr>
                                    </p:animRot>
                                    <p:animRot by="120000">
                                      <p:cBhvr>
                                        <p:cTn id="48" dur="200" fill="hold">
                                          <p:stCondLst>
                                            <p:cond delay="800"/>
                                          </p:stCondLst>
                                        </p:cTn>
                                        <p:tgtEl>
                                          <p:spTgt spid="58"/>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60"/>
                                        </p:tgtEl>
                                        <p:attrNameLst>
                                          <p:attrName>r</p:attrName>
                                        </p:attrNameLst>
                                      </p:cBhvr>
                                    </p:animRot>
                                    <p:animRot by="-240000">
                                      <p:cBhvr>
                                        <p:cTn id="51" dur="200" fill="hold">
                                          <p:stCondLst>
                                            <p:cond delay="200"/>
                                          </p:stCondLst>
                                        </p:cTn>
                                        <p:tgtEl>
                                          <p:spTgt spid="60"/>
                                        </p:tgtEl>
                                        <p:attrNameLst>
                                          <p:attrName>r</p:attrName>
                                        </p:attrNameLst>
                                      </p:cBhvr>
                                    </p:animRot>
                                    <p:animRot by="240000">
                                      <p:cBhvr>
                                        <p:cTn id="52" dur="200" fill="hold">
                                          <p:stCondLst>
                                            <p:cond delay="400"/>
                                          </p:stCondLst>
                                        </p:cTn>
                                        <p:tgtEl>
                                          <p:spTgt spid="60"/>
                                        </p:tgtEl>
                                        <p:attrNameLst>
                                          <p:attrName>r</p:attrName>
                                        </p:attrNameLst>
                                      </p:cBhvr>
                                    </p:animRot>
                                    <p:animRot by="-240000">
                                      <p:cBhvr>
                                        <p:cTn id="53" dur="200" fill="hold">
                                          <p:stCondLst>
                                            <p:cond delay="600"/>
                                          </p:stCondLst>
                                        </p:cTn>
                                        <p:tgtEl>
                                          <p:spTgt spid="60"/>
                                        </p:tgtEl>
                                        <p:attrNameLst>
                                          <p:attrName>r</p:attrName>
                                        </p:attrNameLst>
                                      </p:cBhvr>
                                    </p:animRot>
                                    <p:animRot by="120000">
                                      <p:cBhvr>
                                        <p:cTn id="54" dur="200" fill="hold">
                                          <p:stCondLst>
                                            <p:cond delay="800"/>
                                          </p:stCondLst>
                                        </p:cTn>
                                        <p:tgtEl>
                                          <p:spTgt spid="6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62"/>
                                        </p:tgtEl>
                                        <p:attrNameLst>
                                          <p:attrName>r</p:attrName>
                                        </p:attrNameLst>
                                      </p:cBhvr>
                                    </p:animRot>
                                    <p:animRot by="-240000">
                                      <p:cBhvr>
                                        <p:cTn id="57" dur="200" fill="hold">
                                          <p:stCondLst>
                                            <p:cond delay="200"/>
                                          </p:stCondLst>
                                        </p:cTn>
                                        <p:tgtEl>
                                          <p:spTgt spid="62"/>
                                        </p:tgtEl>
                                        <p:attrNameLst>
                                          <p:attrName>r</p:attrName>
                                        </p:attrNameLst>
                                      </p:cBhvr>
                                    </p:animRot>
                                    <p:animRot by="240000">
                                      <p:cBhvr>
                                        <p:cTn id="58" dur="200" fill="hold">
                                          <p:stCondLst>
                                            <p:cond delay="400"/>
                                          </p:stCondLst>
                                        </p:cTn>
                                        <p:tgtEl>
                                          <p:spTgt spid="62"/>
                                        </p:tgtEl>
                                        <p:attrNameLst>
                                          <p:attrName>r</p:attrName>
                                        </p:attrNameLst>
                                      </p:cBhvr>
                                    </p:animRot>
                                    <p:animRot by="-240000">
                                      <p:cBhvr>
                                        <p:cTn id="59" dur="200" fill="hold">
                                          <p:stCondLst>
                                            <p:cond delay="600"/>
                                          </p:stCondLst>
                                        </p:cTn>
                                        <p:tgtEl>
                                          <p:spTgt spid="62"/>
                                        </p:tgtEl>
                                        <p:attrNameLst>
                                          <p:attrName>r</p:attrName>
                                        </p:attrNameLst>
                                      </p:cBhvr>
                                    </p:animRot>
                                    <p:animRot by="120000">
                                      <p:cBhvr>
                                        <p:cTn id="60" dur="200" fill="hold">
                                          <p:stCondLst>
                                            <p:cond delay="800"/>
                                          </p:stCondLst>
                                        </p:cTn>
                                        <p:tgtEl>
                                          <p:spTgt spid="6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0"/>
                                        </p:tgtEl>
                                        <p:attrNameLst>
                                          <p:attrName>r</p:attrName>
                                        </p:attrNameLst>
                                      </p:cBhvr>
                                    </p:animRot>
                                    <p:animRot by="-240000">
                                      <p:cBhvr>
                                        <p:cTn id="63" dur="200" fill="hold">
                                          <p:stCondLst>
                                            <p:cond delay="200"/>
                                          </p:stCondLst>
                                        </p:cTn>
                                        <p:tgtEl>
                                          <p:spTgt spid="70"/>
                                        </p:tgtEl>
                                        <p:attrNameLst>
                                          <p:attrName>r</p:attrName>
                                        </p:attrNameLst>
                                      </p:cBhvr>
                                    </p:animRot>
                                    <p:animRot by="240000">
                                      <p:cBhvr>
                                        <p:cTn id="64" dur="200" fill="hold">
                                          <p:stCondLst>
                                            <p:cond delay="400"/>
                                          </p:stCondLst>
                                        </p:cTn>
                                        <p:tgtEl>
                                          <p:spTgt spid="70"/>
                                        </p:tgtEl>
                                        <p:attrNameLst>
                                          <p:attrName>r</p:attrName>
                                        </p:attrNameLst>
                                      </p:cBhvr>
                                    </p:animRot>
                                    <p:animRot by="-240000">
                                      <p:cBhvr>
                                        <p:cTn id="65" dur="200" fill="hold">
                                          <p:stCondLst>
                                            <p:cond delay="600"/>
                                          </p:stCondLst>
                                        </p:cTn>
                                        <p:tgtEl>
                                          <p:spTgt spid="70"/>
                                        </p:tgtEl>
                                        <p:attrNameLst>
                                          <p:attrName>r</p:attrName>
                                        </p:attrNameLst>
                                      </p:cBhvr>
                                    </p:animRot>
                                    <p:animRot by="120000">
                                      <p:cBhvr>
                                        <p:cTn id="66" dur="200" fill="hold">
                                          <p:stCondLst>
                                            <p:cond delay="800"/>
                                          </p:stCondLst>
                                        </p:cTn>
                                        <p:tgtEl>
                                          <p:spTgt spid="70"/>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1"/>
                                        </p:tgtEl>
                                        <p:attrNameLst>
                                          <p:attrName>r</p:attrName>
                                        </p:attrNameLst>
                                      </p:cBhvr>
                                    </p:animRot>
                                    <p:animRot by="-240000">
                                      <p:cBhvr>
                                        <p:cTn id="69" dur="200" fill="hold">
                                          <p:stCondLst>
                                            <p:cond delay="200"/>
                                          </p:stCondLst>
                                        </p:cTn>
                                        <p:tgtEl>
                                          <p:spTgt spid="71"/>
                                        </p:tgtEl>
                                        <p:attrNameLst>
                                          <p:attrName>r</p:attrName>
                                        </p:attrNameLst>
                                      </p:cBhvr>
                                    </p:animRot>
                                    <p:animRot by="240000">
                                      <p:cBhvr>
                                        <p:cTn id="70" dur="200" fill="hold">
                                          <p:stCondLst>
                                            <p:cond delay="400"/>
                                          </p:stCondLst>
                                        </p:cTn>
                                        <p:tgtEl>
                                          <p:spTgt spid="71"/>
                                        </p:tgtEl>
                                        <p:attrNameLst>
                                          <p:attrName>r</p:attrName>
                                        </p:attrNameLst>
                                      </p:cBhvr>
                                    </p:animRot>
                                    <p:animRot by="-240000">
                                      <p:cBhvr>
                                        <p:cTn id="71" dur="200" fill="hold">
                                          <p:stCondLst>
                                            <p:cond delay="600"/>
                                          </p:stCondLst>
                                        </p:cTn>
                                        <p:tgtEl>
                                          <p:spTgt spid="71"/>
                                        </p:tgtEl>
                                        <p:attrNameLst>
                                          <p:attrName>r</p:attrName>
                                        </p:attrNameLst>
                                      </p:cBhvr>
                                    </p:animRot>
                                    <p:animRot by="120000">
                                      <p:cBhvr>
                                        <p:cTn id="72" dur="200" fill="hold">
                                          <p:stCondLst>
                                            <p:cond delay="800"/>
                                          </p:stCondLst>
                                        </p:cTn>
                                        <p:tgtEl>
                                          <p:spTgt spid="71"/>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72"/>
                                        </p:tgtEl>
                                        <p:attrNameLst>
                                          <p:attrName>r</p:attrName>
                                        </p:attrNameLst>
                                      </p:cBhvr>
                                    </p:animRot>
                                    <p:animRot by="-240000">
                                      <p:cBhvr>
                                        <p:cTn id="75" dur="200" fill="hold">
                                          <p:stCondLst>
                                            <p:cond delay="200"/>
                                          </p:stCondLst>
                                        </p:cTn>
                                        <p:tgtEl>
                                          <p:spTgt spid="72"/>
                                        </p:tgtEl>
                                        <p:attrNameLst>
                                          <p:attrName>r</p:attrName>
                                        </p:attrNameLst>
                                      </p:cBhvr>
                                    </p:animRot>
                                    <p:animRot by="240000">
                                      <p:cBhvr>
                                        <p:cTn id="76" dur="200" fill="hold">
                                          <p:stCondLst>
                                            <p:cond delay="400"/>
                                          </p:stCondLst>
                                        </p:cTn>
                                        <p:tgtEl>
                                          <p:spTgt spid="72"/>
                                        </p:tgtEl>
                                        <p:attrNameLst>
                                          <p:attrName>r</p:attrName>
                                        </p:attrNameLst>
                                      </p:cBhvr>
                                    </p:animRot>
                                    <p:animRot by="-240000">
                                      <p:cBhvr>
                                        <p:cTn id="77" dur="200" fill="hold">
                                          <p:stCondLst>
                                            <p:cond delay="600"/>
                                          </p:stCondLst>
                                        </p:cTn>
                                        <p:tgtEl>
                                          <p:spTgt spid="72"/>
                                        </p:tgtEl>
                                        <p:attrNameLst>
                                          <p:attrName>r</p:attrName>
                                        </p:attrNameLst>
                                      </p:cBhvr>
                                    </p:animRot>
                                    <p:animRot by="120000">
                                      <p:cBhvr>
                                        <p:cTn id="78" dur="200" fill="hold">
                                          <p:stCondLst>
                                            <p:cond delay="800"/>
                                          </p:stCondLst>
                                        </p:cTn>
                                        <p:tgtEl>
                                          <p:spTgt spid="72"/>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73"/>
                                        </p:tgtEl>
                                        <p:attrNameLst>
                                          <p:attrName>r</p:attrName>
                                        </p:attrNameLst>
                                      </p:cBhvr>
                                    </p:animRot>
                                    <p:animRot by="-240000">
                                      <p:cBhvr>
                                        <p:cTn id="81" dur="200" fill="hold">
                                          <p:stCondLst>
                                            <p:cond delay="200"/>
                                          </p:stCondLst>
                                        </p:cTn>
                                        <p:tgtEl>
                                          <p:spTgt spid="73"/>
                                        </p:tgtEl>
                                        <p:attrNameLst>
                                          <p:attrName>r</p:attrName>
                                        </p:attrNameLst>
                                      </p:cBhvr>
                                    </p:animRot>
                                    <p:animRot by="240000">
                                      <p:cBhvr>
                                        <p:cTn id="82" dur="200" fill="hold">
                                          <p:stCondLst>
                                            <p:cond delay="400"/>
                                          </p:stCondLst>
                                        </p:cTn>
                                        <p:tgtEl>
                                          <p:spTgt spid="73"/>
                                        </p:tgtEl>
                                        <p:attrNameLst>
                                          <p:attrName>r</p:attrName>
                                        </p:attrNameLst>
                                      </p:cBhvr>
                                    </p:animRot>
                                    <p:animRot by="-240000">
                                      <p:cBhvr>
                                        <p:cTn id="83" dur="200" fill="hold">
                                          <p:stCondLst>
                                            <p:cond delay="600"/>
                                          </p:stCondLst>
                                        </p:cTn>
                                        <p:tgtEl>
                                          <p:spTgt spid="73"/>
                                        </p:tgtEl>
                                        <p:attrNameLst>
                                          <p:attrName>r</p:attrName>
                                        </p:attrNameLst>
                                      </p:cBhvr>
                                    </p:animRot>
                                    <p:animRot by="120000">
                                      <p:cBhvr>
                                        <p:cTn id="84" dur="200" fill="hold">
                                          <p:stCondLst>
                                            <p:cond delay="800"/>
                                          </p:stCondLst>
                                        </p:cTn>
                                        <p:tgtEl>
                                          <p:spTgt spid="73"/>
                                        </p:tgtEl>
                                        <p:attrNameLst>
                                          <p:attrName>r</p:attrName>
                                        </p:attrNameLst>
                                      </p:cBhvr>
                                    </p:animRo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74"/>
                                        </p:tgtEl>
                                        <p:attrNameLst>
                                          <p:attrName>r</p:attrName>
                                        </p:attrNameLst>
                                      </p:cBhvr>
                                    </p:animRot>
                                    <p:animRot by="-240000">
                                      <p:cBhvr>
                                        <p:cTn id="87" dur="200" fill="hold">
                                          <p:stCondLst>
                                            <p:cond delay="200"/>
                                          </p:stCondLst>
                                        </p:cTn>
                                        <p:tgtEl>
                                          <p:spTgt spid="74"/>
                                        </p:tgtEl>
                                        <p:attrNameLst>
                                          <p:attrName>r</p:attrName>
                                        </p:attrNameLst>
                                      </p:cBhvr>
                                    </p:animRot>
                                    <p:animRot by="240000">
                                      <p:cBhvr>
                                        <p:cTn id="88" dur="200" fill="hold">
                                          <p:stCondLst>
                                            <p:cond delay="400"/>
                                          </p:stCondLst>
                                        </p:cTn>
                                        <p:tgtEl>
                                          <p:spTgt spid="74"/>
                                        </p:tgtEl>
                                        <p:attrNameLst>
                                          <p:attrName>r</p:attrName>
                                        </p:attrNameLst>
                                      </p:cBhvr>
                                    </p:animRot>
                                    <p:animRot by="-240000">
                                      <p:cBhvr>
                                        <p:cTn id="89" dur="200" fill="hold">
                                          <p:stCondLst>
                                            <p:cond delay="600"/>
                                          </p:stCondLst>
                                        </p:cTn>
                                        <p:tgtEl>
                                          <p:spTgt spid="74"/>
                                        </p:tgtEl>
                                        <p:attrNameLst>
                                          <p:attrName>r</p:attrName>
                                        </p:attrNameLst>
                                      </p:cBhvr>
                                    </p:animRot>
                                    <p:animRot by="120000">
                                      <p:cBhvr>
                                        <p:cTn id="90" dur="200" fill="hold">
                                          <p:stCondLst>
                                            <p:cond delay="800"/>
                                          </p:stCondLst>
                                        </p:cTn>
                                        <p:tgtEl>
                                          <p:spTgt spid="74"/>
                                        </p:tgtEl>
                                        <p:attrNameLst>
                                          <p:attrName>r</p:attrName>
                                        </p:attrNameLst>
                                      </p:cBhvr>
                                    </p:animRot>
                                  </p:childTnLst>
                                </p:cTn>
                              </p:par>
                              <p:par>
                                <p:cTn id="91" presetID="32" presetClass="emph" presetSubtype="0" repeatCount="indefinite" fill="hold" nodeType="withEffect">
                                  <p:stCondLst>
                                    <p:cond delay="0"/>
                                  </p:stCondLst>
                                  <p:childTnLst>
                                    <p:animRot by="120000">
                                      <p:cBhvr>
                                        <p:cTn id="92" dur="100" fill="hold">
                                          <p:stCondLst>
                                            <p:cond delay="0"/>
                                          </p:stCondLst>
                                        </p:cTn>
                                        <p:tgtEl>
                                          <p:spTgt spid="75"/>
                                        </p:tgtEl>
                                        <p:attrNameLst>
                                          <p:attrName>r</p:attrName>
                                        </p:attrNameLst>
                                      </p:cBhvr>
                                    </p:animRot>
                                    <p:animRot by="-240000">
                                      <p:cBhvr>
                                        <p:cTn id="93" dur="200" fill="hold">
                                          <p:stCondLst>
                                            <p:cond delay="200"/>
                                          </p:stCondLst>
                                        </p:cTn>
                                        <p:tgtEl>
                                          <p:spTgt spid="75"/>
                                        </p:tgtEl>
                                        <p:attrNameLst>
                                          <p:attrName>r</p:attrName>
                                        </p:attrNameLst>
                                      </p:cBhvr>
                                    </p:animRot>
                                    <p:animRot by="240000">
                                      <p:cBhvr>
                                        <p:cTn id="94" dur="200" fill="hold">
                                          <p:stCondLst>
                                            <p:cond delay="400"/>
                                          </p:stCondLst>
                                        </p:cTn>
                                        <p:tgtEl>
                                          <p:spTgt spid="75"/>
                                        </p:tgtEl>
                                        <p:attrNameLst>
                                          <p:attrName>r</p:attrName>
                                        </p:attrNameLst>
                                      </p:cBhvr>
                                    </p:animRot>
                                    <p:animRot by="-240000">
                                      <p:cBhvr>
                                        <p:cTn id="95" dur="200" fill="hold">
                                          <p:stCondLst>
                                            <p:cond delay="600"/>
                                          </p:stCondLst>
                                        </p:cTn>
                                        <p:tgtEl>
                                          <p:spTgt spid="75"/>
                                        </p:tgtEl>
                                        <p:attrNameLst>
                                          <p:attrName>r</p:attrName>
                                        </p:attrNameLst>
                                      </p:cBhvr>
                                    </p:animRot>
                                    <p:animRot by="120000">
                                      <p:cBhvr>
                                        <p:cTn id="96" dur="200" fill="hold">
                                          <p:stCondLst>
                                            <p:cond delay="800"/>
                                          </p:stCondLst>
                                        </p:cTn>
                                        <p:tgtEl>
                                          <p:spTgt spid="7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100" fill="hold">
                                          <p:stCondLst>
                                            <p:cond delay="0"/>
                                          </p:stCondLst>
                                        </p:cTn>
                                        <p:tgtEl>
                                          <p:spTgt spid="77"/>
                                        </p:tgtEl>
                                        <p:attrNameLst>
                                          <p:attrName>r</p:attrName>
                                        </p:attrNameLst>
                                      </p:cBhvr>
                                    </p:animRot>
                                    <p:animRot by="-240000">
                                      <p:cBhvr>
                                        <p:cTn id="99" dur="200" fill="hold">
                                          <p:stCondLst>
                                            <p:cond delay="200"/>
                                          </p:stCondLst>
                                        </p:cTn>
                                        <p:tgtEl>
                                          <p:spTgt spid="77"/>
                                        </p:tgtEl>
                                        <p:attrNameLst>
                                          <p:attrName>r</p:attrName>
                                        </p:attrNameLst>
                                      </p:cBhvr>
                                    </p:animRot>
                                    <p:animRot by="240000">
                                      <p:cBhvr>
                                        <p:cTn id="100" dur="200" fill="hold">
                                          <p:stCondLst>
                                            <p:cond delay="400"/>
                                          </p:stCondLst>
                                        </p:cTn>
                                        <p:tgtEl>
                                          <p:spTgt spid="77"/>
                                        </p:tgtEl>
                                        <p:attrNameLst>
                                          <p:attrName>r</p:attrName>
                                        </p:attrNameLst>
                                      </p:cBhvr>
                                    </p:animRot>
                                    <p:animRot by="-240000">
                                      <p:cBhvr>
                                        <p:cTn id="101" dur="200" fill="hold">
                                          <p:stCondLst>
                                            <p:cond delay="600"/>
                                          </p:stCondLst>
                                        </p:cTn>
                                        <p:tgtEl>
                                          <p:spTgt spid="77"/>
                                        </p:tgtEl>
                                        <p:attrNameLst>
                                          <p:attrName>r</p:attrName>
                                        </p:attrNameLst>
                                      </p:cBhvr>
                                    </p:animRot>
                                    <p:animRot by="120000">
                                      <p:cBhvr>
                                        <p:cTn id="102" dur="200" fill="hold">
                                          <p:stCondLst>
                                            <p:cond delay="800"/>
                                          </p:stCondLst>
                                        </p:cTn>
                                        <p:tgtEl>
                                          <p:spTgt spid="77"/>
                                        </p:tgtEl>
                                        <p:attrNameLst>
                                          <p:attrName>r</p:attrName>
                                        </p:attrNameLst>
                                      </p:cBhvr>
                                    </p:animRot>
                                  </p:childTnLst>
                                </p:cTn>
                              </p:par>
                              <p:par>
                                <p:cTn id="103" presetID="32" presetClass="emph" presetSubtype="0" repeatCount="indefinite" fill="hold" nodeType="withEffect">
                                  <p:stCondLst>
                                    <p:cond delay="0"/>
                                  </p:stCondLst>
                                  <p:childTnLst>
                                    <p:animRot by="120000">
                                      <p:cBhvr>
                                        <p:cTn id="104" dur="100" fill="hold">
                                          <p:stCondLst>
                                            <p:cond delay="0"/>
                                          </p:stCondLst>
                                        </p:cTn>
                                        <p:tgtEl>
                                          <p:spTgt spid="79"/>
                                        </p:tgtEl>
                                        <p:attrNameLst>
                                          <p:attrName>r</p:attrName>
                                        </p:attrNameLst>
                                      </p:cBhvr>
                                    </p:animRot>
                                    <p:animRot by="-240000">
                                      <p:cBhvr>
                                        <p:cTn id="105" dur="200" fill="hold">
                                          <p:stCondLst>
                                            <p:cond delay="200"/>
                                          </p:stCondLst>
                                        </p:cTn>
                                        <p:tgtEl>
                                          <p:spTgt spid="79"/>
                                        </p:tgtEl>
                                        <p:attrNameLst>
                                          <p:attrName>r</p:attrName>
                                        </p:attrNameLst>
                                      </p:cBhvr>
                                    </p:animRot>
                                    <p:animRot by="240000">
                                      <p:cBhvr>
                                        <p:cTn id="106" dur="200" fill="hold">
                                          <p:stCondLst>
                                            <p:cond delay="400"/>
                                          </p:stCondLst>
                                        </p:cTn>
                                        <p:tgtEl>
                                          <p:spTgt spid="79"/>
                                        </p:tgtEl>
                                        <p:attrNameLst>
                                          <p:attrName>r</p:attrName>
                                        </p:attrNameLst>
                                      </p:cBhvr>
                                    </p:animRot>
                                    <p:animRot by="-240000">
                                      <p:cBhvr>
                                        <p:cTn id="107" dur="200" fill="hold">
                                          <p:stCondLst>
                                            <p:cond delay="600"/>
                                          </p:stCondLst>
                                        </p:cTn>
                                        <p:tgtEl>
                                          <p:spTgt spid="79"/>
                                        </p:tgtEl>
                                        <p:attrNameLst>
                                          <p:attrName>r</p:attrName>
                                        </p:attrNameLst>
                                      </p:cBhvr>
                                    </p:animRot>
                                    <p:animRot by="120000">
                                      <p:cBhvr>
                                        <p:cTn id="108"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19"/>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5" restart="whenNotActive" fill="hold" evtFilter="cancelBubble" nodeType="interactiveSeq">
                <p:stCondLst>
                  <p:cond evt="onClick" delay="0">
                    <p:tgtEl>
                      <p:spTgt spid="54"/>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54"/>
                                        </p:tgtEl>
                                      </p:cBhvr>
                                    </p:animEffect>
                                    <p:set>
                                      <p:cBhvr>
                                        <p:cTn id="12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1" restart="whenNotActive" fill="hold" evtFilter="cancelBubble" nodeType="interactiveSeq">
                <p:stCondLst>
                  <p:cond evt="onClick" delay="0">
                    <p:tgtEl>
                      <p:spTgt spid="5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55"/>
                                        </p:tgtEl>
                                      </p:cBhvr>
                                    </p:animEffect>
                                    <p:set>
                                      <p:cBhvr>
                                        <p:cTn id="12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56"/>
                                        </p:tgtEl>
                                      </p:cBhvr>
                                    </p:animEffect>
                                    <p:set>
                                      <p:cBhvr>
                                        <p:cTn id="132"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3" restart="whenNotActive" fill="hold" evtFilter="cancelBubble" nodeType="interactiveSeq">
                <p:stCondLst>
                  <p:cond evt="onClick" delay="0">
                    <p:tgtEl>
                      <p:spTgt spid="57"/>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57"/>
                                        </p:tgtEl>
                                      </p:cBhvr>
                                    </p:animEffect>
                                    <p:set>
                                      <p:cBhvr>
                                        <p:cTn id="13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9" restart="whenNotActive" fill="hold" evtFilter="cancelBubble" nodeType="interactiveSeq">
                <p:stCondLst>
                  <p:cond evt="onClick" delay="0">
                    <p:tgtEl>
                      <p:spTgt spid="58"/>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500"/>
                                        <p:tgtEl>
                                          <p:spTgt spid="58"/>
                                        </p:tgtEl>
                                      </p:cBhvr>
                                    </p:animEffect>
                                    <p:set>
                                      <p:cBhvr>
                                        <p:cTn id="144"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5" restart="whenNotActive" fill="hold" evtFilter="cancelBubble" nodeType="interactiveSeq">
                <p:stCondLst>
                  <p:cond evt="onClick" delay="0">
                    <p:tgtEl>
                      <p:spTgt spid="60"/>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60"/>
                                        </p:tgtEl>
                                      </p:cBhvr>
                                    </p:animEffect>
                                    <p:set>
                                      <p:cBhvr>
                                        <p:cTn id="150"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51" restart="whenNotActive" fill="hold" evtFilter="cancelBubble" nodeType="interactiveSeq">
                <p:stCondLst>
                  <p:cond evt="onClick" delay="0">
                    <p:tgtEl>
                      <p:spTgt spid="62"/>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500"/>
                                        <p:tgtEl>
                                          <p:spTgt spid="62"/>
                                        </p:tgtEl>
                                      </p:cBhvr>
                                    </p:animEffect>
                                    <p:set>
                                      <p:cBhvr>
                                        <p:cTn id="156"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57" restart="whenNotActive" fill="hold" evtFilter="cancelBubble" nodeType="interactiveSeq">
                <p:stCondLst>
                  <p:cond evt="onClick" delay="0">
                    <p:tgtEl>
                      <p:spTgt spid="70"/>
                    </p:tgtEl>
                  </p:cond>
                </p:stCondLst>
                <p:endSync evt="end" delay="0">
                  <p:rtn val="all"/>
                </p:endSync>
                <p:childTnLst>
                  <p:par>
                    <p:cTn id="158" fill="hold">
                      <p:stCondLst>
                        <p:cond delay="0"/>
                      </p:stCondLst>
                      <p:childTnLst>
                        <p:par>
                          <p:cTn id="159" fill="hold">
                            <p:stCondLst>
                              <p:cond delay="0"/>
                            </p:stCondLst>
                            <p:childTnLst>
                              <p:par>
                                <p:cTn id="160" presetID="42" presetClass="exit" presetSubtype="0" fill="hold" nodeType="clickEffect">
                                  <p:stCondLst>
                                    <p:cond delay="0"/>
                                  </p:stCondLst>
                                  <p:childTnLst>
                                    <p:animEffect transition="out" filter="fade">
                                      <p:cBhvr>
                                        <p:cTn id="161" dur="1000"/>
                                        <p:tgtEl>
                                          <p:spTgt spid="70"/>
                                        </p:tgtEl>
                                      </p:cBhvr>
                                    </p:animEffect>
                                    <p:anim calcmode="lin" valueType="num">
                                      <p:cBhvr>
                                        <p:cTn id="162" dur="1000"/>
                                        <p:tgtEl>
                                          <p:spTgt spid="70"/>
                                        </p:tgtEl>
                                        <p:attrNameLst>
                                          <p:attrName>ppt_x</p:attrName>
                                        </p:attrNameLst>
                                      </p:cBhvr>
                                      <p:tavLst>
                                        <p:tav tm="0">
                                          <p:val>
                                            <p:strVal val="ppt_x"/>
                                          </p:val>
                                        </p:tav>
                                        <p:tav tm="100000">
                                          <p:val>
                                            <p:strVal val="ppt_x"/>
                                          </p:val>
                                        </p:tav>
                                      </p:tavLst>
                                    </p:anim>
                                    <p:anim calcmode="lin" valueType="num">
                                      <p:cBhvr>
                                        <p:cTn id="163" dur="1000"/>
                                        <p:tgtEl>
                                          <p:spTgt spid="70"/>
                                        </p:tgtEl>
                                        <p:attrNameLst>
                                          <p:attrName>ppt_y</p:attrName>
                                        </p:attrNameLst>
                                      </p:cBhvr>
                                      <p:tavLst>
                                        <p:tav tm="0">
                                          <p:val>
                                            <p:strVal val="ppt_y"/>
                                          </p:val>
                                        </p:tav>
                                        <p:tav tm="100000">
                                          <p:val>
                                            <p:strVal val="ppt_y+.1"/>
                                          </p:val>
                                        </p:tav>
                                      </p:tavLst>
                                    </p:anim>
                                    <p:set>
                                      <p:cBhvr>
                                        <p:cTn id="164"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5" restart="whenNotActive" fill="hold" evtFilter="cancelBubble" nodeType="interactiveSeq">
                <p:stCondLst>
                  <p:cond evt="onClick" delay="0">
                    <p:tgtEl>
                      <p:spTgt spid="71"/>
                    </p:tgtEl>
                  </p:cond>
                </p:stCondLst>
                <p:endSync evt="end" delay="0">
                  <p:rtn val="all"/>
                </p:endSync>
                <p:childTnLst>
                  <p:par>
                    <p:cTn id="166" fill="hold">
                      <p:stCondLst>
                        <p:cond delay="0"/>
                      </p:stCondLst>
                      <p:childTnLst>
                        <p:par>
                          <p:cTn id="167" fill="hold">
                            <p:stCondLst>
                              <p:cond delay="0"/>
                            </p:stCondLst>
                            <p:childTnLst>
                              <p:par>
                                <p:cTn id="168" presetID="42" presetClass="exit" presetSubtype="0" fill="hold" nodeType="clickEffect">
                                  <p:stCondLst>
                                    <p:cond delay="0"/>
                                  </p:stCondLst>
                                  <p:childTnLst>
                                    <p:animEffect transition="out" filter="fade">
                                      <p:cBhvr>
                                        <p:cTn id="169" dur="1000"/>
                                        <p:tgtEl>
                                          <p:spTgt spid="71"/>
                                        </p:tgtEl>
                                      </p:cBhvr>
                                    </p:animEffect>
                                    <p:anim calcmode="lin" valueType="num">
                                      <p:cBhvr>
                                        <p:cTn id="170" dur="1000"/>
                                        <p:tgtEl>
                                          <p:spTgt spid="71"/>
                                        </p:tgtEl>
                                        <p:attrNameLst>
                                          <p:attrName>ppt_x</p:attrName>
                                        </p:attrNameLst>
                                      </p:cBhvr>
                                      <p:tavLst>
                                        <p:tav tm="0">
                                          <p:val>
                                            <p:strVal val="ppt_x"/>
                                          </p:val>
                                        </p:tav>
                                        <p:tav tm="100000">
                                          <p:val>
                                            <p:strVal val="ppt_x"/>
                                          </p:val>
                                        </p:tav>
                                      </p:tavLst>
                                    </p:anim>
                                    <p:anim calcmode="lin" valueType="num">
                                      <p:cBhvr>
                                        <p:cTn id="171" dur="1000"/>
                                        <p:tgtEl>
                                          <p:spTgt spid="71"/>
                                        </p:tgtEl>
                                        <p:attrNameLst>
                                          <p:attrName>ppt_y</p:attrName>
                                        </p:attrNameLst>
                                      </p:cBhvr>
                                      <p:tavLst>
                                        <p:tav tm="0">
                                          <p:val>
                                            <p:strVal val="ppt_y"/>
                                          </p:val>
                                        </p:tav>
                                        <p:tav tm="100000">
                                          <p:val>
                                            <p:strVal val="ppt_y+.1"/>
                                          </p:val>
                                        </p:tav>
                                      </p:tavLst>
                                    </p:anim>
                                    <p:set>
                                      <p:cBhvr>
                                        <p:cTn id="172"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3" restart="whenNotActive" fill="hold" evtFilter="cancelBubble" nodeType="interactiveSeq">
                <p:stCondLst>
                  <p:cond evt="onClick" delay="0">
                    <p:tgtEl>
                      <p:spTgt spid="72"/>
                    </p:tgtEl>
                  </p:cond>
                </p:stCondLst>
                <p:endSync evt="end" delay="0">
                  <p:rtn val="all"/>
                </p:endSync>
                <p:childTnLst>
                  <p:par>
                    <p:cTn id="174" fill="hold">
                      <p:stCondLst>
                        <p:cond delay="0"/>
                      </p:stCondLst>
                      <p:childTnLst>
                        <p:par>
                          <p:cTn id="175" fill="hold">
                            <p:stCondLst>
                              <p:cond delay="0"/>
                            </p:stCondLst>
                            <p:childTnLst>
                              <p:par>
                                <p:cTn id="176" presetID="42" presetClass="exit" presetSubtype="0" fill="hold" nodeType="clickEffect">
                                  <p:stCondLst>
                                    <p:cond delay="0"/>
                                  </p:stCondLst>
                                  <p:childTnLst>
                                    <p:animEffect transition="out" filter="fade">
                                      <p:cBhvr>
                                        <p:cTn id="177" dur="1000"/>
                                        <p:tgtEl>
                                          <p:spTgt spid="72"/>
                                        </p:tgtEl>
                                      </p:cBhvr>
                                    </p:animEffect>
                                    <p:anim calcmode="lin" valueType="num">
                                      <p:cBhvr>
                                        <p:cTn id="178" dur="1000"/>
                                        <p:tgtEl>
                                          <p:spTgt spid="72"/>
                                        </p:tgtEl>
                                        <p:attrNameLst>
                                          <p:attrName>ppt_x</p:attrName>
                                        </p:attrNameLst>
                                      </p:cBhvr>
                                      <p:tavLst>
                                        <p:tav tm="0">
                                          <p:val>
                                            <p:strVal val="ppt_x"/>
                                          </p:val>
                                        </p:tav>
                                        <p:tav tm="100000">
                                          <p:val>
                                            <p:strVal val="ppt_x"/>
                                          </p:val>
                                        </p:tav>
                                      </p:tavLst>
                                    </p:anim>
                                    <p:anim calcmode="lin" valueType="num">
                                      <p:cBhvr>
                                        <p:cTn id="179" dur="1000"/>
                                        <p:tgtEl>
                                          <p:spTgt spid="72"/>
                                        </p:tgtEl>
                                        <p:attrNameLst>
                                          <p:attrName>ppt_y</p:attrName>
                                        </p:attrNameLst>
                                      </p:cBhvr>
                                      <p:tavLst>
                                        <p:tav tm="0">
                                          <p:val>
                                            <p:strVal val="ppt_y"/>
                                          </p:val>
                                        </p:tav>
                                        <p:tav tm="100000">
                                          <p:val>
                                            <p:strVal val="ppt_y+.1"/>
                                          </p:val>
                                        </p:tav>
                                      </p:tavLst>
                                    </p:anim>
                                    <p:set>
                                      <p:cBhvr>
                                        <p:cTn id="180"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81" restart="whenNotActive" fill="hold" evtFilter="cancelBubble" nodeType="interactiveSeq">
                <p:stCondLst>
                  <p:cond evt="onClick" delay="0">
                    <p:tgtEl>
                      <p:spTgt spid="73"/>
                    </p:tgtEl>
                  </p:cond>
                </p:stCondLst>
                <p:endSync evt="end" delay="0">
                  <p:rtn val="all"/>
                </p:endSync>
                <p:childTnLst>
                  <p:par>
                    <p:cTn id="182" fill="hold">
                      <p:stCondLst>
                        <p:cond delay="0"/>
                      </p:stCondLst>
                      <p:childTnLst>
                        <p:par>
                          <p:cTn id="183" fill="hold">
                            <p:stCondLst>
                              <p:cond delay="0"/>
                            </p:stCondLst>
                            <p:childTnLst>
                              <p:par>
                                <p:cTn id="184" presetID="42" presetClass="exit" presetSubtype="0" fill="hold" nodeType="clickEffect">
                                  <p:stCondLst>
                                    <p:cond delay="0"/>
                                  </p:stCondLst>
                                  <p:childTnLst>
                                    <p:animEffect transition="out" filter="fade">
                                      <p:cBhvr>
                                        <p:cTn id="185" dur="1000"/>
                                        <p:tgtEl>
                                          <p:spTgt spid="73"/>
                                        </p:tgtEl>
                                      </p:cBhvr>
                                    </p:animEffect>
                                    <p:anim calcmode="lin" valueType="num">
                                      <p:cBhvr>
                                        <p:cTn id="186" dur="1000"/>
                                        <p:tgtEl>
                                          <p:spTgt spid="73"/>
                                        </p:tgtEl>
                                        <p:attrNameLst>
                                          <p:attrName>ppt_x</p:attrName>
                                        </p:attrNameLst>
                                      </p:cBhvr>
                                      <p:tavLst>
                                        <p:tav tm="0">
                                          <p:val>
                                            <p:strVal val="ppt_x"/>
                                          </p:val>
                                        </p:tav>
                                        <p:tav tm="100000">
                                          <p:val>
                                            <p:strVal val="ppt_x"/>
                                          </p:val>
                                        </p:tav>
                                      </p:tavLst>
                                    </p:anim>
                                    <p:anim calcmode="lin" valueType="num">
                                      <p:cBhvr>
                                        <p:cTn id="187" dur="1000"/>
                                        <p:tgtEl>
                                          <p:spTgt spid="73"/>
                                        </p:tgtEl>
                                        <p:attrNameLst>
                                          <p:attrName>ppt_y</p:attrName>
                                        </p:attrNameLst>
                                      </p:cBhvr>
                                      <p:tavLst>
                                        <p:tav tm="0">
                                          <p:val>
                                            <p:strVal val="ppt_y"/>
                                          </p:val>
                                        </p:tav>
                                        <p:tav tm="100000">
                                          <p:val>
                                            <p:strVal val="ppt_y+.1"/>
                                          </p:val>
                                        </p:tav>
                                      </p:tavLst>
                                    </p:anim>
                                    <p:set>
                                      <p:cBhvr>
                                        <p:cTn id="188"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9" restart="whenNotActive" fill="hold" evtFilter="cancelBubble" nodeType="interactiveSeq">
                <p:stCondLst>
                  <p:cond evt="onClick" delay="0">
                    <p:tgtEl>
                      <p:spTgt spid="74"/>
                    </p:tgtEl>
                  </p:cond>
                </p:stCondLst>
                <p:endSync evt="end" delay="0">
                  <p:rtn val="all"/>
                </p:endSync>
                <p:childTnLst>
                  <p:par>
                    <p:cTn id="190" fill="hold">
                      <p:stCondLst>
                        <p:cond delay="0"/>
                      </p:stCondLst>
                      <p:childTnLst>
                        <p:par>
                          <p:cTn id="191" fill="hold">
                            <p:stCondLst>
                              <p:cond delay="0"/>
                            </p:stCondLst>
                            <p:childTnLst>
                              <p:par>
                                <p:cTn id="192" presetID="42" presetClass="exit" presetSubtype="0" fill="hold" nodeType="clickEffect">
                                  <p:stCondLst>
                                    <p:cond delay="0"/>
                                  </p:stCondLst>
                                  <p:childTnLst>
                                    <p:animEffect transition="out" filter="fade">
                                      <p:cBhvr>
                                        <p:cTn id="193" dur="1000"/>
                                        <p:tgtEl>
                                          <p:spTgt spid="74"/>
                                        </p:tgtEl>
                                      </p:cBhvr>
                                    </p:animEffect>
                                    <p:anim calcmode="lin" valueType="num">
                                      <p:cBhvr>
                                        <p:cTn id="194" dur="1000"/>
                                        <p:tgtEl>
                                          <p:spTgt spid="74"/>
                                        </p:tgtEl>
                                        <p:attrNameLst>
                                          <p:attrName>ppt_x</p:attrName>
                                        </p:attrNameLst>
                                      </p:cBhvr>
                                      <p:tavLst>
                                        <p:tav tm="0">
                                          <p:val>
                                            <p:strVal val="ppt_x"/>
                                          </p:val>
                                        </p:tav>
                                        <p:tav tm="100000">
                                          <p:val>
                                            <p:strVal val="ppt_x"/>
                                          </p:val>
                                        </p:tav>
                                      </p:tavLst>
                                    </p:anim>
                                    <p:anim calcmode="lin" valueType="num">
                                      <p:cBhvr>
                                        <p:cTn id="195" dur="1000"/>
                                        <p:tgtEl>
                                          <p:spTgt spid="74"/>
                                        </p:tgtEl>
                                        <p:attrNameLst>
                                          <p:attrName>ppt_y</p:attrName>
                                        </p:attrNameLst>
                                      </p:cBhvr>
                                      <p:tavLst>
                                        <p:tav tm="0">
                                          <p:val>
                                            <p:strVal val="ppt_y"/>
                                          </p:val>
                                        </p:tav>
                                        <p:tav tm="100000">
                                          <p:val>
                                            <p:strVal val="ppt_y+.1"/>
                                          </p:val>
                                        </p:tav>
                                      </p:tavLst>
                                    </p:anim>
                                    <p:set>
                                      <p:cBhvr>
                                        <p:cTn id="196"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97" restart="whenNotActive" fill="hold" evtFilter="cancelBubble" nodeType="interactiveSeq">
                <p:stCondLst>
                  <p:cond evt="onClick" delay="0">
                    <p:tgtEl>
                      <p:spTgt spid="75"/>
                    </p:tgtEl>
                  </p:cond>
                </p:stCondLst>
                <p:endSync evt="end" delay="0">
                  <p:rtn val="all"/>
                </p:endSync>
                <p:childTnLst>
                  <p:par>
                    <p:cTn id="198" fill="hold">
                      <p:stCondLst>
                        <p:cond delay="0"/>
                      </p:stCondLst>
                      <p:childTnLst>
                        <p:par>
                          <p:cTn id="199" fill="hold">
                            <p:stCondLst>
                              <p:cond delay="0"/>
                            </p:stCondLst>
                            <p:childTnLst>
                              <p:par>
                                <p:cTn id="200" presetID="42" presetClass="exit" presetSubtype="0" fill="hold" nodeType="clickEffect">
                                  <p:stCondLst>
                                    <p:cond delay="0"/>
                                  </p:stCondLst>
                                  <p:childTnLst>
                                    <p:animEffect transition="out" filter="fade">
                                      <p:cBhvr>
                                        <p:cTn id="201" dur="1000"/>
                                        <p:tgtEl>
                                          <p:spTgt spid="75"/>
                                        </p:tgtEl>
                                      </p:cBhvr>
                                    </p:animEffect>
                                    <p:anim calcmode="lin" valueType="num">
                                      <p:cBhvr>
                                        <p:cTn id="202" dur="1000"/>
                                        <p:tgtEl>
                                          <p:spTgt spid="75"/>
                                        </p:tgtEl>
                                        <p:attrNameLst>
                                          <p:attrName>ppt_x</p:attrName>
                                        </p:attrNameLst>
                                      </p:cBhvr>
                                      <p:tavLst>
                                        <p:tav tm="0">
                                          <p:val>
                                            <p:strVal val="ppt_x"/>
                                          </p:val>
                                        </p:tav>
                                        <p:tav tm="100000">
                                          <p:val>
                                            <p:strVal val="ppt_x"/>
                                          </p:val>
                                        </p:tav>
                                      </p:tavLst>
                                    </p:anim>
                                    <p:anim calcmode="lin" valueType="num">
                                      <p:cBhvr>
                                        <p:cTn id="203" dur="1000"/>
                                        <p:tgtEl>
                                          <p:spTgt spid="75"/>
                                        </p:tgtEl>
                                        <p:attrNameLst>
                                          <p:attrName>ppt_y</p:attrName>
                                        </p:attrNameLst>
                                      </p:cBhvr>
                                      <p:tavLst>
                                        <p:tav tm="0">
                                          <p:val>
                                            <p:strVal val="ppt_y"/>
                                          </p:val>
                                        </p:tav>
                                        <p:tav tm="100000">
                                          <p:val>
                                            <p:strVal val="ppt_y+.1"/>
                                          </p:val>
                                        </p:tav>
                                      </p:tavLst>
                                    </p:anim>
                                    <p:set>
                                      <p:cBhvr>
                                        <p:cTn id="204"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05" restart="whenNotActive" fill="hold" evtFilter="cancelBubble" nodeType="interactiveSeq">
                <p:stCondLst>
                  <p:cond evt="onClick" delay="0">
                    <p:tgtEl>
                      <p:spTgt spid="77"/>
                    </p:tgtEl>
                  </p:cond>
                </p:stCondLst>
                <p:endSync evt="end" delay="0">
                  <p:rtn val="all"/>
                </p:endSync>
                <p:childTnLst>
                  <p:par>
                    <p:cTn id="206" fill="hold">
                      <p:stCondLst>
                        <p:cond delay="0"/>
                      </p:stCondLst>
                      <p:childTnLst>
                        <p:par>
                          <p:cTn id="207" fill="hold">
                            <p:stCondLst>
                              <p:cond delay="0"/>
                            </p:stCondLst>
                            <p:childTnLst>
                              <p:par>
                                <p:cTn id="208" presetID="42" presetClass="exit" presetSubtype="0" fill="hold" nodeType="clickEffect">
                                  <p:stCondLst>
                                    <p:cond delay="0"/>
                                  </p:stCondLst>
                                  <p:childTnLst>
                                    <p:animEffect transition="out" filter="fade">
                                      <p:cBhvr>
                                        <p:cTn id="209" dur="1000"/>
                                        <p:tgtEl>
                                          <p:spTgt spid="77"/>
                                        </p:tgtEl>
                                      </p:cBhvr>
                                    </p:animEffect>
                                    <p:anim calcmode="lin" valueType="num">
                                      <p:cBhvr>
                                        <p:cTn id="210" dur="1000"/>
                                        <p:tgtEl>
                                          <p:spTgt spid="77"/>
                                        </p:tgtEl>
                                        <p:attrNameLst>
                                          <p:attrName>ppt_x</p:attrName>
                                        </p:attrNameLst>
                                      </p:cBhvr>
                                      <p:tavLst>
                                        <p:tav tm="0">
                                          <p:val>
                                            <p:strVal val="ppt_x"/>
                                          </p:val>
                                        </p:tav>
                                        <p:tav tm="100000">
                                          <p:val>
                                            <p:strVal val="ppt_x"/>
                                          </p:val>
                                        </p:tav>
                                      </p:tavLst>
                                    </p:anim>
                                    <p:anim calcmode="lin" valueType="num">
                                      <p:cBhvr>
                                        <p:cTn id="211" dur="1000"/>
                                        <p:tgtEl>
                                          <p:spTgt spid="77"/>
                                        </p:tgtEl>
                                        <p:attrNameLst>
                                          <p:attrName>ppt_y</p:attrName>
                                        </p:attrNameLst>
                                      </p:cBhvr>
                                      <p:tavLst>
                                        <p:tav tm="0">
                                          <p:val>
                                            <p:strVal val="ppt_y"/>
                                          </p:val>
                                        </p:tav>
                                        <p:tav tm="100000">
                                          <p:val>
                                            <p:strVal val="ppt_y+.1"/>
                                          </p:val>
                                        </p:tav>
                                      </p:tavLst>
                                    </p:anim>
                                    <p:set>
                                      <p:cBhvr>
                                        <p:cTn id="212"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13" restart="whenNotActive" fill="hold" evtFilter="cancelBubble" nodeType="interactiveSeq">
                <p:stCondLst>
                  <p:cond evt="onClick" delay="0">
                    <p:tgtEl>
                      <p:spTgt spid="79"/>
                    </p:tgtEl>
                  </p:cond>
                </p:stCondLst>
                <p:endSync evt="end" delay="0">
                  <p:rtn val="all"/>
                </p:endSync>
                <p:childTnLst>
                  <p:par>
                    <p:cTn id="214" fill="hold">
                      <p:stCondLst>
                        <p:cond delay="0"/>
                      </p:stCondLst>
                      <p:childTnLst>
                        <p:par>
                          <p:cTn id="215" fill="hold">
                            <p:stCondLst>
                              <p:cond delay="0"/>
                            </p:stCondLst>
                            <p:childTnLst>
                              <p:par>
                                <p:cTn id="216" presetID="42" presetClass="exit" presetSubtype="0" fill="hold" nodeType="clickEffect">
                                  <p:stCondLst>
                                    <p:cond delay="0"/>
                                  </p:stCondLst>
                                  <p:childTnLst>
                                    <p:animEffect transition="out" filter="fade">
                                      <p:cBhvr>
                                        <p:cTn id="217" dur="1000"/>
                                        <p:tgtEl>
                                          <p:spTgt spid="79"/>
                                        </p:tgtEl>
                                      </p:cBhvr>
                                    </p:animEffect>
                                    <p:anim calcmode="lin" valueType="num">
                                      <p:cBhvr>
                                        <p:cTn id="218" dur="1000"/>
                                        <p:tgtEl>
                                          <p:spTgt spid="79"/>
                                        </p:tgtEl>
                                        <p:attrNameLst>
                                          <p:attrName>ppt_x</p:attrName>
                                        </p:attrNameLst>
                                      </p:cBhvr>
                                      <p:tavLst>
                                        <p:tav tm="0">
                                          <p:val>
                                            <p:strVal val="ppt_x"/>
                                          </p:val>
                                        </p:tav>
                                        <p:tav tm="100000">
                                          <p:val>
                                            <p:strVal val="ppt_x"/>
                                          </p:val>
                                        </p:tav>
                                      </p:tavLst>
                                    </p:anim>
                                    <p:anim calcmode="lin" valueType="num">
                                      <p:cBhvr>
                                        <p:cTn id="219" dur="1000"/>
                                        <p:tgtEl>
                                          <p:spTgt spid="79"/>
                                        </p:tgtEl>
                                        <p:attrNameLst>
                                          <p:attrName>ppt_y</p:attrName>
                                        </p:attrNameLst>
                                      </p:cBhvr>
                                      <p:tavLst>
                                        <p:tav tm="0">
                                          <p:val>
                                            <p:strVal val="ppt_y"/>
                                          </p:val>
                                        </p:tav>
                                        <p:tav tm="100000">
                                          <p:val>
                                            <p:strVal val="ppt_y+.1"/>
                                          </p:val>
                                        </p:tav>
                                      </p:tavLst>
                                    </p:anim>
                                    <p:set>
                                      <p:cBhvr>
                                        <p:cTn id="220"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sp>
        <p:nvSpPr>
          <p:cNvPr id="2" name="TextBox 1">
            <a:extLst>
              <a:ext uri="{FF2B5EF4-FFF2-40B4-BE49-F238E27FC236}">
                <a16:creationId xmlns:a16="http://schemas.microsoft.com/office/drawing/2014/main" id="{276E38FC-47E7-028F-BC04-CF484D4A45CC}"/>
              </a:ext>
            </a:extLst>
          </p:cNvPr>
          <p:cNvSpPr txBox="1"/>
          <p:nvPr/>
        </p:nvSpPr>
        <p:spPr>
          <a:xfrm>
            <a:off x="2706328" y="589936"/>
            <a:ext cx="4181168" cy="584775"/>
          </a:xfrm>
          <a:prstGeom prst="rect">
            <a:avLst/>
          </a:prstGeom>
          <a:noFill/>
        </p:spPr>
        <p:txBody>
          <a:bodyPr wrap="square" rtlCol="0">
            <a:spAutoFit/>
          </a:bodyPr>
          <a:lstStyle/>
          <a:p>
            <a:pPr algn="ctr"/>
            <a:r>
              <a:rPr lang="en-US" sz="3200" b="1"/>
              <a:t>NỘI DUNG BÀI HỌC</a:t>
            </a:r>
          </a:p>
        </p:txBody>
      </p:sp>
      <p:sp>
        <p:nvSpPr>
          <p:cNvPr id="4" name="Arrow: Pentagon 3">
            <a:extLst>
              <a:ext uri="{FF2B5EF4-FFF2-40B4-BE49-F238E27FC236}">
                <a16:creationId xmlns:a16="http://schemas.microsoft.com/office/drawing/2014/main" id="{97991C6E-E467-084E-DDF9-C7328525C6F0}"/>
              </a:ext>
            </a:extLst>
          </p:cNvPr>
          <p:cNvSpPr/>
          <p:nvPr/>
        </p:nvSpPr>
        <p:spPr>
          <a:xfrm>
            <a:off x="589936" y="1415845"/>
            <a:ext cx="907025" cy="516193"/>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1</a:t>
            </a:r>
          </a:p>
        </p:txBody>
      </p:sp>
      <p:sp>
        <p:nvSpPr>
          <p:cNvPr id="5" name="Arrow: Pentagon 4">
            <a:extLst>
              <a:ext uri="{FF2B5EF4-FFF2-40B4-BE49-F238E27FC236}">
                <a16:creationId xmlns:a16="http://schemas.microsoft.com/office/drawing/2014/main" id="{7441AE5B-288D-6A3B-011F-FCAA4FC4EA40}"/>
              </a:ext>
            </a:extLst>
          </p:cNvPr>
          <p:cNvSpPr/>
          <p:nvPr/>
        </p:nvSpPr>
        <p:spPr>
          <a:xfrm>
            <a:off x="589936" y="2571135"/>
            <a:ext cx="907025" cy="516193"/>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2</a:t>
            </a:r>
          </a:p>
        </p:txBody>
      </p:sp>
      <p:sp>
        <p:nvSpPr>
          <p:cNvPr id="6" name="Arrow: Pentagon 5">
            <a:extLst>
              <a:ext uri="{FF2B5EF4-FFF2-40B4-BE49-F238E27FC236}">
                <a16:creationId xmlns:a16="http://schemas.microsoft.com/office/drawing/2014/main" id="{A60D6CCB-54F8-3BA7-6685-9EEDC69E070D}"/>
              </a:ext>
            </a:extLst>
          </p:cNvPr>
          <p:cNvSpPr/>
          <p:nvPr/>
        </p:nvSpPr>
        <p:spPr>
          <a:xfrm>
            <a:off x="589935" y="3726425"/>
            <a:ext cx="907025" cy="516193"/>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3</a:t>
            </a:r>
          </a:p>
        </p:txBody>
      </p:sp>
      <p:sp>
        <p:nvSpPr>
          <p:cNvPr id="9" name="TextBox 8">
            <a:extLst>
              <a:ext uri="{FF2B5EF4-FFF2-40B4-BE49-F238E27FC236}">
                <a16:creationId xmlns:a16="http://schemas.microsoft.com/office/drawing/2014/main" id="{6E5BFFDF-E56F-B76E-632D-5E25B8D17310}"/>
              </a:ext>
            </a:extLst>
          </p:cNvPr>
          <p:cNvSpPr txBox="1"/>
          <p:nvPr/>
        </p:nvSpPr>
        <p:spPr>
          <a:xfrm>
            <a:off x="1629695" y="3864622"/>
            <a:ext cx="4999703" cy="446276"/>
          </a:xfrm>
          <a:prstGeom prst="rect">
            <a:avLst/>
          </a:prstGeom>
          <a:noFill/>
        </p:spPr>
        <p:txBody>
          <a:bodyPr wrap="square">
            <a:spAutoFit/>
          </a:bodyPr>
          <a:lstStyle/>
          <a:p>
            <a:pPr algn="just"/>
            <a:r>
              <a:rPr lang="en-US" sz="2300">
                <a:effectLst/>
                <a:latin typeface="+mj-lt"/>
                <a:ea typeface="Times New Roman" panose="02020603050405020304" pitchFamily="18" charset="0"/>
              </a:rPr>
              <a:t>Ứng dụng cảm ứng ở thực vật</a:t>
            </a:r>
            <a:endParaRPr lang="en-US" sz="2300">
              <a:latin typeface="+mj-lt"/>
            </a:endParaRPr>
          </a:p>
        </p:txBody>
      </p:sp>
      <p:sp>
        <p:nvSpPr>
          <p:cNvPr id="12" name="TextBox 11">
            <a:extLst>
              <a:ext uri="{FF2B5EF4-FFF2-40B4-BE49-F238E27FC236}">
                <a16:creationId xmlns:a16="http://schemas.microsoft.com/office/drawing/2014/main" id="{5A9F9A19-2ACC-7C9F-9C3E-DDD1767E77CA}"/>
              </a:ext>
            </a:extLst>
          </p:cNvPr>
          <p:cNvSpPr txBox="1"/>
          <p:nvPr/>
        </p:nvSpPr>
        <p:spPr>
          <a:xfrm>
            <a:off x="1645262" y="2439027"/>
            <a:ext cx="5065253" cy="1088568"/>
          </a:xfrm>
          <a:prstGeom prst="rect">
            <a:avLst/>
          </a:prstGeom>
          <a:noFill/>
        </p:spPr>
        <p:txBody>
          <a:bodyPr wrap="square">
            <a:spAutoFit/>
          </a:bodyPr>
          <a:lstStyle/>
          <a:p>
            <a:pPr marL="0" marR="0" algn="just">
              <a:lnSpc>
                <a:spcPct val="150000"/>
              </a:lnSpc>
              <a:spcBef>
                <a:spcPts val="0"/>
              </a:spcBef>
              <a:spcAft>
                <a:spcPts val="0"/>
              </a:spcAft>
            </a:pPr>
            <a:r>
              <a:rPr lang="en-US" sz="2300">
                <a:effectLst/>
                <a:latin typeface="+mj-lt"/>
                <a:ea typeface="Times New Roman" panose="02020603050405020304" pitchFamily="18" charset="0"/>
              </a:rPr>
              <a:t>Các hình thức cảm ứng và cơ chế cảm ứng ở thực vật</a:t>
            </a:r>
            <a:endParaRPr lang="en-US" sz="2300">
              <a:effectLst/>
              <a:latin typeface="+mj-lt"/>
              <a:ea typeface="Calibri" panose="020F0502020204030204" pitchFamily="34" charset="0"/>
            </a:endParaRPr>
          </a:p>
        </p:txBody>
      </p:sp>
      <p:sp>
        <p:nvSpPr>
          <p:cNvPr id="15" name="TextBox 14">
            <a:extLst>
              <a:ext uri="{FF2B5EF4-FFF2-40B4-BE49-F238E27FC236}">
                <a16:creationId xmlns:a16="http://schemas.microsoft.com/office/drawing/2014/main" id="{05191301-C35F-D758-D61A-188057624608}"/>
              </a:ext>
            </a:extLst>
          </p:cNvPr>
          <p:cNvSpPr txBox="1"/>
          <p:nvPr/>
        </p:nvSpPr>
        <p:spPr>
          <a:xfrm>
            <a:off x="1629696" y="1232896"/>
            <a:ext cx="4999703" cy="1088568"/>
          </a:xfrm>
          <a:prstGeom prst="rect">
            <a:avLst/>
          </a:prstGeom>
          <a:noFill/>
        </p:spPr>
        <p:txBody>
          <a:bodyPr wrap="square">
            <a:spAutoFit/>
          </a:bodyPr>
          <a:lstStyle/>
          <a:p>
            <a:pPr marL="0" marR="0" algn="just">
              <a:lnSpc>
                <a:spcPct val="150000"/>
              </a:lnSpc>
              <a:spcBef>
                <a:spcPts val="0"/>
              </a:spcBef>
              <a:spcAft>
                <a:spcPts val="0"/>
              </a:spcAft>
              <a:tabLst>
                <a:tab pos="0" algn="l"/>
              </a:tabLst>
            </a:pPr>
            <a:r>
              <a:rPr lang="en-US" sz="2300">
                <a:effectLst/>
                <a:latin typeface="+mj-lt"/>
                <a:ea typeface="Times New Roman" panose="02020603050405020304" pitchFamily="18" charset="0"/>
              </a:rPr>
              <a:t>Khái niệm, vai trò và đặc điểm của cảm ứng ở thực vật</a:t>
            </a:r>
            <a:endParaRPr lang="en-US" sz="2300">
              <a:effectLst/>
              <a:latin typeface="+mj-lt"/>
              <a:ea typeface="Calibri" panose="020F0502020204030204" pitchFamily="34" charset="0"/>
            </a:endParaRPr>
          </a:p>
        </p:txBody>
      </p:sp>
      <p:sp>
        <p:nvSpPr>
          <p:cNvPr id="16" name="Freeform 2">
            <a:extLst>
              <a:ext uri="{FF2B5EF4-FFF2-40B4-BE49-F238E27FC236}">
                <a16:creationId xmlns:a16="http://schemas.microsoft.com/office/drawing/2014/main" id="{33FDADFA-9F51-16D3-D966-AABEC75A885E}"/>
              </a:ext>
            </a:extLst>
          </p:cNvPr>
          <p:cNvSpPr/>
          <p:nvPr/>
        </p:nvSpPr>
        <p:spPr>
          <a:xfrm>
            <a:off x="6389682" y="2398084"/>
            <a:ext cx="2614209" cy="2375662"/>
          </a:xfrm>
          <a:custGeom>
            <a:avLst/>
            <a:gdLst/>
            <a:ahLst/>
            <a:cxnLst/>
            <a:rect l="l" t="t" r="r" b="b"/>
            <a:pathLst>
              <a:path w="6311223" h="5735324">
                <a:moveTo>
                  <a:pt x="0" y="0"/>
                </a:moveTo>
                <a:lnTo>
                  <a:pt x="6311223" y="0"/>
                </a:lnTo>
                <a:lnTo>
                  <a:pt x="6311223" y="5735324"/>
                </a:lnTo>
                <a:lnTo>
                  <a:pt x="0" y="5735324"/>
                </a:lnTo>
                <a:lnTo>
                  <a:pt x="0" y="0"/>
                </a:lnTo>
                <a:close/>
              </a:path>
            </a:pathLst>
          </a:custGeom>
          <a:blipFill>
            <a:blip r:embed="rId3"/>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2"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b="1" kern="1200" noProof="1">
                <a:solidFill>
                  <a:prstClr val="black"/>
                </a:solidFill>
                <a:latin typeface="Arial" panose="020B0604020202020204" pitchFamily="34" charset="0"/>
                <a:cs typeface="Arial" panose="020B0604020202020204" pitchFamily="34" charset="0"/>
              </a:rPr>
              <a:t>Câu hỏi </a:t>
            </a:r>
            <a:r>
              <a:rPr lang="en-US" sz="2400" b="1" kern="1200" noProof="1">
                <a:solidFill>
                  <a:prstClr val="black"/>
                </a:solidFill>
                <a:latin typeface="Arial" panose="020B0604020202020204" pitchFamily="34" charset="0"/>
                <a:cs typeface="Arial" panose="020B0604020202020204" pitchFamily="34" charset="0"/>
              </a:rPr>
              <a:t>1: </a:t>
            </a:r>
            <a:r>
              <a:rPr lang="en-US" sz="2400" b="1" kern="1200">
                <a:solidFill>
                  <a:prstClr val="black"/>
                </a:solidFill>
                <a:latin typeface="Arial" panose="020B0604020202020204" pitchFamily="34" charset="0"/>
                <a:cs typeface="Arial" panose="020B0604020202020204" pitchFamily="34" charset="0"/>
              </a:rPr>
              <a:t> </a:t>
            </a:r>
            <a:r>
              <a:rPr lang="en-US" sz="2400" kern="1200">
                <a:solidFill>
                  <a:prstClr val="black"/>
                </a:solidFill>
                <a:latin typeface="Arial" panose="020B0604020202020204" pitchFamily="34" charset="0"/>
                <a:cs typeface="Arial" panose="020B0604020202020204" pitchFamily="34" charset="0"/>
              </a:rPr>
              <a:t>Các hình thức cảm ứng ở thực vật?</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A. </a:t>
            </a:r>
            <a:r>
              <a:rPr lang="en-US" sz="1725" kern="1200">
                <a:solidFill>
                  <a:prstClr val="black"/>
                </a:solidFill>
                <a:latin typeface="Arial" panose="020B0604020202020204" pitchFamily="34" charset="0"/>
                <a:cs typeface="Arial" panose="020B0604020202020204" pitchFamily="34" charset="0"/>
              </a:rPr>
              <a:t>Vận động cảm ứng; Vận động định hướng </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B. </a:t>
            </a:r>
            <a:r>
              <a:rPr lang="en-US" sz="1725" kern="1200">
                <a:solidFill>
                  <a:prstClr val="black"/>
                </a:solidFill>
                <a:latin typeface="Arial" panose="020B0604020202020204" pitchFamily="34" charset="0"/>
                <a:cs typeface="Arial" panose="020B0604020202020204" pitchFamily="34" charset="0"/>
              </a:rPr>
              <a:t>Vận động cảm ứng; Vận động không gian</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C. </a:t>
            </a:r>
            <a:r>
              <a:rPr lang="en-US" sz="1725" kern="1200">
                <a:solidFill>
                  <a:prstClr val="black"/>
                </a:solidFill>
                <a:latin typeface="Arial" panose="020B0604020202020204" pitchFamily="34" charset="0"/>
                <a:cs typeface="Arial" panose="020B0604020202020204" pitchFamily="34" charset="0"/>
              </a:rPr>
              <a:t>Vận động định hướng; Vận động thời gian</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D. </a:t>
            </a:r>
            <a:r>
              <a:rPr lang="en-US" sz="1725" kern="1200">
                <a:solidFill>
                  <a:prstClr val="black"/>
                </a:solidFill>
                <a:latin typeface="Arial" panose="020B0604020202020204" pitchFamily="34" charset="0"/>
                <a:cs typeface="Arial" panose="020B0604020202020204" pitchFamily="34" charset="0"/>
              </a:rPr>
              <a:t>Vận động không gian; Vận động thời gian</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10936" y="203896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white"/>
                </a:solidFill>
                <a:latin typeface="Arial" panose="020B0604020202020204" pitchFamily="34" charset="0"/>
                <a:cs typeface="Arial" panose="020B0604020202020204" pitchFamily="34" charset="0"/>
              </a:rPr>
              <a:t>A. </a:t>
            </a:r>
            <a:r>
              <a:rPr lang="en-US" sz="1725" kern="1200">
                <a:solidFill>
                  <a:prstClr val="white"/>
                </a:solidFill>
                <a:latin typeface="Arial" panose="020B0604020202020204" pitchFamily="34" charset="0"/>
                <a:cs typeface="Arial" panose="020B0604020202020204" pitchFamily="34" charset="0"/>
              </a:rPr>
              <a:t>Vận động cảm ứng; Vận động định hướng </a:t>
            </a:r>
            <a:endParaRPr lang="vi-VN" sz="1725"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2: </a:t>
            </a:r>
            <a:r>
              <a:rPr lang="en-US" sz="2625" kern="1200">
                <a:solidFill>
                  <a:prstClr val="black"/>
                </a:solidFill>
                <a:latin typeface="Arial" panose="020B0604020202020204" pitchFamily="34" charset="0"/>
                <a:cs typeface="Arial" panose="020B0604020202020204" pitchFamily="34" charset="0"/>
              </a:rPr>
              <a:t>Có mấy loại vận động cảm ứng?</a:t>
            </a:r>
            <a:endParaRPr lang="vi-VN" sz="2625" kern="12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1</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2</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3</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4</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16804"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2</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34052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3: </a:t>
            </a:r>
            <a:r>
              <a:rPr lang="en-US" sz="2625" kern="1200">
                <a:solidFill>
                  <a:prstClr val="black"/>
                </a:solidFill>
                <a:latin typeface="Arial" panose="020B0604020202020204" pitchFamily="34" charset="0"/>
                <a:cs typeface="Arial" panose="020B0604020202020204" pitchFamily="34" charset="0"/>
              </a:rPr>
              <a:t>Thế nào là hướng hoá </a:t>
            </a:r>
            <a:endParaRPr lang="vi-VN" sz="2625" kern="12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A. </a:t>
            </a:r>
            <a:r>
              <a:rPr lang="en-US" sz="1500" kern="1200">
                <a:solidFill>
                  <a:prstClr val="black"/>
                </a:solidFill>
                <a:latin typeface="Arial" panose="020B0604020202020204" pitchFamily="34" charset="0"/>
                <a:cs typeface="Arial" panose="020B0604020202020204" pitchFamily="34" charset="0"/>
              </a:rPr>
              <a:t>Là phản ứng sinh trưởng của cây hướng tới các hoá chất cần cho sự phát triển.</a:t>
            </a:r>
            <a:endParaRPr lang="vi-VN" sz="1500"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B. </a:t>
            </a:r>
            <a:r>
              <a:rPr lang="en-US" sz="1500" kern="1200">
                <a:solidFill>
                  <a:prstClr val="black"/>
                </a:solidFill>
                <a:latin typeface="Arial" panose="020B0604020202020204" pitchFamily="34" charset="0"/>
                <a:cs typeface="Arial" panose="020B0604020202020204" pitchFamily="34" charset="0"/>
              </a:rPr>
              <a:t>Là phản ứng của cây đối với các hóa chất ở môi trường sống.</a:t>
            </a:r>
            <a:endParaRPr lang="vi-VN" sz="1500"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C. </a:t>
            </a:r>
            <a:r>
              <a:rPr lang="en-US" sz="1500" kern="1200">
                <a:solidFill>
                  <a:prstClr val="black"/>
                </a:solidFill>
                <a:latin typeface="Arial" panose="020B0604020202020204" pitchFamily="34" charset="0"/>
                <a:cs typeface="Arial" panose="020B0604020202020204" pitchFamily="34" charset="0"/>
              </a:rPr>
              <a:t>Là phản ứng của cây tránh xa các hoá chất độc hại. </a:t>
            </a: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D. </a:t>
            </a:r>
            <a:r>
              <a:rPr lang="en-US" sz="1500" kern="1200">
                <a:solidFill>
                  <a:prstClr val="black"/>
                </a:solidFill>
                <a:latin typeface="Arial" panose="020B0604020202020204" pitchFamily="34" charset="0"/>
                <a:cs typeface="Arial" panose="020B0604020202020204" pitchFamily="34" charset="0"/>
              </a:rPr>
              <a:t>Phản ứng sinh trưởng của cây đối với các chất hoá học.</a:t>
            </a:r>
          </a:p>
        </p:txBody>
      </p:sp>
      <p:sp>
        <p:nvSpPr>
          <p:cNvPr id="38" name="Đáp án đúng">
            <a:extLst>
              <a:ext uri="{FF2B5EF4-FFF2-40B4-BE49-F238E27FC236}">
                <a16:creationId xmlns:a16="http://schemas.microsoft.com/office/drawing/2014/main" id="{F26A5EAB-E5AD-94BE-45D6-5F46AA945CA3}"/>
              </a:ext>
            </a:extLst>
          </p:cNvPr>
          <p:cNvSpPr/>
          <p:nvPr/>
        </p:nvSpPr>
        <p:spPr>
          <a:xfrm>
            <a:off x="4830630"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white"/>
                </a:solidFill>
                <a:latin typeface="Arial" panose="020B0604020202020204" pitchFamily="34" charset="0"/>
                <a:cs typeface="Arial" panose="020B0604020202020204" pitchFamily="34" charset="0"/>
              </a:rPr>
              <a:t>D. </a:t>
            </a:r>
            <a:r>
              <a:rPr lang="en-US" sz="1500" kern="1200">
                <a:solidFill>
                  <a:prstClr val="white"/>
                </a:solidFill>
                <a:latin typeface="Arial" panose="020B0604020202020204" pitchFamily="34" charset="0"/>
                <a:cs typeface="Arial" panose="020B0604020202020204" pitchFamily="34" charset="0"/>
              </a:rPr>
              <a:t>Phản ứng sinh trưởng của cây đối với các chất hoá học.</a:t>
            </a: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40492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4: </a:t>
            </a:r>
            <a:r>
              <a:rPr lang="en-US" sz="2625" kern="1200">
                <a:solidFill>
                  <a:prstClr val="black"/>
                </a:solidFill>
                <a:latin typeface="Arial" panose="020B0604020202020204" pitchFamily="34" charset="0"/>
                <a:cs typeface="Arial" panose="020B0604020202020204" pitchFamily="34" charset="0"/>
              </a:rPr>
              <a:t>Ví dụ về cảm ứng với tốc độ nhanh, quan sát được ở thực vật?</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Cây trinh nữ cụp lá</a:t>
            </a: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Cây mướp hình thành tua cuốn</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Trâu không hình thành thân bám</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Rễ cây hướng đến nơi có nhiều chất dinh dưỡng</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09794" y="2037303"/>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white"/>
                </a:solidFill>
                <a:latin typeface="Arial" panose="020B0604020202020204" pitchFamily="34" charset="0"/>
                <a:cs typeface="Arial" panose="020B0604020202020204" pitchFamily="34" charset="0"/>
              </a:rPr>
              <a:t>A. </a:t>
            </a:r>
            <a:r>
              <a:rPr lang="en-US" sz="1875" kern="1200">
                <a:solidFill>
                  <a:prstClr val="white"/>
                </a:solidFill>
                <a:latin typeface="Arial" panose="020B0604020202020204" pitchFamily="34" charset="0"/>
                <a:cs typeface="Arial" panose="020B0604020202020204" pitchFamily="34" charset="0"/>
              </a:rPr>
              <a:t>Cây trinh nữ cụp lá</a:t>
            </a: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184555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5: </a:t>
            </a:r>
            <a:r>
              <a:rPr lang="en-US" sz="2250" kern="1200">
                <a:solidFill>
                  <a:prstClr val="black"/>
                </a:solidFill>
                <a:latin typeface="Arial" panose="020B0604020202020204" pitchFamily="34" charset="0"/>
                <a:cs typeface="Arial" panose="020B0604020202020204" pitchFamily="34" charset="0"/>
              </a:rPr>
              <a:t>Yếu tố bên trong cơ thể thực vật đóng vai trò điều tiết hướng động là </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Sự tăng nhiệt độ trong tế bào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Hormone sinh trưởng</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Sự thay đổi độ pH trong tế bào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Sự thay đổi tính thấm của màng tế bào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16804"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white"/>
                </a:solidFill>
                <a:latin typeface="Arial" panose="020B0604020202020204" pitchFamily="34" charset="0"/>
                <a:cs typeface="Arial" panose="020B0604020202020204" pitchFamily="34" charset="0"/>
              </a:rPr>
              <a:t>B. </a:t>
            </a:r>
            <a:r>
              <a:rPr lang="en-US" sz="1875" kern="1200">
                <a:solidFill>
                  <a:prstClr val="white"/>
                </a:solidFill>
                <a:latin typeface="Arial" panose="020B0604020202020204" pitchFamily="34" charset="0"/>
                <a:cs typeface="Arial" panose="020B0604020202020204" pitchFamily="34" charset="0"/>
              </a:rPr>
              <a:t>Hormone sinh trưởng</a:t>
            </a:r>
            <a:endParaRPr lang="vi-VN" sz="1875"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209329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6: </a:t>
            </a:r>
            <a:r>
              <a:rPr lang="en-US" sz="2250" kern="1200">
                <a:solidFill>
                  <a:prstClr val="black"/>
                </a:solidFill>
                <a:latin typeface="Arial" panose="020B0604020202020204" pitchFamily="34" charset="0"/>
                <a:cs typeface="Arial" panose="020B0604020202020204" pitchFamily="34" charset="0"/>
              </a:rPr>
              <a:t>Nguyên nhân của hiện tượng thân cây khi mọc luôn vươn về phía có ánh sáng là: </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Auxin phân bố tập trung ở đỉnh chồi</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Auxin phân bố đồng đều ở hai phía sáng và tối của cây</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Auxin phân bố nhiều hơn về phía sáng của cây</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Auxin phân bố nhiều hơn về phía tối của cây.</a:t>
            </a:r>
          </a:p>
        </p:txBody>
      </p:sp>
      <p:sp>
        <p:nvSpPr>
          <p:cNvPr id="38" name="Đáp án đúng">
            <a:extLst>
              <a:ext uri="{FF2B5EF4-FFF2-40B4-BE49-F238E27FC236}">
                <a16:creationId xmlns:a16="http://schemas.microsoft.com/office/drawing/2014/main" id="{F26A5EAB-E5AD-94BE-45D6-5F46AA945CA3}"/>
              </a:ext>
            </a:extLst>
          </p:cNvPr>
          <p:cNvSpPr/>
          <p:nvPr/>
        </p:nvSpPr>
        <p:spPr>
          <a:xfrm>
            <a:off x="4830630" y="3265087"/>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white"/>
                </a:solidFill>
                <a:latin typeface="Arial" panose="020B0604020202020204" pitchFamily="34" charset="0"/>
                <a:cs typeface="Arial" panose="020B0604020202020204" pitchFamily="34" charset="0"/>
              </a:rPr>
              <a:t>D.</a:t>
            </a:r>
            <a:r>
              <a:rPr lang="en-US" sz="1875" kern="1200">
                <a:solidFill>
                  <a:prstClr val="white"/>
                </a:solidFill>
                <a:latin typeface="Arial" panose="020B0604020202020204" pitchFamily="34" charset="0"/>
                <a:cs typeface="Arial" panose="020B0604020202020204" pitchFamily="34" charset="0"/>
              </a:rPr>
              <a:t> Auxin phân bố nhiều hơn về phía tối của cây.</a:t>
            </a: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41917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7: </a:t>
            </a:r>
            <a:r>
              <a:rPr lang="en-US" sz="2625" kern="1200">
                <a:solidFill>
                  <a:prstClr val="black"/>
                </a:solidFill>
                <a:latin typeface="Arial" panose="020B0604020202020204" pitchFamily="34" charset="0"/>
                <a:cs typeface="Arial" panose="020B0604020202020204" pitchFamily="34" charset="0"/>
              </a:rPr>
              <a:t>Cử động nào sau đây mang tính chất chu kì? </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A. </a:t>
            </a:r>
            <a:r>
              <a:rPr lang="en-US" sz="1725" kern="1200">
                <a:solidFill>
                  <a:prstClr val="black"/>
                </a:solidFill>
                <a:latin typeface="Arial" panose="020B0604020202020204" pitchFamily="34" charset="0"/>
                <a:cs typeface="Arial" panose="020B0604020202020204" pitchFamily="34" charset="0"/>
              </a:rPr>
              <a:t>Cử động bắt mồi ở cây nắp ấm</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B. </a:t>
            </a:r>
            <a:r>
              <a:rPr lang="en-US" sz="1725" kern="1200">
                <a:solidFill>
                  <a:prstClr val="black"/>
                </a:solidFill>
                <a:latin typeface="Arial" panose="020B0604020202020204" pitchFamily="34" charset="0"/>
                <a:cs typeface="Arial" panose="020B0604020202020204" pitchFamily="34" charset="0"/>
              </a:rPr>
              <a:t>Khép lá ở cây trinh nữ khi chạm vào</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725" kern="1200" noProof="1">
                <a:solidFill>
                  <a:prstClr val="black"/>
                </a:solidFill>
                <a:latin typeface="Arial" panose="020B0604020202020204" pitchFamily="34" charset="0"/>
                <a:cs typeface="Arial" panose="020B0604020202020204" pitchFamily="34" charset="0"/>
              </a:rPr>
              <a:t>C. </a:t>
            </a:r>
            <a:r>
              <a:rPr lang="en-US" sz="1725" kern="1200">
                <a:solidFill>
                  <a:prstClr val="black"/>
                </a:solidFill>
                <a:latin typeface="Arial" panose="020B0604020202020204" pitchFamily="34" charset="0"/>
                <a:cs typeface="Arial" panose="020B0604020202020204" pitchFamily="34" charset="0"/>
              </a:rPr>
              <a:t>Nở hoa ở cây mười giờ</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D. </a:t>
            </a:r>
            <a:r>
              <a:rPr lang="en-US" sz="1725" kern="1200">
                <a:solidFill>
                  <a:prstClr val="black"/>
                </a:solidFill>
                <a:latin typeface="Arial" panose="020B0604020202020204" pitchFamily="34" charset="0"/>
                <a:cs typeface="Arial" panose="020B0604020202020204" pitchFamily="34" charset="0"/>
              </a:rPr>
              <a:t>Cử động quấn vòng của tua cuốn cây mướp khi chạm giàn</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4830631" y="203896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725" kern="1200" noProof="1">
                <a:solidFill>
                  <a:prstClr val="white"/>
                </a:solidFill>
                <a:latin typeface="Arial" panose="020B0604020202020204" pitchFamily="34" charset="0"/>
                <a:cs typeface="Arial" panose="020B0604020202020204" pitchFamily="34" charset="0"/>
              </a:rPr>
              <a:t>C. </a:t>
            </a:r>
            <a:r>
              <a:rPr lang="en-US" sz="1725" kern="1200">
                <a:solidFill>
                  <a:prstClr val="white"/>
                </a:solidFill>
                <a:latin typeface="Arial" panose="020B0604020202020204" pitchFamily="34" charset="0"/>
                <a:cs typeface="Arial" panose="020B0604020202020204" pitchFamily="34" charset="0"/>
              </a:rPr>
              <a:t>Nở hoa ở cây mười giờ</a:t>
            </a:r>
            <a:endParaRPr lang="vi-VN" sz="1725"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180684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b="1" kern="1200" noProof="1">
                <a:solidFill>
                  <a:prstClr val="black"/>
                </a:solidFill>
                <a:latin typeface="Arial" panose="020B0604020202020204" pitchFamily="34" charset="0"/>
                <a:cs typeface="Arial" panose="020B0604020202020204" pitchFamily="34" charset="0"/>
              </a:rPr>
              <a:t>Câu hỏi </a:t>
            </a:r>
            <a:r>
              <a:rPr lang="en-US" sz="1875" b="1" kern="1200" noProof="1">
                <a:solidFill>
                  <a:prstClr val="black"/>
                </a:solidFill>
                <a:latin typeface="Arial" panose="020B0604020202020204" pitchFamily="34" charset="0"/>
                <a:cs typeface="Arial" panose="020B0604020202020204" pitchFamily="34" charset="0"/>
              </a:rPr>
              <a:t>8: </a:t>
            </a:r>
            <a:r>
              <a:rPr lang="en-US" sz="1875" kern="1200">
                <a:solidFill>
                  <a:prstClr val="black"/>
                </a:solidFill>
                <a:latin typeface="Arial" panose="020B0604020202020204" pitchFamily="34" charset="0"/>
                <a:cs typeface="Arial" panose="020B0604020202020204" pitchFamily="34" charset="0"/>
              </a:rPr>
              <a:t>Vận động cảm ứng khép lá ở cây trinh nữ có cơ chế giống với vận động nào sau đây? </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Quấn vòng của tua cuốn</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Bắt mồi ở cây ăn sâu bọ</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Rễ cây mọc về phía có nguồn nước</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Mở cánh hoa của cây họ Cúc</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16804"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white"/>
                </a:solidFill>
                <a:latin typeface="Arial" panose="020B0604020202020204" pitchFamily="34" charset="0"/>
                <a:cs typeface="Arial" panose="020B0604020202020204" pitchFamily="34" charset="0"/>
              </a:rPr>
              <a:t>B. </a:t>
            </a:r>
            <a:r>
              <a:rPr lang="en-US" sz="1875" kern="1200">
                <a:solidFill>
                  <a:prstClr val="white"/>
                </a:solidFill>
                <a:latin typeface="Arial" panose="020B0604020202020204" pitchFamily="34" charset="0"/>
                <a:cs typeface="Arial" panose="020B0604020202020204" pitchFamily="34" charset="0"/>
              </a:rPr>
              <a:t>Bắt mồi ở cây ăn sâu bọ</a:t>
            </a:r>
            <a:endParaRPr lang="vi-VN" sz="1875"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81360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grpSp>
        <p:nvGrpSpPr>
          <p:cNvPr id="2493" name="Google Shape;2493;p18"/>
          <p:cNvGrpSpPr/>
          <p:nvPr/>
        </p:nvGrpSpPr>
        <p:grpSpPr>
          <a:xfrm>
            <a:off x="4710163" y="2312944"/>
            <a:ext cx="3833508" cy="2139367"/>
            <a:chOff x="4710163" y="2312944"/>
            <a:chExt cx="3833508" cy="2139367"/>
          </a:xfrm>
        </p:grpSpPr>
        <p:sp>
          <p:nvSpPr>
            <p:cNvPr id="2494" name="Google Shape;2494;p18"/>
            <p:cNvSpPr/>
            <p:nvPr/>
          </p:nvSpPr>
          <p:spPr>
            <a:xfrm>
              <a:off x="4710163" y="2790846"/>
              <a:ext cx="3021007" cy="1661465"/>
            </a:xfrm>
            <a:prstGeom prst="roundRect">
              <a:avLst>
                <a:gd name="adj" fmla="val 16667"/>
              </a:avLst>
            </a:prstGeom>
            <a:solidFill>
              <a:srgbClr val="CEE6EE"/>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495" name="Google Shape;2495;p18"/>
            <p:cNvGrpSpPr/>
            <p:nvPr/>
          </p:nvGrpSpPr>
          <p:grpSpPr>
            <a:xfrm rot="-454406" flipH="1">
              <a:off x="7432595" y="2312944"/>
              <a:ext cx="1111076" cy="1047275"/>
              <a:chOff x="2989825" y="1664675"/>
              <a:chExt cx="1111050" cy="1047250"/>
            </a:xfrm>
          </p:grpSpPr>
          <p:sp>
            <p:nvSpPr>
              <p:cNvPr id="2496" name="Google Shape;2496;p18"/>
              <p:cNvSpPr/>
              <p:nvPr/>
            </p:nvSpPr>
            <p:spPr>
              <a:xfrm>
                <a:off x="2999338" y="1697125"/>
                <a:ext cx="1092025" cy="1014800"/>
              </a:xfrm>
              <a:custGeom>
                <a:avLst/>
                <a:gdLst/>
                <a:ahLst/>
                <a:cxnLst/>
                <a:rect l="l" t="t" r="r" b="b"/>
                <a:pathLst>
                  <a:path w="43681" h="40592" extrusionOk="0">
                    <a:moveTo>
                      <a:pt x="23163" y="9566"/>
                    </a:moveTo>
                    <a:cubicBezTo>
                      <a:pt x="23872" y="9566"/>
                      <a:pt x="24358" y="10574"/>
                      <a:pt x="24610" y="11664"/>
                    </a:cubicBezTo>
                    <a:cubicBezTo>
                      <a:pt x="23693" y="11975"/>
                      <a:pt x="22803" y="12520"/>
                      <a:pt x="21960" y="13338"/>
                    </a:cubicBezTo>
                    <a:cubicBezTo>
                      <a:pt x="21577" y="12288"/>
                      <a:pt x="21921" y="10104"/>
                      <a:pt x="22719" y="9690"/>
                    </a:cubicBezTo>
                    <a:cubicBezTo>
                      <a:pt x="22876" y="9605"/>
                      <a:pt x="23024" y="9566"/>
                      <a:pt x="23163" y="9566"/>
                    </a:cubicBezTo>
                    <a:close/>
                    <a:moveTo>
                      <a:pt x="30255" y="9026"/>
                    </a:moveTo>
                    <a:cubicBezTo>
                      <a:pt x="30517" y="9026"/>
                      <a:pt x="30754" y="9059"/>
                      <a:pt x="30969" y="9120"/>
                    </a:cubicBezTo>
                    <a:cubicBezTo>
                      <a:pt x="31405" y="9363"/>
                      <a:pt x="31762" y="9705"/>
                      <a:pt x="32037" y="10144"/>
                    </a:cubicBezTo>
                    <a:cubicBezTo>
                      <a:pt x="32694" y="11193"/>
                      <a:pt x="32792" y="12619"/>
                      <a:pt x="32724" y="13796"/>
                    </a:cubicBezTo>
                    <a:cubicBezTo>
                      <a:pt x="32562" y="13672"/>
                      <a:pt x="32400" y="13553"/>
                      <a:pt x="32235" y="13436"/>
                    </a:cubicBezTo>
                    <a:cubicBezTo>
                      <a:pt x="32214" y="13420"/>
                      <a:pt x="32193" y="13406"/>
                      <a:pt x="32172" y="13390"/>
                    </a:cubicBezTo>
                    <a:cubicBezTo>
                      <a:pt x="32171" y="13389"/>
                      <a:pt x="32170" y="13389"/>
                      <a:pt x="32170" y="13388"/>
                    </a:cubicBezTo>
                    <a:cubicBezTo>
                      <a:pt x="32149" y="13374"/>
                      <a:pt x="32129" y="13359"/>
                      <a:pt x="32109" y="13346"/>
                    </a:cubicBezTo>
                    <a:cubicBezTo>
                      <a:pt x="32106" y="13344"/>
                      <a:pt x="32105" y="13343"/>
                      <a:pt x="32103" y="13342"/>
                    </a:cubicBezTo>
                    <a:cubicBezTo>
                      <a:pt x="32083" y="13328"/>
                      <a:pt x="32063" y="13315"/>
                      <a:pt x="32046" y="13301"/>
                    </a:cubicBezTo>
                    <a:cubicBezTo>
                      <a:pt x="32042" y="13299"/>
                      <a:pt x="32038" y="13297"/>
                      <a:pt x="32036" y="13295"/>
                    </a:cubicBezTo>
                    <a:cubicBezTo>
                      <a:pt x="32018" y="13282"/>
                      <a:pt x="32000" y="13270"/>
                      <a:pt x="31981" y="13258"/>
                    </a:cubicBezTo>
                    <a:cubicBezTo>
                      <a:pt x="31978" y="13255"/>
                      <a:pt x="31973" y="13251"/>
                      <a:pt x="31969" y="13249"/>
                    </a:cubicBezTo>
                    <a:cubicBezTo>
                      <a:pt x="31952" y="13237"/>
                      <a:pt x="31935" y="13225"/>
                      <a:pt x="31917" y="13213"/>
                    </a:cubicBezTo>
                    <a:cubicBezTo>
                      <a:pt x="31912" y="13209"/>
                      <a:pt x="31907" y="13207"/>
                      <a:pt x="31902" y="13203"/>
                    </a:cubicBezTo>
                    <a:cubicBezTo>
                      <a:pt x="31886" y="13193"/>
                      <a:pt x="31870" y="13181"/>
                      <a:pt x="31854" y="13171"/>
                    </a:cubicBezTo>
                    <a:cubicBezTo>
                      <a:pt x="31847" y="13167"/>
                      <a:pt x="31842" y="13163"/>
                      <a:pt x="31835" y="13160"/>
                    </a:cubicBezTo>
                    <a:cubicBezTo>
                      <a:pt x="31820" y="13149"/>
                      <a:pt x="31805" y="13139"/>
                      <a:pt x="31790" y="13130"/>
                    </a:cubicBezTo>
                    <a:cubicBezTo>
                      <a:pt x="31783" y="13124"/>
                      <a:pt x="31776" y="13120"/>
                      <a:pt x="31768" y="13115"/>
                    </a:cubicBezTo>
                    <a:lnTo>
                      <a:pt x="31726" y="13088"/>
                    </a:lnTo>
                    <a:cubicBezTo>
                      <a:pt x="31717" y="13083"/>
                      <a:pt x="31709" y="13078"/>
                      <a:pt x="31701" y="13073"/>
                    </a:cubicBezTo>
                    <a:cubicBezTo>
                      <a:pt x="31688" y="13063"/>
                      <a:pt x="31674" y="13056"/>
                      <a:pt x="31661" y="13047"/>
                    </a:cubicBezTo>
                    <a:cubicBezTo>
                      <a:pt x="31652" y="13041"/>
                      <a:pt x="31643" y="13035"/>
                      <a:pt x="31634" y="13028"/>
                    </a:cubicBezTo>
                    <a:cubicBezTo>
                      <a:pt x="31621" y="13021"/>
                      <a:pt x="31609" y="13013"/>
                      <a:pt x="31596" y="13005"/>
                    </a:cubicBezTo>
                    <a:cubicBezTo>
                      <a:pt x="31586" y="12999"/>
                      <a:pt x="31577" y="12992"/>
                      <a:pt x="31566" y="12986"/>
                    </a:cubicBezTo>
                    <a:cubicBezTo>
                      <a:pt x="31555" y="12978"/>
                      <a:pt x="31544" y="12971"/>
                      <a:pt x="31531" y="12964"/>
                    </a:cubicBezTo>
                    <a:cubicBezTo>
                      <a:pt x="31521" y="12958"/>
                      <a:pt x="31509" y="12949"/>
                      <a:pt x="31499" y="12943"/>
                    </a:cubicBezTo>
                    <a:cubicBezTo>
                      <a:pt x="31489" y="12937"/>
                      <a:pt x="31477" y="12930"/>
                      <a:pt x="31467" y="12923"/>
                    </a:cubicBezTo>
                    <a:cubicBezTo>
                      <a:pt x="31456" y="12914"/>
                      <a:pt x="31443" y="12908"/>
                      <a:pt x="31432" y="12900"/>
                    </a:cubicBezTo>
                    <a:cubicBezTo>
                      <a:pt x="31421" y="12894"/>
                      <a:pt x="31412" y="12888"/>
                      <a:pt x="31402" y="12882"/>
                    </a:cubicBezTo>
                    <a:cubicBezTo>
                      <a:pt x="31389" y="12874"/>
                      <a:pt x="31378" y="12867"/>
                      <a:pt x="31364" y="12859"/>
                    </a:cubicBezTo>
                    <a:cubicBezTo>
                      <a:pt x="31355" y="12854"/>
                      <a:pt x="31347" y="12847"/>
                      <a:pt x="31338" y="12842"/>
                    </a:cubicBezTo>
                    <a:cubicBezTo>
                      <a:pt x="31324" y="12835"/>
                      <a:pt x="31311" y="12825"/>
                      <a:pt x="31297" y="12818"/>
                    </a:cubicBezTo>
                    <a:cubicBezTo>
                      <a:pt x="31290" y="12813"/>
                      <a:pt x="31281" y="12808"/>
                      <a:pt x="31272" y="12803"/>
                    </a:cubicBezTo>
                    <a:cubicBezTo>
                      <a:pt x="31259" y="12793"/>
                      <a:pt x="31244" y="12785"/>
                      <a:pt x="31230" y="12777"/>
                    </a:cubicBezTo>
                    <a:cubicBezTo>
                      <a:pt x="31223" y="12772"/>
                      <a:pt x="31214" y="12767"/>
                      <a:pt x="31208" y="12763"/>
                    </a:cubicBezTo>
                    <a:cubicBezTo>
                      <a:pt x="31193" y="12754"/>
                      <a:pt x="31178" y="12746"/>
                      <a:pt x="31163" y="12736"/>
                    </a:cubicBezTo>
                    <a:cubicBezTo>
                      <a:pt x="31156" y="12732"/>
                      <a:pt x="31150" y="12728"/>
                      <a:pt x="31142" y="12725"/>
                    </a:cubicBezTo>
                    <a:cubicBezTo>
                      <a:pt x="31126" y="12716"/>
                      <a:pt x="31111" y="12706"/>
                      <a:pt x="31094" y="12697"/>
                    </a:cubicBezTo>
                    <a:cubicBezTo>
                      <a:pt x="31088" y="12694"/>
                      <a:pt x="31083" y="12691"/>
                      <a:pt x="31076" y="12687"/>
                    </a:cubicBezTo>
                    <a:cubicBezTo>
                      <a:pt x="31059" y="12678"/>
                      <a:pt x="31043" y="12668"/>
                      <a:pt x="31027" y="12659"/>
                    </a:cubicBezTo>
                    <a:cubicBezTo>
                      <a:pt x="31022" y="12656"/>
                      <a:pt x="31017" y="12652"/>
                      <a:pt x="31011" y="12649"/>
                    </a:cubicBezTo>
                    <a:cubicBezTo>
                      <a:pt x="30995" y="12639"/>
                      <a:pt x="30976" y="12630"/>
                      <a:pt x="30960" y="12619"/>
                    </a:cubicBezTo>
                    <a:cubicBezTo>
                      <a:pt x="30955" y="12617"/>
                      <a:pt x="30950" y="12614"/>
                      <a:pt x="30945" y="12612"/>
                    </a:cubicBezTo>
                    <a:cubicBezTo>
                      <a:pt x="30928" y="12602"/>
                      <a:pt x="30909" y="12591"/>
                      <a:pt x="30891" y="12582"/>
                    </a:cubicBezTo>
                    <a:cubicBezTo>
                      <a:pt x="30887" y="12580"/>
                      <a:pt x="30883" y="12578"/>
                      <a:pt x="30879" y="12576"/>
                    </a:cubicBezTo>
                    <a:cubicBezTo>
                      <a:pt x="30860" y="12565"/>
                      <a:pt x="30842" y="12555"/>
                      <a:pt x="30822" y="12545"/>
                    </a:cubicBezTo>
                    <a:cubicBezTo>
                      <a:pt x="30820" y="12544"/>
                      <a:pt x="30816" y="12541"/>
                      <a:pt x="30814" y="12540"/>
                    </a:cubicBezTo>
                    <a:cubicBezTo>
                      <a:pt x="30794" y="12529"/>
                      <a:pt x="30774" y="12519"/>
                      <a:pt x="30755" y="12507"/>
                    </a:cubicBezTo>
                    <a:lnTo>
                      <a:pt x="30748" y="12503"/>
                    </a:lnTo>
                    <a:cubicBezTo>
                      <a:pt x="30727" y="12493"/>
                      <a:pt x="30707" y="12482"/>
                      <a:pt x="30686" y="12471"/>
                    </a:cubicBezTo>
                    <a:cubicBezTo>
                      <a:pt x="30685" y="12469"/>
                      <a:pt x="30682" y="12469"/>
                      <a:pt x="30681" y="12468"/>
                    </a:cubicBezTo>
                    <a:cubicBezTo>
                      <a:pt x="30661" y="12457"/>
                      <a:pt x="30640" y="12446"/>
                      <a:pt x="30619" y="12435"/>
                    </a:cubicBezTo>
                    <a:cubicBezTo>
                      <a:pt x="30618" y="12433"/>
                      <a:pt x="30617" y="12433"/>
                      <a:pt x="30615" y="12432"/>
                    </a:cubicBezTo>
                    <a:cubicBezTo>
                      <a:pt x="30593" y="12421"/>
                      <a:pt x="30573" y="12410"/>
                      <a:pt x="30551" y="12399"/>
                    </a:cubicBezTo>
                    <a:cubicBezTo>
                      <a:pt x="30550" y="12399"/>
                      <a:pt x="30550" y="12397"/>
                      <a:pt x="30548" y="12397"/>
                    </a:cubicBezTo>
                    <a:cubicBezTo>
                      <a:pt x="30526" y="12385"/>
                      <a:pt x="30504" y="12374"/>
                      <a:pt x="30483" y="12364"/>
                    </a:cubicBezTo>
                    <a:cubicBezTo>
                      <a:pt x="29515" y="11872"/>
                      <a:pt x="28529" y="11537"/>
                      <a:pt x="27553" y="11402"/>
                    </a:cubicBezTo>
                    <a:cubicBezTo>
                      <a:pt x="27913" y="10230"/>
                      <a:pt x="28736" y="9136"/>
                      <a:pt x="30055" y="9033"/>
                    </a:cubicBezTo>
                    <a:cubicBezTo>
                      <a:pt x="30123" y="9028"/>
                      <a:pt x="30190" y="9026"/>
                      <a:pt x="30255" y="9026"/>
                    </a:cubicBezTo>
                    <a:close/>
                    <a:moveTo>
                      <a:pt x="14405" y="13953"/>
                    </a:moveTo>
                    <a:cubicBezTo>
                      <a:pt x="14426" y="13953"/>
                      <a:pt x="14447" y="13954"/>
                      <a:pt x="14468" y="13955"/>
                    </a:cubicBezTo>
                    <a:cubicBezTo>
                      <a:pt x="16786" y="14043"/>
                      <a:pt x="18115" y="17269"/>
                      <a:pt x="18611" y="18779"/>
                    </a:cubicBezTo>
                    <a:cubicBezTo>
                      <a:pt x="16989" y="22742"/>
                      <a:pt x="16150" y="27431"/>
                      <a:pt x="15767" y="32085"/>
                    </a:cubicBezTo>
                    <a:cubicBezTo>
                      <a:pt x="13837" y="28765"/>
                      <a:pt x="12444" y="25163"/>
                      <a:pt x="12152" y="21332"/>
                    </a:cubicBezTo>
                    <a:lnTo>
                      <a:pt x="12152" y="21332"/>
                    </a:lnTo>
                    <a:lnTo>
                      <a:pt x="16497" y="23928"/>
                    </a:lnTo>
                    <a:cubicBezTo>
                      <a:pt x="16497" y="23928"/>
                      <a:pt x="14202" y="22105"/>
                      <a:pt x="12105" y="20432"/>
                    </a:cubicBezTo>
                    <a:cubicBezTo>
                      <a:pt x="12087" y="19826"/>
                      <a:pt x="12098" y="19213"/>
                      <a:pt x="12137" y="18596"/>
                    </a:cubicBezTo>
                    <a:cubicBezTo>
                      <a:pt x="12214" y="17391"/>
                      <a:pt x="12740" y="14819"/>
                      <a:pt x="13945" y="14013"/>
                    </a:cubicBezTo>
                    <a:cubicBezTo>
                      <a:pt x="14097" y="13973"/>
                      <a:pt x="14252" y="13953"/>
                      <a:pt x="14405" y="13953"/>
                    </a:cubicBezTo>
                    <a:close/>
                    <a:moveTo>
                      <a:pt x="36069" y="0"/>
                    </a:moveTo>
                    <a:lnTo>
                      <a:pt x="35856" y="301"/>
                    </a:lnTo>
                    <a:cubicBezTo>
                      <a:pt x="37157" y="1709"/>
                      <a:pt x="36948" y="3625"/>
                      <a:pt x="36948" y="3625"/>
                    </a:cubicBezTo>
                    <a:lnTo>
                      <a:pt x="36980" y="3681"/>
                    </a:lnTo>
                    <a:lnTo>
                      <a:pt x="39640" y="8307"/>
                    </a:lnTo>
                    <a:cubicBezTo>
                      <a:pt x="39486" y="8258"/>
                      <a:pt x="39335" y="8231"/>
                      <a:pt x="39191" y="8231"/>
                    </a:cubicBezTo>
                    <a:cubicBezTo>
                      <a:pt x="39185" y="8231"/>
                      <a:pt x="39180" y="8231"/>
                      <a:pt x="39175" y="8231"/>
                    </a:cubicBezTo>
                    <a:lnTo>
                      <a:pt x="39173" y="8231"/>
                    </a:lnTo>
                    <a:cubicBezTo>
                      <a:pt x="39165" y="8231"/>
                      <a:pt x="39158" y="8231"/>
                      <a:pt x="39149" y="8233"/>
                    </a:cubicBezTo>
                    <a:lnTo>
                      <a:pt x="39144" y="8233"/>
                    </a:lnTo>
                    <a:cubicBezTo>
                      <a:pt x="39137" y="8233"/>
                      <a:pt x="39131" y="8234"/>
                      <a:pt x="39123" y="8234"/>
                    </a:cubicBezTo>
                    <a:lnTo>
                      <a:pt x="39119" y="8234"/>
                    </a:lnTo>
                    <a:cubicBezTo>
                      <a:pt x="39112" y="8234"/>
                      <a:pt x="39105" y="8236"/>
                      <a:pt x="39098" y="8236"/>
                    </a:cubicBezTo>
                    <a:lnTo>
                      <a:pt x="39093" y="8236"/>
                    </a:lnTo>
                    <a:cubicBezTo>
                      <a:pt x="39087" y="8237"/>
                      <a:pt x="39080" y="8237"/>
                      <a:pt x="39072" y="8239"/>
                    </a:cubicBezTo>
                    <a:cubicBezTo>
                      <a:pt x="39071" y="8239"/>
                      <a:pt x="39069" y="8239"/>
                      <a:pt x="39067" y="8240"/>
                    </a:cubicBezTo>
                    <a:cubicBezTo>
                      <a:pt x="39061" y="8241"/>
                      <a:pt x="39054" y="8241"/>
                      <a:pt x="39048" y="8242"/>
                    </a:cubicBezTo>
                    <a:cubicBezTo>
                      <a:pt x="39046" y="8242"/>
                      <a:pt x="39044" y="8242"/>
                      <a:pt x="39043" y="8244"/>
                    </a:cubicBezTo>
                    <a:cubicBezTo>
                      <a:pt x="39036" y="8245"/>
                      <a:pt x="39030" y="8246"/>
                      <a:pt x="39023" y="8246"/>
                    </a:cubicBezTo>
                    <a:cubicBezTo>
                      <a:pt x="39022" y="8246"/>
                      <a:pt x="39019" y="8247"/>
                      <a:pt x="39018" y="8247"/>
                    </a:cubicBezTo>
                    <a:lnTo>
                      <a:pt x="38999" y="8251"/>
                    </a:lnTo>
                    <a:cubicBezTo>
                      <a:pt x="38998" y="8251"/>
                      <a:pt x="38994" y="8252"/>
                      <a:pt x="38993" y="8252"/>
                    </a:cubicBezTo>
                    <a:lnTo>
                      <a:pt x="38974" y="8256"/>
                    </a:lnTo>
                    <a:cubicBezTo>
                      <a:pt x="38973" y="8256"/>
                      <a:pt x="38971" y="8257"/>
                      <a:pt x="38969" y="8257"/>
                    </a:cubicBezTo>
                    <a:cubicBezTo>
                      <a:pt x="38962" y="8259"/>
                      <a:pt x="38956" y="8260"/>
                      <a:pt x="38950" y="8262"/>
                    </a:cubicBezTo>
                    <a:cubicBezTo>
                      <a:pt x="38948" y="8262"/>
                      <a:pt x="38946" y="8264"/>
                      <a:pt x="38945" y="8264"/>
                    </a:cubicBezTo>
                    <a:cubicBezTo>
                      <a:pt x="38937" y="8266"/>
                      <a:pt x="38931" y="8268"/>
                      <a:pt x="38925" y="8270"/>
                    </a:cubicBezTo>
                    <a:cubicBezTo>
                      <a:pt x="38924" y="8270"/>
                      <a:pt x="38922" y="8271"/>
                      <a:pt x="38921" y="8271"/>
                    </a:cubicBezTo>
                    <a:cubicBezTo>
                      <a:pt x="38915" y="8273"/>
                      <a:pt x="38906" y="8275"/>
                      <a:pt x="38900" y="8277"/>
                    </a:cubicBezTo>
                    <a:cubicBezTo>
                      <a:pt x="38899" y="8277"/>
                      <a:pt x="38898" y="8278"/>
                      <a:pt x="38898" y="8278"/>
                    </a:cubicBezTo>
                    <a:cubicBezTo>
                      <a:pt x="38890" y="8281"/>
                      <a:pt x="38884" y="8283"/>
                      <a:pt x="38875" y="8286"/>
                    </a:cubicBezTo>
                    <a:lnTo>
                      <a:pt x="38874" y="8286"/>
                    </a:lnTo>
                    <a:cubicBezTo>
                      <a:pt x="38836" y="8302"/>
                      <a:pt x="38798" y="8319"/>
                      <a:pt x="38761" y="8341"/>
                    </a:cubicBezTo>
                    <a:cubicBezTo>
                      <a:pt x="38760" y="8341"/>
                      <a:pt x="38759" y="8342"/>
                      <a:pt x="38759" y="8342"/>
                    </a:cubicBezTo>
                    <a:cubicBezTo>
                      <a:pt x="38753" y="8345"/>
                      <a:pt x="38748" y="8349"/>
                      <a:pt x="38741" y="8354"/>
                    </a:cubicBezTo>
                    <a:cubicBezTo>
                      <a:pt x="38740" y="8355"/>
                      <a:pt x="38738" y="8357"/>
                      <a:pt x="38736" y="8357"/>
                    </a:cubicBezTo>
                    <a:cubicBezTo>
                      <a:pt x="38730" y="8360"/>
                      <a:pt x="38725" y="8363"/>
                      <a:pt x="38720" y="8367"/>
                    </a:cubicBezTo>
                    <a:cubicBezTo>
                      <a:pt x="38719" y="8368"/>
                      <a:pt x="38717" y="8369"/>
                      <a:pt x="38715" y="8370"/>
                    </a:cubicBezTo>
                    <a:cubicBezTo>
                      <a:pt x="38710" y="8374"/>
                      <a:pt x="38705" y="8376"/>
                      <a:pt x="38701" y="8380"/>
                    </a:cubicBezTo>
                    <a:cubicBezTo>
                      <a:pt x="38698" y="8381"/>
                      <a:pt x="38697" y="8384"/>
                      <a:pt x="38694" y="8386"/>
                    </a:cubicBezTo>
                    <a:cubicBezTo>
                      <a:pt x="38689" y="8390"/>
                      <a:pt x="38686" y="8392"/>
                      <a:pt x="38681" y="8396"/>
                    </a:cubicBezTo>
                    <a:cubicBezTo>
                      <a:pt x="38678" y="8397"/>
                      <a:pt x="38676" y="8400"/>
                      <a:pt x="38674" y="8401"/>
                    </a:cubicBezTo>
                    <a:cubicBezTo>
                      <a:pt x="38670" y="8405"/>
                      <a:pt x="38665" y="8407"/>
                      <a:pt x="38661" y="8411"/>
                    </a:cubicBezTo>
                    <a:cubicBezTo>
                      <a:pt x="38658" y="8415"/>
                      <a:pt x="38656" y="8416"/>
                      <a:pt x="38653" y="8418"/>
                    </a:cubicBezTo>
                    <a:cubicBezTo>
                      <a:pt x="38651" y="8421"/>
                      <a:pt x="38648" y="8422"/>
                      <a:pt x="38647" y="8425"/>
                    </a:cubicBezTo>
                    <a:cubicBezTo>
                      <a:pt x="38604" y="8462"/>
                      <a:pt x="38565" y="8506"/>
                      <a:pt x="38528" y="8557"/>
                    </a:cubicBezTo>
                    <a:cubicBezTo>
                      <a:pt x="37967" y="9337"/>
                      <a:pt x="39667" y="10276"/>
                      <a:pt x="40463" y="10661"/>
                    </a:cubicBezTo>
                    <a:lnTo>
                      <a:pt x="37516" y="18954"/>
                    </a:lnTo>
                    <a:cubicBezTo>
                      <a:pt x="37114" y="18370"/>
                      <a:pt x="36694" y="17801"/>
                      <a:pt x="36256" y="17246"/>
                    </a:cubicBezTo>
                    <a:cubicBezTo>
                      <a:pt x="35935" y="16857"/>
                      <a:pt x="35601" y="16478"/>
                      <a:pt x="35260" y="16112"/>
                    </a:cubicBezTo>
                    <a:cubicBezTo>
                      <a:pt x="35863" y="14792"/>
                      <a:pt x="36220" y="13371"/>
                      <a:pt x="36220" y="11803"/>
                    </a:cubicBezTo>
                    <a:cubicBezTo>
                      <a:pt x="36220" y="9249"/>
                      <a:pt x="35272" y="6366"/>
                      <a:pt x="32353" y="6075"/>
                    </a:cubicBezTo>
                    <a:cubicBezTo>
                      <a:pt x="32182" y="6059"/>
                      <a:pt x="32011" y="6051"/>
                      <a:pt x="31841" y="6051"/>
                    </a:cubicBezTo>
                    <a:cubicBezTo>
                      <a:pt x="29730" y="6051"/>
                      <a:pt x="27766" y="7292"/>
                      <a:pt x="26989" y="9285"/>
                    </a:cubicBezTo>
                    <a:cubicBezTo>
                      <a:pt x="26782" y="9791"/>
                      <a:pt x="26575" y="10602"/>
                      <a:pt x="26570" y="11335"/>
                    </a:cubicBezTo>
                    <a:cubicBezTo>
                      <a:pt x="26202" y="11337"/>
                      <a:pt x="25836" y="11370"/>
                      <a:pt x="25472" y="11437"/>
                    </a:cubicBezTo>
                    <a:cubicBezTo>
                      <a:pt x="25046" y="9657"/>
                      <a:pt x="23867" y="7373"/>
                      <a:pt x="22525" y="7373"/>
                    </a:cubicBezTo>
                    <a:cubicBezTo>
                      <a:pt x="22183" y="7373"/>
                      <a:pt x="21831" y="7521"/>
                      <a:pt x="21478" y="7863"/>
                    </a:cubicBezTo>
                    <a:cubicBezTo>
                      <a:pt x="20202" y="9140"/>
                      <a:pt x="20383" y="12059"/>
                      <a:pt x="21332" y="13483"/>
                    </a:cubicBezTo>
                    <a:cubicBezTo>
                      <a:pt x="21382" y="13554"/>
                      <a:pt x="21456" y="13659"/>
                      <a:pt x="21542" y="13768"/>
                    </a:cubicBezTo>
                    <a:cubicBezTo>
                      <a:pt x="21128" y="14225"/>
                      <a:pt x="20727" y="14753"/>
                      <a:pt x="20341" y="15357"/>
                    </a:cubicBezTo>
                    <a:cubicBezTo>
                      <a:pt x="19777" y="13815"/>
                      <a:pt x="19027" y="12291"/>
                      <a:pt x="17903" y="11257"/>
                    </a:cubicBezTo>
                    <a:cubicBezTo>
                      <a:pt x="17232" y="10658"/>
                      <a:pt x="16555" y="10406"/>
                      <a:pt x="15897" y="10406"/>
                    </a:cubicBezTo>
                    <a:cubicBezTo>
                      <a:pt x="13506" y="10406"/>
                      <a:pt x="11356" y="13721"/>
                      <a:pt x="10640" y="15781"/>
                    </a:cubicBezTo>
                    <a:cubicBezTo>
                      <a:pt x="10300" y="16740"/>
                      <a:pt x="10078" y="17722"/>
                      <a:pt x="9962" y="18714"/>
                    </a:cubicBezTo>
                    <a:cubicBezTo>
                      <a:pt x="9212" y="18111"/>
                      <a:pt x="8709" y="17702"/>
                      <a:pt x="8709" y="17690"/>
                    </a:cubicBezTo>
                    <a:cubicBezTo>
                      <a:pt x="8777" y="17690"/>
                      <a:pt x="10324" y="14461"/>
                      <a:pt x="9186" y="14051"/>
                    </a:cubicBezTo>
                    <a:cubicBezTo>
                      <a:pt x="9064" y="14007"/>
                      <a:pt x="8937" y="13987"/>
                      <a:pt x="8807" y="13987"/>
                    </a:cubicBezTo>
                    <a:cubicBezTo>
                      <a:pt x="8762" y="13987"/>
                      <a:pt x="8716" y="13989"/>
                      <a:pt x="8670" y="13994"/>
                    </a:cubicBezTo>
                    <a:lnTo>
                      <a:pt x="9481" y="9184"/>
                    </a:lnTo>
                    <a:lnTo>
                      <a:pt x="1826" y="6072"/>
                    </a:lnTo>
                    <a:lnTo>
                      <a:pt x="1827" y="6054"/>
                    </a:lnTo>
                    <a:lnTo>
                      <a:pt x="1773" y="6051"/>
                    </a:lnTo>
                    <a:lnTo>
                      <a:pt x="1718" y="6049"/>
                    </a:lnTo>
                    <a:lnTo>
                      <a:pt x="1714" y="6122"/>
                    </a:lnTo>
                    <a:lnTo>
                      <a:pt x="860" y="7138"/>
                    </a:lnTo>
                    <a:lnTo>
                      <a:pt x="0" y="19918"/>
                    </a:lnTo>
                    <a:lnTo>
                      <a:pt x="7594" y="20376"/>
                    </a:lnTo>
                    <a:lnTo>
                      <a:pt x="7720" y="19628"/>
                    </a:lnTo>
                    <a:lnTo>
                      <a:pt x="7723" y="19628"/>
                    </a:lnTo>
                    <a:lnTo>
                      <a:pt x="7727" y="19575"/>
                    </a:lnTo>
                    <a:lnTo>
                      <a:pt x="7865" y="18766"/>
                    </a:lnTo>
                    <a:lnTo>
                      <a:pt x="9868" y="19964"/>
                    </a:lnTo>
                    <a:cubicBezTo>
                      <a:pt x="9759" y="23362"/>
                      <a:pt x="10792" y="26805"/>
                      <a:pt x="12389" y="29793"/>
                    </a:cubicBezTo>
                    <a:cubicBezTo>
                      <a:pt x="13229" y="31336"/>
                      <a:pt x="14268" y="33038"/>
                      <a:pt x="15613" y="34337"/>
                    </a:cubicBezTo>
                    <a:cubicBezTo>
                      <a:pt x="15553" y="35457"/>
                      <a:pt x="15518" y="36566"/>
                      <a:pt x="15501" y="37655"/>
                    </a:cubicBezTo>
                    <a:cubicBezTo>
                      <a:pt x="18040" y="39410"/>
                      <a:pt x="21225" y="40268"/>
                      <a:pt x="24269" y="40509"/>
                    </a:cubicBezTo>
                    <a:cubicBezTo>
                      <a:pt x="24284" y="40510"/>
                      <a:pt x="24299" y="40511"/>
                      <a:pt x="24314" y="40512"/>
                    </a:cubicBezTo>
                    <a:cubicBezTo>
                      <a:pt x="24334" y="40514"/>
                      <a:pt x="24352" y="40515"/>
                      <a:pt x="24373" y="40516"/>
                    </a:cubicBezTo>
                    <a:cubicBezTo>
                      <a:pt x="24572" y="40532"/>
                      <a:pt x="24770" y="40543"/>
                      <a:pt x="24966" y="40552"/>
                    </a:cubicBezTo>
                    <a:lnTo>
                      <a:pt x="24971" y="40552"/>
                    </a:lnTo>
                    <a:cubicBezTo>
                      <a:pt x="25023" y="40555"/>
                      <a:pt x="25074" y="40557"/>
                      <a:pt x="25126" y="40559"/>
                    </a:cubicBezTo>
                    <a:cubicBezTo>
                      <a:pt x="25205" y="40563"/>
                      <a:pt x="25284" y="40567"/>
                      <a:pt x="25365" y="40569"/>
                    </a:cubicBezTo>
                    <a:cubicBezTo>
                      <a:pt x="25379" y="40569"/>
                      <a:pt x="25393" y="40571"/>
                      <a:pt x="25406" y="40571"/>
                    </a:cubicBezTo>
                    <a:cubicBezTo>
                      <a:pt x="25766" y="40585"/>
                      <a:pt x="26123" y="40592"/>
                      <a:pt x="26479" y="40592"/>
                    </a:cubicBezTo>
                    <a:cubicBezTo>
                      <a:pt x="33614" y="40592"/>
                      <a:pt x="40000" y="37787"/>
                      <a:pt x="43469" y="31872"/>
                    </a:cubicBezTo>
                    <a:cubicBezTo>
                      <a:pt x="42061" y="27219"/>
                      <a:pt x="40172" y="22825"/>
                      <a:pt x="37545" y="19004"/>
                    </a:cubicBezTo>
                    <a:lnTo>
                      <a:pt x="41564" y="11257"/>
                    </a:lnTo>
                    <a:cubicBezTo>
                      <a:pt x="41832" y="11769"/>
                      <a:pt x="42191" y="12241"/>
                      <a:pt x="42608" y="12241"/>
                    </a:cubicBezTo>
                    <a:cubicBezTo>
                      <a:pt x="42764" y="12241"/>
                      <a:pt x="42929" y="12174"/>
                      <a:pt x="43100" y="12018"/>
                    </a:cubicBezTo>
                    <a:cubicBezTo>
                      <a:pt x="43481" y="11669"/>
                      <a:pt x="43614" y="11136"/>
                      <a:pt x="43610" y="10549"/>
                    </a:cubicBezTo>
                    <a:lnTo>
                      <a:pt x="43680" y="10496"/>
                    </a:lnTo>
                    <a:lnTo>
                      <a:pt x="43614" y="10408"/>
                    </a:lnTo>
                    <a:lnTo>
                      <a:pt x="43606" y="10413"/>
                    </a:lnTo>
                    <a:cubicBezTo>
                      <a:pt x="43592" y="10063"/>
                      <a:pt x="43531" y="9698"/>
                      <a:pt x="43450" y="9347"/>
                    </a:cubicBezTo>
                    <a:lnTo>
                      <a:pt x="43518" y="9300"/>
                    </a:lnTo>
                    <a:lnTo>
                      <a:pt x="43455" y="9211"/>
                    </a:lnTo>
                    <a:lnTo>
                      <a:pt x="43423" y="9233"/>
                    </a:lnTo>
                    <a:cubicBezTo>
                      <a:pt x="43352" y="8955"/>
                      <a:pt x="43272" y="8689"/>
                      <a:pt x="43189" y="8446"/>
                    </a:cubicBezTo>
                    <a:lnTo>
                      <a:pt x="43249" y="8409"/>
                    </a:lnTo>
                    <a:lnTo>
                      <a:pt x="43194" y="8315"/>
                    </a:lnTo>
                    <a:lnTo>
                      <a:pt x="43151" y="8339"/>
                    </a:lnTo>
                    <a:cubicBezTo>
                      <a:pt x="42931" y="7716"/>
                      <a:pt x="42715" y="7276"/>
                      <a:pt x="42715" y="7276"/>
                    </a:cubicBezTo>
                    <a:lnTo>
                      <a:pt x="41469" y="8297"/>
                    </a:lnTo>
                    <a:lnTo>
                      <a:pt x="38724" y="2334"/>
                    </a:lnTo>
                    <a:lnTo>
                      <a:pt x="38693" y="2268"/>
                    </a:lnTo>
                    <a:cubicBezTo>
                      <a:pt x="38004" y="2232"/>
                      <a:pt x="37150" y="1355"/>
                      <a:pt x="36607" y="702"/>
                    </a:cubicBezTo>
                    <a:cubicBezTo>
                      <a:pt x="36536" y="616"/>
                      <a:pt x="36472" y="534"/>
                      <a:pt x="36412" y="460"/>
                    </a:cubicBezTo>
                    <a:cubicBezTo>
                      <a:pt x="36412" y="458"/>
                      <a:pt x="36411" y="458"/>
                      <a:pt x="36411" y="456"/>
                    </a:cubicBezTo>
                    <a:cubicBezTo>
                      <a:pt x="36395" y="437"/>
                      <a:pt x="36380" y="418"/>
                      <a:pt x="36365" y="399"/>
                    </a:cubicBezTo>
                    <a:cubicBezTo>
                      <a:pt x="36363" y="395"/>
                      <a:pt x="36362" y="393"/>
                      <a:pt x="36359" y="390"/>
                    </a:cubicBezTo>
                    <a:cubicBezTo>
                      <a:pt x="36353" y="383"/>
                      <a:pt x="36348" y="375"/>
                      <a:pt x="36342" y="369"/>
                    </a:cubicBezTo>
                    <a:cubicBezTo>
                      <a:pt x="36339" y="366"/>
                      <a:pt x="36337" y="362"/>
                      <a:pt x="36334" y="359"/>
                    </a:cubicBezTo>
                    <a:cubicBezTo>
                      <a:pt x="36329" y="353"/>
                      <a:pt x="36326" y="348"/>
                      <a:pt x="36321" y="342"/>
                    </a:cubicBezTo>
                    <a:cubicBezTo>
                      <a:pt x="36318" y="337"/>
                      <a:pt x="36313" y="333"/>
                      <a:pt x="36311" y="330"/>
                    </a:cubicBezTo>
                    <a:cubicBezTo>
                      <a:pt x="36308" y="326"/>
                      <a:pt x="36305" y="322"/>
                      <a:pt x="36302" y="318"/>
                    </a:cubicBezTo>
                    <a:cubicBezTo>
                      <a:pt x="36297" y="311"/>
                      <a:pt x="36291" y="302"/>
                      <a:pt x="36285" y="296"/>
                    </a:cubicBezTo>
                    <a:cubicBezTo>
                      <a:pt x="36282" y="294"/>
                      <a:pt x="36281" y="291"/>
                      <a:pt x="36279" y="289"/>
                    </a:cubicBezTo>
                    <a:cubicBezTo>
                      <a:pt x="36275" y="284"/>
                      <a:pt x="36271" y="278"/>
                      <a:pt x="36267" y="274"/>
                    </a:cubicBezTo>
                    <a:cubicBezTo>
                      <a:pt x="36266" y="273"/>
                      <a:pt x="36265" y="271"/>
                      <a:pt x="36264" y="269"/>
                    </a:cubicBezTo>
                    <a:cubicBezTo>
                      <a:pt x="36255" y="259"/>
                      <a:pt x="36248" y="249"/>
                      <a:pt x="36241" y="239"/>
                    </a:cubicBezTo>
                    <a:cubicBezTo>
                      <a:pt x="36241" y="238"/>
                      <a:pt x="36240" y="238"/>
                      <a:pt x="36240" y="237"/>
                    </a:cubicBezTo>
                    <a:cubicBezTo>
                      <a:pt x="36173" y="147"/>
                      <a:pt x="36124" y="79"/>
                      <a:pt x="36095" y="38"/>
                    </a:cubicBezTo>
                    <a:cubicBezTo>
                      <a:pt x="36088" y="27"/>
                      <a:pt x="36081" y="18"/>
                      <a:pt x="36075" y="11"/>
                    </a:cubicBezTo>
                    <a:lnTo>
                      <a:pt x="36074" y="10"/>
                    </a:lnTo>
                    <a:cubicBezTo>
                      <a:pt x="36074" y="9"/>
                      <a:pt x="36073" y="9"/>
                      <a:pt x="36073" y="7"/>
                    </a:cubicBezTo>
                    <a:cubicBezTo>
                      <a:pt x="36072" y="6"/>
                      <a:pt x="36072" y="6"/>
                      <a:pt x="36072" y="5"/>
                    </a:cubicBezTo>
                    <a:lnTo>
                      <a:pt x="36072" y="4"/>
                    </a:lnTo>
                    <a:cubicBezTo>
                      <a:pt x="36070" y="1"/>
                      <a:pt x="36069" y="0"/>
                      <a:pt x="3606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497" name="Google Shape;2497;p18"/>
              <p:cNvGrpSpPr/>
              <p:nvPr/>
            </p:nvGrpSpPr>
            <p:grpSpPr>
              <a:xfrm>
                <a:off x="2989825" y="1664675"/>
                <a:ext cx="1111050" cy="1047250"/>
                <a:chOff x="2989825" y="1664675"/>
                <a:chExt cx="1111050" cy="1047250"/>
              </a:xfrm>
            </p:grpSpPr>
            <p:sp>
              <p:nvSpPr>
                <p:cNvPr id="2498" name="Google Shape;2498;p18"/>
                <p:cNvSpPr/>
                <p:nvPr/>
              </p:nvSpPr>
              <p:spPr>
                <a:xfrm>
                  <a:off x="3214775" y="1957225"/>
                  <a:ext cx="299425" cy="613375"/>
                </a:xfrm>
                <a:custGeom>
                  <a:avLst/>
                  <a:gdLst/>
                  <a:ahLst/>
                  <a:cxnLst/>
                  <a:rect l="l" t="t" r="r" b="b"/>
                  <a:pathLst>
                    <a:path w="11977" h="24535" extrusionOk="0">
                      <a:moveTo>
                        <a:pt x="6898" y="1"/>
                      </a:moveTo>
                      <a:cubicBezTo>
                        <a:pt x="4508" y="1"/>
                        <a:pt x="2359" y="3315"/>
                        <a:pt x="1642" y="5376"/>
                      </a:cubicBezTo>
                      <a:cubicBezTo>
                        <a:pt x="0" y="10010"/>
                        <a:pt x="1133" y="15155"/>
                        <a:pt x="3395" y="19387"/>
                      </a:cubicBezTo>
                      <a:cubicBezTo>
                        <a:pt x="4371" y="21182"/>
                        <a:pt x="5620" y="23197"/>
                        <a:pt x="7304" y="24535"/>
                      </a:cubicBezTo>
                      <a:cubicBezTo>
                        <a:pt x="7288" y="24413"/>
                        <a:pt x="7273" y="24307"/>
                        <a:pt x="7263" y="24241"/>
                      </a:cubicBezTo>
                      <a:cubicBezTo>
                        <a:pt x="7235" y="23693"/>
                        <a:pt x="7272" y="23156"/>
                        <a:pt x="7339" y="22625"/>
                      </a:cubicBezTo>
                      <a:cubicBezTo>
                        <a:pt x="4640" y="18279"/>
                        <a:pt x="2797" y="13424"/>
                        <a:pt x="3139" y="8185"/>
                      </a:cubicBezTo>
                      <a:cubicBezTo>
                        <a:pt x="3232" y="6746"/>
                        <a:pt x="3965" y="3357"/>
                        <a:pt x="5728" y="3357"/>
                      </a:cubicBezTo>
                      <a:cubicBezTo>
                        <a:pt x="6067" y="3357"/>
                        <a:pt x="6444" y="3482"/>
                        <a:pt x="6862" y="3770"/>
                      </a:cubicBezTo>
                      <a:cubicBezTo>
                        <a:pt x="8738" y="5070"/>
                        <a:pt x="9551" y="7519"/>
                        <a:pt x="10088" y="9896"/>
                      </a:cubicBezTo>
                      <a:cubicBezTo>
                        <a:pt x="10240" y="9414"/>
                        <a:pt x="10415" y="8942"/>
                        <a:pt x="10693" y="8477"/>
                      </a:cubicBezTo>
                      <a:cubicBezTo>
                        <a:pt x="11036" y="7899"/>
                        <a:pt x="11477" y="7367"/>
                        <a:pt x="11977" y="6887"/>
                      </a:cubicBezTo>
                      <a:cubicBezTo>
                        <a:pt x="11346" y="4788"/>
                        <a:pt x="10507" y="2322"/>
                        <a:pt x="8905" y="852"/>
                      </a:cubicBezTo>
                      <a:cubicBezTo>
                        <a:pt x="8234" y="253"/>
                        <a:pt x="7557" y="1"/>
                        <a:pt x="6898"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99" name="Google Shape;2499;p18"/>
                <p:cNvSpPr/>
                <p:nvPr/>
              </p:nvSpPr>
              <p:spPr>
                <a:xfrm>
                  <a:off x="3235975" y="2037600"/>
                  <a:ext cx="232800" cy="513400"/>
                </a:xfrm>
                <a:custGeom>
                  <a:avLst/>
                  <a:gdLst/>
                  <a:ahLst/>
                  <a:cxnLst/>
                  <a:rect l="l" t="t" r="r" b="b"/>
                  <a:pathLst>
                    <a:path w="9312" h="20536" extrusionOk="0">
                      <a:moveTo>
                        <a:pt x="4548" y="1"/>
                      </a:moveTo>
                      <a:cubicBezTo>
                        <a:pt x="3540" y="1"/>
                        <a:pt x="2532" y="754"/>
                        <a:pt x="1832" y="2022"/>
                      </a:cubicBezTo>
                      <a:cubicBezTo>
                        <a:pt x="0" y="5343"/>
                        <a:pt x="140" y="11950"/>
                        <a:pt x="6023" y="20535"/>
                      </a:cubicBezTo>
                      <a:lnTo>
                        <a:pt x="6294" y="20349"/>
                      </a:lnTo>
                      <a:cubicBezTo>
                        <a:pt x="494" y="11887"/>
                        <a:pt x="335" y="5415"/>
                        <a:pt x="2119" y="2180"/>
                      </a:cubicBezTo>
                      <a:cubicBezTo>
                        <a:pt x="2761" y="1017"/>
                        <a:pt x="3665" y="328"/>
                        <a:pt x="4554" y="328"/>
                      </a:cubicBezTo>
                      <a:cubicBezTo>
                        <a:pt x="4577" y="328"/>
                        <a:pt x="4599" y="329"/>
                        <a:pt x="4622" y="330"/>
                      </a:cubicBezTo>
                      <a:cubicBezTo>
                        <a:pt x="7636" y="444"/>
                        <a:pt x="8978" y="5866"/>
                        <a:pt x="8991" y="5920"/>
                      </a:cubicBezTo>
                      <a:lnTo>
                        <a:pt x="9311" y="5845"/>
                      </a:lnTo>
                      <a:cubicBezTo>
                        <a:pt x="9255" y="5612"/>
                        <a:pt x="7898" y="127"/>
                        <a:pt x="4634" y="2"/>
                      </a:cubicBezTo>
                      <a:cubicBezTo>
                        <a:pt x="4606" y="1"/>
                        <a:pt x="4577" y="1"/>
                        <a:pt x="4548"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0" name="Google Shape;2500;p18"/>
                <p:cNvSpPr/>
                <p:nvPr/>
              </p:nvSpPr>
              <p:spPr>
                <a:xfrm>
                  <a:off x="3652600" y="1848375"/>
                  <a:ext cx="242750" cy="276825"/>
                </a:xfrm>
                <a:custGeom>
                  <a:avLst/>
                  <a:gdLst/>
                  <a:ahLst/>
                  <a:cxnLst/>
                  <a:rect l="l" t="t" r="r" b="b"/>
                  <a:pathLst>
                    <a:path w="9710" h="11073" extrusionOk="0">
                      <a:moveTo>
                        <a:pt x="5330" y="1"/>
                      </a:moveTo>
                      <a:cubicBezTo>
                        <a:pt x="3219" y="1"/>
                        <a:pt x="1255" y="1243"/>
                        <a:pt x="479" y="3235"/>
                      </a:cubicBezTo>
                      <a:cubicBezTo>
                        <a:pt x="240" y="3820"/>
                        <a:pt x="1" y="4813"/>
                        <a:pt x="71" y="5617"/>
                      </a:cubicBezTo>
                      <a:cubicBezTo>
                        <a:pt x="337" y="5627"/>
                        <a:pt x="638" y="5690"/>
                        <a:pt x="933" y="5771"/>
                      </a:cubicBezTo>
                      <a:cubicBezTo>
                        <a:pt x="954" y="5671"/>
                        <a:pt x="973" y="5588"/>
                        <a:pt x="988" y="5533"/>
                      </a:cubicBezTo>
                      <a:cubicBezTo>
                        <a:pt x="1316" y="4292"/>
                        <a:pt x="2156" y="3089"/>
                        <a:pt x="3543" y="2980"/>
                      </a:cubicBezTo>
                      <a:cubicBezTo>
                        <a:pt x="3611" y="2976"/>
                        <a:pt x="3677" y="2974"/>
                        <a:pt x="3742" y="2974"/>
                      </a:cubicBezTo>
                      <a:cubicBezTo>
                        <a:pt x="6467" y="2974"/>
                        <a:pt x="6534" y="6472"/>
                        <a:pt x="6105" y="8934"/>
                      </a:cubicBezTo>
                      <a:cubicBezTo>
                        <a:pt x="6391" y="9197"/>
                        <a:pt x="6656" y="9485"/>
                        <a:pt x="6863" y="9657"/>
                      </a:cubicBezTo>
                      <a:cubicBezTo>
                        <a:pt x="7372" y="10094"/>
                        <a:pt x="7838" y="10559"/>
                        <a:pt x="8228" y="11072"/>
                      </a:cubicBezTo>
                      <a:cubicBezTo>
                        <a:pt x="9143" y="9471"/>
                        <a:pt x="9709" y="7729"/>
                        <a:pt x="9709" y="5752"/>
                      </a:cubicBezTo>
                      <a:cubicBezTo>
                        <a:pt x="9709" y="3199"/>
                        <a:pt x="8760" y="315"/>
                        <a:pt x="5844" y="25"/>
                      </a:cubicBezTo>
                      <a:cubicBezTo>
                        <a:pt x="5672" y="9"/>
                        <a:pt x="5501" y="1"/>
                        <a:pt x="5330"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1" name="Google Shape;2501;p18"/>
                <p:cNvSpPr/>
                <p:nvPr/>
              </p:nvSpPr>
              <p:spPr>
                <a:xfrm>
                  <a:off x="3638000" y="1906500"/>
                  <a:ext cx="194575" cy="226700"/>
                </a:xfrm>
                <a:custGeom>
                  <a:avLst/>
                  <a:gdLst/>
                  <a:ahLst/>
                  <a:cxnLst/>
                  <a:rect l="l" t="t" r="r" b="b"/>
                  <a:pathLst>
                    <a:path w="7783" h="9068" extrusionOk="0">
                      <a:moveTo>
                        <a:pt x="3544" y="0"/>
                      </a:moveTo>
                      <a:cubicBezTo>
                        <a:pt x="2981" y="0"/>
                        <a:pt x="2491" y="192"/>
                        <a:pt x="2084" y="573"/>
                      </a:cubicBezTo>
                      <a:cubicBezTo>
                        <a:pt x="1" y="2519"/>
                        <a:pt x="756" y="8801"/>
                        <a:pt x="789" y="9067"/>
                      </a:cubicBezTo>
                      <a:lnTo>
                        <a:pt x="1114" y="9026"/>
                      </a:lnTo>
                      <a:cubicBezTo>
                        <a:pt x="1105" y="8963"/>
                        <a:pt x="345" y="2644"/>
                        <a:pt x="2308" y="812"/>
                      </a:cubicBezTo>
                      <a:cubicBezTo>
                        <a:pt x="2655" y="487"/>
                        <a:pt x="3061" y="327"/>
                        <a:pt x="3539" y="327"/>
                      </a:cubicBezTo>
                      <a:cubicBezTo>
                        <a:pt x="3692" y="327"/>
                        <a:pt x="3853" y="343"/>
                        <a:pt x="4021" y="376"/>
                      </a:cubicBezTo>
                      <a:cubicBezTo>
                        <a:pt x="4939" y="556"/>
                        <a:pt x="5641" y="1023"/>
                        <a:pt x="6108" y="1765"/>
                      </a:cubicBezTo>
                      <a:cubicBezTo>
                        <a:pt x="7428" y="3865"/>
                        <a:pt x="6493" y="7508"/>
                        <a:pt x="6485" y="7544"/>
                      </a:cubicBezTo>
                      <a:lnTo>
                        <a:pt x="6803" y="7628"/>
                      </a:lnTo>
                      <a:cubicBezTo>
                        <a:pt x="6843" y="7474"/>
                        <a:pt x="7782" y="3813"/>
                        <a:pt x="6388" y="1592"/>
                      </a:cubicBezTo>
                      <a:cubicBezTo>
                        <a:pt x="5870" y="770"/>
                        <a:pt x="5095" y="252"/>
                        <a:pt x="4085" y="55"/>
                      </a:cubicBezTo>
                      <a:cubicBezTo>
                        <a:pt x="3898" y="19"/>
                        <a:pt x="3717" y="0"/>
                        <a:pt x="3544"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2" name="Google Shape;2502;p18"/>
                <p:cNvSpPr/>
                <p:nvPr/>
              </p:nvSpPr>
              <p:spPr>
                <a:xfrm>
                  <a:off x="3494875" y="1881400"/>
                  <a:ext cx="134675" cy="165600"/>
                </a:xfrm>
                <a:custGeom>
                  <a:avLst/>
                  <a:gdLst/>
                  <a:ahLst/>
                  <a:cxnLst/>
                  <a:rect l="l" t="t" r="r" b="b"/>
                  <a:pathLst>
                    <a:path w="5387" h="6624" extrusionOk="0">
                      <a:moveTo>
                        <a:pt x="2323" y="1"/>
                      </a:moveTo>
                      <a:cubicBezTo>
                        <a:pt x="1982" y="1"/>
                        <a:pt x="1630" y="148"/>
                        <a:pt x="1277" y="490"/>
                      </a:cubicBezTo>
                      <a:cubicBezTo>
                        <a:pt x="1" y="1768"/>
                        <a:pt x="182" y="4686"/>
                        <a:pt x="1131" y="6110"/>
                      </a:cubicBezTo>
                      <a:cubicBezTo>
                        <a:pt x="1218" y="6231"/>
                        <a:pt x="1369" y="6449"/>
                        <a:pt x="1540" y="6623"/>
                      </a:cubicBezTo>
                      <a:cubicBezTo>
                        <a:pt x="1648" y="6490"/>
                        <a:pt x="1773" y="6365"/>
                        <a:pt x="1905" y="6252"/>
                      </a:cubicBezTo>
                      <a:cubicBezTo>
                        <a:pt x="1310" y="5392"/>
                        <a:pt x="1636" y="2772"/>
                        <a:pt x="2518" y="2316"/>
                      </a:cubicBezTo>
                      <a:cubicBezTo>
                        <a:pt x="2675" y="2231"/>
                        <a:pt x="2823" y="2192"/>
                        <a:pt x="2963" y="2192"/>
                      </a:cubicBezTo>
                      <a:cubicBezTo>
                        <a:pt x="3787" y="2192"/>
                        <a:pt x="4309" y="3556"/>
                        <a:pt x="4516" y="4824"/>
                      </a:cubicBezTo>
                      <a:cubicBezTo>
                        <a:pt x="4789" y="4718"/>
                        <a:pt x="5083" y="4673"/>
                        <a:pt x="5386" y="4653"/>
                      </a:cubicBezTo>
                      <a:cubicBezTo>
                        <a:pt x="5113" y="2840"/>
                        <a:pt x="3820" y="1"/>
                        <a:pt x="2323"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3" name="Google Shape;2503;p18"/>
                <p:cNvSpPr/>
                <p:nvPr/>
              </p:nvSpPr>
              <p:spPr>
                <a:xfrm>
                  <a:off x="3377450" y="1980475"/>
                  <a:ext cx="699200" cy="731450"/>
                </a:xfrm>
                <a:custGeom>
                  <a:avLst/>
                  <a:gdLst/>
                  <a:ahLst/>
                  <a:cxnLst/>
                  <a:rect l="l" t="t" r="r" b="b"/>
                  <a:pathLst>
                    <a:path w="27968" h="29258" extrusionOk="0">
                      <a:moveTo>
                        <a:pt x="11105" y="0"/>
                      </a:moveTo>
                      <a:cubicBezTo>
                        <a:pt x="8694" y="0"/>
                        <a:pt x="6368" y="1325"/>
                        <a:pt x="4467" y="4636"/>
                      </a:cubicBezTo>
                      <a:cubicBezTo>
                        <a:pt x="1108" y="10507"/>
                        <a:pt x="113" y="18880"/>
                        <a:pt x="0" y="26319"/>
                      </a:cubicBezTo>
                      <a:cubicBezTo>
                        <a:pt x="2779" y="28239"/>
                        <a:pt x="6330" y="29086"/>
                        <a:pt x="9623" y="29224"/>
                      </a:cubicBezTo>
                      <a:cubicBezTo>
                        <a:pt x="10078" y="29246"/>
                        <a:pt x="10531" y="29257"/>
                        <a:pt x="10980" y="29257"/>
                      </a:cubicBezTo>
                      <a:cubicBezTo>
                        <a:pt x="18114" y="29257"/>
                        <a:pt x="24498" y="26451"/>
                        <a:pt x="27967" y="20537"/>
                      </a:cubicBezTo>
                      <a:cubicBezTo>
                        <a:pt x="26339" y="15153"/>
                        <a:pt x="24065" y="10115"/>
                        <a:pt x="20754" y="5913"/>
                      </a:cubicBezTo>
                      <a:cubicBezTo>
                        <a:pt x="17984" y="2567"/>
                        <a:pt x="14462" y="0"/>
                        <a:pt x="11105" y="0"/>
                      </a:cubicBez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4" name="Google Shape;2504;p18"/>
                <p:cNvSpPr/>
                <p:nvPr/>
              </p:nvSpPr>
              <p:spPr>
                <a:xfrm>
                  <a:off x="3436900" y="1980450"/>
                  <a:ext cx="465525" cy="364850"/>
                </a:xfrm>
                <a:custGeom>
                  <a:avLst/>
                  <a:gdLst/>
                  <a:ahLst/>
                  <a:cxnLst/>
                  <a:rect l="l" t="t" r="r" b="b"/>
                  <a:pathLst>
                    <a:path w="18621" h="14594" extrusionOk="0">
                      <a:moveTo>
                        <a:pt x="8724" y="0"/>
                      </a:moveTo>
                      <a:cubicBezTo>
                        <a:pt x="6313" y="0"/>
                        <a:pt x="3987" y="1324"/>
                        <a:pt x="2087" y="4635"/>
                      </a:cubicBezTo>
                      <a:cubicBezTo>
                        <a:pt x="1253" y="6093"/>
                        <a:pt x="565" y="7704"/>
                        <a:pt x="1" y="9417"/>
                      </a:cubicBezTo>
                      <a:cubicBezTo>
                        <a:pt x="460" y="11493"/>
                        <a:pt x="1317" y="14240"/>
                        <a:pt x="2683" y="14555"/>
                      </a:cubicBezTo>
                      <a:cubicBezTo>
                        <a:pt x="2798" y="14581"/>
                        <a:pt x="2942" y="14594"/>
                        <a:pt x="3112" y="14594"/>
                      </a:cubicBezTo>
                      <a:cubicBezTo>
                        <a:pt x="6234" y="14594"/>
                        <a:pt x="18102" y="10344"/>
                        <a:pt x="18483" y="8753"/>
                      </a:cubicBezTo>
                      <a:cubicBezTo>
                        <a:pt x="18621" y="8177"/>
                        <a:pt x="18517" y="7067"/>
                        <a:pt x="18324" y="5856"/>
                      </a:cubicBezTo>
                      <a:cubicBezTo>
                        <a:pt x="15562" y="2538"/>
                        <a:pt x="12062" y="0"/>
                        <a:pt x="8724" y="0"/>
                      </a:cubicBez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5" name="Google Shape;2505;p18"/>
                <p:cNvSpPr/>
                <p:nvPr/>
              </p:nvSpPr>
              <p:spPr>
                <a:xfrm>
                  <a:off x="3445275" y="2096900"/>
                  <a:ext cx="439100" cy="239675"/>
                </a:xfrm>
                <a:custGeom>
                  <a:avLst/>
                  <a:gdLst/>
                  <a:ahLst/>
                  <a:cxnLst/>
                  <a:rect l="l" t="t" r="r" b="b"/>
                  <a:pathLst>
                    <a:path w="17564" h="9587" extrusionOk="0">
                      <a:moveTo>
                        <a:pt x="16525" y="1"/>
                      </a:moveTo>
                      <a:lnTo>
                        <a:pt x="16220" y="122"/>
                      </a:lnTo>
                      <a:cubicBezTo>
                        <a:pt x="16252" y="205"/>
                        <a:pt x="16293" y="307"/>
                        <a:pt x="16339" y="426"/>
                      </a:cubicBezTo>
                      <a:lnTo>
                        <a:pt x="16645" y="308"/>
                      </a:lnTo>
                      <a:cubicBezTo>
                        <a:pt x="16601" y="188"/>
                        <a:pt x="16559" y="85"/>
                        <a:pt x="16525" y="1"/>
                      </a:cubicBezTo>
                      <a:close/>
                      <a:moveTo>
                        <a:pt x="16762" y="618"/>
                      </a:moveTo>
                      <a:lnTo>
                        <a:pt x="16454" y="732"/>
                      </a:lnTo>
                      <a:cubicBezTo>
                        <a:pt x="16489" y="829"/>
                        <a:pt x="16526" y="933"/>
                        <a:pt x="16565" y="1040"/>
                      </a:cubicBezTo>
                      <a:lnTo>
                        <a:pt x="16875" y="928"/>
                      </a:lnTo>
                      <a:cubicBezTo>
                        <a:pt x="16836" y="820"/>
                        <a:pt x="16798" y="716"/>
                        <a:pt x="16762" y="618"/>
                      </a:cubicBezTo>
                      <a:close/>
                      <a:moveTo>
                        <a:pt x="16984" y="1243"/>
                      </a:moveTo>
                      <a:lnTo>
                        <a:pt x="16673" y="1349"/>
                      </a:lnTo>
                      <a:cubicBezTo>
                        <a:pt x="16706" y="1450"/>
                        <a:pt x="16741" y="1554"/>
                        <a:pt x="16775" y="1658"/>
                      </a:cubicBezTo>
                      <a:lnTo>
                        <a:pt x="17088" y="1558"/>
                      </a:lnTo>
                      <a:cubicBezTo>
                        <a:pt x="17053" y="1451"/>
                        <a:pt x="17018" y="1346"/>
                        <a:pt x="16984" y="1243"/>
                      </a:cubicBezTo>
                      <a:close/>
                      <a:moveTo>
                        <a:pt x="17188" y="1875"/>
                      </a:moveTo>
                      <a:lnTo>
                        <a:pt x="16873" y="1970"/>
                      </a:lnTo>
                      <a:cubicBezTo>
                        <a:pt x="16904" y="2073"/>
                        <a:pt x="16935" y="2179"/>
                        <a:pt x="16964" y="2282"/>
                      </a:cubicBezTo>
                      <a:lnTo>
                        <a:pt x="17281" y="2194"/>
                      </a:lnTo>
                      <a:cubicBezTo>
                        <a:pt x="17251" y="2088"/>
                        <a:pt x="17220" y="1980"/>
                        <a:pt x="17188" y="1875"/>
                      </a:cubicBezTo>
                      <a:close/>
                      <a:moveTo>
                        <a:pt x="17364" y="2516"/>
                      </a:moveTo>
                      <a:lnTo>
                        <a:pt x="17045" y="2596"/>
                      </a:lnTo>
                      <a:cubicBezTo>
                        <a:pt x="17073" y="2703"/>
                        <a:pt x="17097" y="2807"/>
                        <a:pt x="17119" y="2911"/>
                      </a:cubicBezTo>
                      <a:lnTo>
                        <a:pt x="17440" y="2842"/>
                      </a:lnTo>
                      <a:cubicBezTo>
                        <a:pt x="17416" y="2735"/>
                        <a:pt x="17390" y="2626"/>
                        <a:pt x="17364" y="2516"/>
                      </a:cubicBezTo>
                      <a:close/>
                      <a:moveTo>
                        <a:pt x="17504" y="3174"/>
                      </a:moveTo>
                      <a:lnTo>
                        <a:pt x="17179" y="3226"/>
                      </a:lnTo>
                      <a:cubicBezTo>
                        <a:pt x="17198" y="3335"/>
                        <a:pt x="17212" y="3442"/>
                        <a:pt x="17222" y="3541"/>
                      </a:cubicBezTo>
                      <a:lnTo>
                        <a:pt x="17549" y="3511"/>
                      </a:lnTo>
                      <a:cubicBezTo>
                        <a:pt x="17540" y="3403"/>
                        <a:pt x="17524" y="3292"/>
                        <a:pt x="17504" y="3174"/>
                      </a:cubicBezTo>
                      <a:close/>
                      <a:moveTo>
                        <a:pt x="17234" y="3849"/>
                      </a:moveTo>
                      <a:cubicBezTo>
                        <a:pt x="17230" y="3961"/>
                        <a:pt x="17218" y="4056"/>
                        <a:pt x="17196" y="4131"/>
                      </a:cubicBezTo>
                      <a:lnTo>
                        <a:pt x="17510" y="4225"/>
                      </a:lnTo>
                      <a:cubicBezTo>
                        <a:pt x="17541" y="4123"/>
                        <a:pt x="17558" y="3999"/>
                        <a:pt x="17563" y="3858"/>
                      </a:cubicBezTo>
                      <a:lnTo>
                        <a:pt x="17234" y="3849"/>
                      </a:lnTo>
                      <a:close/>
                      <a:moveTo>
                        <a:pt x="315" y="4058"/>
                      </a:moveTo>
                      <a:lnTo>
                        <a:pt x="0" y="4152"/>
                      </a:lnTo>
                      <a:cubicBezTo>
                        <a:pt x="0" y="4152"/>
                        <a:pt x="37" y="4270"/>
                        <a:pt x="99" y="4470"/>
                      </a:cubicBezTo>
                      <a:lnTo>
                        <a:pt x="410" y="4373"/>
                      </a:lnTo>
                      <a:cubicBezTo>
                        <a:pt x="350" y="4174"/>
                        <a:pt x="315" y="4058"/>
                        <a:pt x="315" y="4058"/>
                      </a:cubicBezTo>
                      <a:close/>
                      <a:moveTo>
                        <a:pt x="17070" y="4306"/>
                      </a:moveTo>
                      <a:cubicBezTo>
                        <a:pt x="17007" y="4351"/>
                        <a:pt x="16920" y="4404"/>
                        <a:pt x="16808" y="4464"/>
                      </a:cubicBezTo>
                      <a:lnTo>
                        <a:pt x="16963" y="4753"/>
                      </a:lnTo>
                      <a:cubicBezTo>
                        <a:pt x="17089" y="4685"/>
                        <a:pt x="17189" y="4625"/>
                        <a:pt x="17264" y="4571"/>
                      </a:cubicBezTo>
                      <a:lnTo>
                        <a:pt x="17070" y="4306"/>
                      </a:lnTo>
                      <a:close/>
                      <a:moveTo>
                        <a:pt x="16519" y="4608"/>
                      </a:moveTo>
                      <a:cubicBezTo>
                        <a:pt x="16428" y="4653"/>
                        <a:pt x="16329" y="4697"/>
                        <a:pt x="16224" y="4744"/>
                      </a:cubicBezTo>
                      <a:lnTo>
                        <a:pt x="16357" y="5044"/>
                      </a:lnTo>
                      <a:cubicBezTo>
                        <a:pt x="16466" y="4996"/>
                        <a:pt x="16568" y="4950"/>
                        <a:pt x="16661" y="4904"/>
                      </a:cubicBezTo>
                      <a:lnTo>
                        <a:pt x="16519" y="4608"/>
                      </a:lnTo>
                      <a:close/>
                      <a:moveTo>
                        <a:pt x="512" y="4686"/>
                      </a:moveTo>
                      <a:lnTo>
                        <a:pt x="199" y="4785"/>
                      </a:lnTo>
                      <a:lnTo>
                        <a:pt x="299" y="5100"/>
                      </a:lnTo>
                      <a:lnTo>
                        <a:pt x="613" y="5000"/>
                      </a:lnTo>
                      <a:lnTo>
                        <a:pt x="512" y="4686"/>
                      </a:lnTo>
                      <a:close/>
                      <a:moveTo>
                        <a:pt x="15925" y="4874"/>
                      </a:moveTo>
                      <a:cubicBezTo>
                        <a:pt x="15827" y="4915"/>
                        <a:pt x="15727" y="4958"/>
                        <a:pt x="15621" y="5001"/>
                      </a:cubicBezTo>
                      <a:lnTo>
                        <a:pt x="15747" y="5305"/>
                      </a:lnTo>
                      <a:cubicBezTo>
                        <a:pt x="15852" y="5260"/>
                        <a:pt x="15955" y="5218"/>
                        <a:pt x="16053" y="5178"/>
                      </a:cubicBezTo>
                      <a:lnTo>
                        <a:pt x="15925" y="4874"/>
                      </a:lnTo>
                      <a:close/>
                      <a:moveTo>
                        <a:pt x="15318" y="5124"/>
                      </a:moveTo>
                      <a:lnTo>
                        <a:pt x="15013" y="5244"/>
                      </a:lnTo>
                      <a:lnTo>
                        <a:pt x="15132" y="5549"/>
                      </a:lnTo>
                      <a:lnTo>
                        <a:pt x="15439" y="5429"/>
                      </a:lnTo>
                      <a:lnTo>
                        <a:pt x="15318" y="5124"/>
                      </a:lnTo>
                      <a:close/>
                      <a:moveTo>
                        <a:pt x="716" y="5311"/>
                      </a:moveTo>
                      <a:lnTo>
                        <a:pt x="404" y="5415"/>
                      </a:lnTo>
                      <a:lnTo>
                        <a:pt x="509" y="5727"/>
                      </a:lnTo>
                      <a:lnTo>
                        <a:pt x="821" y="5622"/>
                      </a:lnTo>
                      <a:lnTo>
                        <a:pt x="716" y="5311"/>
                      </a:lnTo>
                      <a:close/>
                      <a:moveTo>
                        <a:pt x="14707" y="5360"/>
                      </a:moveTo>
                      <a:lnTo>
                        <a:pt x="14401" y="5477"/>
                      </a:lnTo>
                      <a:lnTo>
                        <a:pt x="14516" y="5784"/>
                      </a:lnTo>
                      <a:lnTo>
                        <a:pt x="14825" y="5667"/>
                      </a:lnTo>
                      <a:lnTo>
                        <a:pt x="14707" y="5360"/>
                      </a:lnTo>
                      <a:close/>
                      <a:moveTo>
                        <a:pt x="14093" y="5592"/>
                      </a:moveTo>
                      <a:lnTo>
                        <a:pt x="13784" y="5706"/>
                      </a:lnTo>
                      <a:lnTo>
                        <a:pt x="13897" y="6014"/>
                      </a:lnTo>
                      <a:lnTo>
                        <a:pt x="14207" y="5900"/>
                      </a:lnTo>
                      <a:lnTo>
                        <a:pt x="14093" y="5592"/>
                      </a:lnTo>
                      <a:close/>
                      <a:moveTo>
                        <a:pt x="13476" y="5817"/>
                      </a:moveTo>
                      <a:lnTo>
                        <a:pt x="13166" y="5928"/>
                      </a:lnTo>
                      <a:lnTo>
                        <a:pt x="13278" y="6238"/>
                      </a:lnTo>
                      <a:lnTo>
                        <a:pt x="13586" y="6125"/>
                      </a:lnTo>
                      <a:lnTo>
                        <a:pt x="13476" y="5817"/>
                      </a:lnTo>
                      <a:close/>
                      <a:moveTo>
                        <a:pt x="926" y="5931"/>
                      </a:moveTo>
                      <a:lnTo>
                        <a:pt x="615" y="6040"/>
                      </a:lnTo>
                      <a:lnTo>
                        <a:pt x="725" y="6351"/>
                      </a:lnTo>
                      <a:lnTo>
                        <a:pt x="1034" y="6240"/>
                      </a:lnTo>
                      <a:lnTo>
                        <a:pt x="926" y="5931"/>
                      </a:lnTo>
                      <a:close/>
                      <a:moveTo>
                        <a:pt x="12857" y="6040"/>
                      </a:moveTo>
                      <a:lnTo>
                        <a:pt x="12548" y="6149"/>
                      </a:lnTo>
                      <a:lnTo>
                        <a:pt x="12657" y="6459"/>
                      </a:lnTo>
                      <a:lnTo>
                        <a:pt x="12967" y="6348"/>
                      </a:lnTo>
                      <a:lnTo>
                        <a:pt x="12857" y="6040"/>
                      </a:lnTo>
                      <a:close/>
                      <a:moveTo>
                        <a:pt x="12238" y="6257"/>
                      </a:moveTo>
                      <a:lnTo>
                        <a:pt x="11927" y="6364"/>
                      </a:lnTo>
                      <a:lnTo>
                        <a:pt x="12034" y="6674"/>
                      </a:lnTo>
                      <a:lnTo>
                        <a:pt x="12346" y="6568"/>
                      </a:lnTo>
                      <a:lnTo>
                        <a:pt x="12238" y="6257"/>
                      </a:lnTo>
                      <a:close/>
                      <a:moveTo>
                        <a:pt x="11615" y="6472"/>
                      </a:moveTo>
                      <a:lnTo>
                        <a:pt x="11305" y="6578"/>
                      </a:lnTo>
                      <a:lnTo>
                        <a:pt x="11412" y="6889"/>
                      </a:lnTo>
                      <a:lnTo>
                        <a:pt x="11723" y="6782"/>
                      </a:lnTo>
                      <a:lnTo>
                        <a:pt x="11615" y="6472"/>
                      </a:lnTo>
                      <a:close/>
                      <a:moveTo>
                        <a:pt x="1147" y="6550"/>
                      </a:moveTo>
                      <a:lnTo>
                        <a:pt x="839" y="6663"/>
                      </a:lnTo>
                      <a:cubicBezTo>
                        <a:pt x="877" y="6767"/>
                        <a:pt x="915" y="6870"/>
                        <a:pt x="955" y="6974"/>
                      </a:cubicBezTo>
                      <a:lnTo>
                        <a:pt x="1261" y="6858"/>
                      </a:lnTo>
                      <a:cubicBezTo>
                        <a:pt x="1222" y="6755"/>
                        <a:pt x="1184" y="6653"/>
                        <a:pt x="1147" y="6550"/>
                      </a:cubicBezTo>
                      <a:close/>
                      <a:moveTo>
                        <a:pt x="10993" y="6683"/>
                      </a:moveTo>
                      <a:lnTo>
                        <a:pt x="10683" y="6787"/>
                      </a:lnTo>
                      <a:lnTo>
                        <a:pt x="10788" y="7099"/>
                      </a:lnTo>
                      <a:lnTo>
                        <a:pt x="11100" y="6993"/>
                      </a:lnTo>
                      <a:lnTo>
                        <a:pt x="10993" y="6683"/>
                      </a:lnTo>
                      <a:close/>
                      <a:moveTo>
                        <a:pt x="10372" y="6894"/>
                      </a:moveTo>
                      <a:lnTo>
                        <a:pt x="10061" y="6997"/>
                      </a:lnTo>
                      <a:lnTo>
                        <a:pt x="10164" y="7309"/>
                      </a:lnTo>
                      <a:lnTo>
                        <a:pt x="10478" y="7205"/>
                      </a:lnTo>
                      <a:lnTo>
                        <a:pt x="10372" y="6894"/>
                      </a:lnTo>
                      <a:close/>
                      <a:moveTo>
                        <a:pt x="9746" y="7101"/>
                      </a:moveTo>
                      <a:lnTo>
                        <a:pt x="9434" y="7204"/>
                      </a:lnTo>
                      <a:lnTo>
                        <a:pt x="9537" y="7516"/>
                      </a:lnTo>
                      <a:lnTo>
                        <a:pt x="9850" y="7412"/>
                      </a:lnTo>
                      <a:lnTo>
                        <a:pt x="9746" y="7101"/>
                      </a:lnTo>
                      <a:close/>
                      <a:moveTo>
                        <a:pt x="1379" y="7163"/>
                      </a:moveTo>
                      <a:lnTo>
                        <a:pt x="1074" y="7282"/>
                      </a:lnTo>
                      <a:cubicBezTo>
                        <a:pt x="1113" y="7386"/>
                        <a:pt x="1154" y="7489"/>
                        <a:pt x="1196" y="7589"/>
                      </a:cubicBezTo>
                      <a:lnTo>
                        <a:pt x="1500" y="7465"/>
                      </a:lnTo>
                      <a:cubicBezTo>
                        <a:pt x="1459" y="7366"/>
                        <a:pt x="1418" y="7264"/>
                        <a:pt x="1379" y="7163"/>
                      </a:cubicBezTo>
                      <a:close/>
                      <a:moveTo>
                        <a:pt x="9124" y="7306"/>
                      </a:moveTo>
                      <a:lnTo>
                        <a:pt x="8811" y="7408"/>
                      </a:lnTo>
                      <a:lnTo>
                        <a:pt x="8912" y="7720"/>
                      </a:lnTo>
                      <a:lnTo>
                        <a:pt x="9226" y="7618"/>
                      </a:lnTo>
                      <a:lnTo>
                        <a:pt x="9124" y="7306"/>
                      </a:lnTo>
                      <a:close/>
                      <a:moveTo>
                        <a:pt x="8498" y="7508"/>
                      </a:moveTo>
                      <a:lnTo>
                        <a:pt x="8185" y="7609"/>
                      </a:lnTo>
                      <a:lnTo>
                        <a:pt x="8285" y="7922"/>
                      </a:lnTo>
                      <a:lnTo>
                        <a:pt x="8599" y="7821"/>
                      </a:lnTo>
                      <a:lnTo>
                        <a:pt x="8498" y="7508"/>
                      </a:lnTo>
                      <a:close/>
                      <a:moveTo>
                        <a:pt x="7871" y="7710"/>
                      </a:moveTo>
                      <a:lnTo>
                        <a:pt x="7558" y="7810"/>
                      </a:lnTo>
                      <a:lnTo>
                        <a:pt x="7658" y="8123"/>
                      </a:lnTo>
                      <a:lnTo>
                        <a:pt x="7972" y="8023"/>
                      </a:lnTo>
                      <a:lnTo>
                        <a:pt x="7871" y="7710"/>
                      </a:lnTo>
                      <a:close/>
                      <a:moveTo>
                        <a:pt x="1625" y="7766"/>
                      </a:moveTo>
                      <a:lnTo>
                        <a:pt x="1324" y="7896"/>
                      </a:lnTo>
                      <a:cubicBezTo>
                        <a:pt x="1370" y="7999"/>
                        <a:pt x="1413" y="8102"/>
                        <a:pt x="1459" y="8200"/>
                      </a:cubicBezTo>
                      <a:lnTo>
                        <a:pt x="1758" y="8065"/>
                      </a:lnTo>
                      <a:cubicBezTo>
                        <a:pt x="1713" y="7968"/>
                        <a:pt x="1670" y="7869"/>
                        <a:pt x="1625" y="7766"/>
                      </a:cubicBezTo>
                      <a:close/>
                      <a:moveTo>
                        <a:pt x="7245" y="7909"/>
                      </a:moveTo>
                      <a:lnTo>
                        <a:pt x="6932" y="8008"/>
                      </a:lnTo>
                      <a:lnTo>
                        <a:pt x="7030" y="8320"/>
                      </a:lnTo>
                      <a:lnTo>
                        <a:pt x="7344" y="8222"/>
                      </a:lnTo>
                      <a:lnTo>
                        <a:pt x="7245" y="7909"/>
                      </a:lnTo>
                      <a:close/>
                      <a:moveTo>
                        <a:pt x="6619" y="8106"/>
                      </a:moveTo>
                      <a:lnTo>
                        <a:pt x="6304" y="8203"/>
                      </a:lnTo>
                      <a:lnTo>
                        <a:pt x="6402" y="8516"/>
                      </a:lnTo>
                      <a:lnTo>
                        <a:pt x="6716" y="8419"/>
                      </a:lnTo>
                      <a:lnTo>
                        <a:pt x="6619" y="8106"/>
                      </a:lnTo>
                      <a:close/>
                      <a:moveTo>
                        <a:pt x="5991" y="8300"/>
                      </a:moveTo>
                      <a:lnTo>
                        <a:pt x="5676" y="8396"/>
                      </a:lnTo>
                      <a:lnTo>
                        <a:pt x="5771" y="8711"/>
                      </a:lnTo>
                      <a:lnTo>
                        <a:pt x="6087" y="8614"/>
                      </a:lnTo>
                      <a:lnTo>
                        <a:pt x="5991" y="8300"/>
                      </a:lnTo>
                      <a:close/>
                      <a:moveTo>
                        <a:pt x="1898" y="8359"/>
                      </a:moveTo>
                      <a:lnTo>
                        <a:pt x="1603" y="8503"/>
                      </a:lnTo>
                      <a:cubicBezTo>
                        <a:pt x="1654" y="8609"/>
                        <a:pt x="1706" y="8708"/>
                        <a:pt x="1758" y="8802"/>
                      </a:cubicBezTo>
                      <a:lnTo>
                        <a:pt x="2046" y="8643"/>
                      </a:lnTo>
                      <a:cubicBezTo>
                        <a:pt x="1997" y="8555"/>
                        <a:pt x="1947" y="8459"/>
                        <a:pt x="1898" y="8359"/>
                      </a:cubicBezTo>
                      <a:close/>
                      <a:moveTo>
                        <a:pt x="5361" y="8491"/>
                      </a:moveTo>
                      <a:lnTo>
                        <a:pt x="5047" y="8586"/>
                      </a:lnTo>
                      <a:lnTo>
                        <a:pt x="5141" y="8900"/>
                      </a:lnTo>
                      <a:lnTo>
                        <a:pt x="5455" y="8806"/>
                      </a:lnTo>
                      <a:lnTo>
                        <a:pt x="5361" y="8491"/>
                      </a:lnTo>
                      <a:close/>
                      <a:moveTo>
                        <a:pt x="4732" y="8679"/>
                      </a:moveTo>
                      <a:lnTo>
                        <a:pt x="4416" y="8773"/>
                      </a:lnTo>
                      <a:lnTo>
                        <a:pt x="4508" y="9088"/>
                      </a:lnTo>
                      <a:lnTo>
                        <a:pt x="4826" y="8993"/>
                      </a:lnTo>
                      <a:lnTo>
                        <a:pt x="4732" y="8679"/>
                      </a:lnTo>
                      <a:close/>
                      <a:moveTo>
                        <a:pt x="4101" y="8866"/>
                      </a:moveTo>
                      <a:lnTo>
                        <a:pt x="3786" y="8955"/>
                      </a:lnTo>
                      <a:lnTo>
                        <a:pt x="3873" y="9271"/>
                      </a:lnTo>
                      <a:lnTo>
                        <a:pt x="4192" y="9182"/>
                      </a:lnTo>
                      <a:lnTo>
                        <a:pt x="4101" y="8866"/>
                      </a:lnTo>
                      <a:close/>
                      <a:moveTo>
                        <a:pt x="2208" y="8914"/>
                      </a:moveTo>
                      <a:lnTo>
                        <a:pt x="1934" y="9096"/>
                      </a:lnTo>
                      <a:cubicBezTo>
                        <a:pt x="2009" y="9214"/>
                        <a:pt x="2083" y="9306"/>
                        <a:pt x="2152" y="9379"/>
                      </a:cubicBezTo>
                      <a:lnTo>
                        <a:pt x="2390" y="9151"/>
                      </a:lnTo>
                      <a:cubicBezTo>
                        <a:pt x="2335" y="9094"/>
                        <a:pt x="2272" y="9013"/>
                        <a:pt x="2208" y="8914"/>
                      </a:cubicBezTo>
                      <a:close/>
                      <a:moveTo>
                        <a:pt x="3470" y="9040"/>
                      </a:moveTo>
                      <a:cubicBezTo>
                        <a:pt x="3354" y="9071"/>
                        <a:pt x="3250" y="9100"/>
                        <a:pt x="3152" y="9125"/>
                      </a:cubicBezTo>
                      <a:lnTo>
                        <a:pt x="3234" y="9442"/>
                      </a:lnTo>
                      <a:cubicBezTo>
                        <a:pt x="3332" y="9418"/>
                        <a:pt x="3439" y="9390"/>
                        <a:pt x="3556" y="9357"/>
                      </a:cubicBezTo>
                      <a:lnTo>
                        <a:pt x="3470" y="9040"/>
                      </a:lnTo>
                      <a:close/>
                      <a:moveTo>
                        <a:pt x="2836" y="9203"/>
                      </a:moveTo>
                      <a:cubicBezTo>
                        <a:pt x="2632" y="9250"/>
                        <a:pt x="2561" y="9256"/>
                        <a:pt x="2541" y="9257"/>
                      </a:cubicBezTo>
                      <a:lnTo>
                        <a:pt x="2552" y="9586"/>
                      </a:lnTo>
                      <a:cubicBezTo>
                        <a:pt x="2595" y="9585"/>
                        <a:pt x="2679" y="9576"/>
                        <a:pt x="2909" y="9523"/>
                      </a:cubicBezTo>
                      <a:lnTo>
                        <a:pt x="2836" y="9203"/>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6" name="Google Shape;2506;p18"/>
                <p:cNvSpPr/>
                <p:nvPr/>
              </p:nvSpPr>
              <p:spPr>
                <a:xfrm>
                  <a:off x="3530850" y="2385450"/>
                  <a:ext cx="472575" cy="326425"/>
                </a:xfrm>
                <a:custGeom>
                  <a:avLst/>
                  <a:gdLst/>
                  <a:ahLst/>
                  <a:cxnLst/>
                  <a:rect l="l" t="t" r="r" b="b"/>
                  <a:pathLst>
                    <a:path w="18903" h="13057" extrusionOk="0">
                      <a:moveTo>
                        <a:pt x="15674" y="1"/>
                      </a:moveTo>
                      <a:cubicBezTo>
                        <a:pt x="11371" y="1"/>
                        <a:pt x="2174" y="2738"/>
                        <a:pt x="1007" y="4411"/>
                      </a:cubicBezTo>
                      <a:cubicBezTo>
                        <a:pt x="0" y="5851"/>
                        <a:pt x="1525" y="10613"/>
                        <a:pt x="2369" y="12949"/>
                      </a:cubicBezTo>
                      <a:cubicBezTo>
                        <a:pt x="2745" y="12985"/>
                        <a:pt x="3117" y="13008"/>
                        <a:pt x="3487" y="13024"/>
                      </a:cubicBezTo>
                      <a:cubicBezTo>
                        <a:pt x="3941" y="13046"/>
                        <a:pt x="4393" y="13057"/>
                        <a:pt x="4842" y="13057"/>
                      </a:cubicBezTo>
                      <a:cubicBezTo>
                        <a:pt x="9858" y="13057"/>
                        <a:pt x="14503" y="11672"/>
                        <a:pt x="18024" y="8793"/>
                      </a:cubicBezTo>
                      <a:cubicBezTo>
                        <a:pt x="18592" y="5178"/>
                        <a:pt x="18903" y="840"/>
                        <a:pt x="17282" y="215"/>
                      </a:cubicBezTo>
                      <a:cubicBezTo>
                        <a:pt x="16898" y="67"/>
                        <a:pt x="16346" y="1"/>
                        <a:pt x="15674"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7" name="Google Shape;2507;p18"/>
                <p:cNvSpPr/>
                <p:nvPr/>
              </p:nvSpPr>
              <p:spPr>
                <a:xfrm>
                  <a:off x="3575275" y="2404525"/>
                  <a:ext cx="400525" cy="239325"/>
                </a:xfrm>
                <a:custGeom>
                  <a:avLst/>
                  <a:gdLst/>
                  <a:ahLst/>
                  <a:cxnLst/>
                  <a:rect l="l" t="t" r="r" b="b"/>
                  <a:pathLst>
                    <a:path w="16021" h="9573" extrusionOk="0">
                      <a:moveTo>
                        <a:pt x="14851" y="1"/>
                      </a:moveTo>
                      <a:cubicBezTo>
                        <a:pt x="14766" y="1"/>
                        <a:pt x="14664" y="6"/>
                        <a:pt x="14550" y="15"/>
                      </a:cubicBezTo>
                      <a:lnTo>
                        <a:pt x="14575" y="342"/>
                      </a:lnTo>
                      <a:cubicBezTo>
                        <a:pt x="14680" y="335"/>
                        <a:pt x="14773" y="331"/>
                        <a:pt x="14851" y="330"/>
                      </a:cubicBezTo>
                      <a:lnTo>
                        <a:pt x="14889" y="330"/>
                      </a:lnTo>
                      <a:lnTo>
                        <a:pt x="14892" y="1"/>
                      </a:lnTo>
                      <a:close/>
                      <a:moveTo>
                        <a:pt x="14214" y="50"/>
                      </a:moveTo>
                      <a:cubicBezTo>
                        <a:pt x="14113" y="63"/>
                        <a:pt x="14001" y="78"/>
                        <a:pt x="13885" y="96"/>
                      </a:cubicBezTo>
                      <a:lnTo>
                        <a:pt x="13933" y="420"/>
                      </a:lnTo>
                      <a:cubicBezTo>
                        <a:pt x="14046" y="403"/>
                        <a:pt x="14154" y="389"/>
                        <a:pt x="14255" y="376"/>
                      </a:cubicBezTo>
                      <a:lnTo>
                        <a:pt x="14214" y="50"/>
                      </a:lnTo>
                      <a:close/>
                      <a:moveTo>
                        <a:pt x="13556" y="145"/>
                      </a:moveTo>
                      <a:cubicBezTo>
                        <a:pt x="13451" y="164"/>
                        <a:pt x="13343" y="182"/>
                        <a:pt x="13230" y="201"/>
                      </a:cubicBezTo>
                      <a:lnTo>
                        <a:pt x="13287" y="525"/>
                      </a:lnTo>
                      <a:cubicBezTo>
                        <a:pt x="13397" y="506"/>
                        <a:pt x="13505" y="487"/>
                        <a:pt x="13609" y="470"/>
                      </a:cubicBezTo>
                      <a:lnTo>
                        <a:pt x="13556" y="145"/>
                      </a:lnTo>
                      <a:close/>
                      <a:moveTo>
                        <a:pt x="15289" y="94"/>
                      </a:moveTo>
                      <a:lnTo>
                        <a:pt x="15125" y="378"/>
                      </a:lnTo>
                      <a:cubicBezTo>
                        <a:pt x="15187" y="415"/>
                        <a:pt x="15247" y="475"/>
                        <a:pt x="15301" y="556"/>
                      </a:cubicBezTo>
                      <a:lnTo>
                        <a:pt x="15574" y="373"/>
                      </a:lnTo>
                      <a:cubicBezTo>
                        <a:pt x="15492" y="249"/>
                        <a:pt x="15395" y="156"/>
                        <a:pt x="15289" y="94"/>
                      </a:cubicBezTo>
                      <a:close/>
                      <a:moveTo>
                        <a:pt x="12905" y="259"/>
                      </a:moveTo>
                      <a:lnTo>
                        <a:pt x="12581" y="321"/>
                      </a:lnTo>
                      <a:lnTo>
                        <a:pt x="12643" y="644"/>
                      </a:lnTo>
                      <a:lnTo>
                        <a:pt x="12965" y="583"/>
                      </a:lnTo>
                      <a:lnTo>
                        <a:pt x="12905" y="259"/>
                      </a:lnTo>
                      <a:close/>
                      <a:moveTo>
                        <a:pt x="12257" y="386"/>
                      </a:moveTo>
                      <a:lnTo>
                        <a:pt x="11934" y="451"/>
                      </a:lnTo>
                      <a:lnTo>
                        <a:pt x="11999" y="772"/>
                      </a:lnTo>
                      <a:lnTo>
                        <a:pt x="12322" y="708"/>
                      </a:lnTo>
                      <a:lnTo>
                        <a:pt x="12257" y="386"/>
                      </a:lnTo>
                      <a:close/>
                      <a:moveTo>
                        <a:pt x="11609" y="518"/>
                      </a:moveTo>
                      <a:lnTo>
                        <a:pt x="11287" y="587"/>
                      </a:lnTo>
                      <a:lnTo>
                        <a:pt x="11356" y="908"/>
                      </a:lnTo>
                      <a:lnTo>
                        <a:pt x="11676" y="839"/>
                      </a:lnTo>
                      <a:lnTo>
                        <a:pt x="11609" y="518"/>
                      </a:lnTo>
                      <a:close/>
                      <a:moveTo>
                        <a:pt x="10965" y="657"/>
                      </a:moveTo>
                      <a:lnTo>
                        <a:pt x="10643" y="728"/>
                      </a:lnTo>
                      <a:lnTo>
                        <a:pt x="10715" y="1049"/>
                      </a:lnTo>
                      <a:lnTo>
                        <a:pt x="11035" y="978"/>
                      </a:lnTo>
                      <a:lnTo>
                        <a:pt x="10965" y="657"/>
                      </a:lnTo>
                      <a:close/>
                      <a:moveTo>
                        <a:pt x="15738" y="701"/>
                      </a:moveTo>
                      <a:lnTo>
                        <a:pt x="15430" y="817"/>
                      </a:lnTo>
                      <a:cubicBezTo>
                        <a:pt x="15465" y="908"/>
                        <a:pt x="15496" y="1006"/>
                        <a:pt x="15522" y="1112"/>
                      </a:cubicBezTo>
                      <a:lnTo>
                        <a:pt x="15839" y="1034"/>
                      </a:lnTo>
                      <a:cubicBezTo>
                        <a:pt x="15810" y="915"/>
                        <a:pt x="15776" y="802"/>
                        <a:pt x="15738" y="701"/>
                      </a:cubicBezTo>
                      <a:close/>
                      <a:moveTo>
                        <a:pt x="10322" y="802"/>
                      </a:moveTo>
                      <a:lnTo>
                        <a:pt x="10001" y="875"/>
                      </a:lnTo>
                      <a:lnTo>
                        <a:pt x="10076" y="1195"/>
                      </a:lnTo>
                      <a:lnTo>
                        <a:pt x="10396" y="1123"/>
                      </a:lnTo>
                      <a:lnTo>
                        <a:pt x="10322" y="802"/>
                      </a:lnTo>
                      <a:close/>
                      <a:moveTo>
                        <a:pt x="9680" y="951"/>
                      </a:moveTo>
                      <a:lnTo>
                        <a:pt x="9359" y="1025"/>
                      </a:lnTo>
                      <a:lnTo>
                        <a:pt x="9436" y="1345"/>
                      </a:lnTo>
                      <a:lnTo>
                        <a:pt x="9756" y="1271"/>
                      </a:lnTo>
                      <a:lnTo>
                        <a:pt x="9680" y="951"/>
                      </a:lnTo>
                      <a:close/>
                      <a:moveTo>
                        <a:pt x="9039" y="1103"/>
                      </a:moveTo>
                      <a:lnTo>
                        <a:pt x="8720" y="1181"/>
                      </a:lnTo>
                      <a:lnTo>
                        <a:pt x="8797" y="1499"/>
                      </a:lnTo>
                      <a:lnTo>
                        <a:pt x="9116" y="1423"/>
                      </a:lnTo>
                      <a:lnTo>
                        <a:pt x="9039" y="1103"/>
                      </a:lnTo>
                      <a:close/>
                      <a:moveTo>
                        <a:pt x="8400" y="1258"/>
                      </a:moveTo>
                      <a:lnTo>
                        <a:pt x="8080" y="1338"/>
                      </a:lnTo>
                      <a:lnTo>
                        <a:pt x="8159" y="1656"/>
                      </a:lnTo>
                      <a:lnTo>
                        <a:pt x="8479" y="1577"/>
                      </a:lnTo>
                      <a:lnTo>
                        <a:pt x="8400" y="1258"/>
                      </a:lnTo>
                      <a:close/>
                      <a:moveTo>
                        <a:pt x="15910" y="1366"/>
                      </a:moveTo>
                      <a:lnTo>
                        <a:pt x="15586" y="1422"/>
                      </a:lnTo>
                      <a:cubicBezTo>
                        <a:pt x="15602" y="1524"/>
                        <a:pt x="15617" y="1630"/>
                        <a:pt x="15630" y="1739"/>
                      </a:cubicBezTo>
                      <a:lnTo>
                        <a:pt x="15956" y="1700"/>
                      </a:lnTo>
                      <a:cubicBezTo>
                        <a:pt x="15943" y="1584"/>
                        <a:pt x="15927" y="1474"/>
                        <a:pt x="15910" y="1366"/>
                      </a:cubicBezTo>
                      <a:close/>
                      <a:moveTo>
                        <a:pt x="7759" y="1418"/>
                      </a:moveTo>
                      <a:lnTo>
                        <a:pt x="7439" y="1499"/>
                      </a:lnTo>
                      <a:lnTo>
                        <a:pt x="7521" y="1817"/>
                      </a:lnTo>
                      <a:lnTo>
                        <a:pt x="7840" y="1736"/>
                      </a:lnTo>
                      <a:lnTo>
                        <a:pt x="7759" y="1418"/>
                      </a:lnTo>
                      <a:close/>
                      <a:moveTo>
                        <a:pt x="7121" y="1581"/>
                      </a:moveTo>
                      <a:lnTo>
                        <a:pt x="6803" y="1664"/>
                      </a:lnTo>
                      <a:lnTo>
                        <a:pt x="6885" y="1982"/>
                      </a:lnTo>
                      <a:lnTo>
                        <a:pt x="7203" y="1899"/>
                      </a:lnTo>
                      <a:lnTo>
                        <a:pt x="7121" y="1581"/>
                      </a:lnTo>
                      <a:close/>
                      <a:moveTo>
                        <a:pt x="6485" y="1748"/>
                      </a:moveTo>
                      <a:lnTo>
                        <a:pt x="6166" y="1832"/>
                      </a:lnTo>
                      <a:lnTo>
                        <a:pt x="6251" y="2148"/>
                      </a:lnTo>
                      <a:lnTo>
                        <a:pt x="6568" y="2066"/>
                      </a:lnTo>
                      <a:lnTo>
                        <a:pt x="6485" y="1748"/>
                      </a:lnTo>
                      <a:close/>
                      <a:moveTo>
                        <a:pt x="5848" y="1916"/>
                      </a:moveTo>
                      <a:lnTo>
                        <a:pt x="5529" y="2002"/>
                      </a:lnTo>
                      <a:lnTo>
                        <a:pt x="5616" y="2319"/>
                      </a:lnTo>
                      <a:lnTo>
                        <a:pt x="5933" y="2233"/>
                      </a:lnTo>
                      <a:lnTo>
                        <a:pt x="5848" y="1916"/>
                      </a:lnTo>
                      <a:close/>
                      <a:moveTo>
                        <a:pt x="15987" y="2035"/>
                      </a:moveTo>
                      <a:lnTo>
                        <a:pt x="15660" y="2059"/>
                      </a:lnTo>
                      <a:cubicBezTo>
                        <a:pt x="15667" y="2166"/>
                        <a:pt x="15674" y="2273"/>
                        <a:pt x="15679" y="2381"/>
                      </a:cubicBezTo>
                      <a:lnTo>
                        <a:pt x="16007" y="2368"/>
                      </a:lnTo>
                      <a:cubicBezTo>
                        <a:pt x="16002" y="2255"/>
                        <a:pt x="15995" y="2145"/>
                        <a:pt x="15987" y="2035"/>
                      </a:cubicBezTo>
                      <a:close/>
                      <a:moveTo>
                        <a:pt x="5213" y="2090"/>
                      </a:moveTo>
                      <a:lnTo>
                        <a:pt x="4896" y="2178"/>
                      </a:lnTo>
                      <a:lnTo>
                        <a:pt x="4984" y="2494"/>
                      </a:lnTo>
                      <a:lnTo>
                        <a:pt x="5301" y="2407"/>
                      </a:lnTo>
                      <a:lnTo>
                        <a:pt x="5213" y="2090"/>
                      </a:lnTo>
                      <a:close/>
                      <a:moveTo>
                        <a:pt x="4579" y="2267"/>
                      </a:moveTo>
                      <a:lnTo>
                        <a:pt x="4261" y="2359"/>
                      </a:lnTo>
                      <a:lnTo>
                        <a:pt x="4352" y="2674"/>
                      </a:lnTo>
                      <a:lnTo>
                        <a:pt x="4668" y="2585"/>
                      </a:lnTo>
                      <a:lnTo>
                        <a:pt x="4579" y="2267"/>
                      </a:lnTo>
                      <a:close/>
                      <a:moveTo>
                        <a:pt x="3946" y="2451"/>
                      </a:moveTo>
                      <a:lnTo>
                        <a:pt x="3629" y="2544"/>
                      </a:lnTo>
                      <a:lnTo>
                        <a:pt x="3722" y="2858"/>
                      </a:lnTo>
                      <a:lnTo>
                        <a:pt x="4038" y="2764"/>
                      </a:lnTo>
                      <a:lnTo>
                        <a:pt x="3946" y="2451"/>
                      </a:lnTo>
                      <a:close/>
                      <a:moveTo>
                        <a:pt x="16018" y="2699"/>
                      </a:moveTo>
                      <a:lnTo>
                        <a:pt x="15689" y="2705"/>
                      </a:lnTo>
                      <a:cubicBezTo>
                        <a:pt x="15691" y="2806"/>
                        <a:pt x="15692" y="2907"/>
                        <a:pt x="15692" y="3031"/>
                      </a:cubicBezTo>
                      <a:lnTo>
                        <a:pt x="16020" y="3007"/>
                      </a:lnTo>
                      <a:cubicBezTo>
                        <a:pt x="16020" y="2904"/>
                        <a:pt x="16020" y="2801"/>
                        <a:pt x="16018" y="2699"/>
                      </a:cubicBezTo>
                      <a:close/>
                      <a:moveTo>
                        <a:pt x="3313" y="2639"/>
                      </a:moveTo>
                      <a:lnTo>
                        <a:pt x="2997" y="2735"/>
                      </a:lnTo>
                      <a:lnTo>
                        <a:pt x="3095" y="3048"/>
                      </a:lnTo>
                      <a:lnTo>
                        <a:pt x="3408" y="2954"/>
                      </a:lnTo>
                      <a:lnTo>
                        <a:pt x="3313" y="2639"/>
                      </a:lnTo>
                      <a:close/>
                      <a:moveTo>
                        <a:pt x="2682" y="2834"/>
                      </a:moveTo>
                      <a:lnTo>
                        <a:pt x="2367" y="2934"/>
                      </a:lnTo>
                      <a:lnTo>
                        <a:pt x="2469" y="3246"/>
                      </a:lnTo>
                      <a:lnTo>
                        <a:pt x="2780" y="3146"/>
                      </a:lnTo>
                      <a:lnTo>
                        <a:pt x="2682" y="2834"/>
                      </a:lnTo>
                      <a:close/>
                      <a:moveTo>
                        <a:pt x="2053" y="3038"/>
                      </a:moveTo>
                      <a:cubicBezTo>
                        <a:pt x="1945" y="3074"/>
                        <a:pt x="1839" y="3110"/>
                        <a:pt x="1740" y="3145"/>
                      </a:cubicBezTo>
                      <a:lnTo>
                        <a:pt x="1849" y="3455"/>
                      </a:lnTo>
                      <a:cubicBezTo>
                        <a:pt x="1947" y="3421"/>
                        <a:pt x="2050" y="3384"/>
                        <a:pt x="2158" y="3349"/>
                      </a:cubicBezTo>
                      <a:lnTo>
                        <a:pt x="2053" y="3038"/>
                      </a:lnTo>
                      <a:close/>
                      <a:moveTo>
                        <a:pt x="1428" y="3258"/>
                      </a:moveTo>
                      <a:cubicBezTo>
                        <a:pt x="1316" y="3300"/>
                        <a:pt x="1212" y="3339"/>
                        <a:pt x="1117" y="3378"/>
                      </a:cubicBezTo>
                      <a:lnTo>
                        <a:pt x="1238" y="3683"/>
                      </a:lnTo>
                      <a:cubicBezTo>
                        <a:pt x="1331" y="3644"/>
                        <a:pt x="1432" y="3606"/>
                        <a:pt x="1542" y="3566"/>
                      </a:cubicBezTo>
                      <a:lnTo>
                        <a:pt x="1428" y="3258"/>
                      </a:lnTo>
                      <a:close/>
                      <a:moveTo>
                        <a:pt x="15688" y="3356"/>
                      </a:moveTo>
                      <a:cubicBezTo>
                        <a:pt x="15686" y="3466"/>
                        <a:pt x="15683" y="3575"/>
                        <a:pt x="15679" y="3683"/>
                      </a:cubicBezTo>
                      <a:lnTo>
                        <a:pt x="16008" y="3694"/>
                      </a:lnTo>
                      <a:cubicBezTo>
                        <a:pt x="16011" y="3585"/>
                        <a:pt x="16015" y="3473"/>
                        <a:pt x="16017" y="3363"/>
                      </a:cubicBezTo>
                      <a:lnTo>
                        <a:pt x="15688" y="3356"/>
                      </a:lnTo>
                      <a:close/>
                      <a:moveTo>
                        <a:pt x="804" y="3510"/>
                      </a:moveTo>
                      <a:cubicBezTo>
                        <a:pt x="673" y="3571"/>
                        <a:pt x="570" y="3623"/>
                        <a:pt x="492" y="3674"/>
                      </a:cubicBezTo>
                      <a:lnTo>
                        <a:pt x="672" y="3950"/>
                      </a:lnTo>
                      <a:cubicBezTo>
                        <a:pt x="735" y="3910"/>
                        <a:pt x="827" y="3862"/>
                        <a:pt x="942" y="3809"/>
                      </a:cubicBezTo>
                      <a:lnTo>
                        <a:pt x="804" y="3510"/>
                      </a:lnTo>
                      <a:close/>
                      <a:moveTo>
                        <a:pt x="15666" y="4008"/>
                      </a:moveTo>
                      <a:cubicBezTo>
                        <a:pt x="15661" y="4119"/>
                        <a:pt x="15655" y="4228"/>
                        <a:pt x="15648" y="4335"/>
                      </a:cubicBezTo>
                      <a:lnTo>
                        <a:pt x="15976" y="4355"/>
                      </a:lnTo>
                      <a:cubicBezTo>
                        <a:pt x="15982" y="4248"/>
                        <a:pt x="15988" y="4138"/>
                        <a:pt x="15994" y="4024"/>
                      </a:cubicBezTo>
                      <a:lnTo>
                        <a:pt x="15666" y="4008"/>
                      </a:lnTo>
                      <a:close/>
                      <a:moveTo>
                        <a:pt x="217" y="3968"/>
                      </a:moveTo>
                      <a:cubicBezTo>
                        <a:pt x="161" y="4063"/>
                        <a:pt x="116" y="4181"/>
                        <a:pt x="83" y="4314"/>
                      </a:cubicBezTo>
                      <a:lnTo>
                        <a:pt x="400" y="4395"/>
                      </a:lnTo>
                      <a:cubicBezTo>
                        <a:pt x="428" y="4291"/>
                        <a:pt x="461" y="4202"/>
                        <a:pt x="503" y="4130"/>
                      </a:cubicBezTo>
                      <a:lnTo>
                        <a:pt x="217" y="3968"/>
                      </a:lnTo>
                      <a:close/>
                      <a:moveTo>
                        <a:pt x="21" y="4662"/>
                      </a:moveTo>
                      <a:cubicBezTo>
                        <a:pt x="10" y="4769"/>
                        <a:pt x="4" y="4883"/>
                        <a:pt x="1" y="5003"/>
                      </a:cubicBezTo>
                      <a:lnTo>
                        <a:pt x="329" y="5010"/>
                      </a:lnTo>
                      <a:cubicBezTo>
                        <a:pt x="332" y="4900"/>
                        <a:pt x="338" y="4795"/>
                        <a:pt x="349" y="4697"/>
                      </a:cubicBezTo>
                      <a:lnTo>
                        <a:pt x="21" y="4662"/>
                      </a:lnTo>
                      <a:close/>
                      <a:moveTo>
                        <a:pt x="15625" y="4660"/>
                      </a:moveTo>
                      <a:cubicBezTo>
                        <a:pt x="15617" y="4776"/>
                        <a:pt x="15608" y="4885"/>
                        <a:pt x="15599" y="4987"/>
                      </a:cubicBezTo>
                      <a:lnTo>
                        <a:pt x="15926" y="5015"/>
                      </a:lnTo>
                      <a:cubicBezTo>
                        <a:pt x="15936" y="4912"/>
                        <a:pt x="15945" y="4801"/>
                        <a:pt x="15952" y="4685"/>
                      </a:cubicBezTo>
                      <a:lnTo>
                        <a:pt x="15625" y="4660"/>
                      </a:lnTo>
                      <a:close/>
                      <a:moveTo>
                        <a:pt x="15570" y="5311"/>
                      </a:moveTo>
                      <a:cubicBezTo>
                        <a:pt x="15557" y="5449"/>
                        <a:pt x="15544" y="5561"/>
                        <a:pt x="15536" y="5636"/>
                      </a:cubicBezTo>
                      <a:lnTo>
                        <a:pt x="15862" y="5673"/>
                      </a:lnTo>
                      <a:cubicBezTo>
                        <a:pt x="15869" y="5597"/>
                        <a:pt x="15882" y="5485"/>
                        <a:pt x="15898" y="5344"/>
                      </a:cubicBezTo>
                      <a:lnTo>
                        <a:pt x="15570" y="5311"/>
                      </a:lnTo>
                      <a:close/>
                      <a:moveTo>
                        <a:pt x="332" y="5329"/>
                      </a:moveTo>
                      <a:lnTo>
                        <a:pt x="4" y="5341"/>
                      </a:lnTo>
                      <a:cubicBezTo>
                        <a:pt x="7" y="5449"/>
                        <a:pt x="14" y="5562"/>
                        <a:pt x="23" y="5676"/>
                      </a:cubicBezTo>
                      <a:lnTo>
                        <a:pt x="351" y="5650"/>
                      </a:lnTo>
                      <a:cubicBezTo>
                        <a:pt x="342" y="5542"/>
                        <a:pt x="336" y="5434"/>
                        <a:pt x="332" y="5329"/>
                      </a:cubicBezTo>
                      <a:close/>
                      <a:moveTo>
                        <a:pt x="381" y="5971"/>
                      </a:moveTo>
                      <a:lnTo>
                        <a:pt x="55" y="6008"/>
                      </a:lnTo>
                      <a:cubicBezTo>
                        <a:pt x="67" y="6117"/>
                        <a:pt x="80" y="6227"/>
                        <a:pt x="96" y="6339"/>
                      </a:cubicBezTo>
                      <a:lnTo>
                        <a:pt x="423" y="6293"/>
                      </a:lnTo>
                      <a:cubicBezTo>
                        <a:pt x="407" y="6184"/>
                        <a:pt x="393" y="6077"/>
                        <a:pt x="381" y="5971"/>
                      </a:cubicBezTo>
                      <a:close/>
                      <a:moveTo>
                        <a:pt x="471" y="6614"/>
                      </a:moveTo>
                      <a:lnTo>
                        <a:pt x="146" y="6667"/>
                      </a:lnTo>
                      <a:cubicBezTo>
                        <a:pt x="164" y="6778"/>
                        <a:pt x="183" y="6886"/>
                        <a:pt x="203" y="6995"/>
                      </a:cubicBezTo>
                      <a:lnTo>
                        <a:pt x="527" y="6935"/>
                      </a:lnTo>
                      <a:cubicBezTo>
                        <a:pt x="507" y="6827"/>
                        <a:pt x="487" y="6722"/>
                        <a:pt x="471" y="6614"/>
                      </a:cubicBezTo>
                      <a:close/>
                      <a:moveTo>
                        <a:pt x="587" y="7256"/>
                      </a:moveTo>
                      <a:lnTo>
                        <a:pt x="265" y="7321"/>
                      </a:lnTo>
                      <a:cubicBezTo>
                        <a:pt x="286" y="7431"/>
                        <a:pt x="309" y="7538"/>
                        <a:pt x="332" y="7645"/>
                      </a:cubicBezTo>
                      <a:lnTo>
                        <a:pt x="653" y="7576"/>
                      </a:lnTo>
                      <a:cubicBezTo>
                        <a:pt x="631" y="7471"/>
                        <a:pt x="609" y="7364"/>
                        <a:pt x="587" y="7256"/>
                      </a:cubicBezTo>
                      <a:close/>
                      <a:moveTo>
                        <a:pt x="723" y="7893"/>
                      </a:moveTo>
                      <a:lnTo>
                        <a:pt x="403" y="7968"/>
                      </a:lnTo>
                      <a:cubicBezTo>
                        <a:pt x="429" y="8079"/>
                        <a:pt x="455" y="8186"/>
                        <a:pt x="480" y="8290"/>
                      </a:cubicBezTo>
                      <a:lnTo>
                        <a:pt x="798" y="8212"/>
                      </a:lnTo>
                      <a:cubicBezTo>
                        <a:pt x="773" y="8110"/>
                        <a:pt x="749" y="8004"/>
                        <a:pt x="723" y="7893"/>
                      </a:cubicBezTo>
                      <a:close/>
                      <a:moveTo>
                        <a:pt x="879" y="8530"/>
                      </a:moveTo>
                      <a:lnTo>
                        <a:pt x="560" y="8612"/>
                      </a:lnTo>
                      <a:lnTo>
                        <a:pt x="643" y="8932"/>
                      </a:lnTo>
                      <a:lnTo>
                        <a:pt x="961" y="8848"/>
                      </a:lnTo>
                      <a:lnTo>
                        <a:pt x="879" y="8530"/>
                      </a:lnTo>
                      <a:close/>
                      <a:moveTo>
                        <a:pt x="1046" y="9164"/>
                      </a:moveTo>
                      <a:lnTo>
                        <a:pt x="731" y="9253"/>
                      </a:lnTo>
                      <a:cubicBezTo>
                        <a:pt x="786" y="9454"/>
                        <a:pt x="823" y="9572"/>
                        <a:pt x="823" y="9572"/>
                      </a:cubicBezTo>
                      <a:lnTo>
                        <a:pt x="1136" y="9477"/>
                      </a:lnTo>
                      <a:cubicBezTo>
                        <a:pt x="1136" y="9476"/>
                        <a:pt x="1102" y="9361"/>
                        <a:pt x="1046" y="9164"/>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8" name="Google Shape;2508;p18"/>
                <p:cNvSpPr/>
                <p:nvPr/>
              </p:nvSpPr>
              <p:spPr>
                <a:xfrm>
                  <a:off x="3594925" y="2649550"/>
                  <a:ext cx="30600" cy="46650"/>
                </a:xfrm>
                <a:custGeom>
                  <a:avLst/>
                  <a:gdLst/>
                  <a:ahLst/>
                  <a:cxnLst/>
                  <a:rect l="l" t="t" r="r" b="b"/>
                  <a:pathLst>
                    <a:path w="1224" h="1866" extrusionOk="0">
                      <a:moveTo>
                        <a:pt x="540" y="961"/>
                      </a:moveTo>
                      <a:cubicBezTo>
                        <a:pt x="603" y="961"/>
                        <a:pt x="682" y="1083"/>
                        <a:pt x="719" y="1246"/>
                      </a:cubicBezTo>
                      <a:cubicBezTo>
                        <a:pt x="757" y="1418"/>
                        <a:pt x="736" y="1569"/>
                        <a:pt x="670" y="1584"/>
                      </a:cubicBezTo>
                      <a:cubicBezTo>
                        <a:pt x="667" y="1585"/>
                        <a:pt x="663" y="1585"/>
                        <a:pt x="660" y="1585"/>
                      </a:cubicBezTo>
                      <a:cubicBezTo>
                        <a:pt x="597" y="1585"/>
                        <a:pt x="518" y="1462"/>
                        <a:pt x="482" y="1299"/>
                      </a:cubicBezTo>
                      <a:cubicBezTo>
                        <a:pt x="442" y="1127"/>
                        <a:pt x="463" y="977"/>
                        <a:pt x="529" y="962"/>
                      </a:cubicBezTo>
                      <a:cubicBezTo>
                        <a:pt x="533" y="961"/>
                        <a:pt x="536" y="961"/>
                        <a:pt x="540" y="961"/>
                      </a:cubicBezTo>
                      <a:close/>
                      <a:moveTo>
                        <a:pt x="641" y="0"/>
                      </a:moveTo>
                      <a:lnTo>
                        <a:pt x="0" y="145"/>
                      </a:lnTo>
                      <a:cubicBezTo>
                        <a:pt x="0" y="145"/>
                        <a:pt x="203" y="1865"/>
                        <a:pt x="656" y="1865"/>
                      </a:cubicBezTo>
                      <a:cubicBezTo>
                        <a:pt x="678" y="1865"/>
                        <a:pt x="701" y="1861"/>
                        <a:pt x="725" y="1852"/>
                      </a:cubicBezTo>
                      <a:cubicBezTo>
                        <a:pt x="1224" y="1664"/>
                        <a:pt x="641" y="0"/>
                        <a:pt x="64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9" name="Google Shape;2509;p18"/>
                <p:cNvSpPr/>
                <p:nvPr/>
              </p:nvSpPr>
              <p:spPr>
                <a:xfrm>
                  <a:off x="3554700" y="2286700"/>
                  <a:ext cx="95725" cy="126950"/>
                </a:xfrm>
                <a:custGeom>
                  <a:avLst/>
                  <a:gdLst/>
                  <a:ahLst/>
                  <a:cxnLst/>
                  <a:rect l="l" t="t" r="r" b="b"/>
                  <a:pathLst>
                    <a:path w="3829" h="5078" extrusionOk="0">
                      <a:moveTo>
                        <a:pt x="2153" y="1"/>
                      </a:moveTo>
                      <a:lnTo>
                        <a:pt x="1" y="773"/>
                      </a:lnTo>
                      <a:lnTo>
                        <a:pt x="803" y="5078"/>
                      </a:lnTo>
                      <a:lnTo>
                        <a:pt x="3829" y="3952"/>
                      </a:lnTo>
                      <a:lnTo>
                        <a:pt x="2153"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0" name="Google Shape;2510;p18"/>
                <p:cNvSpPr/>
                <p:nvPr/>
              </p:nvSpPr>
              <p:spPr>
                <a:xfrm>
                  <a:off x="3559650" y="2343675"/>
                  <a:ext cx="82950" cy="39975"/>
                </a:xfrm>
                <a:custGeom>
                  <a:avLst/>
                  <a:gdLst/>
                  <a:ahLst/>
                  <a:cxnLst/>
                  <a:rect l="l" t="t" r="r" b="b"/>
                  <a:pathLst>
                    <a:path w="3318" h="1599" extrusionOk="0">
                      <a:moveTo>
                        <a:pt x="3139" y="1"/>
                      </a:moveTo>
                      <a:lnTo>
                        <a:pt x="1" y="1081"/>
                      </a:lnTo>
                      <a:lnTo>
                        <a:pt x="180" y="1598"/>
                      </a:lnTo>
                      <a:lnTo>
                        <a:pt x="3317" y="519"/>
                      </a:lnTo>
                      <a:lnTo>
                        <a:pt x="3139" y="1"/>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1" name="Google Shape;2511;p18"/>
                <p:cNvSpPr/>
                <p:nvPr/>
              </p:nvSpPr>
              <p:spPr>
                <a:xfrm>
                  <a:off x="3794050" y="2204850"/>
                  <a:ext cx="92175" cy="127600"/>
                </a:xfrm>
                <a:custGeom>
                  <a:avLst/>
                  <a:gdLst/>
                  <a:ahLst/>
                  <a:cxnLst/>
                  <a:rect l="l" t="t" r="r" b="b"/>
                  <a:pathLst>
                    <a:path w="3687" h="5104" extrusionOk="0">
                      <a:moveTo>
                        <a:pt x="1959" y="0"/>
                      </a:moveTo>
                      <a:lnTo>
                        <a:pt x="1" y="884"/>
                      </a:lnTo>
                      <a:lnTo>
                        <a:pt x="1077" y="5104"/>
                      </a:lnTo>
                      <a:lnTo>
                        <a:pt x="3687" y="3730"/>
                      </a:lnTo>
                      <a:lnTo>
                        <a:pt x="1959"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2" name="Google Shape;2512;p18"/>
                <p:cNvSpPr/>
                <p:nvPr/>
              </p:nvSpPr>
              <p:spPr>
                <a:xfrm>
                  <a:off x="3803625" y="2257650"/>
                  <a:ext cx="76675" cy="43825"/>
                </a:xfrm>
                <a:custGeom>
                  <a:avLst/>
                  <a:gdLst/>
                  <a:ahLst/>
                  <a:cxnLst/>
                  <a:rect l="l" t="t" r="r" b="b"/>
                  <a:pathLst>
                    <a:path w="3067" h="1753" extrusionOk="0">
                      <a:moveTo>
                        <a:pt x="2847" y="0"/>
                      </a:moveTo>
                      <a:lnTo>
                        <a:pt x="1" y="1252"/>
                      </a:lnTo>
                      <a:lnTo>
                        <a:pt x="220" y="1753"/>
                      </a:lnTo>
                      <a:lnTo>
                        <a:pt x="3067" y="501"/>
                      </a:lnTo>
                      <a:lnTo>
                        <a:pt x="2847" y="0"/>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3" name="Google Shape;2513;p18"/>
                <p:cNvSpPr/>
                <p:nvPr/>
              </p:nvSpPr>
              <p:spPr>
                <a:xfrm>
                  <a:off x="3588200" y="2142975"/>
                  <a:ext cx="34750" cy="22750"/>
                </a:xfrm>
                <a:custGeom>
                  <a:avLst/>
                  <a:gdLst/>
                  <a:ahLst/>
                  <a:cxnLst/>
                  <a:rect l="l" t="t" r="r" b="b"/>
                  <a:pathLst>
                    <a:path w="1390" h="910" extrusionOk="0">
                      <a:moveTo>
                        <a:pt x="1389" y="0"/>
                      </a:moveTo>
                      <a:cubicBezTo>
                        <a:pt x="478" y="48"/>
                        <a:pt x="0" y="909"/>
                        <a:pt x="0" y="909"/>
                      </a:cubicBezTo>
                      <a:cubicBezTo>
                        <a:pt x="567" y="407"/>
                        <a:pt x="1094" y="368"/>
                        <a:pt x="1246" y="368"/>
                      </a:cubicBezTo>
                      <a:cubicBezTo>
                        <a:pt x="1275" y="368"/>
                        <a:pt x="1290" y="369"/>
                        <a:pt x="1290" y="369"/>
                      </a:cubicBezTo>
                      <a:lnTo>
                        <a:pt x="1389"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4" name="Google Shape;2514;p18"/>
                <p:cNvSpPr/>
                <p:nvPr/>
              </p:nvSpPr>
              <p:spPr>
                <a:xfrm>
                  <a:off x="3588775" y="2155450"/>
                  <a:ext cx="51350" cy="110900"/>
                </a:xfrm>
                <a:custGeom>
                  <a:avLst/>
                  <a:gdLst/>
                  <a:ahLst/>
                  <a:cxnLst/>
                  <a:rect l="l" t="t" r="r" b="b"/>
                  <a:pathLst>
                    <a:path w="2054" h="4436" extrusionOk="0">
                      <a:moveTo>
                        <a:pt x="818" y="0"/>
                      </a:moveTo>
                      <a:lnTo>
                        <a:pt x="368" y="751"/>
                      </a:lnTo>
                      <a:lnTo>
                        <a:pt x="132" y="1490"/>
                      </a:lnTo>
                      <a:lnTo>
                        <a:pt x="0" y="2115"/>
                      </a:lnTo>
                      <a:lnTo>
                        <a:pt x="46" y="2635"/>
                      </a:lnTo>
                      <a:lnTo>
                        <a:pt x="114" y="3370"/>
                      </a:lnTo>
                      <a:lnTo>
                        <a:pt x="325" y="4057"/>
                      </a:lnTo>
                      <a:lnTo>
                        <a:pt x="734" y="4436"/>
                      </a:lnTo>
                      <a:lnTo>
                        <a:pt x="1096" y="4433"/>
                      </a:lnTo>
                      <a:lnTo>
                        <a:pt x="2054" y="1084"/>
                      </a:lnTo>
                      <a:lnTo>
                        <a:pt x="1681" y="988"/>
                      </a:lnTo>
                      <a:lnTo>
                        <a:pt x="1212" y="714"/>
                      </a:lnTo>
                      <a:lnTo>
                        <a:pt x="818"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5" name="Google Shape;2515;p18"/>
                <p:cNvSpPr/>
                <p:nvPr/>
              </p:nvSpPr>
              <p:spPr>
                <a:xfrm>
                  <a:off x="3571800" y="2147475"/>
                  <a:ext cx="88050" cy="121450"/>
                </a:xfrm>
                <a:custGeom>
                  <a:avLst/>
                  <a:gdLst/>
                  <a:ahLst/>
                  <a:cxnLst/>
                  <a:rect l="l" t="t" r="r" b="b"/>
                  <a:pathLst>
                    <a:path w="3522" h="4858" extrusionOk="0">
                      <a:moveTo>
                        <a:pt x="1531" y="1"/>
                      </a:moveTo>
                      <a:cubicBezTo>
                        <a:pt x="1531" y="1"/>
                        <a:pt x="0" y="2041"/>
                        <a:pt x="840" y="4260"/>
                      </a:cubicBezTo>
                      <a:cubicBezTo>
                        <a:pt x="1009" y="4708"/>
                        <a:pt x="1252" y="4857"/>
                        <a:pt x="1501" y="4857"/>
                      </a:cubicBezTo>
                      <a:cubicBezTo>
                        <a:pt x="1995" y="4857"/>
                        <a:pt x="2511" y="4269"/>
                        <a:pt x="2511" y="4268"/>
                      </a:cubicBezTo>
                      <a:lnTo>
                        <a:pt x="2511" y="4268"/>
                      </a:lnTo>
                      <a:cubicBezTo>
                        <a:pt x="2210" y="4506"/>
                        <a:pt x="1947" y="4627"/>
                        <a:pt x="1722" y="4627"/>
                      </a:cubicBezTo>
                      <a:cubicBezTo>
                        <a:pt x="1268" y="4627"/>
                        <a:pt x="968" y="4136"/>
                        <a:pt x="819" y="3121"/>
                      </a:cubicBezTo>
                      <a:cubicBezTo>
                        <a:pt x="596" y="1602"/>
                        <a:pt x="1459" y="554"/>
                        <a:pt x="1459" y="554"/>
                      </a:cubicBezTo>
                      <a:cubicBezTo>
                        <a:pt x="1778" y="1261"/>
                        <a:pt x="2273" y="1443"/>
                        <a:pt x="2698" y="1443"/>
                      </a:cubicBezTo>
                      <a:cubicBezTo>
                        <a:pt x="3149" y="1443"/>
                        <a:pt x="3521" y="1238"/>
                        <a:pt x="3522" y="1238"/>
                      </a:cubicBezTo>
                      <a:lnTo>
                        <a:pt x="3522" y="1238"/>
                      </a:lnTo>
                      <a:cubicBezTo>
                        <a:pt x="3306" y="1318"/>
                        <a:pt x="3112" y="1353"/>
                        <a:pt x="2938" y="1353"/>
                      </a:cubicBezTo>
                      <a:cubicBezTo>
                        <a:pt x="1850" y="1353"/>
                        <a:pt x="1531" y="1"/>
                        <a:pt x="1531"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6" name="Google Shape;2516;p18"/>
                <p:cNvSpPr/>
                <p:nvPr/>
              </p:nvSpPr>
              <p:spPr>
                <a:xfrm>
                  <a:off x="3591350" y="2235575"/>
                  <a:ext cx="21875" cy="27500"/>
                </a:xfrm>
                <a:custGeom>
                  <a:avLst/>
                  <a:gdLst/>
                  <a:ahLst/>
                  <a:cxnLst/>
                  <a:rect l="l" t="t" r="r" b="b"/>
                  <a:pathLst>
                    <a:path w="875" h="1100" extrusionOk="0">
                      <a:moveTo>
                        <a:pt x="205" y="1"/>
                      </a:moveTo>
                      <a:cubicBezTo>
                        <a:pt x="139" y="1"/>
                        <a:pt x="71" y="34"/>
                        <a:pt x="1" y="112"/>
                      </a:cubicBezTo>
                      <a:cubicBezTo>
                        <a:pt x="1" y="112"/>
                        <a:pt x="97" y="1081"/>
                        <a:pt x="874" y="1099"/>
                      </a:cubicBezTo>
                      <a:cubicBezTo>
                        <a:pt x="874" y="1099"/>
                        <a:pt x="584" y="1"/>
                        <a:pt x="205" y="1"/>
                      </a:cubicBez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7" name="Google Shape;2517;p18"/>
                <p:cNvSpPr/>
                <p:nvPr/>
              </p:nvSpPr>
              <p:spPr>
                <a:xfrm>
                  <a:off x="3597400" y="2158150"/>
                  <a:ext cx="33425" cy="28950"/>
                </a:xfrm>
                <a:custGeom>
                  <a:avLst/>
                  <a:gdLst/>
                  <a:ahLst/>
                  <a:cxnLst/>
                  <a:rect l="l" t="t" r="r" b="b"/>
                  <a:pathLst>
                    <a:path w="1337" h="1158" extrusionOk="0">
                      <a:moveTo>
                        <a:pt x="478" y="0"/>
                      </a:moveTo>
                      <a:cubicBezTo>
                        <a:pt x="478" y="0"/>
                        <a:pt x="1" y="915"/>
                        <a:pt x="244" y="994"/>
                      </a:cubicBezTo>
                      <a:cubicBezTo>
                        <a:pt x="270" y="1002"/>
                        <a:pt x="296" y="1006"/>
                        <a:pt x="323" y="1006"/>
                      </a:cubicBezTo>
                      <a:cubicBezTo>
                        <a:pt x="550" y="1006"/>
                        <a:pt x="798" y="741"/>
                        <a:pt x="798" y="741"/>
                      </a:cubicBezTo>
                      <a:lnTo>
                        <a:pt x="798" y="741"/>
                      </a:lnTo>
                      <a:cubicBezTo>
                        <a:pt x="798" y="741"/>
                        <a:pt x="731" y="1109"/>
                        <a:pt x="917" y="1153"/>
                      </a:cubicBezTo>
                      <a:cubicBezTo>
                        <a:pt x="929" y="1156"/>
                        <a:pt x="942" y="1158"/>
                        <a:pt x="955" y="1158"/>
                      </a:cubicBezTo>
                      <a:cubicBezTo>
                        <a:pt x="1132" y="1158"/>
                        <a:pt x="1336" y="881"/>
                        <a:pt x="1336" y="881"/>
                      </a:cubicBezTo>
                      <a:cubicBezTo>
                        <a:pt x="754" y="837"/>
                        <a:pt x="478" y="0"/>
                        <a:pt x="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8" name="Google Shape;2518;p18"/>
                <p:cNvSpPr/>
                <p:nvPr/>
              </p:nvSpPr>
              <p:spPr>
                <a:xfrm>
                  <a:off x="3548525" y="2052650"/>
                  <a:ext cx="115900" cy="80025"/>
                </a:xfrm>
                <a:custGeom>
                  <a:avLst/>
                  <a:gdLst/>
                  <a:ahLst/>
                  <a:cxnLst/>
                  <a:rect l="l" t="t" r="r" b="b"/>
                  <a:pathLst>
                    <a:path w="4636" h="3201" extrusionOk="0">
                      <a:moveTo>
                        <a:pt x="2990" y="0"/>
                      </a:moveTo>
                      <a:cubicBezTo>
                        <a:pt x="2586" y="0"/>
                        <a:pt x="2136" y="102"/>
                        <a:pt x="1698" y="312"/>
                      </a:cubicBezTo>
                      <a:cubicBezTo>
                        <a:pt x="607" y="838"/>
                        <a:pt x="0" y="1840"/>
                        <a:pt x="343" y="2551"/>
                      </a:cubicBezTo>
                      <a:cubicBezTo>
                        <a:pt x="548" y="2976"/>
                        <a:pt x="1045" y="3201"/>
                        <a:pt x="1645" y="3201"/>
                      </a:cubicBezTo>
                      <a:cubicBezTo>
                        <a:pt x="2049" y="3201"/>
                        <a:pt x="2499" y="3099"/>
                        <a:pt x="2938" y="2888"/>
                      </a:cubicBezTo>
                      <a:cubicBezTo>
                        <a:pt x="4029" y="2362"/>
                        <a:pt x="4636" y="1361"/>
                        <a:pt x="4293" y="650"/>
                      </a:cubicBezTo>
                      <a:cubicBezTo>
                        <a:pt x="4088" y="225"/>
                        <a:pt x="3590" y="0"/>
                        <a:pt x="29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9" name="Google Shape;2519;p18"/>
                <p:cNvSpPr/>
                <p:nvPr/>
              </p:nvSpPr>
              <p:spPr>
                <a:xfrm>
                  <a:off x="3566800" y="2089975"/>
                  <a:ext cx="34350" cy="35225"/>
                </a:xfrm>
                <a:custGeom>
                  <a:avLst/>
                  <a:gdLst/>
                  <a:ahLst/>
                  <a:cxnLst/>
                  <a:rect l="l" t="t" r="r" b="b"/>
                  <a:pathLst>
                    <a:path w="1374" h="1409" extrusionOk="0">
                      <a:moveTo>
                        <a:pt x="688" y="1"/>
                      </a:moveTo>
                      <a:cubicBezTo>
                        <a:pt x="309" y="1"/>
                        <a:pt x="0" y="316"/>
                        <a:pt x="0" y="704"/>
                      </a:cubicBezTo>
                      <a:cubicBezTo>
                        <a:pt x="0" y="1095"/>
                        <a:pt x="309" y="1408"/>
                        <a:pt x="688" y="1408"/>
                      </a:cubicBezTo>
                      <a:cubicBezTo>
                        <a:pt x="1066" y="1408"/>
                        <a:pt x="1374" y="1093"/>
                        <a:pt x="1374" y="704"/>
                      </a:cubicBezTo>
                      <a:cubicBezTo>
                        <a:pt x="1374" y="316"/>
                        <a:pt x="1065" y="3"/>
                        <a:pt x="688"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0" name="Google Shape;2520;p18"/>
                <p:cNvSpPr/>
                <p:nvPr/>
              </p:nvSpPr>
              <p:spPr>
                <a:xfrm>
                  <a:off x="3668375" y="2038350"/>
                  <a:ext cx="91850" cy="58975"/>
                </a:xfrm>
                <a:custGeom>
                  <a:avLst/>
                  <a:gdLst/>
                  <a:ahLst/>
                  <a:cxnLst/>
                  <a:rect l="l" t="t" r="r" b="b"/>
                  <a:pathLst>
                    <a:path w="3674" h="2359" extrusionOk="0">
                      <a:moveTo>
                        <a:pt x="1925" y="1"/>
                      </a:moveTo>
                      <a:cubicBezTo>
                        <a:pt x="1876" y="1"/>
                        <a:pt x="1826" y="2"/>
                        <a:pt x="1776" y="5"/>
                      </a:cubicBezTo>
                      <a:cubicBezTo>
                        <a:pt x="780" y="56"/>
                        <a:pt x="0" y="625"/>
                        <a:pt x="34" y="1274"/>
                      </a:cubicBezTo>
                      <a:cubicBezTo>
                        <a:pt x="67" y="1892"/>
                        <a:pt x="823" y="2358"/>
                        <a:pt x="1753" y="2358"/>
                      </a:cubicBezTo>
                      <a:cubicBezTo>
                        <a:pt x="1801" y="2358"/>
                        <a:pt x="1850" y="2357"/>
                        <a:pt x="1899" y="2354"/>
                      </a:cubicBezTo>
                      <a:cubicBezTo>
                        <a:pt x="2895" y="2303"/>
                        <a:pt x="3674" y="1734"/>
                        <a:pt x="3641" y="1085"/>
                      </a:cubicBezTo>
                      <a:cubicBezTo>
                        <a:pt x="3608" y="468"/>
                        <a:pt x="2853" y="1"/>
                        <a:pt x="19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1" name="Google Shape;2521;p18"/>
                <p:cNvSpPr/>
                <p:nvPr/>
              </p:nvSpPr>
              <p:spPr>
                <a:xfrm>
                  <a:off x="3682150" y="2067825"/>
                  <a:ext cx="23975" cy="24550"/>
                </a:xfrm>
                <a:custGeom>
                  <a:avLst/>
                  <a:gdLst/>
                  <a:ahLst/>
                  <a:cxnLst/>
                  <a:rect l="l" t="t" r="r" b="b"/>
                  <a:pathLst>
                    <a:path w="959" h="982" extrusionOk="0">
                      <a:moveTo>
                        <a:pt x="479" y="0"/>
                      </a:moveTo>
                      <a:cubicBezTo>
                        <a:pt x="216" y="0"/>
                        <a:pt x="1" y="221"/>
                        <a:pt x="1" y="491"/>
                      </a:cubicBezTo>
                      <a:cubicBezTo>
                        <a:pt x="1" y="761"/>
                        <a:pt x="214" y="982"/>
                        <a:pt x="479" y="982"/>
                      </a:cubicBezTo>
                      <a:cubicBezTo>
                        <a:pt x="743" y="982"/>
                        <a:pt x="958" y="761"/>
                        <a:pt x="958" y="491"/>
                      </a:cubicBezTo>
                      <a:cubicBezTo>
                        <a:pt x="958" y="221"/>
                        <a:pt x="744" y="0"/>
                        <a:pt x="479"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2" name="Google Shape;2522;p18"/>
                <p:cNvSpPr/>
                <p:nvPr/>
              </p:nvSpPr>
              <p:spPr>
                <a:xfrm>
                  <a:off x="3540850" y="2009325"/>
                  <a:ext cx="75575" cy="64175"/>
                </a:xfrm>
                <a:custGeom>
                  <a:avLst/>
                  <a:gdLst/>
                  <a:ahLst/>
                  <a:cxnLst/>
                  <a:rect l="l" t="t" r="r" b="b"/>
                  <a:pathLst>
                    <a:path w="3023" h="2567" extrusionOk="0">
                      <a:moveTo>
                        <a:pt x="3011" y="0"/>
                      </a:moveTo>
                      <a:cubicBezTo>
                        <a:pt x="229" y="59"/>
                        <a:pt x="2" y="2499"/>
                        <a:pt x="0" y="2523"/>
                      </a:cubicBezTo>
                      <a:lnTo>
                        <a:pt x="546" y="2566"/>
                      </a:lnTo>
                      <a:cubicBezTo>
                        <a:pt x="553" y="2485"/>
                        <a:pt x="730" y="595"/>
                        <a:pt x="3023" y="548"/>
                      </a:cubicBezTo>
                      <a:lnTo>
                        <a:pt x="3011"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3" name="Google Shape;2523;p18"/>
                <p:cNvSpPr/>
                <p:nvPr/>
              </p:nvSpPr>
              <p:spPr>
                <a:xfrm>
                  <a:off x="3660750" y="1995225"/>
                  <a:ext cx="90025" cy="36250"/>
                </a:xfrm>
                <a:custGeom>
                  <a:avLst/>
                  <a:gdLst/>
                  <a:ahLst/>
                  <a:cxnLst/>
                  <a:rect l="l" t="t" r="r" b="b"/>
                  <a:pathLst>
                    <a:path w="3601" h="1450" extrusionOk="0">
                      <a:moveTo>
                        <a:pt x="1223" y="0"/>
                      </a:moveTo>
                      <a:cubicBezTo>
                        <a:pt x="849" y="0"/>
                        <a:pt x="439" y="73"/>
                        <a:pt x="1" y="256"/>
                      </a:cubicBezTo>
                      <a:lnTo>
                        <a:pt x="211" y="761"/>
                      </a:lnTo>
                      <a:cubicBezTo>
                        <a:pt x="580" y="607"/>
                        <a:pt x="924" y="546"/>
                        <a:pt x="1236" y="546"/>
                      </a:cubicBezTo>
                      <a:cubicBezTo>
                        <a:pt x="2406" y="546"/>
                        <a:pt x="3140" y="1403"/>
                        <a:pt x="3180" y="1449"/>
                      </a:cubicBezTo>
                      <a:lnTo>
                        <a:pt x="3601" y="1099"/>
                      </a:lnTo>
                      <a:cubicBezTo>
                        <a:pt x="3589" y="1086"/>
                        <a:pt x="2670" y="0"/>
                        <a:pt x="122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4" name="Google Shape;2524;p18"/>
                <p:cNvSpPr/>
                <p:nvPr/>
              </p:nvSpPr>
              <p:spPr>
                <a:xfrm>
                  <a:off x="3886200" y="1664675"/>
                  <a:ext cx="76775" cy="110650"/>
                </a:xfrm>
                <a:custGeom>
                  <a:avLst/>
                  <a:gdLst/>
                  <a:ahLst/>
                  <a:cxnLst/>
                  <a:rect l="l" t="t" r="r" b="b"/>
                  <a:pathLst>
                    <a:path w="3071" h="4426" extrusionOk="0">
                      <a:moveTo>
                        <a:pt x="214" y="0"/>
                      </a:moveTo>
                      <a:lnTo>
                        <a:pt x="1" y="302"/>
                      </a:lnTo>
                      <a:cubicBezTo>
                        <a:pt x="1303" y="1710"/>
                        <a:pt x="1093" y="3626"/>
                        <a:pt x="1093" y="3626"/>
                      </a:cubicBezTo>
                      <a:lnTo>
                        <a:pt x="1125" y="3682"/>
                      </a:lnTo>
                      <a:lnTo>
                        <a:pt x="2297" y="4425"/>
                      </a:lnTo>
                      <a:lnTo>
                        <a:pt x="3070" y="3892"/>
                      </a:lnTo>
                      <a:lnTo>
                        <a:pt x="2869" y="2334"/>
                      </a:lnTo>
                      <a:lnTo>
                        <a:pt x="2838" y="2268"/>
                      </a:lnTo>
                      <a:cubicBezTo>
                        <a:pt x="1735" y="2210"/>
                        <a:pt x="214" y="0"/>
                        <a:pt x="214" y="0"/>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5" name="Google Shape;2525;p18"/>
                <p:cNvSpPr/>
                <p:nvPr/>
              </p:nvSpPr>
              <p:spPr>
                <a:xfrm>
                  <a:off x="3914325" y="1723025"/>
                  <a:ext cx="120000" cy="184250"/>
                </a:xfrm>
                <a:custGeom>
                  <a:avLst/>
                  <a:gdLst/>
                  <a:ahLst/>
                  <a:cxnLst/>
                  <a:rect l="l" t="t" r="r" b="b"/>
                  <a:pathLst>
                    <a:path w="4800" h="7370" extrusionOk="0">
                      <a:moveTo>
                        <a:pt x="1744" y="0"/>
                      </a:moveTo>
                      <a:cubicBezTo>
                        <a:pt x="1291" y="184"/>
                        <a:pt x="1294" y="764"/>
                        <a:pt x="1350" y="1139"/>
                      </a:cubicBezTo>
                      <a:cubicBezTo>
                        <a:pt x="1187" y="1025"/>
                        <a:pt x="1069" y="978"/>
                        <a:pt x="987" y="978"/>
                      </a:cubicBezTo>
                      <a:cubicBezTo>
                        <a:pt x="795" y="978"/>
                        <a:pt x="793" y="1235"/>
                        <a:pt x="837" y="1485"/>
                      </a:cubicBezTo>
                      <a:cubicBezTo>
                        <a:pt x="611" y="1330"/>
                        <a:pt x="424" y="1280"/>
                        <a:pt x="277" y="1280"/>
                      </a:cubicBezTo>
                      <a:cubicBezTo>
                        <a:pt x="158" y="1280"/>
                        <a:pt x="66" y="1313"/>
                        <a:pt x="0" y="1349"/>
                      </a:cubicBezTo>
                      <a:lnTo>
                        <a:pt x="3463" y="7369"/>
                      </a:lnTo>
                      <a:lnTo>
                        <a:pt x="4800" y="6638"/>
                      </a:lnTo>
                      <a:lnTo>
                        <a:pt x="1744"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6" name="Google Shape;2526;p18"/>
                <p:cNvSpPr/>
                <p:nvPr/>
              </p:nvSpPr>
              <p:spPr>
                <a:xfrm>
                  <a:off x="3925925" y="1744500"/>
                  <a:ext cx="97175" cy="167850"/>
                </a:xfrm>
                <a:custGeom>
                  <a:avLst/>
                  <a:gdLst/>
                  <a:ahLst/>
                  <a:cxnLst/>
                  <a:rect l="l" t="t" r="r" b="b"/>
                  <a:pathLst>
                    <a:path w="3887" h="6714" extrusionOk="0">
                      <a:moveTo>
                        <a:pt x="96" y="1"/>
                      </a:moveTo>
                      <a:lnTo>
                        <a:pt x="1" y="55"/>
                      </a:lnTo>
                      <a:lnTo>
                        <a:pt x="3790" y="6713"/>
                      </a:lnTo>
                      <a:lnTo>
                        <a:pt x="3887" y="6660"/>
                      </a:lnTo>
                      <a:lnTo>
                        <a:pt x="96" y="1"/>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7" name="Google Shape;2527;p18"/>
                <p:cNvSpPr/>
                <p:nvPr/>
              </p:nvSpPr>
              <p:spPr>
                <a:xfrm>
                  <a:off x="3932800" y="1728775"/>
                  <a:ext cx="99200" cy="163200"/>
                </a:xfrm>
                <a:custGeom>
                  <a:avLst/>
                  <a:gdLst/>
                  <a:ahLst/>
                  <a:cxnLst/>
                  <a:rect l="l" t="t" r="r" b="b"/>
                  <a:pathLst>
                    <a:path w="3968" h="6528" extrusionOk="0">
                      <a:moveTo>
                        <a:pt x="94" y="0"/>
                      </a:moveTo>
                      <a:lnTo>
                        <a:pt x="0" y="55"/>
                      </a:lnTo>
                      <a:lnTo>
                        <a:pt x="3873" y="6528"/>
                      </a:lnTo>
                      <a:lnTo>
                        <a:pt x="3968" y="6472"/>
                      </a:lnTo>
                      <a:lnTo>
                        <a:pt x="94" y="0"/>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8" name="Google Shape;2528;p18"/>
                <p:cNvSpPr/>
                <p:nvPr/>
              </p:nvSpPr>
              <p:spPr>
                <a:xfrm>
                  <a:off x="3924575" y="1906350"/>
                  <a:ext cx="113850" cy="241150"/>
                </a:xfrm>
                <a:custGeom>
                  <a:avLst/>
                  <a:gdLst/>
                  <a:ahLst/>
                  <a:cxnLst/>
                  <a:rect l="l" t="t" r="r" b="b"/>
                  <a:pathLst>
                    <a:path w="4554" h="9646" extrusionOk="0">
                      <a:moveTo>
                        <a:pt x="3427" y="0"/>
                      </a:moveTo>
                      <a:lnTo>
                        <a:pt x="1" y="9646"/>
                      </a:lnTo>
                      <a:lnTo>
                        <a:pt x="1" y="9646"/>
                      </a:lnTo>
                      <a:lnTo>
                        <a:pt x="4553" y="865"/>
                      </a:lnTo>
                      <a:lnTo>
                        <a:pt x="3427" y="0"/>
                      </a:ln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9" name="Google Shape;2529;p18"/>
                <p:cNvSpPr/>
                <p:nvPr/>
              </p:nvSpPr>
              <p:spPr>
                <a:xfrm>
                  <a:off x="3998225" y="1846575"/>
                  <a:ext cx="102650" cy="124125"/>
                </a:xfrm>
                <a:custGeom>
                  <a:avLst/>
                  <a:gdLst/>
                  <a:ahLst/>
                  <a:cxnLst/>
                  <a:rect l="l" t="t" r="r" b="b"/>
                  <a:pathLst>
                    <a:path w="4106" h="4965" extrusionOk="0">
                      <a:moveTo>
                        <a:pt x="2379" y="0"/>
                      </a:moveTo>
                      <a:lnTo>
                        <a:pt x="1" y="1950"/>
                      </a:lnTo>
                      <a:lnTo>
                        <a:pt x="727" y="2718"/>
                      </a:lnTo>
                      <a:cubicBezTo>
                        <a:pt x="727" y="2718"/>
                        <a:pt x="1363" y="4964"/>
                        <a:pt x="2272" y="4964"/>
                      </a:cubicBezTo>
                      <a:cubicBezTo>
                        <a:pt x="2428" y="4964"/>
                        <a:pt x="2593" y="4897"/>
                        <a:pt x="2764" y="4741"/>
                      </a:cubicBezTo>
                      <a:cubicBezTo>
                        <a:pt x="4105" y="3513"/>
                        <a:pt x="2379" y="0"/>
                        <a:pt x="2379" y="0"/>
                      </a:cubicBez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0" name="Google Shape;2530;p18"/>
                <p:cNvSpPr/>
                <p:nvPr/>
              </p:nvSpPr>
              <p:spPr>
                <a:xfrm>
                  <a:off x="3934875" y="1870475"/>
                  <a:ext cx="89650" cy="65250"/>
                </a:xfrm>
                <a:custGeom>
                  <a:avLst/>
                  <a:gdLst/>
                  <a:ahLst/>
                  <a:cxnLst/>
                  <a:rect l="l" t="t" r="r" b="b"/>
                  <a:pathLst>
                    <a:path w="3586" h="2610" extrusionOk="0">
                      <a:moveTo>
                        <a:pt x="1393" y="1"/>
                      </a:moveTo>
                      <a:cubicBezTo>
                        <a:pt x="1129" y="1"/>
                        <a:pt x="894" y="95"/>
                        <a:pt x="726" y="329"/>
                      </a:cubicBezTo>
                      <a:cubicBezTo>
                        <a:pt x="1" y="1336"/>
                        <a:pt x="3048" y="2609"/>
                        <a:pt x="3048" y="2609"/>
                      </a:cubicBezTo>
                      <a:lnTo>
                        <a:pt x="3134" y="1782"/>
                      </a:lnTo>
                      <a:cubicBezTo>
                        <a:pt x="3420" y="1760"/>
                        <a:pt x="3586" y="1622"/>
                        <a:pt x="3535" y="1420"/>
                      </a:cubicBezTo>
                      <a:cubicBezTo>
                        <a:pt x="3436" y="1023"/>
                        <a:pt x="2261" y="1"/>
                        <a:pt x="1393" y="1"/>
                      </a:cubicBez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1" name="Google Shape;2531;p18"/>
                <p:cNvSpPr/>
                <p:nvPr/>
              </p:nvSpPr>
              <p:spPr>
                <a:xfrm>
                  <a:off x="3955950" y="1870475"/>
                  <a:ext cx="69125" cy="44625"/>
                </a:xfrm>
                <a:custGeom>
                  <a:avLst/>
                  <a:gdLst/>
                  <a:ahLst/>
                  <a:cxnLst/>
                  <a:rect l="l" t="t" r="r" b="b"/>
                  <a:pathLst>
                    <a:path w="2765" h="1785" extrusionOk="0">
                      <a:moveTo>
                        <a:pt x="550" y="1"/>
                      </a:moveTo>
                      <a:cubicBezTo>
                        <a:pt x="344" y="1"/>
                        <a:pt x="154" y="58"/>
                        <a:pt x="1" y="196"/>
                      </a:cubicBezTo>
                      <a:cubicBezTo>
                        <a:pt x="1" y="196"/>
                        <a:pt x="170" y="127"/>
                        <a:pt x="453" y="127"/>
                      </a:cubicBezTo>
                      <a:cubicBezTo>
                        <a:pt x="819" y="127"/>
                        <a:pt x="1377" y="243"/>
                        <a:pt x="2006" y="776"/>
                      </a:cubicBezTo>
                      <a:cubicBezTo>
                        <a:pt x="2764" y="1418"/>
                        <a:pt x="2559" y="1666"/>
                        <a:pt x="2147" y="1666"/>
                      </a:cubicBezTo>
                      <a:cubicBezTo>
                        <a:pt x="1953" y="1666"/>
                        <a:pt x="1714" y="1611"/>
                        <a:pt x="1508" y="1517"/>
                      </a:cubicBezTo>
                      <a:cubicBezTo>
                        <a:pt x="861" y="1223"/>
                        <a:pt x="445" y="824"/>
                        <a:pt x="445" y="823"/>
                      </a:cubicBezTo>
                      <a:lnTo>
                        <a:pt x="445" y="823"/>
                      </a:lnTo>
                      <a:cubicBezTo>
                        <a:pt x="1065" y="1522"/>
                        <a:pt x="1754" y="1785"/>
                        <a:pt x="2206" y="1785"/>
                      </a:cubicBezTo>
                      <a:cubicBezTo>
                        <a:pt x="2543" y="1785"/>
                        <a:pt x="2748" y="1639"/>
                        <a:pt x="2693" y="1419"/>
                      </a:cubicBezTo>
                      <a:cubicBezTo>
                        <a:pt x="2593" y="1023"/>
                        <a:pt x="1419" y="1"/>
                        <a:pt x="550"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2" name="Google Shape;2532;p18"/>
                <p:cNvSpPr/>
                <p:nvPr/>
              </p:nvSpPr>
              <p:spPr>
                <a:xfrm>
                  <a:off x="4016375" y="1914500"/>
                  <a:ext cx="50950" cy="56150"/>
                </a:xfrm>
                <a:custGeom>
                  <a:avLst/>
                  <a:gdLst/>
                  <a:ahLst/>
                  <a:cxnLst/>
                  <a:rect l="l" t="t" r="r" b="b"/>
                  <a:pathLst>
                    <a:path w="2038" h="2246" extrusionOk="0">
                      <a:moveTo>
                        <a:pt x="2038" y="2023"/>
                      </a:moveTo>
                      <a:lnTo>
                        <a:pt x="2038" y="2023"/>
                      </a:lnTo>
                      <a:cubicBezTo>
                        <a:pt x="2038" y="2023"/>
                        <a:pt x="2038" y="2023"/>
                        <a:pt x="2038" y="2023"/>
                      </a:cubicBezTo>
                      <a:lnTo>
                        <a:pt x="2038" y="2023"/>
                      </a:lnTo>
                      <a:cubicBezTo>
                        <a:pt x="2038" y="2023"/>
                        <a:pt x="2038" y="2023"/>
                        <a:pt x="2038" y="2023"/>
                      </a:cubicBezTo>
                      <a:close/>
                      <a:moveTo>
                        <a:pt x="1" y="0"/>
                      </a:moveTo>
                      <a:cubicBezTo>
                        <a:pt x="1" y="1"/>
                        <a:pt x="637" y="2246"/>
                        <a:pt x="1546" y="2246"/>
                      </a:cubicBezTo>
                      <a:cubicBezTo>
                        <a:pt x="1702" y="2246"/>
                        <a:pt x="1867" y="2179"/>
                        <a:pt x="2038" y="2023"/>
                      </a:cubicBezTo>
                      <a:lnTo>
                        <a:pt x="2038" y="2023"/>
                      </a:lnTo>
                      <a:cubicBezTo>
                        <a:pt x="2033" y="2027"/>
                        <a:pt x="1929" y="2105"/>
                        <a:pt x="1750" y="2105"/>
                      </a:cubicBezTo>
                      <a:cubicBezTo>
                        <a:pt x="1396" y="2105"/>
                        <a:pt x="749" y="1798"/>
                        <a:pt x="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3" name="Google Shape;2533;p18"/>
                <p:cNvSpPr/>
                <p:nvPr/>
              </p:nvSpPr>
              <p:spPr>
                <a:xfrm>
                  <a:off x="4038725" y="1924875"/>
                  <a:ext cx="43125" cy="33400"/>
                </a:xfrm>
                <a:custGeom>
                  <a:avLst/>
                  <a:gdLst/>
                  <a:ahLst/>
                  <a:cxnLst/>
                  <a:rect l="l" t="t" r="r" b="b"/>
                  <a:pathLst>
                    <a:path w="1725" h="1336" extrusionOk="0">
                      <a:moveTo>
                        <a:pt x="1658" y="0"/>
                      </a:moveTo>
                      <a:lnTo>
                        <a:pt x="1" y="1250"/>
                      </a:lnTo>
                      <a:lnTo>
                        <a:pt x="67" y="1336"/>
                      </a:lnTo>
                      <a:lnTo>
                        <a:pt x="1724" y="88"/>
                      </a:lnTo>
                      <a:lnTo>
                        <a:pt x="1658"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4" name="Google Shape;2534;p18"/>
                <p:cNvSpPr/>
                <p:nvPr/>
              </p:nvSpPr>
              <p:spPr>
                <a:xfrm>
                  <a:off x="4023475" y="1894900"/>
                  <a:ext cx="54300" cy="39675"/>
                </a:xfrm>
                <a:custGeom>
                  <a:avLst/>
                  <a:gdLst/>
                  <a:ahLst/>
                  <a:cxnLst/>
                  <a:rect l="l" t="t" r="r" b="b"/>
                  <a:pathLst>
                    <a:path w="2172" h="1587" extrusionOk="0">
                      <a:moveTo>
                        <a:pt x="2109" y="1"/>
                      </a:moveTo>
                      <a:lnTo>
                        <a:pt x="0" y="1497"/>
                      </a:lnTo>
                      <a:lnTo>
                        <a:pt x="63" y="1587"/>
                      </a:lnTo>
                      <a:lnTo>
                        <a:pt x="2172" y="90"/>
                      </a:lnTo>
                      <a:lnTo>
                        <a:pt x="2109"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5" name="Google Shape;2535;p18"/>
                <p:cNvSpPr/>
                <p:nvPr/>
              </p:nvSpPr>
              <p:spPr>
                <a:xfrm>
                  <a:off x="4020325" y="1872525"/>
                  <a:ext cx="50750" cy="31350"/>
                </a:xfrm>
                <a:custGeom>
                  <a:avLst/>
                  <a:gdLst/>
                  <a:ahLst/>
                  <a:cxnLst/>
                  <a:rect l="l" t="t" r="r" b="b"/>
                  <a:pathLst>
                    <a:path w="2030" h="1254" extrusionOk="0">
                      <a:moveTo>
                        <a:pt x="1974" y="0"/>
                      </a:moveTo>
                      <a:lnTo>
                        <a:pt x="1" y="1160"/>
                      </a:lnTo>
                      <a:lnTo>
                        <a:pt x="56" y="1254"/>
                      </a:lnTo>
                      <a:lnTo>
                        <a:pt x="2030" y="94"/>
                      </a:lnTo>
                      <a:lnTo>
                        <a:pt x="1974"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6" name="Google Shape;2536;p18"/>
                <p:cNvSpPr/>
                <p:nvPr/>
              </p:nvSpPr>
              <p:spPr>
                <a:xfrm>
                  <a:off x="2989825" y="1848350"/>
                  <a:ext cx="237050" cy="358150"/>
                </a:xfrm>
                <a:custGeom>
                  <a:avLst/>
                  <a:gdLst/>
                  <a:ahLst/>
                  <a:cxnLst/>
                  <a:rect l="l" t="t" r="r" b="b"/>
                  <a:pathLst>
                    <a:path w="9482" h="14326" extrusionOk="0">
                      <a:moveTo>
                        <a:pt x="1774" y="0"/>
                      </a:moveTo>
                      <a:lnTo>
                        <a:pt x="862" y="1087"/>
                      </a:lnTo>
                      <a:lnTo>
                        <a:pt x="0" y="13868"/>
                      </a:lnTo>
                      <a:lnTo>
                        <a:pt x="7596" y="14326"/>
                      </a:lnTo>
                      <a:lnTo>
                        <a:pt x="7866" y="12714"/>
                      </a:lnTo>
                      <a:lnTo>
                        <a:pt x="9039" y="8980"/>
                      </a:lnTo>
                      <a:lnTo>
                        <a:pt x="8672" y="7944"/>
                      </a:lnTo>
                      <a:lnTo>
                        <a:pt x="9482" y="3134"/>
                      </a:lnTo>
                      <a:lnTo>
                        <a:pt x="1774"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7" name="Google Shape;2537;p18"/>
                <p:cNvSpPr/>
                <p:nvPr/>
              </p:nvSpPr>
              <p:spPr>
                <a:xfrm>
                  <a:off x="2994950" y="2172550"/>
                  <a:ext cx="188150" cy="30975"/>
                </a:xfrm>
                <a:custGeom>
                  <a:avLst/>
                  <a:gdLst/>
                  <a:ahLst/>
                  <a:cxnLst/>
                  <a:rect l="l" t="t" r="r" b="b"/>
                  <a:pathLst>
                    <a:path w="7526" h="1239" extrusionOk="0">
                      <a:moveTo>
                        <a:pt x="880" y="0"/>
                      </a:moveTo>
                      <a:cubicBezTo>
                        <a:pt x="738" y="0"/>
                        <a:pt x="223" y="48"/>
                        <a:pt x="1" y="722"/>
                      </a:cubicBezTo>
                      <a:lnTo>
                        <a:pt x="7411" y="1239"/>
                      </a:lnTo>
                      <a:lnTo>
                        <a:pt x="7525" y="555"/>
                      </a:lnTo>
                      <a:lnTo>
                        <a:pt x="917" y="2"/>
                      </a:lnTo>
                      <a:cubicBezTo>
                        <a:pt x="917" y="2"/>
                        <a:pt x="904" y="0"/>
                        <a:pt x="8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8" name="Google Shape;2538;p18"/>
                <p:cNvSpPr/>
                <p:nvPr/>
              </p:nvSpPr>
              <p:spPr>
                <a:xfrm>
                  <a:off x="3015050" y="1848275"/>
                  <a:ext cx="168150" cy="339525"/>
                </a:xfrm>
                <a:custGeom>
                  <a:avLst/>
                  <a:gdLst/>
                  <a:ahLst/>
                  <a:cxnLst/>
                  <a:rect l="l" t="t" r="r" b="b"/>
                  <a:pathLst>
                    <a:path w="6726" h="13581" extrusionOk="0">
                      <a:moveTo>
                        <a:pt x="711" y="0"/>
                      </a:moveTo>
                      <a:lnTo>
                        <a:pt x="0" y="13021"/>
                      </a:lnTo>
                      <a:lnTo>
                        <a:pt x="6716" y="13580"/>
                      </a:lnTo>
                      <a:lnTo>
                        <a:pt x="6725" y="13472"/>
                      </a:lnTo>
                      <a:lnTo>
                        <a:pt x="116" y="12922"/>
                      </a:lnTo>
                      <a:lnTo>
                        <a:pt x="820" y="8"/>
                      </a:lnTo>
                      <a:lnTo>
                        <a:pt x="711"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9" name="Google Shape;2539;p18"/>
                <p:cNvSpPr/>
                <p:nvPr/>
              </p:nvSpPr>
              <p:spPr>
                <a:xfrm>
                  <a:off x="3021100" y="1866500"/>
                  <a:ext cx="199150" cy="312575"/>
                </a:xfrm>
                <a:custGeom>
                  <a:avLst/>
                  <a:gdLst/>
                  <a:ahLst/>
                  <a:cxnLst/>
                  <a:rect l="l" t="t" r="r" b="b"/>
                  <a:pathLst>
                    <a:path w="7966" h="12503" extrusionOk="0">
                      <a:moveTo>
                        <a:pt x="1145" y="457"/>
                      </a:moveTo>
                      <a:lnTo>
                        <a:pt x="7602" y="2817"/>
                      </a:lnTo>
                      <a:lnTo>
                        <a:pt x="6164" y="12147"/>
                      </a:lnTo>
                      <a:lnTo>
                        <a:pt x="351" y="11629"/>
                      </a:lnTo>
                      <a:lnTo>
                        <a:pt x="1145" y="457"/>
                      </a:lnTo>
                      <a:close/>
                      <a:moveTo>
                        <a:pt x="848" y="0"/>
                      </a:moveTo>
                      <a:lnTo>
                        <a:pt x="0" y="11928"/>
                      </a:lnTo>
                      <a:lnTo>
                        <a:pt x="6440" y="12502"/>
                      </a:lnTo>
                      <a:lnTo>
                        <a:pt x="7966" y="2602"/>
                      </a:lnTo>
                      <a:lnTo>
                        <a:pt x="848"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0" name="Google Shape;2540;p18"/>
                <p:cNvSpPr/>
                <p:nvPr/>
              </p:nvSpPr>
              <p:spPr>
                <a:xfrm>
                  <a:off x="3143700" y="2141450"/>
                  <a:ext cx="32200" cy="24475"/>
                </a:xfrm>
                <a:custGeom>
                  <a:avLst/>
                  <a:gdLst/>
                  <a:ahLst/>
                  <a:cxnLst/>
                  <a:rect l="l" t="t" r="r" b="b"/>
                  <a:pathLst>
                    <a:path w="1288" h="979" extrusionOk="0">
                      <a:moveTo>
                        <a:pt x="1288" y="0"/>
                      </a:moveTo>
                      <a:cubicBezTo>
                        <a:pt x="1131" y="796"/>
                        <a:pt x="2" y="874"/>
                        <a:pt x="1" y="875"/>
                      </a:cubicBezTo>
                      <a:lnTo>
                        <a:pt x="1156" y="979"/>
                      </a:lnTo>
                      <a:lnTo>
                        <a:pt x="1288"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1" name="Google Shape;2541;p18"/>
                <p:cNvSpPr/>
                <p:nvPr/>
              </p:nvSpPr>
              <p:spPr>
                <a:xfrm>
                  <a:off x="3034325" y="2124050"/>
                  <a:ext cx="24525" cy="29650"/>
                </a:xfrm>
                <a:custGeom>
                  <a:avLst/>
                  <a:gdLst/>
                  <a:ahLst/>
                  <a:cxnLst/>
                  <a:rect l="l" t="t" r="r" b="b"/>
                  <a:pathLst>
                    <a:path w="981" h="1186" extrusionOk="0">
                      <a:moveTo>
                        <a:pt x="258" y="1"/>
                      </a:moveTo>
                      <a:lnTo>
                        <a:pt x="0" y="1131"/>
                      </a:lnTo>
                      <a:lnTo>
                        <a:pt x="981" y="1186"/>
                      </a:lnTo>
                      <a:cubicBezTo>
                        <a:pt x="117" y="1108"/>
                        <a:pt x="258" y="1"/>
                        <a:pt x="258"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2" name="Google Shape;2542;p18"/>
                <p:cNvSpPr/>
                <p:nvPr/>
              </p:nvSpPr>
              <p:spPr>
                <a:xfrm>
                  <a:off x="3067375" y="1943100"/>
                  <a:ext cx="114025" cy="39350"/>
                </a:xfrm>
                <a:custGeom>
                  <a:avLst/>
                  <a:gdLst/>
                  <a:ahLst/>
                  <a:cxnLst/>
                  <a:rect l="l" t="t" r="r" b="b"/>
                  <a:pathLst>
                    <a:path w="4561" h="1574" extrusionOk="0">
                      <a:moveTo>
                        <a:pt x="136" y="0"/>
                      </a:moveTo>
                      <a:lnTo>
                        <a:pt x="0" y="643"/>
                      </a:lnTo>
                      <a:lnTo>
                        <a:pt x="4425" y="1574"/>
                      </a:lnTo>
                      <a:lnTo>
                        <a:pt x="4560" y="931"/>
                      </a:lnTo>
                      <a:lnTo>
                        <a:pt x="136"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3" name="Google Shape;2543;p18"/>
                <p:cNvSpPr/>
                <p:nvPr/>
              </p:nvSpPr>
              <p:spPr>
                <a:xfrm>
                  <a:off x="3083300" y="1981375"/>
                  <a:ext cx="71875" cy="28925"/>
                </a:xfrm>
                <a:custGeom>
                  <a:avLst/>
                  <a:gdLst/>
                  <a:ahLst/>
                  <a:cxnLst/>
                  <a:rect l="l" t="t" r="r" b="b"/>
                  <a:pathLst>
                    <a:path w="2875" h="1157" extrusionOk="0">
                      <a:moveTo>
                        <a:pt x="120" y="0"/>
                      </a:moveTo>
                      <a:lnTo>
                        <a:pt x="1" y="646"/>
                      </a:lnTo>
                      <a:lnTo>
                        <a:pt x="2755" y="1156"/>
                      </a:lnTo>
                      <a:lnTo>
                        <a:pt x="2874" y="511"/>
                      </a:lnTo>
                      <a:lnTo>
                        <a:pt x="120"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4" name="Google Shape;2544;p18"/>
                <p:cNvSpPr/>
                <p:nvPr/>
              </p:nvSpPr>
              <p:spPr>
                <a:xfrm>
                  <a:off x="3049650" y="1887275"/>
                  <a:ext cx="31475" cy="24175"/>
                </a:xfrm>
                <a:custGeom>
                  <a:avLst/>
                  <a:gdLst/>
                  <a:ahLst/>
                  <a:cxnLst/>
                  <a:rect l="l" t="t" r="r" b="b"/>
                  <a:pathLst>
                    <a:path w="1259" h="967" extrusionOk="0">
                      <a:moveTo>
                        <a:pt x="164" y="0"/>
                      </a:moveTo>
                      <a:lnTo>
                        <a:pt x="0" y="966"/>
                      </a:lnTo>
                      <a:cubicBezTo>
                        <a:pt x="106" y="444"/>
                        <a:pt x="557" y="344"/>
                        <a:pt x="889" y="344"/>
                      </a:cubicBezTo>
                      <a:cubicBezTo>
                        <a:pt x="1097" y="344"/>
                        <a:pt x="1259" y="383"/>
                        <a:pt x="1259" y="383"/>
                      </a:cubicBezTo>
                      <a:lnTo>
                        <a:pt x="164"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5" name="Google Shape;2545;p18"/>
                <p:cNvSpPr/>
                <p:nvPr/>
              </p:nvSpPr>
              <p:spPr>
                <a:xfrm>
                  <a:off x="3184200" y="1932875"/>
                  <a:ext cx="21325" cy="33950"/>
                </a:xfrm>
                <a:custGeom>
                  <a:avLst/>
                  <a:gdLst/>
                  <a:ahLst/>
                  <a:cxnLst/>
                  <a:rect l="l" t="t" r="r" b="b"/>
                  <a:pathLst>
                    <a:path w="853" h="1358" extrusionOk="0">
                      <a:moveTo>
                        <a:pt x="1" y="0"/>
                      </a:moveTo>
                      <a:lnTo>
                        <a:pt x="1" y="0"/>
                      </a:lnTo>
                      <a:cubicBezTo>
                        <a:pt x="713" y="279"/>
                        <a:pt x="639" y="1357"/>
                        <a:pt x="640" y="1357"/>
                      </a:cubicBezTo>
                      <a:lnTo>
                        <a:pt x="853" y="259"/>
                      </a:lnTo>
                      <a:lnTo>
                        <a:pt x="1"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6" name="Google Shape;2546;p18"/>
                <p:cNvSpPr/>
                <p:nvPr/>
              </p:nvSpPr>
              <p:spPr>
                <a:xfrm>
                  <a:off x="3150975" y="2046750"/>
                  <a:ext cx="251275" cy="248475"/>
                </a:xfrm>
                <a:custGeom>
                  <a:avLst/>
                  <a:gdLst/>
                  <a:ahLst/>
                  <a:cxnLst/>
                  <a:rect l="l" t="t" r="r" b="b"/>
                  <a:pathLst>
                    <a:path w="10051" h="9939" extrusionOk="0">
                      <a:moveTo>
                        <a:pt x="2361" y="1"/>
                      </a:moveTo>
                      <a:cubicBezTo>
                        <a:pt x="2316" y="1"/>
                        <a:pt x="2271" y="3"/>
                        <a:pt x="2225" y="8"/>
                      </a:cubicBezTo>
                      <a:cubicBezTo>
                        <a:pt x="1168" y="115"/>
                        <a:pt x="1" y="1442"/>
                        <a:pt x="351" y="2180"/>
                      </a:cubicBezTo>
                      <a:cubicBezTo>
                        <a:pt x="420" y="2327"/>
                        <a:pt x="529" y="2388"/>
                        <a:pt x="661" y="2388"/>
                      </a:cubicBezTo>
                      <a:cubicBezTo>
                        <a:pt x="1023" y="2388"/>
                        <a:pt x="1564" y="1927"/>
                        <a:pt x="1969" y="1522"/>
                      </a:cubicBezTo>
                      <a:lnTo>
                        <a:pt x="1969" y="1522"/>
                      </a:lnTo>
                      <a:lnTo>
                        <a:pt x="1420" y="4780"/>
                      </a:lnTo>
                      <a:lnTo>
                        <a:pt x="10051" y="9938"/>
                      </a:lnTo>
                      <a:cubicBezTo>
                        <a:pt x="10051" y="9938"/>
                        <a:pt x="2263" y="3750"/>
                        <a:pt x="2263" y="3705"/>
                      </a:cubicBezTo>
                      <a:cubicBezTo>
                        <a:pt x="2331" y="3705"/>
                        <a:pt x="3878" y="475"/>
                        <a:pt x="2740" y="65"/>
                      </a:cubicBezTo>
                      <a:cubicBezTo>
                        <a:pt x="2618" y="21"/>
                        <a:pt x="2491" y="1"/>
                        <a:pt x="2361" y="1"/>
                      </a:cubicBez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2547" name="Google Shape;2547;p18"/>
            <p:cNvSpPr txBox="1"/>
            <p:nvPr/>
          </p:nvSpPr>
          <p:spPr>
            <a:xfrm>
              <a:off x="4967125" y="2954424"/>
              <a:ext cx="2584638"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Chuẩn bị </a:t>
              </a:r>
              <a:r>
                <a:rPr lang="en-US" sz="2000" b="1" i="1" u="none" strike="noStrike" cap="none">
                  <a:solidFill>
                    <a:srgbClr val="000000"/>
                  </a:solidFill>
                  <a:latin typeface="Arial"/>
                  <a:ea typeface="Arial"/>
                  <a:cs typeface="Arial"/>
                  <a:sym typeface="Arial"/>
                </a:rPr>
                <a:t>Bài </a:t>
              </a:r>
              <a:r>
                <a:rPr lang="en-US" sz="2000" b="1" i="1"/>
                <a:t>16. Thực hành: Cảm ứng ở thực vật</a:t>
              </a:r>
              <a:endParaRPr b="1" i="1"/>
            </a:p>
          </p:txBody>
        </p:sp>
      </p:grpSp>
      <p:grpSp>
        <p:nvGrpSpPr>
          <p:cNvPr id="2548" name="Google Shape;2548;p18"/>
          <p:cNvGrpSpPr/>
          <p:nvPr/>
        </p:nvGrpSpPr>
        <p:grpSpPr>
          <a:xfrm>
            <a:off x="4465331" y="426963"/>
            <a:ext cx="3578848" cy="1830377"/>
            <a:chOff x="4465331" y="426963"/>
            <a:chExt cx="3578848" cy="1830377"/>
          </a:xfrm>
        </p:grpSpPr>
        <p:sp>
          <p:nvSpPr>
            <p:cNvPr id="2549" name="Google Shape;2549;p18"/>
            <p:cNvSpPr/>
            <p:nvPr/>
          </p:nvSpPr>
          <p:spPr>
            <a:xfrm>
              <a:off x="5179222" y="891035"/>
              <a:ext cx="2864957" cy="1366305"/>
            </a:xfrm>
            <a:prstGeom prst="roundRect">
              <a:avLst>
                <a:gd name="adj" fmla="val 16667"/>
              </a:avLst>
            </a:prstGeom>
            <a:solidFill>
              <a:srgbClr val="AAE8B1"/>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50" name="Google Shape;2550;p18"/>
            <p:cNvSpPr txBox="1"/>
            <p:nvPr/>
          </p:nvSpPr>
          <p:spPr>
            <a:xfrm>
              <a:off x="5409469" y="1173824"/>
              <a:ext cx="2488835" cy="958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Ghi nhớ kiến thức trong bài</a:t>
              </a:r>
              <a:endParaRPr sz="2000" b="0" i="0" u="none" strike="noStrike" cap="none">
                <a:solidFill>
                  <a:srgbClr val="000000"/>
                </a:solidFill>
                <a:latin typeface="Arial"/>
                <a:ea typeface="Arial"/>
                <a:cs typeface="Arial"/>
                <a:sym typeface="Arial"/>
              </a:endParaRPr>
            </a:p>
          </p:txBody>
        </p:sp>
        <p:grpSp>
          <p:nvGrpSpPr>
            <p:cNvPr id="2551" name="Google Shape;2551;p18"/>
            <p:cNvGrpSpPr/>
            <p:nvPr/>
          </p:nvGrpSpPr>
          <p:grpSpPr>
            <a:xfrm rot="-388742">
              <a:off x="4532311" y="505425"/>
              <a:ext cx="1462567" cy="1269953"/>
              <a:chOff x="766563" y="1648425"/>
              <a:chExt cx="1319925" cy="1063500"/>
            </a:xfrm>
          </p:grpSpPr>
          <p:sp>
            <p:nvSpPr>
              <p:cNvPr id="2552" name="Google Shape;2552;p18"/>
              <p:cNvSpPr/>
              <p:nvPr/>
            </p:nvSpPr>
            <p:spPr>
              <a:xfrm>
                <a:off x="766563" y="1648425"/>
                <a:ext cx="1319925" cy="1063500"/>
              </a:xfrm>
              <a:custGeom>
                <a:avLst/>
                <a:gdLst/>
                <a:ahLst/>
                <a:cxnLst/>
                <a:rect l="l" t="t" r="r" b="b"/>
                <a:pathLst>
                  <a:path w="52797" h="42540" extrusionOk="0">
                    <a:moveTo>
                      <a:pt x="18778" y="15085"/>
                    </a:moveTo>
                    <a:lnTo>
                      <a:pt x="19424" y="21872"/>
                    </a:lnTo>
                    <a:cubicBezTo>
                      <a:pt x="19298" y="21903"/>
                      <a:pt x="19168" y="21917"/>
                      <a:pt x="19035" y="21917"/>
                    </a:cubicBezTo>
                    <a:cubicBezTo>
                      <a:pt x="18041" y="21917"/>
                      <a:pt x="16933" y="21104"/>
                      <a:pt x="16302" y="20558"/>
                    </a:cubicBezTo>
                    <a:lnTo>
                      <a:pt x="16957" y="19682"/>
                    </a:lnTo>
                    <a:lnTo>
                      <a:pt x="14812" y="18584"/>
                    </a:lnTo>
                    <a:lnTo>
                      <a:pt x="14802" y="18527"/>
                    </a:lnTo>
                    <a:lnTo>
                      <a:pt x="14725" y="18539"/>
                    </a:lnTo>
                    <a:lnTo>
                      <a:pt x="14382" y="18363"/>
                    </a:lnTo>
                    <a:cubicBezTo>
                      <a:pt x="14387" y="17798"/>
                      <a:pt x="14562" y="17141"/>
                      <a:pt x="15206" y="16693"/>
                    </a:cubicBezTo>
                    <a:cubicBezTo>
                      <a:pt x="15759" y="16309"/>
                      <a:pt x="17239" y="15773"/>
                      <a:pt x="18778" y="15085"/>
                    </a:cubicBezTo>
                    <a:close/>
                    <a:moveTo>
                      <a:pt x="12136" y="20921"/>
                    </a:moveTo>
                    <a:lnTo>
                      <a:pt x="12136" y="22275"/>
                    </a:lnTo>
                    <a:cubicBezTo>
                      <a:pt x="11952" y="22291"/>
                      <a:pt x="11755" y="22343"/>
                      <a:pt x="11546" y="22437"/>
                    </a:cubicBezTo>
                    <a:lnTo>
                      <a:pt x="11703" y="23518"/>
                    </a:lnTo>
                    <a:lnTo>
                      <a:pt x="7748" y="23754"/>
                    </a:lnTo>
                    <a:lnTo>
                      <a:pt x="7748" y="23754"/>
                    </a:lnTo>
                    <a:lnTo>
                      <a:pt x="10200" y="21785"/>
                    </a:lnTo>
                    <a:lnTo>
                      <a:pt x="10686" y="22289"/>
                    </a:lnTo>
                    <a:lnTo>
                      <a:pt x="10803" y="22176"/>
                    </a:lnTo>
                    <a:lnTo>
                      <a:pt x="12136" y="20921"/>
                    </a:lnTo>
                    <a:close/>
                    <a:moveTo>
                      <a:pt x="52797" y="0"/>
                    </a:moveTo>
                    <a:lnTo>
                      <a:pt x="17556" y="2244"/>
                    </a:lnTo>
                    <a:lnTo>
                      <a:pt x="17738" y="4160"/>
                    </a:lnTo>
                    <a:cubicBezTo>
                      <a:pt x="17198" y="3916"/>
                      <a:pt x="16622" y="3724"/>
                      <a:pt x="16014" y="3604"/>
                    </a:cubicBezTo>
                    <a:cubicBezTo>
                      <a:pt x="15537" y="3510"/>
                      <a:pt x="15041" y="3459"/>
                      <a:pt x="14525" y="3459"/>
                    </a:cubicBezTo>
                    <a:cubicBezTo>
                      <a:pt x="13841" y="3459"/>
                      <a:pt x="13124" y="3548"/>
                      <a:pt x="12374" y="3745"/>
                    </a:cubicBezTo>
                    <a:cubicBezTo>
                      <a:pt x="11070" y="4088"/>
                      <a:pt x="10019" y="4684"/>
                      <a:pt x="9186" y="5422"/>
                    </a:cubicBezTo>
                    <a:cubicBezTo>
                      <a:pt x="9140" y="4343"/>
                      <a:pt x="8789" y="3594"/>
                      <a:pt x="7901" y="3594"/>
                    </a:cubicBezTo>
                    <a:cubicBezTo>
                      <a:pt x="7707" y="3594"/>
                      <a:pt x="7487" y="3630"/>
                      <a:pt x="7240" y="3706"/>
                    </a:cubicBezTo>
                    <a:cubicBezTo>
                      <a:pt x="2931" y="5025"/>
                      <a:pt x="0" y="11713"/>
                      <a:pt x="1278" y="15334"/>
                    </a:cubicBezTo>
                    <a:cubicBezTo>
                      <a:pt x="1781" y="16756"/>
                      <a:pt x="2898" y="17188"/>
                      <a:pt x="4069" y="17188"/>
                    </a:cubicBezTo>
                    <a:cubicBezTo>
                      <a:pt x="5875" y="17188"/>
                      <a:pt x="7810" y="16160"/>
                      <a:pt x="7810" y="16160"/>
                    </a:cubicBezTo>
                    <a:lnTo>
                      <a:pt x="7810" y="16160"/>
                    </a:lnTo>
                    <a:cubicBezTo>
                      <a:pt x="7810" y="16160"/>
                      <a:pt x="7102" y="17930"/>
                      <a:pt x="7376" y="18599"/>
                    </a:cubicBezTo>
                    <a:cubicBezTo>
                      <a:pt x="7445" y="18766"/>
                      <a:pt x="7560" y="18829"/>
                      <a:pt x="7712" y="18829"/>
                    </a:cubicBezTo>
                    <a:cubicBezTo>
                      <a:pt x="8170" y="18829"/>
                      <a:pt x="8964" y="18255"/>
                      <a:pt x="9835" y="18225"/>
                    </a:cubicBezTo>
                    <a:cubicBezTo>
                      <a:pt x="9851" y="18224"/>
                      <a:pt x="9867" y="18224"/>
                      <a:pt x="9882" y="18224"/>
                    </a:cubicBezTo>
                    <a:cubicBezTo>
                      <a:pt x="10527" y="18224"/>
                      <a:pt x="10964" y="18674"/>
                      <a:pt x="11222" y="19060"/>
                    </a:cubicBezTo>
                    <a:lnTo>
                      <a:pt x="8948" y="20028"/>
                    </a:lnTo>
                    <a:lnTo>
                      <a:pt x="8906" y="19984"/>
                    </a:lnTo>
                    <a:lnTo>
                      <a:pt x="8680" y="20204"/>
                    </a:lnTo>
                    <a:lnTo>
                      <a:pt x="9108" y="20650"/>
                    </a:lnTo>
                    <a:cubicBezTo>
                      <a:pt x="8068" y="21372"/>
                      <a:pt x="6108" y="22880"/>
                      <a:pt x="6195" y="23951"/>
                    </a:cubicBezTo>
                    <a:cubicBezTo>
                      <a:pt x="6239" y="24495"/>
                      <a:pt x="7080" y="24665"/>
                      <a:pt x="8115" y="24665"/>
                    </a:cubicBezTo>
                    <a:cubicBezTo>
                      <a:pt x="9851" y="24665"/>
                      <a:pt x="12137" y="24186"/>
                      <a:pt x="12137" y="24186"/>
                    </a:cubicBezTo>
                    <a:lnTo>
                      <a:pt x="12137" y="24186"/>
                    </a:lnTo>
                    <a:lnTo>
                      <a:pt x="12133" y="24197"/>
                    </a:lnTo>
                    <a:cubicBezTo>
                      <a:pt x="12048" y="24428"/>
                      <a:pt x="10734" y="28167"/>
                      <a:pt x="14182" y="31445"/>
                    </a:cubicBezTo>
                    <a:cubicBezTo>
                      <a:pt x="14181" y="31448"/>
                      <a:pt x="13957" y="31789"/>
                      <a:pt x="13716" y="32382"/>
                    </a:cubicBezTo>
                    <a:cubicBezTo>
                      <a:pt x="13261" y="33500"/>
                      <a:pt x="12757" y="35514"/>
                      <a:pt x="13608" y="37850"/>
                    </a:cubicBezTo>
                    <a:lnTo>
                      <a:pt x="13515" y="37853"/>
                    </a:lnTo>
                    <a:lnTo>
                      <a:pt x="13760" y="38443"/>
                    </a:lnTo>
                    <a:lnTo>
                      <a:pt x="13850" y="38439"/>
                    </a:lnTo>
                    <a:cubicBezTo>
                      <a:pt x="14065" y="38910"/>
                      <a:pt x="14337" y="39392"/>
                      <a:pt x="14678" y="39880"/>
                    </a:cubicBezTo>
                    <a:lnTo>
                      <a:pt x="14548" y="39815"/>
                    </a:lnTo>
                    <a:lnTo>
                      <a:pt x="14476" y="39955"/>
                    </a:lnTo>
                    <a:lnTo>
                      <a:pt x="14603" y="40018"/>
                    </a:lnTo>
                    <a:cubicBezTo>
                      <a:pt x="14507" y="40008"/>
                      <a:pt x="14377" y="39994"/>
                      <a:pt x="14220" y="39981"/>
                    </a:cubicBezTo>
                    <a:lnTo>
                      <a:pt x="14077" y="39899"/>
                    </a:lnTo>
                    <a:lnTo>
                      <a:pt x="14037" y="39968"/>
                    </a:lnTo>
                    <a:cubicBezTo>
                      <a:pt x="13766" y="39949"/>
                      <a:pt x="13437" y="39934"/>
                      <a:pt x="13076" y="39934"/>
                    </a:cubicBezTo>
                    <a:cubicBezTo>
                      <a:pt x="11278" y="39934"/>
                      <a:pt x="8685" y="40300"/>
                      <a:pt x="8485" y="42383"/>
                    </a:cubicBezTo>
                    <a:cubicBezTo>
                      <a:pt x="8479" y="42383"/>
                      <a:pt x="8475" y="42384"/>
                      <a:pt x="8474" y="42384"/>
                    </a:cubicBezTo>
                    <a:lnTo>
                      <a:pt x="8483" y="42540"/>
                    </a:lnTo>
                    <a:cubicBezTo>
                      <a:pt x="8519" y="42538"/>
                      <a:pt x="12112" y="42302"/>
                      <a:pt x="15201" y="40499"/>
                    </a:cubicBezTo>
                    <a:cubicBezTo>
                      <a:pt x="15565" y="40575"/>
                      <a:pt x="18514" y="41174"/>
                      <a:pt x="20898" y="41174"/>
                    </a:cubicBezTo>
                    <a:cubicBezTo>
                      <a:pt x="21764" y="41174"/>
                      <a:pt x="22556" y="41095"/>
                      <a:pt x="23122" y="40883"/>
                    </a:cubicBezTo>
                    <a:lnTo>
                      <a:pt x="23095" y="40809"/>
                    </a:lnTo>
                    <a:cubicBezTo>
                      <a:pt x="23095" y="40809"/>
                      <a:pt x="23095" y="40808"/>
                      <a:pt x="23094" y="40806"/>
                    </a:cubicBezTo>
                    <a:lnTo>
                      <a:pt x="23067" y="40734"/>
                    </a:lnTo>
                    <a:cubicBezTo>
                      <a:pt x="23060" y="40737"/>
                      <a:pt x="23052" y="40739"/>
                      <a:pt x="23046" y="40742"/>
                    </a:cubicBezTo>
                    <a:cubicBezTo>
                      <a:pt x="23001" y="40684"/>
                      <a:pt x="22923" y="40592"/>
                      <a:pt x="22810" y="40480"/>
                    </a:cubicBezTo>
                    <a:cubicBezTo>
                      <a:pt x="22789" y="40459"/>
                      <a:pt x="22768" y="40439"/>
                      <a:pt x="22744" y="40418"/>
                    </a:cubicBezTo>
                    <a:lnTo>
                      <a:pt x="22720" y="40395"/>
                    </a:lnTo>
                    <a:cubicBezTo>
                      <a:pt x="22413" y="40115"/>
                      <a:pt x="21903" y="39753"/>
                      <a:pt x="21155" y="39514"/>
                    </a:cubicBezTo>
                    <a:cubicBezTo>
                      <a:pt x="20677" y="39361"/>
                      <a:pt x="20100" y="39257"/>
                      <a:pt x="19415" y="39257"/>
                    </a:cubicBezTo>
                    <a:cubicBezTo>
                      <a:pt x="18643" y="39257"/>
                      <a:pt x="17734" y="39388"/>
                      <a:pt x="16670" y="39727"/>
                    </a:cubicBezTo>
                    <a:lnTo>
                      <a:pt x="16609" y="39677"/>
                    </a:lnTo>
                    <a:lnTo>
                      <a:pt x="16532" y="39771"/>
                    </a:lnTo>
                    <a:cubicBezTo>
                      <a:pt x="16424" y="39806"/>
                      <a:pt x="16315" y="39846"/>
                      <a:pt x="16205" y="39884"/>
                    </a:cubicBezTo>
                    <a:lnTo>
                      <a:pt x="16092" y="39780"/>
                    </a:lnTo>
                    <a:lnTo>
                      <a:pt x="15963" y="39920"/>
                    </a:lnTo>
                    <a:cubicBezTo>
                      <a:pt x="16008" y="39820"/>
                      <a:pt x="16106" y="39603"/>
                      <a:pt x="16237" y="39292"/>
                    </a:cubicBezTo>
                    <a:cubicBezTo>
                      <a:pt x="16315" y="39106"/>
                      <a:pt x="16406" y="38888"/>
                      <a:pt x="16504" y="38640"/>
                    </a:cubicBezTo>
                    <a:cubicBezTo>
                      <a:pt x="16546" y="38534"/>
                      <a:pt x="16589" y="38423"/>
                      <a:pt x="16634" y="38308"/>
                    </a:cubicBezTo>
                    <a:lnTo>
                      <a:pt x="16818" y="38299"/>
                    </a:lnTo>
                    <a:lnTo>
                      <a:pt x="16989" y="37735"/>
                    </a:lnTo>
                    <a:lnTo>
                      <a:pt x="16848" y="37740"/>
                    </a:lnTo>
                    <a:cubicBezTo>
                      <a:pt x="16992" y="37351"/>
                      <a:pt x="17143" y="36919"/>
                      <a:pt x="17296" y="36458"/>
                    </a:cubicBezTo>
                    <a:lnTo>
                      <a:pt x="17304" y="36432"/>
                    </a:lnTo>
                    <a:cubicBezTo>
                      <a:pt x="17360" y="36261"/>
                      <a:pt x="17417" y="36086"/>
                      <a:pt x="17473" y="35908"/>
                    </a:cubicBezTo>
                    <a:lnTo>
                      <a:pt x="17475" y="35898"/>
                    </a:lnTo>
                    <a:cubicBezTo>
                      <a:pt x="17587" y="35540"/>
                      <a:pt x="17697" y="35169"/>
                      <a:pt x="17804" y="34784"/>
                    </a:cubicBezTo>
                    <a:lnTo>
                      <a:pt x="17819" y="34730"/>
                    </a:lnTo>
                    <a:cubicBezTo>
                      <a:pt x="17868" y="34547"/>
                      <a:pt x="17919" y="34360"/>
                      <a:pt x="17967" y="34170"/>
                    </a:cubicBezTo>
                    <a:cubicBezTo>
                      <a:pt x="17972" y="34149"/>
                      <a:pt x="17977" y="34130"/>
                      <a:pt x="17983" y="34109"/>
                    </a:cubicBezTo>
                    <a:cubicBezTo>
                      <a:pt x="18082" y="33723"/>
                      <a:pt x="18176" y="33326"/>
                      <a:pt x="18261" y="32923"/>
                    </a:cubicBezTo>
                    <a:cubicBezTo>
                      <a:pt x="18265" y="32902"/>
                      <a:pt x="18270" y="32882"/>
                      <a:pt x="18274" y="32862"/>
                    </a:cubicBezTo>
                    <a:cubicBezTo>
                      <a:pt x="18315" y="32669"/>
                      <a:pt x="18353" y="32473"/>
                      <a:pt x="18390" y="32278"/>
                    </a:cubicBezTo>
                    <a:cubicBezTo>
                      <a:pt x="18395" y="32248"/>
                      <a:pt x="18402" y="32215"/>
                      <a:pt x="18409" y="32184"/>
                    </a:cubicBezTo>
                    <a:cubicBezTo>
                      <a:pt x="18445" y="31987"/>
                      <a:pt x="18479" y="31790"/>
                      <a:pt x="18510" y="31591"/>
                    </a:cubicBezTo>
                    <a:cubicBezTo>
                      <a:pt x="18514" y="31571"/>
                      <a:pt x="18518" y="31550"/>
                      <a:pt x="18521" y="31529"/>
                    </a:cubicBezTo>
                    <a:cubicBezTo>
                      <a:pt x="18552" y="31333"/>
                      <a:pt x="18581" y="31135"/>
                      <a:pt x="18608" y="30936"/>
                    </a:cubicBezTo>
                    <a:lnTo>
                      <a:pt x="18613" y="30895"/>
                    </a:lnTo>
                    <a:cubicBezTo>
                      <a:pt x="18639" y="30696"/>
                      <a:pt x="18660" y="30496"/>
                      <a:pt x="18681" y="30298"/>
                    </a:cubicBezTo>
                    <a:cubicBezTo>
                      <a:pt x="18685" y="30261"/>
                      <a:pt x="18689" y="30226"/>
                      <a:pt x="18691" y="30191"/>
                    </a:cubicBezTo>
                    <a:cubicBezTo>
                      <a:pt x="18711" y="29996"/>
                      <a:pt x="18727" y="29802"/>
                      <a:pt x="18740" y="29606"/>
                    </a:cubicBezTo>
                    <a:cubicBezTo>
                      <a:pt x="18742" y="29573"/>
                      <a:pt x="18743" y="29539"/>
                      <a:pt x="18746" y="29507"/>
                    </a:cubicBezTo>
                    <a:cubicBezTo>
                      <a:pt x="18758" y="29305"/>
                      <a:pt x="18768" y="29102"/>
                      <a:pt x="18773" y="28900"/>
                    </a:cubicBezTo>
                    <a:lnTo>
                      <a:pt x="18773" y="28887"/>
                    </a:lnTo>
                    <a:cubicBezTo>
                      <a:pt x="18778" y="28689"/>
                      <a:pt x="18778" y="28492"/>
                      <a:pt x="18777" y="28296"/>
                    </a:cubicBezTo>
                    <a:cubicBezTo>
                      <a:pt x="18777" y="28263"/>
                      <a:pt x="18777" y="28230"/>
                      <a:pt x="18776" y="28197"/>
                    </a:cubicBezTo>
                    <a:cubicBezTo>
                      <a:pt x="18772" y="28006"/>
                      <a:pt x="18766" y="27816"/>
                      <a:pt x="18754" y="27628"/>
                    </a:cubicBezTo>
                    <a:cubicBezTo>
                      <a:pt x="18751" y="27591"/>
                      <a:pt x="18750" y="27552"/>
                      <a:pt x="18747" y="27515"/>
                    </a:cubicBezTo>
                    <a:cubicBezTo>
                      <a:pt x="18735" y="27325"/>
                      <a:pt x="18719" y="27135"/>
                      <a:pt x="18699" y="26947"/>
                    </a:cubicBezTo>
                    <a:cubicBezTo>
                      <a:pt x="18696" y="26924"/>
                      <a:pt x="18693" y="26900"/>
                      <a:pt x="18689" y="26877"/>
                    </a:cubicBezTo>
                    <a:cubicBezTo>
                      <a:pt x="18669" y="26696"/>
                      <a:pt x="18643" y="26516"/>
                      <a:pt x="18613" y="26338"/>
                    </a:cubicBezTo>
                    <a:cubicBezTo>
                      <a:pt x="18609" y="26315"/>
                      <a:pt x="18607" y="26293"/>
                      <a:pt x="18602" y="26271"/>
                    </a:cubicBezTo>
                    <a:cubicBezTo>
                      <a:pt x="18571" y="26088"/>
                      <a:pt x="18534" y="25906"/>
                      <a:pt x="18493" y="25728"/>
                    </a:cubicBezTo>
                    <a:cubicBezTo>
                      <a:pt x="18484" y="25692"/>
                      <a:pt x="18476" y="25657"/>
                      <a:pt x="18468" y="25621"/>
                    </a:cubicBezTo>
                    <a:cubicBezTo>
                      <a:pt x="18425" y="25445"/>
                      <a:pt x="18379" y="25272"/>
                      <a:pt x="18327" y="25099"/>
                    </a:cubicBezTo>
                    <a:cubicBezTo>
                      <a:pt x="18318" y="25070"/>
                      <a:pt x="18307" y="25039"/>
                      <a:pt x="18298" y="25009"/>
                    </a:cubicBezTo>
                    <a:cubicBezTo>
                      <a:pt x="18243" y="24833"/>
                      <a:pt x="18183" y="24659"/>
                      <a:pt x="18117" y="24490"/>
                    </a:cubicBezTo>
                    <a:lnTo>
                      <a:pt x="18114" y="24478"/>
                    </a:lnTo>
                    <a:cubicBezTo>
                      <a:pt x="18047" y="24307"/>
                      <a:pt x="17971" y="24141"/>
                      <a:pt x="17892" y="23976"/>
                    </a:cubicBezTo>
                    <a:lnTo>
                      <a:pt x="17867" y="23921"/>
                    </a:lnTo>
                    <a:lnTo>
                      <a:pt x="17865" y="23919"/>
                    </a:lnTo>
                    <a:cubicBezTo>
                      <a:pt x="17689" y="23561"/>
                      <a:pt x="17484" y="23219"/>
                      <a:pt x="17247" y="22896"/>
                    </a:cubicBezTo>
                    <a:lnTo>
                      <a:pt x="17247" y="22896"/>
                    </a:lnTo>
                    <a:cubicBezTo>
                      <a:pt x="17957" y="23250"/>
                      <a:pt x="18717" y="23527"/>
                      <a:pt x="19351" y="23527"/>
                    </a:cubicBezTo>
                    <a:cubicBezTo>
                      <a:pt x="19430" y="23527"/>
                      <a:pt x="19506" y="23523"/>
                      <a:pt x="19581" y="23514"/>
                    </a:cubicBezTo>
                    <a:lnTo>
                      <a:pt x="19600" y="23717"/>
                    </a:lnTo>
                    <a:lnTo>
                      <a:pt x="18648" y="23758"/>
                    </a:lnTo>
                    <a:lnTo>
                      <a:pt x="18847" y="24752"/>
                    </a:lnTo>
                    <a:lnTo>
                      <a:pt x="18855" y="24916"/>
                    </a:lnTo>
                    <a:lnTo>
                      <a:pt x="18880" y="24915"/>
                    </a:lnTo>
                    <a:lnTo>
                      <a:pt x="19062" y="25824"/>
                    </a:lnTo>
                    <a:lnTo>
                      <a:pt x="51218" y="24649"/>
                    </a:lnTo>
                    <a:lnTo>
                      <a:pt x="51478" y="23324"/>
                    </a:lnTo>
                    <a:lnTo>
                      <a:pt x="51519" y="23322"/>
                    </a:lnTo>
                    <a:lnTo>
                      <a:pt x="51510" y="23158"/>
                    </a:lnTo>
                    <a:lnTo>
                      <a:pt x="51670" y="22348"/>
                    </a:lnTo>
                    <a:lnTo>
                      <a:pt x="50925" y="22380"/>
                    </a:lnTo>
                    <a:lnTo>
                      <a:pt x="52797" y="0"/>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553" name="Google Shape;2553;p18"/>
              <p:cNvGrpSpPr/>
              <p:nvPr/>
            </p:nvGrpSpPr>
            <p:grpSpPr>
              <a:xfrm>
                <a:off x="766563" y="1648425"/>
                <a:ext cx="1319925" cy="1063500"/>
                <a:chOff x="3490325" y="3277525"/>
                <a:chExt cx="1319925" cy="1063500"/>
              </a:xfrm>
            </p:grpSpPr>
            <p:sp>
              <p:nvSpPr>
                <p:cNvPr id="2554" name="Google Shape;2554;p18"/>
                <p:cNvSpPr/>
                <p:nvPr/>
              </p:nvSpPr>
              <p:spPr>
                <a:xfrm>
                  <a:off x="3943325" y="3291525"/>
                  <a:ext cx="842475" cy="611750"/>
                </a:xfrm>
                <a:custGeom>
                  <a:avLst/>
                  <a:gdLst/>
                  <a:ahLst/>
                  <a:cxnLst/>
                  <a:rect l="l" t="t" r="r" b="b"/>
                  <a:pathLst>
                    <a:path w="33699" h="24470" extrusionOk="0">
                      <a:moveTo>
                        <a:pt x="33699" y="0"/>
                      </a:moveTo>
                      <a:lnTo>
                        <a:pt x="0" y="2515"/>
                      </a:lnTo>
                      <a:lnTo>
                        <a:pt x="2408" y="24470"/>
                      </a:lnTo>
                      <a:lnTo>
                        <a:pt x="31969" y="23529"/>
                      </a:lnTo>
                      <a:lnTo>
                        <a:pt x="33699" y="0"/>
                      </a:lnTo>
                      <a:close/>
                    </a:path>
                  </a:pathLst>
                </a:custGeom>
                <a:solidFill>
                  <a:srgbClr val="187E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55" name="Google Shape;2555;p18"/>
                <p:cNvSpPr/>
                <p:nvPr/>
              </p:nvSpPr>
              <p:spPr>
                <a:xfrm>
                  <a:off x="3929200" y="3277525"/>
                  <a:ext cx="881050" cy="625750"/>
                </a:xfrm>
                <a:custGeom>
                  <a:avLst/>
                  <a:gdLst/>
                  <a:ahLst/>
                  <a:cxnLst/>
                  <a:rect l="l" t="t" r="r" b="b"/>
                  <a:pathLst>
                    <a:path w="35242" h="25030" extrusionOk="0">
                      <a:moveTo>
                        <a:pt x="35242" y="0"/>
                      </a:moveTo>
                      <a:lnTo>
                        <a:pt x="1" y="2244"/>
                      </a:lnTo>
                      <a:lnTo>
                        <a:pt x="2168" y="25030"/>
                      </a:lnTo>
                      <a:lnTo>
                        <a:pt x="3700" y="25030"/>
                      </a:lnTo>
                      <a:lnTo>
                        <a:pt x="1129" y="4046"/>
                      </a:lnTo>
                      <a:lnTo>
                        <a:pt x="33549" y="1780"/>
                      </a:lnTo>
                      <a:lnTo>
                        <a:pt x="31782" y="23385"/>
                      </a:lnTo>
                      <a:lnTo>
                        <a:pt x="33285" y="23385"/>
                      </a:lnTo>
                      <a:lnTo>
                        <a:pt x="35242" y="0"/>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56" name="Google Shape;2556;p18"/>
                <p:cNvSpPr/>
                <p:nvPr/>
              </p:nvSpPr>
              <p:spPr>
                <a:xfrm>
                  <a:off x="3956475" y="3836300"/>
                  <a:ext cx="825575" cy="86925"/>
                </a:xfrm>
                <a:custGeom>
                  <a:avLst/>
                  <a:gdLst/>
                  <a:ahLst/>
                  <a:cxnLst/>
                  <a:rect l="l" t="t" r="r" b="b"/>
                  <a:pathLst>
                    <a:path w="33023" h="3477" extrusionOk="0">
                      <a:moveTo>
                        <a:pt x="33023" y="1"/>
                      </a:moveTo>
                      <a:lnTo>
                        <a:pt x="1" y="1410"/>
                      </a:lnTo>
                      <a:lnTo>
                        <a:pt x="415" y="3477"/>
                      </a:lnTo>
                      <a:lnTo>
                        <a:pt x="32571" y="2302"/>
                      </a:lnTo>
                      <a:lnTo>
                        <a:pt x="33023" y="1"/>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57" name="Google Shape;2557;p18"/>
                <p:cNvSpPr/>
                <p:nvPr/>
              </p:nvSpPr>
              <p:spPr>
                <a:xfrm>
                  <a:off x="3961275" y="3852475"/>
                  <a:ext cx="817000" cy="48025"/>
                </a:xfrm>
                <a:custGeom>
                  <a:avLst/>
                  <a:gdLst/>
                  <a:ahLst/>
                  <a:cxnLst/>
                  <a:rect l="l" t="t" r="r" b="b"/>
                  <a:pathLst>
                    <a:path w="32680" h="1921" extrusionOk="0">
                      <a:moveTo>
                        <a:pt x="32664" y="1"/>
                      </a:moveTo>
                      <a:lnTo>
                        <a:pt x="0" y="1595"/>
                      </a:lnTo>
                      <a:lnTo>
                        <a:pt x="16" y="1921"/>
                      </a:lnTo>
                      <a:lnTo>
                        <a:pt x="32679" y="328"/>
                      </a:lnTo>
                      <a:lnTo>
                        <a:pt x="32664"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558" name="Google Shape;2558;p18"/>
                <p:cNvGrpSpPr/>
                <p:nvPr/>
              </p:nvGrpSpPr>
              <p:grpSpPr>
                <a:xfrm>
                  <a:off x="3490325" y="3363975"/>
                  <a:ext cx="592100" cy="977050"/>
                  <a:chOff x="3490325" y="3363975"/>
                  <a:chExt cx="592100" cy="977050"/>
                </a:xfrm>
              </p:grpSpPr>
              <p:sp>
                <p:nvSpPr>
                  <p:cNvPr id="2559" name="Google Shape;2559;p18"/>
                  <p:cNvSpPr/>
                  <p:nvPr/>
                </p:nvSpPr>
                <p:spPr>
                  <a:xfrm>
                    <a:off x="3649825" y="3551925"/>
                    <a:ext cx="4275" cy="51175"/>
                  </a:xfrm>
                  <a:custGeom>
                    <a:avLst/>
                    <a:gdLst/>
                    <a:ahLst/>
                    <a:cxnLst/>
                    <a:rect l="l" t="t" r="r" b="b"/>
                    <a:pathLst>
                      <a:path w="171" h="2047" extrusionOk="0">
                        <a:moveTo>
                          <a:pt x="70" y="1"/>
                        </a:moveTo>
                        <a:cubicBezTo>
                          <a:pt x="0" y="710"/>
                          <a:pt x="28" y="1355"/>
                          <a:pt x="131" y="1872"/>
                        </a:cubicBezTo>
                        <a:lnTo>
                          <a:pt x="131" y="1872"/>
                        </a:lnTo>
                        <a:cubicBezTo>
                          <a:pt x="29" y="1356"/>
                          <a:pt x="2" y="710"/>
                          <a:pt x="70" y="1"/>
                        </a:cubicBezTo>
                        <a:close/>
                        <a:moveTo>
                          <a:pt x="131" y="1872"/>
                        </a:moveTo>
                        <a:lnTo>
                          <a:pt x="131" y="1872"/>
                        </a:lnTo>
                        <a:cubicBezTo>
                          <a:pt x="142" y="1929"/>
                          <a:pt x="154" y="1984"/>
                          <a:pt x="167" y="2038"/>
                        </a:cubicBezTo>
                        <a:cubicBezTo>
                          <a:pt x="154" y="1984"/>
                          <a:pt x="142" y="1929"/>
                          <a:pt x="131" y="1872"/>
                        </a:cubicBezTo>
                        <a:close/>
                        <a:moveTo>
                          <a:pt x="168" y="2040"/>
                        </a:moveTo>
                        <a:cubicBezTo>
                          <a:pt x="168" y="2041"/>
                          <a:pt x="168" y="2044"/>
                          <a:pt x="170" y="2046"/>
                        </a:cubicBezTo>
                        <a:cubicBezTo>
                          <a:pt x="170" y="2043"/>
                          <a:pt x="168" y="2041"/>
                          <a:pt x="168" y="2040"/>
                        </a:cubicBezTo>
                        <a:close/>
                      </a:path>
                    </a:pathLst>
                  </a:custGeom>
                  <a:solidFill>
                    <a:srgbClr val="BF7B9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0" name="Google Shape;2560;p18"/>
                  <p:cNvSpPr/>
                  <p:nvPr/>
                </p:nvSpPr>
                <p:spPr>
                  <a:xfrm>
                    <a:off x="4009400" y="3724575"/>
                    <a:ext cx="55325" cy="49700"/>
                  </a:xfrm>
                  <a:custGeom>
                    <a:avLst/>
                    <a:gdLst/>
                    <a:ahLst/>
                    <a:cxnLst/>
                    <a:rect l="l" t="t" r="r" b="b"/>
                    <a:pathLst>
                      <a:path w="2213" h="1988" extrusionOk="0">
                        <a:moveTo>
                          <a:pt x="1106" y="0"/>
                        </a:moveTo>
                        <a:cubicBezTo>
                          <a:pt x="496" y="0"/>
                          <a:pt x="1" y="445"/>
                          <a:pt x="1" y="994"/>
                        </a:cubicBezTo>
                        <a:cubicBezTo>
                          <a:pt x="1" y="1542"/>
                          <a:pt x="496" y="1988"/>
                          <a:pt x="1106" y="1988"/>
                        </a:cubicBezTo>
                        <a:cubicBezTo>
                          <a:pt x="1718" y="1988"/>
                          <a:pt x="2213" y="1542"/>
                          <a:pt x="2213" y="994"/>
                        </a:cubicBezTo>
                        <a:cubicBezTo>
                          <a:pt x="2213" y="444"/>
                          <a:pt x="1718" y="0"/>
                          <a:pt x="1106" y="0"/>
                        </a:cubicBezTo>
                        <a:close/>
                      </a:path>
                    </a:pathLst>
                  </a:custGeom>
                  <a:solidFill>
                    <a:srgbClr val="703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1" name="Google Shape;2561;p18"/>
                  <p:cNvSpPr/>
                  <p:nvPr/>
                </p:nvSpPr>
                <p:spPr>
                  <a:xfrm>
                    <a:off x="4017900" y="3741875"/>
                    <a:ext cx="35725" cy="26525"/>
                  </a:xfrm>
                  <a:custGeom>
                    <a:avLst/>
                    <a:gdLst/>
                    <a:ahLst/>
                    <a:cxnLst/>
                    <a:rect l="l" t="t" r="r" b="b"/>
                    <a:pathLst>
                      <a:path w="1429" h="1061" extrusionOk="0">
                        <a:moveTo>
                          <a:pt x="674" y="0"/>
                        </a:moveTo>
                        <a:cubicBezTo>
                          <a:pt x="478" y="0"/>
                          <a:pt x="253" y="78"/>
                          <a:pt x="0" y="235"/>
                        </a:cubicBezTo>
                        <a:lnTo>
                          <a:pt x="83" y="368"/>
                        </a:lnTo>
                        <a:cubicBezTo>
                          <a:pt x="311" y="227"/>
                          <a:pt x="509" y="157"/>
                          <a:pt x="673" y="157"/>
                        </a:cubicBezTo>
                        <a:cubicBezTo>
                          <a:pt x="755" y="157"/>
                          <a:pt x="829" y="175"/>
                          <a:pt x="895" y="210"/>
                        </a:cubicBezTo>
                        <a:cubicBezTo>
                          <a:pt x="1251" y="401"/>
                          <a:pt x="1272" y="1053"/>
                          <a:pt x="1272" y="1061"/>
                        </a:cubicBezTo>
                        <a:lnTo>
                          <a:pt x="1429" y="1056"/>
                        </a:lnTo>
                        <a:cubicBezTo>
                          <a:pt x="1429" y="1025"/>
                          <a:pt x="1406" y="307"/>
                          <a:pt x="970" y="72"/>
                        </a:cubicBezTo>
                        <a:cubicBezTo>
                          <a:pt x="881" y="24"/>
                          <a:pt x="782" y="0"/>
                          <a:pt x="674"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2" name="Google Shape;2562;p18"/>
                  <p:cNvSpPr/>
                  <p:nvPr/>
                </p:nvSpPr>
                <p:spPr>
                  <a:xfrm>
                    <a:off x="4017650" y="3730600"/>
                    <a:ext cx="47675" cy="23875"/>
                  </a:xfrm>
                  <a:custGeom>
                    <a:avLst/>
                    <a:gdLst/>
                    <a:ahLst/>
                    <a:cxnLst/>
                    <a:rect l="l" t="t" r="r" b="b"/>
                    <a:pathLst>
                      <a:path w="1907" h="955" extrusionOk="0">
                        <a:moveTo>
                          <a:pt x="765" y="0"/>
                        </a:moveTo>
                        <a:cubicBezTo>
                          <a:pt x="508" y="0"/>
                          <a:pt x="251" y="120"/>
                          <a:pt x="1" y="360"/>
                        </a:cubicBezTo>
                        <a:lnTo>
                          <a:pt x="110" y="473"/>
                        </a:lnTo>
                        <a:cubicBezTo>
                          <a:pt x="328" y="264"/>
                          <a:pt x="548" y="158"/>
                          <a:pt x="767" y="158"/>
                        </a:cubicBezTo>
                        <a:cubicBezTo>
                          <a:pt x="805" y="158"/>
                          <a:pt x="843" y="162"/>
                          <a:pt x="881" y="168"/>
                        </a:cubicBezTo>
                        <a:cubicBezTo>
                          <a:pt x="1409" y="259"/>
                          <a:pt x="1761" y="948"/>
                          <a:pt x="1764" y="955"/>
                        </a:cubicBezTo>
                        <a:lnTo>
                          <a:pt x="1907" y="885"/>
                        </a:lnTo>
                        <a:cubicBezTo>
                          <a:pt x="1891" y="854"/>
                          <a:pt x="1514" y="117"/>
                          <a:pt x="909" y="13"/>
                        </a:cubicBezTo>
                        <a:cubicBezTo>
                          <a:pt x="861" y="4"/>
                          <a:pt x="813" y="0"/>
                          <a:pt x="765"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3" name="Google Shape;2563;p18"/>
                  <p:cNvSpPr/>
                  <p:nvPr/>
                </p:nvSpPr>
                <p:spPr>
                  <a:xfrm>
                    <a:off x="3863850" y="3679825"/>
                    <a:ext cx="209875" cy="185950"/>
                  </a:xfrm>
                  <a:custGeom>
                    <a:avLst/>
                    <a:gdLst/>
                    <a:ahLst/>
                    <a:cxnLst/>
                    <a:rect l="l" t="t" r="r" b="b"/>
                    <a:pathLst>
                      <a:path w="8395" h="7438" extrusionOk="0">
                        <a:moveTo>
                          <a:pt x="6078" y="0"/>
                        </a:moveTo>
                        <a:cubicBezTo>
                          <a:pt x="5880" y="0"/>
                          <a:pt x="5700" y="109"/>
                          <a:pt x="5558" y="382"/>
                        </a:cubicBezTo>
                        <a:cubicBezTo>
                          <a:pt x="4850" y="1739"/>
                          <a:pt x="5951" y="3727"/>
                          <a:pt x="5951" y="3727"/>
                        </a:cubicBezTo>
                        <a:cubicBezTo>
                          <a:pt x="5603" y="5307"/>
                          <a:pt x="4884" y="5824"/>
                          <a:pt x="4092" y="5824"/>
                        </a:cubicBezTo>
                        <a:cubicBezTo>
                          <a:pt x="2598" y="5824"/>
                          <a:pt x="845" y="3984"/>
                          <a:pt x="845" y="3984"/>
                        </a:cubicBezTo>
                        <a:lnTo>
                          <a:pt x="0" y="5359"/>
                        </a:lnTo>
                        <a:cubicBezTo>
                          <a:pt x="0" y="5359"/>
                          <a:pt x="2680" y="7437"/>
                          <a:pt x="4412" y="7437"/>
                        </a:cubicBezTo>
                        <a:cubicBezTo>
                          <a:pt x="4566" y="7437"/>
                          <a:pt x="4713" y="7421"/>
                          <a:pt x="4850" y="7385"/>
                        </a:cubicBezTo>
                        <a:cubicBezTo>
                          <a:pt x="6521" y="6946"/>
                          <a:pt x="6679" y="3903"/>
                          <a:pt x="6679" y="3903"/>
                        </a:cubicBezTo>
                        <a:cubicBezTo>
                          <a:pt x="6956" y="4035"/>
                          <a:pt x="7182" y="4091"/>
                          <a:pt x="7368" y="4091"/>
                        </a:cubicBezTo>
                        <a:cubicBezTo>
                          <a:pt x="8394" y="4091"/>
                          <a:pt x="8154" y="2369"/>
                          <a:pt x="8154" y="2369"/>
                        </a:cubicBezTo>
                        <a:lnTo>
                          <a:pt x="8154" y="2369"/>
                        </a:lnTo>
                        <a:lnTo>
                          <a:pt x="7603" y="2546"/>
                        </a:lnTo>
                        <a:cubicBezTo>
                          <a:pt x="7603" y="2546"/>
                          <a:pt x="7543" y="3471"/>
                          <a:pt x="7033" y="3509"/>
                        </a:cubicBezTo>
                        <a:cubicBezTo>
                          <a:pt x="7027" y="3510"/>
                          <a:pt x="7021" y="3510"/>
                          <a:pt x="7015" y="3510"/>
                        </a:cubicBezTo>
                        <a:cubicBezTo>
                          <a:pt x="6505" y="3510"/>
                          <a:pt x="5839" y="1814"/>
                          <a:pt x="6363" y="1366"/>
                        </a:cubicBezTo>
                        <a:cubicBezTo>
                          <a:pt x="6453" y="1289"/>
                          <a:pt x="6547" y="1257"/>
                          <a:pt x="6639" y="1257"/>
                        </a:cubicBezTo>
                        <a:cubicBezTo>
                          <a:pt x="7090" y="1257"/>
                          <a:pt x="7524" y="2016"/>
                          <a:pt x="7524" y="2016"/>
                        </a:cubicBezTo>
                        <a:lnTo>
                          <a:pt x="7918" y="1721"/>
                        </a:lnTo>
                        <a:cubicBezTo>
                          <a:pt x="7918" y="1721"/>
                          <a:pt x="6863" y="0"/>
                          <a:pt x="6078" y="0"/>
                        </a:cubicBezTo>
                        <a:close/>
                      </a:path>
                    </a:pathLst>
                  </a:custGeom>
                  <a:solidFill>
                    <a:srgbClr val="703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4" name="Google Shape;2564;p18"/>
                  <p:cNvSpPr/>
                  <p:nvPr/>
                </p:nvSpPr>
                <p:spPr>
                  <a:xfrm>
                    <a:off x="4013475" y="3709275"/>
                    <a:ext cx="42425" cy="60350"/>
                  </a:xfrm>
                  <a:custGeom>
                    <a:avLst/>
                    <a:gdLst/>
                    <a:ahLst/>
                    <a:cxnLst/>
                    <a:rect l="l" t="t" r="r" b="b"/>
                    <a:pathLst>
                      <a:path w="1697" h="2414" extrusionOk="0">
                        <a:moveTo>
                          <a:pt x="657" y="1"/>
                        </a:moveTo>
                        <a:cubicBezTo>
                          <a:pt x="539" y="1"/>
                          <a:pt x="430" y="42"/>
                          <a:pt x="327" y="129"/>
                        </a:cubicBezTo>
                        <a:cubicBezTo>
                          <a:pt x="0" y="406"/>
                          <a:pt x="79" y="1074"/>
                          <a:pt x="301" y="1614"/>
                        </a:cubicBezTo>
                        <a:cubicBezTo>
                          <a:pt x="463" y="2003"/>
                          <a:pt x="735" y="2412"/>
                          <a:pt x="1029" y="2412"/>
                        </a:cubicBezTo>
                        <a:lnTo>
                          <a:pt x="1054" y="2413"/>
                        </a:lnTo>
                        <a:cubicBezTo>
                          <a:pt x="1626" y="2370"/>
                          <a:pt x="1694" y="1415"/>
                          <a:pt x="1697" y="1376"/>
                        </a:cubicBezTo>
                        <a:lnTo>
                          <a:pt x="1541" y="1366"/>
                        </a:lnTo>
                        <a:cubicBezTo>
                          <a:pt x="1538" y="1373"/>
                          <a:pt x="1473" y="2222"/>
                          <a:pt x="1042" y="2256"/>
                        </a:cubicBezTo>
                        <a:cubicBezTo>
                          <a:pt x="1041" y="2256"/>
                          <a:pt x="1040" y="2256"/>
                          <a:pt x="1039" y="2256"/>
                        </a:cubicBezTo>
                        <a:cubicBezTo>
                          <a:pt x="872" y="2256"/>
                          <a:pt x="619" y="1972"/>
                          <a:pt x="448" y="1555"/>
                        </a:cubicBezTo>
                        <a:cubicBezTo>
                          <a:pt x="254" y="1084"/>
                          <a:pt x="166" y="475"/>
                          <a:pt x="430" y="250"/>
                        </a:cubicBezTo>
                        <a:cubicBezTo>
                          <a:pt x="500" y="189"/>
                          <a:pt x="573" y="159"/>
                          <a:pt x="653" y="159"/>
                        </a:cubicBezTo>
                        <a:cubicBezTo>
                          <a:pt x="673" y="159"/>
                          <a:pt x="694" y="161"/>
                          <a:pt x="714" y="165"/>
                        </a:cubicBezTo>
                        <a:cubicBezTo>
                          <a:pt x="1096" y="230"/>
                          <a:pt x="1466" y="871"/>
                          <a:pt x="1470" y="877"/>
                        </a:cubicBezTo>
                        <a:lnTo>
                          <a:pt x="1608" y="798"/>
                        </a:lnTo>
                        <a:cubicBezTo>
                          <a:pt x="1590" y="768"/>
                          <a:pt x="1196" y="88"/>
                          <a:pt x="741" y="8"/>
                        </a:cubicBezTo>
                        <a:cubicBezTo>
                          <a:pt x="713" y="3"/>
                          <a:pt x="685" y="1"/>
                          <a:pt x="657"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5" name="Google Shape;2565;p18"/>
                  <p:cNvSpPr/>
                  <p:nvPr/>
                </p:nvSpPr>
                <p:spPr>
                  <a:xfrm>
                    <a:off x="4044525" y="3710800"/>
                    <a:ext cx="37900" cy="34200"/>
                  </a:xfrm>
                  <a:custGeom>
                    <a:avLst/>
                    <a:gdLst/>
                    <a:ahLst/>
                    <a:cxnLst/>
                    <a:rect l="l" t="t" r="r" b="b"/>
                    <a:pathLst>
                      <a:path w="1516" h="1368" extrusionOk="0">
                        <a:moveTo>
                          <a:pt x="1516" y="0"/>
                        </a:moveTo>
                        <a:lnTo>
                          <a:pt x="0" y="914"/>
                        </a:lnTo>
                        <a:lnTo>
                          <a:pt x="237" y="1368"/>
                        </a:lnTo>
                        <a:lnTo>
                          <a:pt x="1418" y="1052"/>
                        </a:lnTo>
                        <a:lnTo>
                          <a:pt x="151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6" name="Google Shape;2566;p18"/>
                  <p:cNvSpPr/>
                  <p:nvPr/>
                </p:nvSpPr>
                <p:spPr>
                  <a:xfrm>
                    <a:off x="3927225" y="4147100"/>
                    <a:ext cx="8225" cy="27875"/>
                  </a:xfrm>
                  <a:custGeom>
                    <a:avLst/>
                    <a:gdLst/>
                    <a:ahLst/>
                    <a:cxnLst/>
                    <a:rect l="l" t="t" r="r" b="b"/>
                    <a:pathLst>
                      <a:path w="329" h="1115" extrusionOk="0">
                        <a:moveTo>
                          <a:pt x="328" y="1"/>
                        </a:moveTo>
                        <a:cubicBezTo>
                          <a:pt x="221" y="385"/>
                          <a:pt x="111" y="757"/>
                          <a:pt x="0" y="1115"/>
                        </a:cubicBezTo>
                        <a:cubicBezTo>
                          <a:pt x="111" y="757"/>
                          <a:pt x="221" y="385"/>
                          <a:pt x="328"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7" name="Google Shape;2567;p18"/>
                  <p:cNvSpPr/>
                  <p:nvPr/>
                </p:nvSpPr>
                <p:spPr>
                  <a:xfrm>
                    <a:off x="4058300" y="4287400"/>
                    <a:ext cx="600" cy="575"/>
                  </a:xfrm>
                  <a:custGeom>
                    <a:avLst/>
                    <a:gdLst/>
                    <a:ahLst/>
                    <a:cxnLst/>
                    <a:rect l="l" t="t" r="r" b="b"/>
                    <a:pathLst>
                      <a:path w="24" h="23" extrusionOk="0">
                        <a:moveTo>
                          <a:pt x="0" y="0"/>
                        </a:moveTo>
                        <a:lnTo>
                          <a:pt x="24" y="23"/>
                        </a:ln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8" name="Google Shape;2568;p18"/>
                  <p:cNvSpPr/>
                  <p:nvPr/>
                </p:nvSpPr>
                <p:spPr>
                  <a:xfrm>
                    <a:off x="3935775" y="4131850"/>
                    <a:ext cx="3750" cy="13975"/>
                  </a:xfrm>
                  <a:custGeom>
                    <a:avLst/>
                    <a:gdLst/>
                    <a:ahLst/>
                    <a:cxnLst/>
                    <a:rect l="l" t="t" r="r" b="b"/>
                    <a:pathLst>
                      <a:path w="150" h="559" extrusionOk="0">
                        <a:moveTo>
                          <a:pt x="149" y="0"/>
                        </a:moveTo>
                        <a:cubicBezTo>
                          <a:pt x="100" y="189"/>
                          <a:pt x="51" y="375"/>
                          <a:pt x="1" y="559"/>
                        </a:cubicBezTo>
                        <a:cubicBezTo>
                          <a:pt x="51" y="376"/>
                          <a:pt x="100" y="189"/>
                          <a:pt x="149"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9" name="Google Shape;2569;p18"/>
                  <p:cNvSpPr/>
                  <p:nvPr/>
                </p:nvSpPr>
                <p:spPr>
                  <a:xfrm>
                    <a:off x="3922900" y="4175250"/>
                    <a:ext cx="4225" cy="13075"/>
                  </a:xfrm>
                  <a:custGeom>
                    <a:avLst/>
                    <a:gdLst/>
                    <a:ahLst/>
                    <a:cxnLst/>
                    <a:rect l="l" t="t" r="r" b="b"/>
                    <a:pathLst>
                      <a:path w="169" h="523" extrusionOk="0">
                        <a:moveTo>
                          <a:pt x="169" y="0"/>
                        </a:moveTo>
                        <a:lnTo>
                          <a:pt x="169" y="0"/>
                        </a:lnTo>
                        <a:cubicBezTo>
                          <a:pt x="113" y="178"/>
                          <a:pt x="56" y="352"/>
                          <a:pt x="0" y="523"/>
                        </a:cubicBezTo>
                        <a:cubicBezTo>
                          <a:pt x="57" y="352"/>
                          <a:pt x="113" y="178"/>
                          <a:pt x="169"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0" name="Google Shape;2570;p18"/>
                  <p:cNvSpPr/>
                  <p:nvPr/>
                </p:nvSpPr>
                <p:spPr>
                  <a:xfrm>
                    <a:off x="3888600" y="4189175"/>
                    <a:ext cx="130650" cy="87950"/>
                  </a:xfrm>
                  <a:custGeom>
                    <a:avLst/>
                    <a:gdLst/>
                    <a:ahLst/>
                    <a:cxnLst/>
                    <a:rect l="l" t="t" r="r" b="b"/>
                    <a:pathLst>
                      <a:path w="5226" h="3518" extrusionOk="0">
                        <a:moveTo>
                          <a:pt x="3483" y="2791"/>
                        </a:moveTo>
                        <a:cubicBezTo>
                          <a:pt x="3011" y="2791"/>
                          <a:pt x="2487" y="2840"/>
                          <a:pt x="1907" y="2955"/>
                        </a:cubicBezTo>
                        <a:lnTo>
                          <a:pt x="1907" y="2955"/>
                        </a:lnTo>
                        <a:cubicBezTo>
                          <a:pt x="2486" y="2840"/>
                          <a:pt x="3010" y="2791"/>
                          <a:pt x="3482" y="2791"/>
                        </a:cubicBezTo>
                        <a:cubicBezTo>
                          <a:pt x="4169" y="2791"/>
                          <a:pt x="4746" y="2895"/>
                          <a:pt x="5225" y="3048"/>
                        </a:cubicBezTo>
                        <a:cubicBezTo>
                          <a:pt x="4747" y="2894"/>
                          <a:pt x="4170" y="2791"/>
                          <a:pt x="3483" y="2791"/>
                        </a:cubicBezTo>
                        <a:close/>
                        <a:moveTo>
                          <a:pt x="1362" y="1"/>
                        </a:moveTo>
                        <a:cubicBezTo>
                          <a:pt x="671" y="2091"/>
                          <a:pt x="1" y="3517"/>
                          <a:pt x="1" y="3517"/>
                        </a:cubicBezTo>
                        <a:cubicBezTo>
                          <a:pt x="2" y="3517"/>
                          <a:pt x="2" y="3517"/>
                          <a:pt x="3" y="3516"/>
                        </a:cubicBezTo>
                        <a:lnTo>
                          <a:pt x="3" y="3516"/>
                        </a:lnTo>
                        <a:cubicBezTo>
                          <a:pt x="23" y="3474"/>
                          <a:pt x="682" y="2060"/>
                          <a:pt x="1362" y="1"/>
                        </a:cubicBezTo>
                        <a:close/>
                        <a:moveTo>
                          <a:pt x="1907" y="2955"/>
                        </a:moveTo>
                        <a:cubicBezTo>
                          <a:pt x="1329" y="3071"/>
                          <a:pt x="695" y="3252"/>
                          <a:pt x="3" y="3516"/>
                        </a:cubicBezTo>
                        <a:lnTo>
                          <a:pt x="3" y="3516"/>
                        </a:lnTo>
                        <a:cubicBezTo>
                          <a:pt x="3" y="3517"/>
                          <a:pt x="3" y="3517"/>
                          <a:pt x="3" y="3517"/>
                        </a:cubicBezTo>
                        <a:cubicBezTo>
                          <a:pt x="695" y="3252"/>
                          <a:pt x="1329" y="3071"/>
                          <a:pt x="1907" y="2955"/>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1" name="Google Shape;2571;p18"/>
                  <p:cNvSpPr/>
                  <p:nvPr/>
                </p:nvSpPr>
                <p:spPr>
                  <a:xfrm>
                    <a:off x="3850250" y="4287925"/>
                    <a:ext cx="217425" cy="16650"/>
                  </a:xfrm>
                  <a:custGeom>
                    <a:avLst/>
                    <a:gdLst/>
                    <a:ahLst/>
                    <a:cxnLst/>
                    <a:rect l="l" t="t" r="r" b="b"/>
                    <a:pathLst>
                      <a:path w="8697" h="666" extrusionOk="0">
                        <a:moveTo>
                          <a:pt x="8413" y="67"/>
                        </a:moveTo>
                        <a:lnTo>
                          <a:pt x="8413" y="67"/>
                        </a:lnTo>
                        <a:cubicBezTo>
                          <a:pt x="8559" y="210"/>
                          <a:pt x="8646" y="323"/>
                          <a:pt x="8680" y="370"/>
                        </a:cubicBezTo>
                        <a:lnTo>
                          <a:pt x="8680" y="370"/>
                        </a:lnTo>
                        <a:cubicBezTo>
                          <a:pt x="8646" y="322"/>
                          <a:pt x="8559" y="210"/>
                          <a:pt x="8413" y="67"/>
                        </a:cubicBezTo>
                        <a:close/>
                        <a:moveTo>
                          <a:pt x="8680" y="370"/>
                        </a:moveTo>
                        <a:lnTo>
                          <a:pt x="8680" y="370"/>
                        </a:lnTo>
                        <a:cubicBezTo>
                          <a:pt x="8689" y="383"/>
                          <a:pt x="8695" y="392"/>
                          <a:pt x="8696" y="394"/>
                        </a:cubicBezTo>
                        <a:lnTo>
                          <a:pt x="8696" y="394"/>
                        </a:lnTo>
                        <a:cubicBezTo>
                          <a:pt x="8697" y="394"/>
                          <a:pt x="8697" y="394"/>
                          <a:pt x="8697" y="394"/>
                        </a:cubicBezTo>
                        <a:cubicBezTo>
                          <a:pt x="8697" y="394"/>
                          <a:pt x="8691" y="386"/>
                          <a:pt x="8680" y="370"/>
                        </a:cubicBezTo>
                        <a:close/>
                        <a:moveTo>
                          <a:pt x="789" y="1"/>
                        </a:moveTo>
                        <a:cubicBezTo>
                          <a:pt x="524" y="155"/>
                          <a:pt x="262" y="297"/>
                          <a:pt x="1" y="429"/>
                        </a:cubicBezTo>
                        <a:cubicBezTo>
                          <a:pt x="262" y="297"/>
                          <a:pt x="524" y="156"/>
                          <a:pt x="788" y="2"/>
                        </a:cubicBezTo>
                        <a:cubicBezTo>
                          <a:pt x="788" y="2"/>
                          <a:pt x="3654" y="666"/>
                          <a:pt x="6274" y="666"/>
                        </a:cubicBezTo>
                        <a:cubicBezTo>
                          <a:pt x="7147" y="666"/>
                          <a:pt x="7993" y="592"/>
                          <a:pt x="8697" y="395"/>
                        </a:cubicBezTo>
                        <a:cubicBezTo>
                          <a:pt x="8697" y="395"/>
                          <a:pt x="8697" y="395"/>
                          <a:pt x="8696" y="394"/>
                        </a:cubicBezTo>
                        <a:lnTo>
                          <a:pt x="8696" y="394"/>
                        </a:lnTo>
                        <a:cubicBezTo>
                          <a:pt x="7993" y="591"/>
                          <a:pt x="7148" y="665"/>
                          <a:pt x="6275" y="665"/>
                        </a:cubicBezTo>
                        <a:cubicBezTo>
                          <a:pt x="3655" y="665"/>
                          <a:pt x="789" y="1"/>
                          <a:pt x="789"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2" name="Google Shape;2572;p18"/>
                  <p:cNvSpPr/>
                  <p:nvPr/>
                </p:nvSpPr>
                <p:spPr>
                  <a:xfrm>
                    <a:off x="3801450" y="4087075"/>
                    <a:ext cx="58725" cy="191550"/>
                  </a:xfrm>
                  <a:custGeom>
                    <a:avLst/>
                    <a:gdLst/>
                    <a:ahLst/>
                    <a:cxnLst/>
                    <a:rect l="l" t="t" r="r" b="b"/>
                    <a:pathLst>
                      <a:path w="2349" h="7662" extrusionOk="0">
                        <a:moveTo>
                          <a:pt x="1269" y="0"/>
                        </a:moveTo>
                        <a:cubicBezTo>
                          <a:pt x="678" y="1456"/>
                          <a:pt x="0" y="4433"/>
                          <a:pt x="2347" y="7661"/>
                        </a:cubicBezTo>
                        <a:lnTo>
                          <a:pt x="2348" y="7661"/>
                        </a:lnTo>
                        <a:cubicBezTo>
                          <a:pt x="1" y="4434"/>
                          <a:pt x="679" y="1457"/>
                          <a:pt x="1269"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3" name="Google Shape;2573;p18"/>
                  <p:cNvSpPr/>
                  <p:nvPr/>
                </p:nvSpPr>
                <p:spPr>
                  <a:xfrm>
                    <a:off x="3939900" y="4100600"/>
                    <a:ext cx="6950" cy="29700"/>
                  </a:xfrm>
                  <a:custGeom>
                    <a:avLst/>
                    <a:gdLst/>
                    <a:ahLst/>
                    <a:cxnLst/>
                    <a:rect l="l" t="t" r="r" b="b"/>
                    <a:pathLst>
                      <a:path w="278" h="1188" extrusionOk="0">
                        <a:moveTo>
                          <a:pt x="278" y="1"/>
                        </a:moveTo>
                        <a:cubicBezTo>
                          <a:pt x="192" y="404"/>
                          <a:pt x="99" y="801"/>
                          <a:pt x="0" y="1188"/>
                        </a:cubicBezTo>
                        <a:cubicBezTo>
                          <a:pt x="99" y="801"/>
                          <a:pt x="193" y="404"/>
                          <a:pt x="278"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4" name="Google Shape;2574;p18"/>
                  <p:cNvSpPr/>
                  <p:nvPr/>
                </p:nvSpPr>
                <p:spPr>
                  <a:xfrm>
                    <a:off x="3702225" y="3820125"/>
                    <a:ext cx="365450" cy="518900"/>
                  </a:xfrm>
                  <a:custGeom>
                    <a:avLst/>
                    <a:gdLst/>
                    <a:ahLst/>
                    <a:cxnLst/>
                    <a:rect l="l" t="t" r="r" b="b"/>
                    <a:pathLst>
                      <a:path w="14618" h="20756" extrusionOk="0">
                        <a:moveTo>
                          <a:pt x="14618" y="19102"/>
                        </a:moveTo>
                        <a:lnTo>
                          <a:pt x="14618" y="19102"/>
                        </a:lnTo>
                        <a:cubicBezTo>
                          <a:pt x="14618" y="19102"/>
                          <a:pt x="14618" y="19102"/>
                          <a:pt x="14618" y="19102"/>
                        </a:cubicBezTo>
                        <a:lnTo>
                          <a:pt x="14618" y="19102"/>
                        </a:lnTo>
                        <a:cubicBezTo>
                          <a:pt x="14618" y="19102"/>
                          <a:pt x="14618" y="19102"/>
                          <a:pt x="14618" y="19102"/>
                        </a:cubicBezTo>
                        <a:cubicBezTo>
                          <a:pt x="14618" y="19102"/>
                          <a:pt x="14618" y="19102"/>
                          <a:pt x="14618" y="19102"/>
                        </a:cubicBezTo>
                        <a:close/>
                        <a:moveTo>
                          <a:pt x="5705" y="1"/>
                        </a:moveTo>
                        <a:lnTo>
                          <a:pt x="3660" y="2384"/>
                        </a:lnTo>
                        <a:lnTo>
                          <a:pt x="3660" y="2480"/>
                        </a:lnTo>
                        <a:lnTo>
                          <a:pt x="3656" y="2491"/>
                        </a:lnTo>
                        <a:cubicBezTo>
                          <a:pt x="3571" y="2721"/>
                          <a:pt x="2257" y="6461"/>
                          <a:pt x="5705" y="9738"/>
                        </a:cubicBezTo>
                        <a:cubicBezTo>
                          <a:pt x="5704" y="9741"/>
                          <a:pt x="5479" y="10083"/>
                          <a:pt x="5239" y="10675"/>
                        </a:cubicBezTo>
                        <a:cubicBezTo>
                          <a:pt x="4648" y="12133"/>
                          <a:pt x="3969" y="15110"/>
                          <a:pt x="6316" y="18336"/>
                        </a:cubicBezTo>
                        <a:lnTo>
                          <a:pt x="6315" y="18336"/>
                        </a:lnTo>
                        <a:cubicBezTo>
                          <a:pt x="6308" y="18335"/>
                          <a:pt x="5567" y="18229"/>
                          <a:pt x="4595" y="18229"/>
                        </a:cubicBezTo>
                        <a:cubicBezTo>
                          <a:pt x="2774" y="18229"/>
                          <a:pt x="140" y="18604"/>
                          <a:pt x="1" y="20755"/>
                        </a:cubicBezTo>
                        <a:cubicBezTo>
                          <a:pt x="2" y="20755"/>
                          <a:pt x="861" y="20745"/>
                          <a:pt x="2162" y="20463"/>
                        </a:cubicBezTo>
                        <a:cubicBezTo>
                          <a:pt x="3204" y="20240"/>
                          <a:pt x="4526" y="19841"/>
                          <a:pt x="5922" y="19137"/>
                        </a:cubicBezTo>
                        <a:cubicBezTo>
                          <a:pt x="6183" y="19006"/>
                          <a:pt x="6445" y="18864"/>
                          <a:pt x="6710" y="18709"/>
                        </a:cubicBezTo>
                        <a:cubicBezTo>
                          <a:pt x="6710" y="18709"/>
                          <a:pt x="9576" y="19373"/>
                          <a:pt x="12196" y="19373"/>
                        </a:cubicBezTo>
                        <a:cubicBezTo>
                          <a:pt x="13069" y="19373"/>
                          <a:pt x="13915" y="19299"/>
                          <a:pt x="14618" y="19102"/>
                        </a:cubicBezTo>
                        <a:lnTo>
                          <a:pt x="14618" y="19102"/>
                        </a:lnTo>
                        <a:cubicBezTo>
                          <a:pt x="14614" y="19100"/>
                          <a:pt x="14525" y="18966"/>
                          <a:pt x="14333" y="18778"/>
                        </a:cubicBezTo>
                        <a:cubicBezTo>
                          <a:pt x="14312" y="18757"/>
                          <a:pt x="14291" y="18737"/>
                          <a:pt x="14267" y="18716"/>
                        </a:cubicBezTo>
                        <a:lnTo>
                          <a:pt x="14243" y="18692"/>
                        </a:lnTo>
                        <a:cubicBezTo>
                          <a:pt x="13936" y="18412"/>
                          <a:pt x="13426" y="18050"/>
                          <a:pt x="12678" y="17811"/>
                        </a:cubicBezTo>
                        <a:cubicBezTo>
                          <a:pt x="12200" y="17658"/>
                          <a:pt x="11624" y="17555"/>
                          <a:pt x="10938" y="17555"/>
                        </a:cubicBezTo>
                        <a:cubicBezTo>
                          <a:pt x="9994" y="17555"/>
                          <a:pt x="8842" y="17751"/>
                          <a:pt x="7455" y="18281"/>
                        </a:cubicBezTo>
                        <a:cubicBezTo>
                          <a:pt x="7455" y="18281"/>
                          <a:pt x="8127" y="16850"/>
                          <a:pt x="8818" y="14754"/>
                        </a:cubicBezTo>
                        <a:lnTo>
                          <a:pt x="8827" y="14728"/>
                        </a:lnTo>
                        <a:cubicBezTo>
                          <a:pt x="8883" y="14557"/>
                          <a:pt x="8940" y="14382"/>
                          <a:pt x="8996" y="14204"/>
                        </a:cubicBezTo>
                        <a:lnTo>
                          <a:pt x="8998" y="14194"/>
                        </a:lnTo>
                        <a:cubicBezTo>
                          <a:pt x="9110" y="13836"/>
                          <a:pt x="9220" y="13465"/>
                          <a:pt x="9327" y="13080"/>
                        </a:cubicBezTo>
                        <a:lnTo>
                          <a:pt x="9342" y="13026"/>
                        </a:lnTo>
                        <a:cubicBezTo>
                          <a:pt x="9391" y="12843"/>
                          <a:pt x="9442" y="12656"/>
                          <a:pt x="9490" y="12466"/>
                        </a:cubicBezTo>
                        <a:cubicBezTo>
                          <a:pt x="9495" y="12445"/>
                          <a:pt x="9500" y="12426"/>
                          <a:pt x="9505" y="12405"/>
                        </a:cubicBezTo>
                        <a:cubicBezTo>
                          <a:pt x="9604" y="12019"/>
                          <a:pt x="9699" y="11622"/>
                          <a:pt x="9784" y="11219"/>
                        </a:cubicBezTo>
                        <a:cubicBezTo>
                          <a:pt x="9788" y="11198"/>
                          <a:pt x="9793" y="11178"/>
                          <a:pt x="9797" y="11158"/>
                        </a:cubicBezTo>
                        <a:cubicBezTo>
                          <a:pt x="9837" y="10965"/>
                          <a:pt x="9876" y="10769"/>
                          <a:pt x="9913" y="10574"/>
                        </a:cubicBezTo>
                        <a:cubicBezTo>
                          <a:pt x="9918" y="10544"/>
                          <a:pt x="9925" y="10511"/>
                          <a:pt x="9932" y="10480"/>
                        </a:cubicBezTo>
                        <a:cubicBezTo>
                          <a:pt x="9968" y="10283"/>
                          <a:pt x="10002" y="10086"/>
                          <a:pt x="10033" y="9887"/>
                        </a:cubicBezTo>
                        <a:cubicBezTo>
                          <a:pt x="10037" y="9867"/>
                          <a:pt x="10040" y="9846"/>
                          <a:pt x="10044" y="9825"/>
                        </a:cubicBezTo>
                        <a:cubicBezTo>
                          <a:pt x="10075" y="9629"/>
                          <a:pt x="10104" y="9431"/>
                          <a:pt x="10131" y="9232"/>
                        </a:cubicBezTo>
                        <a:lnTo>
                          <a:pt x="10136" y="9191"/>
                        </a:lnTo>
                        <a:cubicBezTo>
                          <a:pt x="10162" y="8992"/>
                          <a:pt x="10183" y="8792"/>
                          <a:pt x="10204" y="8594"/>
                        </a:cubicBezTo>
                        <a:cubicBezTo>
                          <a:pt x="10208" y="8557"/>
                          <a:pt x="10212" y="8522"/>
                          <a:pt x="10214" y="8487"/>
                        </a:cubicBezTo>
                        <a:cubicBezTo>
                          <a:pt x="10234" y="8292"/>
                          <a:pt x="10250" y="8098"/>
                          <a:pt x="10262" y="7902"/>
                        </a:cubicBezTo>
                        <a:cubicBezTo>
                          <a:pt x="10265" y="7869"/>
                          <a:pt x="10266" y="7835"/>
                          <a:pt x="10269" y="7803"/>
                        </a:cubicBezTo>
                        <a:cubicBezTo>
                          <a:pt x="10281" y="7601"/>
                          <a:pt x="10291" y="7398"/>
                          <a:pt x="10296" y="7196"/>
                        </a:cubicBezTo>
                        <a:lnTo>
                          <a:pt x="10296" y="7183"/>
                        </a:lnTo>
                        <a:cubicBezTo>
                          <a:pt x="10301" y="6985"/>
                          <a:pt x="10301" y="6788"/>
                          <a:pt x="10300" y="6592"/>
                        </a:cubicBezTo>
                        <a:cubicBezTo>
                          <a:pt x="10300" y="6559"/>
                          <a:pt x="10300" y="6526"/>
                          <a:pt x="10298" y="6493"/>
                        </a:cubicBezTo>
                        <a:cubicBezTo>
                          <a:pt x="10295" y="6302"/>
                          <a:pt x="10288" y="6112"/>
                          <a:pt x="10276" y="5924"/>
                        </a:cubicBezTo>
                        <a:cubicBezTo>
                          <a:pt x="10274" y="5887"/>
                          <a:pt x="10272" y="5848"/>
                          <a:pt x="10270" y="5811"/>
                        </a:cubicBezTo>
                        <a:cubicBezTo>
                          <a:pt x="10257" y="5621"/>
                          <a:pt x="10241" y="5431"/>
                          <a:pt x="10221" y="5243"/>
                        </a:cubicBezTo>
                        <a:cubicBezTo>
                          <a:pt x="10219" y="5220"/>
                          <a:pt x="10215" y="5196"/>
                          <a:pt x="10212" y="5173"/>
                        </a:cubicBezTo>
                        <a:cubicBezTo>
                          <a:pt x="10192" y="4992"/>
                          <a:pt x="10166" y="4812"/>
                          <a:pt x="10136" y="4634"/>
                        </a:cubicBezTo>
                        <a:cubicBezTo>
                          <a:pt x="10132" y="4611"/>
                          <a:pt x="10129" y="4589"/>
                          <a:pt x="10125" y="4567"/>
                        </a:cubicBezTo>
                        <a:cubicBezTo>
                          <a:pt x="10094" y="4384"/>
                          <a:pt x="10057" y="4202"/>
                          <a:pt x="10016" y="4024"/>
                        </a:cubicBezTo>
                        <a:cubicBezTo>
                          <a:pt x="10007" y="3988"/>
                          <a:pt x="9999" y="3953"/>
                          <a:pt x="9991" y="3917"/>
                        </a:cubicBezTo>
                        <a:cubicBezTo>
                          <a:pt x="9948" y="3741"/>
                          <a:pt x="9902" y="3568"/>
                          <a:pt x="9850" y="3395"/>
                        </a:cubicBezTo>
                        <a:cubicBezTo>
                          <a:pt x="9841" y="3366"/>
                          <a:pt x="9830" y="3335"/>
                          <a:pt x="9821" y="3305"/>
                        </a:cubicBezTo>
                        <a:cubicBezTo>
                          <a:pt x="9766" y="3129"/>
                          <a:pt x="9706" y="2955"/>
                          <a:pt x="9640" y="2786"/>
                        </a:cubicBezTo>
                        <a:lnTo>
                          <a:pt x="9637" y="2774"/>
                        </a:lnTo>
                        <a:cubicBezTo>
                          <a:pt x="9568" y="2603"/>
                          <a:pt x="9494" y="2437"/>
                          <a:pt x="9415" y="2272"/>
                        </a:cubicBezTo>
                        <a:lnTo>
                          <a:pt x="9390" y="2217"/>
                        </a:lnTo>
                        <a:lnTo>
                          <a:pt x="5705"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5" name="Google Shape;2575;p18"/>
                  <p:cNvSpPr/>
                  <p:nvPr/>
                </p:nvSpPr>
                <p:spPr>
                  <a:xfrm>
                    <a:off x="3834250" y="4232850"/>
                    <a:ext cx="72775" cy="47375"/>
                  </a:xfrm>
                  <a:custGeom>
                    <a:avLst/>
                    <a:gdLst/>
                    <a:ahLst/>
                    <a:cxnLst/>
                    <a:rect l="l" t="t" r="r" b="b"/>
                    <a:pathLst>
                      <a:path w="2911" h="1895" extrusionOk="0">
                        <a:moveTo>
                          <a:pt x="2911" y="0"/>
                        </a:moveTo>
                        <a:lnTo>
                          <a:pt x="1" y="16"/>
                        </a:lnTo>
                        <a:cubicBezTo>
                          <a:pt x="156" y="382"/>
                          <a:pt x="346" y="758"/>
                          <a:pt x="578" y="1137"/>
                        </a:cubicBezTo>
                        <a:cubicBezTo>
                          <a:pt x="901" y="1160"/>
                          <a:pt x="1272" y="1323"/>
                          <a:pt x="1422" y="1894"/>
                        </a:cubicBezTo>
                        <a:lnTo>
                          <a:pt x="1882" y="1894"/>
                        </a:lnTo>
                        <a:cubicBezTo>
                          <a:pt x="1882" y="1894"/>
                          <a:pt x="1771" y="1134"/>
                          <a:pt x="2480" y="1077"/>
                        </a:cubicBezTo>
                        <a:cubicBezTo>
                          <a:pt x="2599" y="792"/>
                          <a:pt x="2748" y="430"/>
                          <a:pt x="2911" y="0"/>
                        </a:cubicBezTo>
                        <a:close/>
                      </a:path>
                    </a:pathLst>
                  </a:custGeom>
                  <a:solidFill>
                    <a:srgbClr val="703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6" name="Google Shape;2576;p18"/>
                  <p:cNvSpPr/>
                  <p:nvPr/>
                </p:nvSpPr>
                <p:spPr>
                  <a:xfrm>
                    <a:off x="3828150" y="4220875"/>
                    <a:ext cx="86925" cy="17725"/>
                  </a:xfrm>
                  <a:custGeom>
                    <a:avLst/>
                    <a:gdLst/>
                    <a:ahLst/>
                    <a:cxnLst/>
                    <a:rect l="l" t="t" r="r" b="b"/>
                    <a:pathLst>
                      <a:path w="3477" h="709" extrusionOk="0">
                        <a:moveTo>
                          <a:pt x="3477" y="1"/>
                        </a:moveTo>
                        <a:lnTo>
                          <a:pt x="1" y="119"/>
                        </a:lnTo>
                        <a:lnTo>
                          <a:pt x="244" y="709"/>
                        </a:lnTo>
                        <a:lnTo>
                          <a:pt x="3306" y="564"/>
                        </a:lnTo>
                        <a:lnTo>
                          <a:pt x="3477" y="1"/>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7" name="Google Shape;2577;p18"/>
                  <p:cNvSpPr/>
                  <p:nvPr/>
                </p:nvSpPr>
                <p:spPr>
                  <a:xfrm>
                    <a:off x="3869650" y="4168150"/>
                    <a:ext cx="18825" cy="120050"/>
                  </a:xfrm>
                  <a:custGeom>
                    <a:avLst/>
                    <a:gdLst/>
                    <a:ahLst/>
                    <a:cxnLst/>
                    <a:rect l="l" t="t" r="r" b="b"/>
                    <a:pathLst>
                      <a:path w="753" h="4802" extrusionOk="0">
                        <a:moveTo>
                          <a:pt x="597" y="0"/>
                        </a:moveTo>
                        <a:lnTo>
                          <a:pt x="0" y="4782"/>
                        </a:lnTo>
                        <a:lnTo>
                          <a:pt x="156" y="4801"/>
                        </a:lnTo>
                        <a:lnTo>
                          <a:pt x="753" y="20"/>
                        </a:lnTo>
                        <a:lnTo>
                          <a:pt x="597"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8" name="Google Shape;2578;p18"/>
                  <p:cNvSpPr/>
                  <p:nvPr/>
                </p:nvSpPr>
                <p:spPr>
                  <a:xfrm>
                    <a:off x="3702125" y="4285850"/>
                    <a:ext cx="366225" cy="55175"/>
                  </a:xfrm>
                  <a:custGeom>
                    <a:avLst/>
                    <a:gdLst/>
                    <a:ahLst/>
                    <a:cxnLst/>
                    <a:rect l="l" t="t" r="r" b="b"/>
                    <a:pathLst>
                      <a:path w="14649" h="2207" extrusionOk="0">
                        <a:moveTo>
                          <a:pt x="6701" y="0"/>
                        </a:moveTo>
                        <a:lnTo>
                          <a:pt x="6675" y="16"/>
                        </a:lnTo>
                        <a:cubicBezTo>
                          <a:pt x="3613" y="1813"/>
                          <a:pt x="37" y="2049"/>
                          <a:pt x="1" y="2051"/>
                        </a:cubicBezTo>
                        <a:lnTo>
                          <a:pt x="10" y="2207"/>
                        </a:lnTo>
                        <a:cubicBezTo>
                          <a:pt x="46" y="2205"/>
                          <a:pt x="3639" y="1969"/>
                          <a:pt x="6728" y="167"/>
                        </a:cubicBezTo>
                        <a:cubicBezTo>
                          <a:pt x="7092" y="243"/>
                          <a:pt x="10042" y="842"/>
                          <a:pt x="12426" y="842"/>
                        </a:cubicBezTo>
                        <a:cubicBezTo>
                          <a:pt x="13292" y="842"/>
                          <a:pt x="14083" y="763"/>
                          <a:pt x="14649" y="551"/>
                        </a:cubicBezTo>
                        <a:lnTo>
                          <a:pt x="14594" y="404"/>
                        </a:lnTo>
                        <a:cubicBezTo>
                          <a:pt x="14055" y="606"/>
                          <a:pt x="13292" y="681"/>
                          <a:pt x="12451" y="681"/>
                        </a:cubicBezTo>
                        <a:cubicBezTo>
                          <a:pt x="9954" y="681"/>
                          <a:pt x="6773" y="15"/>
                          <a:pt x="6730" y="6"/>
                        </a:cubicBezTo>
                        <a:lnTo>
                          <a:pt x="6701"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9" name="Google Shape;2579;p18"/>
                  <p:cNvSpPr/>
                  <p:nvPr/>
                </p:nvSpPr>
                <p:spPr>
                  <a:xfrm>
                    <a:off x="3852200" y="4272900"/>
                    <a:ext cx="12925" cy="9100"/>
                  </a:xfrm>
                  <a:custGeom>
                    <a:avLst/>
                    <a:gdLst/>
                    <a:ahLst/>
                    <a:cxnLst/>
                    <a:rect l="l" t="t" r="r" b="b"/>
                    <a:pathLst>
                      <a:path w="517" h="364" extrusionOk="0">
                        <a:moveTo>
                          <a:pt x="70" y="1"/>
                        </a:moveTo>
                        <a:lnTo>
                          <a:pt x="0" y="141"/>
                        </a:lnTo>
                        <a:lnTo>
                          <a:pt x="446" y="364"/>
                        </a:lnTo>
                        <a:lnTo>
                          <a:pt x="517" y="223"/>
                        </a:lnTo>
                        <a:lnTo>
                          <a:pt x="70" y="1"/>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0" name="Google Shape;2580;p18"/>
                  <p:cNvSpPr/>
                  <p:nvPr/>
                </p:nvSpPr>
                <p:spPr>
                  <a:xfrm>
                    <a:off x="3840225" y="4275000"/>
                    <a:ext cx="13825" cy="10250"/>
                  </a:xfrm>
                  <a:custGeom>
                    <a:avLst/>
                    <a:gdLst/>
                    <a:ahLst/>
                    <a:cxnLst/>
                    <a:rect l="l" t="t" r="r" b="b"/>
                    <a:pathLst>
                      <a:path w="553" h="410" extrusionOk="0">
                        <a:moveTo>
                          <a:pt x="80" y="0"/>
                        </a:moveTo>
                        <a:lnTo>
                          <a:pt x="0" y="138"/>
                        </a:lnTo>
                        <a:lnTo>
                          <a:pt x="475" y="409"/>
                        </a:lnTo>
                        <a:lnTo>
                          <a:pt x="553" y="273"/>
                        </a:lnTo>
                        <a:lnTo>
                          <a:pt x="80"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1" name="Google Shape;2581;p18"/>
                  <p:cNvSpPr/>
                  <p:nvPr/>
                </p:nvSpPr>
                <p:spPr>
                  <a:xfrm>
                    <a:off x="3885050" y="4272000"/>
                    <a:ext cx="10500" cy="10900"/>
                  </a:xfrm>
                  <a:custGeom>
                    <a:avLst/>
                    <a:gdLst/>
                    <a:ahLst/>
                    <a:cxnLst/>
                    <a:rect l="l" t="t" r="r" b="b"/>
                    <a:pathLst>
                      <a:path w="420" h="436" extrusionOk="0">
                        <a:moveTo>
                          <a:pt x="302" y="0"/>
                        </a:moveTo>
                        <a:lnTo>
                          <a:pt x="1" y="328"/>
                        </a:lnTo>
                        <a:lnTo>
                          <a:pt x="117" y="435"/>
                        </a:lnTo>
                        <a:lnTo>
                          <a:pt x="419" y="108"/>
                        </a:lnTo>
                        <a:lnTo>
                          <a:pt x="302"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2" name="Google Shape;2582;p18"/>
                  <p:cNvSpPr/>
                  <p:nvPr/>
                </p:nvSpPr>
                <p:spPr>
                  <a:xfrm>
                    <a:off x="3897775" y="4269400"/>
                    <a:ext cx="10825" cy="12100"/>
                  </a:xfrm>
                  <a:custGeom>
                    <a:avLst/>
                    <a:gdLst/>
                    <a:ahLst/>
                    <a:cxnLst/>
                    <a:rect l="l" t="t" r="r" b="b"/>
                    <a:pathLst>
                      <a:path w="433" h="484" extrusionOk="0">
                        <a:moveTo>
                          <a:pt x="310" y="1"/>
                        </a:moveTo>
                        <a:lnTo>
                          <a:pt x="0" y="384"/>
                        </a:lnTo>
                        <a:lnTo>
                          <a:pt x="122" y="483"/>
                        </a:lnTo>
                        <a:lnTo>
                          <a:pt x="433" y="100"/>
                        </a:lnTo>
                        <a:lnTo>
                          <a:pt x="310" y="1"/>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3" name="Google Shape;2583;p18"/>
                  <p:cNvSpPr/>
                  <p:nvPr/>
                </p:nvSpPr>
                <p:spPr>
                  <a:xfrm>
                    <a:off x="3490325" y="3367400"/>
                    <a:ext cx="326575" cy="400225"/>
                  </a:xfrm>
                  <a:custGeom>
                    <a:avLst/>
                    <a:gdLst/>
                    <a:ahLst/>
                    <a:cxnLst/>
                    <a:rect l="l" t="t" r="r" b="b"/>
                    <a:pathLst>
                      <a:path w="13063" h="16009" extrusionOk="0">
                        <a:moveTo>
                          <a:pt x="7900" y="1"/>
                        </a:moveTo>
                        <a:cubicBezTo>
                          <a:pt x="7706" y="1"/>
                          <a:pt x="7487" y="36"/>
                          <a:pt x="7240" y="112"/>
                        </a:cubicBezTo>
                        <a:cubicBezTo>
                          <a:pt x="2931" y="1431"/>
                          <a:pt x="0" y="8119"/>
                          <a:pt x="1278" y="11740"/>
                        </a:cubicBezTo>
                        <a:cubicBezTo>
                          <a:pt x="1782" y="13163"/>
                          <a:pt x="2899" y="13595"/>
                          <a:pt x="4070" y="13595"/>
                        </a:cubicBezTo>
                        <a:cubicBezTo>
                          <a:pt x="5876" y="13595"/>
                          <a:pt x="7810" y="12567"/>
                          <a:pt x="7810" y="12567"/>
                        </a:cubicBezTo>
                        <a:lnTo>
                          <a:pt x="7810" y="12567"/>
                        </a:lnTo>
                        <a:cubicBezTo>
                          <a:pt x="7810" y="12567"/>
                          <a:pt x="7101" y="14337"/>
                          <a:pt x="7376" y="15006"/>
                        </a:cubicBezTo>
                        <a:cubicBezTo>
                          <a:pt x="7445" y="15172"/>
                          <a:pt x="7559" y="15235"/>
                          <a:pt x="7711" y="15235"/>
                        </a:cubicBezTo>
                        <a:cubicBezTo>
                          <a:pt x="8168" y="15235"/>
                          <a:pt x="8963" y="14661"/>
                          <a:pt x="9835" y="14632"/>
                        </a:cubicBezTo>
                        <a:cubicBezTo>
                          <a:pt x="9851" y="14631"/>
                          <a:pt x="9867" y="14631"/>
                          <a:pt x="9883" y="14631"/>
                        </a:cubicBezTo>
                        <a:cubicBezTo>
                          <a:pt x="10937" y="14631"/>
                          <a:pt x="11440" y="15836"/>
                          <a:pt x="11500" y="15992"/>
                        </a:cubicBezTo>
                        <a:lnTo>
                          <a:pt x="11500" y="15992"/>
                        </a:lnTo>
                        <a:lnTo>
                          <a:pt x="13062" y="15673"/>
                        </a:lnTo>
                        <a:lnTo>
                          <a:pt x="12039" y="10618"/>
                        </a:lnTo>
                        <a:lnTo>
                          <a:pt x="7376" y="9615"/>
                        </a:lnTo>
                        <a:cubicBezTo>
                          <a:pt x="7376" y="9615"/>
                          <a:pt x="11083" y="1"/>
                          <a:pt x="7900" y="1"/>
                        </a:cubicBezTo>
                        <a:close/>
                        <a:moveTo>
                          <a:pt x="11500" y="15992"/>
                        </a:moveTo>
                        <a:lnTo>
                          <a:pt x="11429" y="16006"/>
                        </a:lnTo>
                        <a:lnTo>
                          <a:pt x="11506" y="16006"/>
                        </a:lnTo>
                        <a:cubicBezTo>
                          <a:pt x="11505" y="16004"/>
                          <a:pt x="11503" y="15999"/>
                          <a:pt x="11500" y="15992"/>
                        </a:cubicBezTo>
                        <a:close/>
                        <a:moveTo>
                          <a:pt x="11506" y="16006"/>
                        </a:moveTo>
                        <a:cubicBezTo>
                          <a:pt x="11506" y="16008"/>
                          <a:pt x="11507" y="16009"/>
                          <a:pt x="11507" y="16009"/>
                        </a:cubicBezTo>
                        <a:lnTo>
                          <a:pt x="11507" y="16006"/>
                        </a:ln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4" name="Google Shape;2584;p18"/>
                  <p:cNvSpPr/>
                  <p:nvPr/>
                </p:nvSpPr>
                <p:spPr>
                  <a:xfrm>
                    <a:off x="3532200" y="3428600"/>
                    <a:ext cx="232450" cy="291300"/>
                  </a:xfrm>
                  <a:custGeom>
                    <a:avLst/>
                    <a:gdLst/>
                    <a:ahLst/>
                    <a:cxnLst/>
                    <a:rect l="l" t="t" r="r" b="b"/>
                    <a:pathLst>
                      <a:path w="9298" h="11652" extrusionOk="0">
                        <a:moveTo>
                          <a:pt x="5121" y="0"/>
                        </a:moveTo>
                        <a:cubicBezTo>
                          <a:pt x="5070" y="0"/>
                          <a:pt x="5018" y="10"/>
                          <a:pt x="4984" y="32"/>
                        </a:cubicBezTo>
                        <a:cubicBezTo>
                          <a:pt x="3248" y="1147"/>
                          <a:pt x="2020" y="2753"/>
                          <a:pt x="1239" y="4650"/>
                        </a:cubicBezTo>
                        <a:cubicBezTo>
                          <a:pt x="807" y="5699"/>
                          <a:pt x="1" y="8087"/>
                          <a:pt x="1233" y="8951"/>
                        </a:cubicBezTo>
                        <a:cubicBezTo>
                          <a:pt x="1669" y="9258"/>
                          <a:pt x="2144" y="9379"/>
                          <a:pt x="2631" y="9379"/>
                        </a:cubicBezTo>
                        <a:cubicBezTo>
                          <a:pt x="3898" y="9379"/>
                          <a:pt x="5259" y="8567"/>
                          <a:pt x="6309" y="8090"/>
                        </a:cubicBezTo>
                        <a:cubicBezTo>
                          <a:pt x="6431" y="8035"/>
                          <a:pt x="6538" y="8009"/>
                          <a:pt x="6631" y="8009"/>
                        </a:cubicBezTo>
                        <a:cubicBezTo>
                          <a:pt x="7520" y="8009"/>
                          <a:pt x="7149" y="10329"/>
                          <a:pt x="7143" y="10630"/>
                        </a:cubicBezTo>
                        <a:cubicBezTo>
                          <a:pt x="7137" y="11018"/>
                          <a:pt x="7350" y="11279"/>
                          <a:pt x="7640" y="11493"/>
                        </a:cubicBezTo>
                        <a:cubicBezTo>
                          <a:pt x="7800" y="11611"/>
                          <a:pt x="8008" y="11652"/>
                          <a:pt x="8226" y="11652"/>
                        </a:cubicBezTo>
                        <a:cubicBezTo>
                          <a:pt x="8535" y="11652"/>
                          <a:pt x="8863" y="11571"/>
                          <a:pt x="9109" y="11523"/>
                        </a:cubicBezTo>
                        <a:cubicBezTo>
                          <a:pt x="9297" y="11486"/>
                          <a:pt x="9276" y="11342"/>
                          <a:pt x="9121" y="11342"/>
                        </a:cubicBezTo>
                        <a:cubicBezTo>
                          <a:pt x="9104" y="11342"/>
                          <a:pt x="9084" y="11345"/>
                          <a:pt x="9062" y="11348"/>
                        </a:cubicBezTo>
                        <a:cubicBezTo>
                          <a:pt x="8802" y="11400"/>
                          <a:pt x="8582" y="11425"/>
                          <a:pt x="8398" y="11425"/>
                        </a:cubicBezTo>
                        <a:cubicBezTo>
                          <a:pt x="6291" y="11425"/>
                          <a:pt x="8727" y="8267"/>
                          <a:pt x="7019" y="7764"/>
                        </a:cubicBezTo>
                        <a:lnTo>
                          <a:pt x="7019" y="7764"/>
                        </a:lnTo>
                        <a:lnTo>
                          <a:pt x="6641" y="7787"/>
                        </a:lnTo>
                        <a:cubicBezTo>
                          <a:pt x="6467" y="7832"/>
                          <a:pt x="6290" y="7906"/>
                          <a:pt x="6172" y="7946"/>
                        </a:cubicBezTo>
                        <a:cubicBezTo>
                          <a:pt x="5058" y="8330"/>
                          <a:pt x="3965" y="9167"/>
                          <a:pt x="2770" y="9167"/>
                        </a:cubicBezTo>
                        <a:cubicBezTo>
                          <a:pt x="2428" y="9167"/>
                          <a:pt x="2077" y="9099"/>
                          <a:pt x="1715" y="8931"/>
                        </a:cubicBezTo>
                        <a:cubicBezTo>
                          <a:pt x="344" y="8299"/>
                          <a:pt x="1115" y="5922"/>
                          <a:pt x="1467" y="4910"/>
                        </a:cubicBezTo>
                        <a:cubicBezTo>
                          <a:pt x="2145" y="2959"/>
                          <a:pt x="3459" y="1254"/>
                          <a:pt x="5197" y="137"/>
                        </a:cubicBezTo>
                        <a:cubicBezTo>
                          <a:pt x="5332" y="50"/>
                          <a:pt x="5232" y="0"/>
                          <a:pt x="5121" y="0"/>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5" name="Google Shape;2585;p18"/>
                  <p:cNvSpPr/>
                  <p:nvPr/>
                </p:nvSpPr>
                <p:spPr>
                  <a:xfrm>
                    <a:off x="3566550" y="3491000"/>
                    <a:ext cx="99350" cy="130000"/>
                  </a:xfrm>
                  <a:custGeom>
                    <a:avLst/>
                    <a:gdLst/>
                    <a:ahLst/>
                    <a:cxnLst/>
                    <a:rect l="l" t="t" r="r" b="b"/>
                    <a:pathLst>
                      <a:path w="3974" h="5200" extrusionOk="0">
                        <a:moveTo>
                          <a:pt x="2214" y="0"/>
                        </a:moveTo>
                        <a:cubicBezTo>
                          <a:pt x="2132" y="0"/>
                          <a:pt x="2037" y="31"/>
                          <a:pt x="2000" y="88"/>
                        </a:cubicBezTo>
                        <a:cubicBezTo>
                          <a:pt x="1175" y="1394"/>
                          <a:pt x="1" y="5199"/>
                          <a:pt x="2520" y="5199"/>
                        </a:cubicBezTo>
                        <a:cubicBezTo>
                          <a:pt x="2555" y="5199"/>
                          <a:pt x="2590" y="5199"/>
                          <a:pt x="2627" y="5198"/>
                        </a:cubicBezTo>
                        <a:cubicBezTo>
                          <a:pt x="3078" y="5181"/>
                          <a:pt x="3529" y="5074"/>
                          <a:pt x="3973" y="4912"/>
                        </a:cubicBezTo>
                        <a:lnTo>
                          <a:pt x="3726" y="4686"/>
                        </a:lnTo>
                        <a:cubicBezTo>
                          <a:pt x="3360" y="4830"/>
                          <a:pt x="2949" y="4946"/>
                          <a:pt x="2570" y="4946"/>
                        </a:cubicBezTo>
                        <a:cubicBezTo>
                          <a:pt x="2074" y="4946"/>
                          <a:pt x="1635" y="4747"/>
                          <a:pt x="1429" y="4152"/>
                        </a:cubicBezTo>
                        <a:cubicBezTo>
                          <a:pt x="1034" y="3009"/>
                          <a:pt x="1726" y="1078"/>
                          <a:pt x="2326" y="124"/>
                        </a:cubicBezTo>
                        <a:cubicBezTo>
                          <a:pt x="2379" y="38"/>
                          <a:pt x="2306" y="0"/>
                          <a:pt x="2214" y="0"/>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6" name="Google Shape;2586;p18"/>
                  <p:cNvSpPr/>
                  <p:nvPr/>
                </p:nvSpPr>
                <p:spPr>
                  <a:xfrm>
                    <a:off x="3958975" y="4000250"/>
                    <a:ext cx="675" cy="14975"/>
                  </a:xfrm>
                  <a:custGeom>
                    <a:avLst/>
                    <a:gdLst/>
                    <a:ahLst/>
                    <a:cxnLst/>
                    <a:rect l="l" t="t" r="r" b="b"/>
                    <a:pathLst>
                      <a:path w="27" h="599" extrusionOk="0">
                        <a:moveTo>
                          <a:pt x="27" y="1"/>
                        </a:moveTo>
                        <a:lnTo>
                          <a:pt x="27" y="1"/>
                        </a:lnTo>
                        <a:cubicBezTo>
                          <a:pt x="22" y="200"/>
                          <a:pt x="11" y="399"/>
                          <a:pt x="0" y="599"/>
                        </a:cubicBezTo>
                        <a:cubicBezTo>
                          <a:pt x="11" y="400"/>
                          <a:pt x="22" y="200"/>
                          <a:pt x="27"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7" name="Google Shape;2587;p18"/>
                  <p:cNvSpPr/>
                  <p:nvPr/>
                </p:nvSpPr>
                <p:spPr>
                  <a:xfrm>
                    <a:off x="3952625" y="3920750"/>
                    <a:ext cx="2775" cy="13575"/>
                  </a:xfrm>
                  <a:custGeom>
                    <a:avLst/>
                    <a:gdLst/>
                    <a:ahLst/>
                    <a:cxnLst/>
                    <a:rect l="l" t="t" r="r" b="b"/>
                    <a:pathLst>
                      <a:path w="111" h="543" extrusionOk="0">
                        <a:moveTo>
                          <a:pt x="1" y="0"/>
                        </a:moveTo>
                        <a:cubicBezTo>
                          <a:pt x="42" y="181"/>
                          <a:pt x="78" y="361"/>
                          <a:pt x="110" y="543"/>
                        </a:cubicBezTo>
                        <a:cubicBezTo>
                          <a:pt x="78" y="361"/>
                          <a:pt x="42" y="180"/>
                          <a:pt x="1"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8" name="Google Shape;2588;p18"/>
                  <p:cNvSpPr/>
                  <p:nvPr/>
                </p:nvSpPr>
                <p:spPr>
                  <a:xfrm>
                    <a:off x="3957600" y="4017850"/>
                    <a:ext cx="1225" cy="14500"/>
                  </a:xfrm>
                  <a:custGeom>
                    <a:avLst/>
                    <a:gdLst/>
                    <a:ahLst/>
                    <a:cxnLst/>
                    <a:rect l="l" t="t" r="r" b="b"/>
                    <a:pathLst>
                      <a:path w="49" h="580" extrusionOk="0">
                        <a:moveTo>
                          <a:pt x="49" y="0"/>
                        </a:moveTo>
                        <a:lnTo>
                          <a:pt x="49" y="0"/>
                        </a:lnTo>
                        <a:cubicBezTo>
                          <a:pt x="35" y="193"/>
                          <a:pt x="19" y="386"/>
                          <a:pt x="0" y="580"/>
                        </a:cubicBezTo>
                        <a:cubicBezTo>
                          <a:pt x="19" y="387"/>
                          <a:pt x="35" y="193"/>
                          <a:pt x="49"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9" name="Google Shape;2589;p18"/>
                  <p:cNvSpPr/>
                  <p:nvPr/>
                </p:nvSpPr>
                <p:spPr>
                  <a:xfrm>
                    <a:off x="3948500" y="3905075"/>
                    <a:ext cx="3525" cy="13050"/>
                  </a:xfrm>
                  <a:custGeom>
                    <a:avLst/>
                    <a:gdLst/>
                    <a:ahLst/>
                    <a:cxnLst/>
                    <a:rect l="l" t="t" r="r" b="b"/>
                    <a:pathLst>
                      <a:path w="141" h="522" extrusionOk="0">
                        <a:moveTo>
                          <a:pt x="0" y="0"/>
                        </a:moveTo>
                        <a:cubicBezTo>
                          <a:pt x="52" y="171"/>
                          <a:pt x="98" y="346"/>
                          <a:pt x="141" y="522"/>
                        </a:cubicBezTo>
                        <a:cubicBezTo>
                          <a:pt x="98" y="346"/>
                          <a:pt x="52" y="171"/>
                          <a:pt x="0"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0" name="Google Shape;2590;p18"/>
                  <p:cNvSpPr/>
                  <p:nvPr/>
                </p:nvSpPr>
                <p:spPr>
                  <a:xfrm>
                    <a:off x="3959650" y="3984925"/>
                    <a:ext cx="200" cy="14825"/>
                  </a:xfrm>
                  <a:custGeom>
                    <a:avLst/>
                    <a:gdLst/>
                    <a:ahLst/>
                    <a:cxnLst/>
                    <a:rect l="l" t="t" r="r" b="b"/>
                    <a:pathLst>
                      <a:path w="8" h="593" extrusionOk="0">
                        <a:moveTo>
                          <a:pt x="4" y="1"/>
                        </a:moveTo>
                        <a:cubicBezTo>
                          <a:pt x="5" y="197"/>
                          <a:pt x="5" y="394"/>
                          <a:pt x="0" y="593"/>
                        </a:cubicBezTo>
                        <a:cubicBezTo>
                          <a:pt x="5" y="394"/>
                          <a:pt x="7" y="197"/>
                          <a:pt x="4"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1" name="Google Shape;2591;p18"/>
                  <p:cNvSpPr/>
                  <p:nvPr/>
                </p:nvSpPr>
                <p:spPr>
                  <a:xfrm>
                    <a:off x="3955625" y="3936050"/>
                    <a:ext cx="1950" cy="13500"/>
                  </a:xfrm>
                  <a:custGeom>
                    <a:avLst/>
                    <a:gdLst/>
                    <a:ahLst/>
                    <a:cxnLst/>
                    <a:rect l="l" t="t" r="r" b="b"/>
                    <a:pathLst>
                      <a:path w="78" h="540" extrusionOk="0">
                        <a:moveTo>
                          <a:pt x="1" y="0"/>
                        </a:moveTo>
                        <a:cubicBezTo>
                          <a:pt x="31" y="179"/>
                          <a:pt x="56" y="359"/>
                          <a:pt x="77" y="540"/>
                        </a:cubicBezTo>
                        <a:cubicBezTo>
                          <a:pt x="57" y="359"/>
                          <a:pt x="31" y="179"/>
                          <a:pt x="1"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2" name="Google Shape;2592;p18"/>
                  <p:cNvSpPr/>
                  <p:nvPr/>
                </p:nvSpPr>
                <p:spPr>
                  <a:xfrm>
                    <a:off x="3959175" y="3968300"/>
                    <a:ext cx="575" cy="14250"/>
                  </a:xfrm>
                  <a:custGeom>
                    <a:avLst/>
                    <a:gdLst/>
                    <a:ahLst/>
                    <a:cxnLst/>
                    <a:rect l="l" t="t" r="r" b="b"/>
                    <a:pathLst>
                      <a:path w="23" h="570" extrusionOk="0">
                        <a:moveTo>
                          <a:pt x="1" y="0"/>
                        </a:moveTo>
                        <a:cubicBezTo>
                          <a:pt x="12" y="188"/>
                          <a:pt x="18" y="378"/>
                          <a:pt x="22" y="569"/>
                        </a:cubicBezTo>
                        <a:cubicBezTo>
                          <a:pt x="18" y="378"/>
                          <a:pt x="12" y="188"/>
                          <a:pt x="1"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3" name="Google Shape;2593;p18"/>
                  <p:cNvSpPr/>
                  <p:nvPr/>
                </p:nvSpPr>
                <p:spPr>
                  <a:xfrm>
                    <a:off x="3937600" y="3877025"/>
                    <a:ext cx="5550" cy="12550"/>
                  </a:xfrm>
                  <a:custGeom>
                    <a:avLst/>
                    <a:gdLst/>
                    <a:ahLst/>
                    <a:cxnLst/>
                    <a:rect l="l" t="t" r="r" b="b"/>
                    <a:pathLst>
                      <a:path w="222" h="502" extrusionOk="0">
                        <a:moveTo>
                          <a:pt x="1" y="0"/>
                        </a:moveTo>
                        <a:cubicBezTo>
                          <a:pt x="79" y="164"/>
                          <a:pt x="154" y="331"/>
                          <a:pt x="222" y="501"/>
                        </a:cubicBezTo>
                        <a:cubicBezTo>
                          <a:pt x="155" y="331"/>
                          <a:pt x="79" y="164"/>
                          <a:pt x="1"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4" name="Google Shape;2594;p18"/>
                  <p:cNvSpPr/>
                  <p:nvPr/>
                </p:nvSpPr>
                <p:spPr>
                  <a:xfrm>
                    <a:off x="3955600" y="4034975"/>
                    <a:ext cx="1750" cy="14975"/>
                  </a:xfrm>
                  <a:custGeom>
                    <a:avLst/>
                    <a:gdLst/>
                    <a:ahLst/>
                    <a:cxnLst/>
                    <a:rect l="l" t="t" r="r" b="b"/>
                    <a:pathLst>
                      <a:path w="70" h="599" extrusionOk="0">
                        <a:moveTo>
                          <a:pt x="69" y="1"/>
                        </a:moveTo>
                        <a:cubicBezTo>
                          <a:pt x="48" y="200"/>
                          <a:pt x="27" y="399"/>
                          <a:pt x="1" y="599"/>
                        </a:cubicBezTo>
                        <a:cubicBezTo>
                          <a:pt x="27" y="400"/>
                          <a:pt x="49" y="201"/>
                          <a:pt x="69"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5" name="Google Shape;2595;p18"/>
                  <p:cNvSpPr/>
                  <p:nvPr/>
                </p:nvSpPr>
                <p:spPr>
                  <a:xfrm>
                    <a:off x="3947175" y="4084500"/>
                    <a:ext cx="2925" cy="14625"/>
                  </a:xfrm>
                  <a:custGeom>
                    <a:avLst/>
                    <a:gdLst/>
                    <a:ahLst/>
                    <a:cxnLst/>
                    <a:rect l="l" t="t" r="r" b="b"/>
                    <a:pathLst>
                      <a:path w="117" h="585" extrusionOk="0">
                        <a:moveTo>
                          <a:pt x="116" y="1"/>
                        </a:moveTo>
                        <a:cubicBezTo>
                          <a:pt x="79" y="196"/>
                          <a:pt x="41" y="391"/>
                          <a:pt x="0" y="585"/>
                        </a:cubicBezTo>
                        <a:cubicBezTo>
                          <a:pt x="41" y="391"/>
                          <a:pt x="79" y="196"/>
                          <a:pt x="116"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6" name="Google Shape;2596;p18"/>
                  <p:cNvSpPr/>
                  <p:nvPr/>
                </p:nvSpPr>
                <p:spPr>
                  <a:xfrm>
                    <a:off x="3953300" y="4051000"/>
                    <a:ext cx="2200" cy="14825"/>
                  </a:xfrm>
                  <a:custGeom>
                    <a:avLst/>
                    <a:gdLst/>
                    <a:ahLst/>
                    <a:cxnLst/>
                    <a:rect l="l" t="t" r="r" b="b"/>
                    <a:pathLst>
                      <a:path w="88" h="593" extrusionOk="0">
                        <a:moveTo>
                          <a:pt x="88" y="0"/>
                        </a:moveTo>
                        <a:cubicBezTo>
                          <a:pt x="62" y="198"/>
                          <a:pt x="32" y="396"/>
                          <a:pt x="1" y="592"/>
                        </a:cubicBezTo>
                        <a:cubicBezTo>
                          <a:pt x="32" y="396"/>
                          <a:pt x="62" y="198"/>
                          <a:pt x="88"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7" name="Google Shape;2597;p18"/>
                  <p:cNvSpPr/>
                  <p:nvPr/>
                </p:nvSpPr>
                <p:spPr>
                  <a:xfrm>
                    <a:off x="3943200" y="3889825"/>
                    <a:ext cx="4575" cy="13025"/>
                  </a:xfrm>
                  <a:custGeom>
                    <a:avLst/>
                    <a:gdLst/>
                    <a:ahLst/>
                    <a:cxnLst/>
                    <a:rect l="l" t="t" r="r" b="b"/>
                    <a:pathLst>
                      <a:path w="183" h="521" extrusionOk="0">
                        <a:moveTo>
                          <a:pt x="1" y="0"/>
                        </a:moveTo>
                        <a:cubicBezTo>
                          <a:pt x="67" y="170"/>
                          <a:pt x="127" y="344"/>
                          <a:pt x="182" y="520"/>
                        </a:cubicBezTo>
                        <a:cubicBezTo>
                          <a:pt x="127" y="344"/>
                          <a:pt x="67" y="170"/>
                          <a:pt x="1"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8" name="Google Shape;2598;p18"/>
                  <p:cNvSpPr/>
                  <p:nvPr/>
                </p:nvSpPr>
                <p:spPr>
                  <a:xfrm>
                    <a:off x="3957750" y="3951225"/>
                    <a:ext cx="1250" cy="14250"/>
                  </a:xfrm>
                  <a:custGeom>
                    <a:avLst/>
                    <a:gdLst/>
                    <a:ahLst/>
                    <a:cxnLst/>
                    <a:rect l="l" t="t" r="r" b="b"/>
                    <a:pathLst>
                      <a:path w="50" h="570" extrusionOk="0">
                        <a:moveTo>
                          <a:pt x="1" y="1"/>
                        </a:moveTo>
                        <a:cubicBezTo>
                          <a:pt x="21" y="188"/>
                          <a:pt x="37" y="379"/>
                          <a:pt x="49" y="569"/>
                        </a:cubicBezTo>
                        <a:cubicBezTo>
                          <a:pt x="38" y="379"/>
                          <a:pt x="22" y="188"/>
                          <a:pt x="1"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9" name="Google Shape;2599;p18"/>
                  <p:cNvSpPr/>
                  <p:nvPr/>
                </p:nvSpPr>
                <p:spPr>
                  <a:xfrm>
                    <a:off x="3950525" y="4067375"/>
                    <a:ext cx="2600" cy="14825"/>
                  </a:xfrm>
                  <a:custGeom>
                    <a:avLst/>
                    <a:gdLst/>
                    <a:ahLst/>
                    <a:cxnLst/>
                    <a:rect l="l" t="t" r="r" b="b"/>
                    <a:pathLst>
                      <a:path w="104" h="593" extrusionOk="0">
                        <a:moveTo>
                          <a:pt x="103" y="1"/>
                        </a:moveTo>
                        <a:lnTo>
                          <a:pt x="103" y="1"/>
                        </a:lnTo>
                        <a:cubicBezTo>
                          <a:pt x="70" y="199"/>
                          <a:pt x="36" y="396"/>
                          <a:pt x="1" y="593"/>
                        </a:cubicBezTo>
                        <a:cubicBezTo>
                          <a:pt x="37" y="396"/>
                          <a:pt x="70" y="199"/>
                          <a:pt x="103"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0" name="Google Shape;2600;p18"/>
                  <p:cNvSpPr/>
                  <p:nvPr/>
                </p:nvSpPr>
                <p:spPr>
                  <a:xfrm>
                    <a:off x="3710100" y="3727750"/>
                    <a:ext cx="226850" cy="152075"/>
                  </a:xfrm>
                  <a:custGeom>
                    <a:avLst/>
                    <a:gdLst/>
                    <a:ahLst/>
                    <a:cxnLst/>
                    <a:rect l="l" t="t" r="r" b="b"/>
                    <a:pathLst>
                      <a:path w="9074" h="6083" extrusionOk="0">
                        <a:moveTo>
                          <a:pt x="4899" y="0"/>
                        </a:moveTo>
                        <a:lnTo>
                          <a:pt x="0" y="2086"/>
                        </a:lnTo>
                        <a:lnTo>
                          <a:pt x="2007" y="4172"/>
                        </a:lnTo>
                        <a:lnTo>
                          <a:pt x="3345" y="2912"/>
                        </a:lnTo>
                        <a:lnTo>
                          <a:pt x="3345" y="6083"/>
                        </a:lnTo>
                        <a:lnTo>
                          <a:pt x="9073" y="5916"/>
                        </a:lnTo>
                        <a:cubicBezTo>
                          <a:pt x="8587" y="4920"/>
                          <a:pt x="7879" y="4053"/>
                          <a:pt x="6886" y="3383"/>
                        </a:cubicBezTo>
                        <a:lnTo>
                          <a:pt x="8164" y="1672"/>
                        </a:lnTo>
                        <a:lnTo>
                          <a:pt x="4899"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1" name="Google Shape;2601;p18"/>
                  <p:cNvSpPr/>
                  <p:nvPr/>
                </p:nvSpPr>
                <p:spPr>
                  <a:xfrm>
                    <a:off x="3642900" y="3791525"/>
                    <a:ext cx="196550" cy="107425"/>
                  </a:xfrm>
                  <a:custGeom>
                    <a:avLst/>
                    <a:gdLst/>
                    <a:ahLst/>
                    <a:cxnLst/>
                    <a:rect l="l" t="t" r="r" b="b"/>
                    <a:pathLst>
                      <a:path w="7862" h="4297" extrusionOk="0">
                        <a:moveTo>
                          <a:pt x="3135" y="0"/>
                        </a:moveTo>
                        <a:cubicBezTo>
                          <a:pt x="2138" y="680"/>
                          <a:pt x="0" y="2272"/>
                          <a:pt x="91" y="3392"/>
                        </a:cubicBezTo>
                        <a:cubicBezTo>
                          <a:pt x="136" y="3936"/>
                          <a:pt x="976" y="4106"/>
                          <a:pt x="2011" y="4106"/>
                        </a:cubicBezTo>
                        <a:cubicBezTo>
                          <a:pt x="3748" y="4106"/>
                          <a:pt x="6033" y="3627"/>
                          <a:pt x="6033" y="3627"/>
                        </a:cubicBezTo>
                        <a:lnTo>
                          <a:pt x="7153" y="4297"/>
                        </a:lnTo>
                        <a:lnTo>
                          <a:pt x="7543" y="3487"/>
                        </a:lnTo>
                        <a:lnTo>
                          <a:pt x="7862" y="2822"/>
                        </a:lnTo>
                        <a:cubicBezTo>
                          <a:pt x="7862" y="2822"/>
                          <a:pt x="7248" y="1709"/>
                          <a:pt x="6179" y="1709"/>
                        </a:cubicBezTo>
                        <a:cubicBezTo>
                          <a:pt x="6131" y="1709"/>
                          <a:pt x="6082" y="1712"/>
                          <a:pt x="6032" y="1716"/>
                        </a:cubicBezTo>
                        <a:cubicBezTo>
                          <a:pt x="5848" y="1732"/>
                          <a:pt x="5651" y="1784"/>
                          <a:pt x="5441" y="1878"/>
                        </a:cubicBezTo>
                        <a:lnTo>
                          <a:pt x="5599" y="2959"/>
                        </a:lnTo>
                        <a:lnTo>
                          <a:pt x="1644" y="3195"/>
                        </a:lnTo>
                        <a:lnTo>
                          <a:pt x="4218" y="1127"/>
                        </a:lnTo>
                        <a:lnTo>
                          <a:pt x="3135" y="0"/>
                        </a:lnTo>
                        <a:close/>
                      </a:path>
                    </a:pathLst>
                  </a:custGeom>
                  <a:solidFill>
                    <a:srgbClr val="703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2" name="Google Shape;2602;p18"/>
                  <p:cNvSpPr/>
                  <p:nvPr/>
                </p:nvSpPr>
                <p:spPr>
                  <a:xfrm>
                    <a:off x="3786225" y="3740700"/>
                    <a:ext cx="79850" cy="50375"/>
                  </a:xfrm>
                  <a:custGeom>
                    <a:avLst/>
                    <a:gdLst/>
                    <a:ahLst/>
                    <a:cxnLst/>
                    <a:rect l="l" t="t" r="r" b="b"/>
                    <a:pathLst>
                      <a:path w="3194" h="2015" extrusionOk="0">
                        <a:moveTo>
                          <a:pt x="2965" y="0"/>
                        </a:moveTo>
                        <a:lnTo>
                          <a:pt x="2810" y="24"/>
                        </a:lnTo>
                        <a:lnTo>
                          <a:pt x="3014" y="1300"/>
                        </a:lnTo>
                        <a:lnTo>
                          <a:pt x="933" y="1829"/>
                        </a:lnTo>
                        <a:lnTo>
                          <a:pt x="142" y="207"/>
                        </a:lnTo>
                        <a:lnTo>
                          <a:pt x="1" y="276"/>
                        </a:lnTo>
                        <a:lnTo>
                          <a:pt x="849" y="2014"/>
                        </a:lnTo>
                        <a:lnTo>
                          <a:pt x="3193" y="1416"/>
                        </a:lnTo>
                        <a:lnTo>
                          <a:pt x="2965" y="0"/>
                        </a:ln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3" name="Google Shape;2603;p18"/>
                  <p:cNvSpPr/>
                  <p:nvPr/>
                </p:nvSpPr>
                <p:spPr>
                  <a:xfrm>
                    <a:off x="3707275" y="3777175"/>
                    <a:ext cx="55850" cy="57600"/>
                  </a:xfrm>
                  <a:custGeom>
                    <a:avLst/>
                    <a:gdLst/>
                    <a:ahLst/>
                    <a:cxnLst/>
                    <a:rect l="l" t="t" r="r" b="b"/>
                    <a:pathLst>
                      <a:path w="2234" h="2304" extrusionOk="0">
                        <a:moveTo>
                          <a:pt x="227" y="1"/>
                        </a:moveTo>
                        <a:lnTo>
                          <a:pt x="1" y="218"/>
                        </a:lnTo>
                        <a:lnTo>
                          <a:pt x="2008" y="2304"/>
                        </a:lnTo>
                        <a:lnTo>
                          <a:pt x="2233" y="2084"/>
                        </a:lnTo>
                        <a:lnTo>
                          <a:pt x="227" y="1"/>
                        </a:ln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4" name="Google Shape;2604;p18"/>
                  <p:cNvSpPr/>
                  <p:nvPr/>
                </p:nvSpPr>
                <p:spPr>
                  <a:xfrm>
                    <a:off x="3790875" y="3867525"/>
                    <a:ext cx="36750" cy="23725"/>
                  </a:xfrm>
                  <a:custGeom>
                    <a:avLst/>
                    <a:gdLst/>
                    <a:ahLst/>
                    <a:cxnLst/>
                    <a:rect l="l" t="t" r="r" b="b"/>
                    <a:pathLst>
                      <a:path w="1470" h="949" extrusionOk="0">
                        <a:moveTo>
                          <a:pt x="385" y="0"/>
                        </a:moveTo>
                        <a:cubicBezTo>
                          <a:pt x="248" y="0"/>
                          <a:pt x="119" y="48"/>
                          <a:pt x="0" y="144"/>
                        </a:cubicBezTo>
                        <a:lnTo>
                          <a:pt x="98" y="266"/>
                        </a:lnTo>
                        <a:cubicBezTo>
                          <a:pt x="188" y="194"/>
                          <a:pt x="283" y="158"/>
                          <a:pt x="383" y="158"/>
                        </a:cubicBezTo>
                        <a:cubicBezTo>
                          <a:pt x="410" y="158"/>
                          <a:pt x="438" y="161"/>
                          <a:pt x="466" y="166"/>
                        </a:cubicBezTo>
                        <a:cubicBezTo>
                          <a:pt x="915" y="248"/>
                          <a:pt x="1330" y="942"/>
                          <a:pt x="1334" y="948"/>
                        </a:cubicBezTo>
                        <a:lnTo>
                          <a:pt x="1470" y="869"/>
                        </a:lnTo>
                        <a:cubicBezTo>
                          <a:pt x="1451" y="838"/>
                          <a:pt x="1014" y="105"/>
                          <a:pt x="496" y="11"/>
                        </a:cubicBezTo>
                        <a:cubicBezTo>
                          <a:pt x="458" y="4"/>
                          <a:pt x="421" y="0"/>
                          <a:pt x="385"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5" name="Google Shape;2605;p18"/>
                  <p:cNvSpPr/>
                  <p:nvPr/>
                </p:nvSpPr>
                <p:spPr>
                  <a:xfrm>
                    <a:off x="3792575" y="3854900"/>
                    <a:ext cx="40625" cy="24800"/>
                  </a:xfrm>
                  <a:custGeom>
                    <a:avLst/>
                    <a:gdLst/>
                    <a:ahLst/>
                    <a:cxnLst/>
                    <a:rect l="l" t="t" r="r" b="b"/>
                    <a:pathLst>
                      <a:path w="1625" h="992" extrusionOk="0">
                        <a:moveTo>
                          <a:pt x="431" y="1"/>
                        </a:moveTo>
                        <a:cubicBezTo>
                          <a:pt x="280" y="1"/>
                          <a:pt x="136" y="50"/>
                          <a:pt x="0" y="148"/>
                        </a:cubicBezTo>
                        <a:lnTo>
                          <a:pt x="93" y="276"/>
                        </a:lnTo>
                        <a:cubicBezTo>
                          <a:pt x="202" y="197"/>
                          <a:pt x="315" y="159"/>
                          <a:pt x="434" y="159"/>
                        </a:cubicBezTo>
                        <a:cubicBezTo>
                          <a:pt x="473" y="159"/>
                          <a:pt x="512" y="163"/>
                          <a:pt x="553" y="171"/>
                        </a:cubicBezTo>
                        <a:cubicBezTo>
                          <a:pt x="1055" y="274"/>
                          <a:pt x="1485" y="986"/>
                          <a:pt x="1489" y="992"/>
                        </a:cubicBezTo>
                        <a:lnTo>
                          <a:pt x="1625" y="910"/>
                        </a:lnTo>
                        <a:cubicBezTo>
                          <a:pt x="1605" y="879"/>
                          <a:pt x="1156" y="135"/>
                          <a:pt x="585" y="18"/>
                        </a:cubicBezTo>
                        <a:cubicBezTo>
                          <a:pt x="533" y="6"/>
                          <a:pt x="482" y="1"/>
                          <a:pt x="431"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6" name="Google Shape;2606;p18"/>
                  <p:cNvSpPr/>
                  <p:nvPr/>
                </p:nvSpPr>
                <p:spPr>
                  <a:xfrm>
                    <a:off x="3786875" y="3841150"/>
                    <a:ext cx="50750" cy="29300"/>
                  </a:xfrm>
                  <a:custGeom>
                    <a:avLst/>
                    <a:gdLst/>
                    <a:ahLst/>
                    <a:cxnLst/>
                    <a:rect l="l" t="t" r="r" b="b"/>
                    <a:pathLst>
                      <a:path w="2030" h="1172" extrusionOk="0">
                        <a:moveTo>
                          <a:pt x="624" y="0"/>
                        </a:moveTo>
                        <a:cubicBezTo>
                          <a:pt x="412" y="0"/>
                          <a:pt x="203" y="71"/>
                          <a:pt x="1" y="213"/>
                        </a:cubicBezTo>
                        <a:lnTo>
                          <a:pt x="92" y="342"/>
                        </a:lnTo>
                        <a:cubicBezTo>
                          <a:pt x="267" y="220"/>
                          <a:pt x="446" y="158"/>
                          <a:pt x="627" y="158"/>
                        </a:cubicBezTo>
                        <a:cubicBezTo>
                          <a:pt x="690" y="158"/>
                          <a:pt x="754" y="166"/>
                          <a:pt x="818" y="182"/>
                        </a:cubicBezTo>
                        <a:cubicBezTo>
                          <a:pt x="1442" y="333"/>
                          <a:pt x="1886" y="1163"/>
                          <a:pt x="1890" y="1171"/>
                        </a:cubicBezTo>
                        <a:lnTo>
                          <a:pt x="2030" y="1099"/>
                        </a:lnTo>
                        <a:cubicBezTo>
                          <a:pt x="2010" y="1061"/>
                          <a:pt x="1549" y="198"/>
                          <a:pt x="856" y="28"/>
                        </a:cubicBezTo>
                        <a:cubicBezTo>
                          <a:pt x="778" y="10"/>
                          <a:pt x="701" y="0"/>
                          <a:pt x="624"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7" name="Google Shape;2607;p18"/>
                  <p:cNvSpPr/>
                  <p:nvPr/>
                </p:nvSpPr>
                <p:spPr>
                  <a:xfrm>
                    <a:off x="3639600" y="3363975"/>
                    <a:ext cx="286600" cy="260500"/>
                  </a:xfrm>
                  <a:custGeom>
                    <a:avLst/>
                    <a:gdLst/>
                    <a:ahLst/>
                    <a:cxnLst/>
                    <a:rect l="l" t="t" r="r" b="b"/>
                    <a:pathLst>
                      <a:path w="11464" h="10420" extrusionOk="0">
                        <a:moveTo>
                          <a:pt x="8553" y="1"/>
                        </a:moveTo>
                        <a:cubicBezTo>
                          <a:pt x="7869" y="1"/>
                          <a:pt x="7151" y="90"/>
                          <a:pt x="6402" y="287"/>
                        </a:cubicBezTo>
                        <a:cubicBezTo>
                          <a:pt x="1119" y="1678"/>
                          <a:pt x="1" y="7206"/>
                          <a:pt x="579" y="9563"/>
                        </a:cubicBezTo>
                        <a:lnTo>
                          <a:pt x="1523" y="10419"/>
                        </a:lnTo>
                        <a:lnTo>
                          <a:pt x="8710" y="9987"/>
                        </a:lnTo>
                        <a:lnTo>
                          <a:pt x="11464" y="4073"/>
                        </a:lnTo>
                        <a:lnTo>
                          <a:pt x="10041" y="146"/>
                        </a:lnTo>
                        <a:cubicBezTo>
                          <a:pt x="9565" y="52"/>
                          <a:pt x="9069" y="1"/>
                          <a:pt x="8553" y="1"/>
                        </a:cubicBez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8" name="Google Shape;2608;p18"/>
                  <p:cNvSpPr/>
                  <p:nvPr/>
                </p:nvSpPr>
                <p:spPr>
                  <a:xfrm>
                    <a:off x="3649675" y="3415300"/>
                    <a:ext cx="67900" cy="194050"/>
                  </a:xfrm>
                  <a:custGeom>
                    <a:avLst/>
                    <a:gdLst/>
                    <a:ahLst/>
                    <a:cxnLst/>
                    <a:rect l="l" t="t" r="r" b="b"/>
                    <a:pathLst>
                      <a:path w="2716" h="7762" extrusionOk="0">
                        <a:moveTo>
                          <a:pt x="2716" y="0"/>
                        </a:moveTo>
                        <a:cubicBezTo>
                          <a:pt x="1030" y="1545"/>
                          <a:pt x="260" y="3678"/>
                          <a:pt x="81" y="5432"/>
                        </a:cubicBezTo>
                        <a:lnTo>
                          <a:pt x="81" y="5433"/>
                        </a:lnTo>
                        <a:cubicBezTo>
                          <a:pt x="80" y="5436"/>
                          <a:pt x="80" y="5437"/>
                          <a:pt x="80" y="5440"/>
                        </a:cubicBezTo>
                        <a:lnTo>
                          <a:pt x="80" y="5442"/>
                        </a:lnTo>
                        <a:cubicBezTo>
                          <a:pt x="79" y="5445"/>
                          <a:pt x="79" y="5447"/>
                          <a:pt x="79" y="5450"/>
                        </a:cubicBezTo>
                        <a:lnTo>
                          <a:pt x="79" y="5455"/>
                        </a:lnTo>
                        <a:lnTo>
                          <a:pt x="79" y="5457"/>
                        </a:lnTo>
                        <a:cubicBezTo>
                          <a:pt x="78" y="5459"/>
                          <a:pt x="78" y="5462"/>
                          <a:pt x="78" y="5464"/>
                        </a:cubicBezTo>
                        <a:lnTo>
                          <a:pt x="78" y="5466"/>
                        </a:lnTo>
                        <a:cubicBezTo>
                          <a:pt x="0" y="6252"/>
                          <a:pt x="43" y="6962"/>
                          <a:pt x="174" y="7503"/>
                        </a:cubicBezTo>
                        <a:cubicBezTo>
                          <a:pt x="174" y="7506"/>
                          <a:pt x="176" y="7507"/>
                          <a:pt x="176" y="7510"/>
                        </a:cubicBezTo>
                        <a:lnTo>
                          <a:pt x="454" y="7762"/>
                        </a:lnTo>
                        <a:cubicBezTo>
                          <a:pt x="260" y="6435"/>
                          <a:pt x="126" y="3129"/>
                          <a:pt x="2716" y="0"/>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9" name="Google Shape;2609;p18"/>
                  <p:cNvSpPr/>
                  <p:nvPr/>
                </p:nvSpPr>
                <p:spPr>
                  <a:xfrm>
                    <a:off x="3731750" y="3379550"/>
                    <a:ext cx="136775" cy="209550"/>
                  </a:xfrm>
                  <a:custGeom>
                    <a:avLst/>
                    <a:gdLst/>
                    <a:ahLst/>
                    <a:cxnLst/>
                    <a:rect l="l" t="t" r="r" b="b"/>
                    <a:pathLst>
                      <a:path w="5471" h="8382" extrusionOk="0">
                        <a:moveTo>
                          <a:pt x="5470" y="1"/>
                        </a:moveTo>
                        <a:cubicBezTo>
                          <a:pt x="5470" y="1"/>
                          <a:pt x="5470" y="1"/>
                          <a:pt x="5470" y="1"/>
                        </a:cubicBezTo>
                        <a:lnTo>
                          <a:pt x="5470" y="1"/>
                        </a:lnTo>
                        <a:cubicBezTo>
                          <a:pt x="5470" y="1"/>
                          <a:pt x="5470" y="1"/>
                          <a:pt x="5470" y="1"/>
                        </a:cubicBezTo>
                        <a:close/>
                        <a:moveTo>
                          <a:pt x="5470" y="1"/>
                        </a:moveTo>
                        <a:lnTo>
                          <a:pt x="5470" y="1"/>
                        </a:lnTo>
                        <a:cubicBezTo>
                          <a:pt x="3385" y="6513"/>
                          <a:pt x="1" y="8381"/>
                          <a:pt x="1" y="8381"/>
                        </a:cubicBezTo>
                        <a:cubicBezTo>
                          <a:pt x="4422" y="5984"/>
                          <a:pt x="5467" y="15"/>
                          <a:pt x="5470"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0" name="Google Shape;2610;p18"/>
                  <p:cNvSpPr/>
                  <p:nvPr/>
                </p:nvSpPr>
                <p:spPr>
                  <a:xfrm>
                    <a:off x="3692425" y="3379550"/>
                    <a:ext cx="107750" cy="220825"/>
                  </a:xfrm>
                  <a:custGeom>
                    <a:avLst/>
                    <a:gdLst/>
                    <a:ahLst/>
                    <a:cxnLst/>
                    <a:rect l="l" t="t" r="r" b="b"/>
                    <a:pathLst>
                      <a:path w="4310" h="8833" extrusionOk="0">
                        <a:moveTo>
                          <a:pt x="4310" y="1"/>
                        </a:moveTo>
                        <a:cubicBezTo>
                          <a:pt x="4310" y="1"/>
                          <a:pt x="4310" y="1"/>
                          <a:pt x="4310" y="1"/>
                        </a:cubicBezTo>
                        <a:lnTo>
                          <a:pt x="4310" y="1"/>
                        </a:lnTo>
                        <a:cubicBezTo>
                          <a:pt x="4310" y="1"/>
                          <a:pt x="4310" y="1"/>
                          <a:pt x="4310" y="1"/>
                        </a:cubicBezTo>
                        <a:close/>
                        <a:moveTo>
                          <a:pt x="4310" y="1"/>
                        </a:moveTo>
                        <a:lnTo>
                          <a:pt x="4310" y="1"/>
                        </a:lnTo>
                        <a:cubicBezTo>
                          <a:pt x="3836" y="6353"/>
                          <a:pt x="0" y="8832"/>
                          <a:pt x="0" y="8832"/>
                        </a:cubicBezTo>
                        <a:cubicBezTo>
                          <a:pt x="4290" y="6756"/>
                          <a:pt x="4308" y="57"/>
                          <a:pt x="4310"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1" name="Google Shape;2611;p18"/>
                  <p:cNvSpPr/>
                  <p:nvPr/>
                </p:nvSpPr>
                <p:spPr>
                  <a:xfrm>
                    <a:off x="3665775" y="3454300"/>
                    <a:ext cx="109775" cy="108250"/>
                  </a:xfrm>
                  <a:custGeom>
                    <a:avLst/>
                    <a:gdLst/>
                    <a:ahLst/>
                    <a:cxnLst/>
                    <a:rect l="l" t="t" r="r" b="b"/>
                    <a:pathLst>
                      <a:path w="4391" h="4330" extrusionOk="0">
                        <a:moveTo>
                          <a:pt x="4390" y="0"/>
                        </a:moveTo>
                        <a:cubicBezTo>
                          <a:pt x="3044" y="3418"/>
                          <a:pt x="0" y="4329"/>
                          <a:pt x="0" y="4329"/>
                        </a:cubicBezTo>
                        <a:cubicBezTo>
                          <a:pt x="3675" y="3679"/>
                          <a:pt x="4390" y="1"/>
                          <a:pt x="4390" y="0"/>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2" name="Google Shape;2612;p18"/>
                  <p:cNvSpPr/>
                  <p:nvPr/>
                </p:nvSpPr>
                <p:spPr>
                  <a:xfrm>
                    <a:off x="3627425" y="3367575"/>
                    <a:ext cx="450575" cy="409875"/>
                  </a:xfrm>
                  <a:custGeom>
                    <a:avLst/>
                    <a:gdLst/>
                    <a:ahLst/>
                    <a:cxnLst/>
                    <a:rect l="l" t="t" r="r" b="b"/>
                    <a:pathLst>
                      <a:path w="18023" h="16395" extrusionOk="0">
                        <a:moveTo>
                          <a:pt x="10528" y="0"/>
                        </a:moveTo>
                        <a:cubicBezTo>
                          <a:pt x="9890" y="5295"/>
                          <a:pt x="4371" y="9843"/>
                          <a:pt x="4371" y="9843"/>
                        </a:cubicBezTo>
                        <a:cubicBezTo>
                          <a:pt x="4371" y="9843"/>
                          <a:pt x="2616" y="9410"/>
                          <a:pt x="1366" y="9410"/>
                        </a:cubicBezTo>
                        <a:cubicBezTo>
                          <a:pt x="1262" y="9410"/>
                          <a:pt x="1161" y="9413"/>
                          <a:pt x="1065" y="9419"/>
                        </a:cubicBezTo>
                        <a:cubicBezTo>
                          <a:pt x="426" y="9460"/>
                          <a:pt x="0" y="9655"/>
                          <a:pt x="181" y="10156"/>
                        </a:cubicBezTo>
                        <a:cubicBezTo>
                          <a:pt x="546" y="11172"/>
                          <a:pt x="2751" y="11330"/>
                          <a:pt x="4088" y="11330"/>
                        </a:cubicBezTo>
                        <a:cubicBezTo>
                          <a:pt x="4692" y="11330"/>
                          <a:pt x="5119" y="11298"/>
                          <a:pt x="5119" y="11298"/>
                        </a:cubicBezTo>
                        <a:lnTo>
                          <a:pt x="7361" y="16395"/>
                        </a:lnTo>
                        <a:lnTo>
                          <a:pt x="9092" y="15901"/>
                        </a:lnTo>
                        <a:cubicBezTo>
                          <a:pt x="9092" y="15901"/>
                          <a:pt x="8365" y="14035"/>
                          <a:pt x="9721" y="13090"/>
                        </a:cubicBezTo>
                        <a:cubicBezTo>
                          <a:pt x="11078" y="12146"/>
                          <a:pt x="18023" y="10295"/>
                          <a:pt x="17729" y="7480"/>
                        </a:cubicBezTo>
                        <a:cubicBezTo>
                          <a:pt x="17492" y="5242"/>
                          <a:pt x="14842" y="850"/>
                          <a:pt x="10528" y="0"/>
                        </a:cubicBezTo>
                        <a:close/>
                      </a:path>
                    </a:pathLst>
                  </a:custGeom>
                  <a:solidFill>
                    <a:srgbClr val="703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3" name="Google Shape;2613;p18"/>
                  <p:cNvSpPr/>
                  <p:nvPr/>
                </p:nvSpPr>
                <p:spPr>
                  <a:xfrm>
                    <a:off x="3646825" y="3616225"/>
                    <a:ext cx="80175" cy="26425"/>
                  </a:xfrm>
                  <a:custGeom>
                    <a:avLst/>
                    <a:gdLst/>
                    <a:ahLst/>
                    <a:cxnLst/>
                    <a:rect l="l" t="t" r="r" b="b"/>
                    <a:pathLst>
                      <a:path w="3207" h="1057" extrusionOk="0">
                        <a:moveTo>
                          <a:pt x="1119" y="1"/>
                        </a:moveTo>
                        <a:cubicBezTo>
                          <a:pt x="65" y="1"/>
                          <a:pt x="1" y="406"/>
                          <a:pt x="1" y="406"/>
                        </a:cubicBezTo>
                        <a:cubicBezTo>
                          <a:pt x="1" y="406"/>
                          <a:pt x="514" y="70"/>
                          <a:pt x="1328" y="70"/>
                        </a:cubicBezTo>
                        <a:cubicBezTo>
                          <a:pt x="1542" y="70"/>
                          <a:pt x="1778" y="93"/>
                          <a:pt x="2030" y="152"/>
                        </a:cubicBezTo>
                        <a:cubicBezTo>
                          <a:pt x="3151" y="415"/>
                          <a:pt x="2773" y="965"/>
                          <a:pt x="2255" y="965"/>
                        </a:cubicBezTo>
                        <a:cubicBezTo>
                          <a:pt x="2215" y="965"/>
                          <a:pt x="2174" y="961"/>
                          <a:pt x="2133" y="954"/>
                        </a:cubicBezTo>
                        <a:cubicBezTo>
                          <a:pt x="1559" y="857"/>
                          <a:pt x="1931" y="611"/>
                          <a:pt x="1931" y="611"/>
                        </a:cubicBezTo>
                        <a:lnTo>
                          <a:pt x="810" y="581"/>
                        </a:lnTo>
                        <a:lnTo>
                          <a:pt x="1664" y="655"/>
                        </a:lnTo>
                        <a:cubicBezTo>
                          <a:pt x="1305" y="880"/>
                          <a:pt x="1733" y="1056"/>
                          <a:pt x="2185" y="1056"/>
                        </a:cubicBezTo>
                        <a:cubicBezTo>
                          <a:pt x="2430" y="1056"/>
                          <a:pt x="2681" y="1005"/>
                          <a:pt x="2818" y="881"/>
                        </a:cubicBezTo>
                        <a:cubicBezTo>
                          <a:pt x="3206" y="529"/>
                          <a:pt x="2604" y="65"/>
                          <a:pt x="1339" y="6"/>
                        </a:cubicBezTo>
                        <a:cubicBezTo>
                          <a:pt x="1261" y="3"/>
                          <a:pt x="1188" y="1"/>
                          <a:pt x="1119"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4" name="Google Shape;2614;p18"/>
                  <p:cNvSpPr/>
                  <p:nvPr/>
                </p:nvSpPr>
                <p:spPr>
                  <a:xfrm>
                    <a:off x="3702375" y="3646025"/>
                    <a:ext cx="30300" cy="16000"/>
                  </a:xfrm>
                  <a:custGeom>
                    <a:avLst/>
                    <a:gdLst/>
                    <a:ahLst/>
                    <a:cxnLst/>
                    <a:rect l="l" t="t" r="r" b="b"/>
                    <a:pathLst>
                      <a:path w="1212" h="640" extrusionOk="0">
                        <a:moveTo>
                          <a:pt x="687" y="1"/>
                        </a:moveTo>
                        <a:cubicBezTo>
                          <a:pt x="650" y="1"/>
                          <a:pt x="612" y="3"/>
                          <a:pt x="573" y="7"/>
                        </a:cubicBezTo>
                        <a:cubicBezTo>
                          <a:pt x="248" y="42"/>
                          <a:pt x="1" y="209"/>
                          <a:pt x="20" y="382"/>
                        </a:cubicBezTo>
                        <a:cubicBezTo>
                          <a:pt x="35" y="534"/>
                          <a:pt x="251" y="639"/>
                          <a:pt x="524" y="639"/>
                        </a:cubicBezTo>
                        <a:cubicBezTo>
                          <a:pt x="561" y="639"/>
                          <a:pt x="599" y="637"/>
                          <a:pt x="639" y="633"/>
                        </a:cubicBezTo>
                        <a:cubicBezTo>
                          <a:pt x="963" y="599"/>
                          <a:pt x="1211" y="430"/>
                          <a:pt x="1192" y="258"/>
                        </a:cubicBezTo>
                        <a:cubicBezTo>
                          <a:pt x="1177" y="107"/>
                          <a:pt x="960" y="1"/>
                          <a:pt x="6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5" name="Google Shape;2615;p18"/>
                  <p:cNvSpPr/>
                  <p:nvPr/>
                </p:nvSpPr>
                <p:spPr>
                  <a:xfrm>
                    <a:off x="3805925" y="3628825"/>
                    <a:ext cx="59900" cy="40900"/>
                  </a:xfrm>
                  <a:custGeom>
                    <a:avLst/>
                    <a:gdLst/>
                    <a:ahLst/>
                    <a:cxnLst/>
                    <a:rect l="l" t="t" r="r" b="b"/>
                    <a:pathLst>
                      <a:path w="2396" h="1636" extrusionOk="0">
                        <a:moveTo>
                          <a:pt x="1281" y="1"/>
                        </a:moveTo>
                        <a:cubicBezTo>
                          <a:pt x="1229" y="1"/>
                          <a:pt x="1176" y="3"/>
                          <a:pt x="1123" y="8"/>
                        </a:cubicBezTo>
                        <a:cubicBezTo>
                          <a:pt x="485" y="67"/>
                          <a:pt x="1" y="477"/>
                          <a:pt x="42" y="926"/>
                        </a:cubicBezTo>
                        <a:cubicBezTo>
                          <a:pt x="80" y="1336"/>
                          <a:pt x="549" y="1636"/>
                          <a:pt x="1120" y="1636"/>
                        </a:cubicBezTo>
                        <a:cubicBezTo>
                          <a:pt x="1171" y="1636"/>
                          <a:pt x="1222" y="1633"/>
                          <a:pt x="1274" y="1628"/>
                        </a:cubicBezTo>
                        <a:cubicBezTo>
                          <a:pt x="1912" y="1568"/>
                          <a:pt x="2396" y="1158"/>
                          <a:pt x="2354" y="710"/>
                        </a:cubicBezTo>
                        <a:cubicBezTo>
                          <a:pt x="2316" y="299"/>
                          <a:pt x="1851" y="1"/>
                          <a:pt x="1281" y="1"/>
                        </a:cubicBez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6" name="Google Shape;2616;p18"/>
                  <p:cNvSpPr/>
                  <p:nvPr/>
                </p:nvSpPr>
                <p:spPr>
                  <a:xfrm>
                    <a:off x="3804225" y="3622425"/>
                    <a:ext cx="68225" cy="34100"/>
                  </a:xfrm>
                  <a:custGeom>
                    <a:avLst/>
                    <a:gdLst/>
                    <a:ahLst/>
                    <a:cxnLst/>
                    <a:rect l="l" t="t" r="r" b="b"/>
                    <a:pathLst>
                      <a:path w="2729" h="1364" extrusionOk="0">
                        <a:moveTo>
                          <a:pt x="0" y="0"/>
                        </a:moveTo>
                        <a:cubicBezTo>
                          <a:pt x="161" y="1088"/>
                          <a:pt x="827" y="1363"/>
                          <a:pt x="1460" y="1363"/>
                        </a:cubicBezTo>
                        <a:cubicBezTo>
                          <a:pt x="2111" y="1363"/>
                          <a:pt x="2729" y="1072"/>
                          <a:pt x="2729" y="1072"/>
                        </a:cubicBezTo>
                        <a:lnTo>
                          <a:pt x="2729" y="1072"/>
                        </a:lnTo>
                        <a:cubicBezTo>
                          <a:pt x="2336" y="1180"/>
                          <a:pt x="1998" y="1225"/>
                          <a:pt x="1709" y="1225"/>
                        </a:cubicBezTo>
                        <a:cubicBezTo>
                          <a:pt x="205" y="1225"/>
                          <a:pt x="0" y="2"/>
                          <a:pt x="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7" name="Google Shape;2617;p18"/>
                  <p:cNvSpPr/>
                  <p:nvPr/>
                </p:nvSpPr>
                <p:spPr>
                  <a:xfrm>
                    <a:off x="3784700" y="3556725"/>
                    <a:ext cx="34300" cy="15275"/>
                  </a:xfrm>
                  <a:custGeom>
                    <a:avLst/>
                    <a:gdLst/>
                    <a:ahLst/>
                    <a:cxnLst/>
                    <a:rect l="l" t="t" r="r" b="b"/>
                    <a:pathLst>
                      <a:path w="1372" h="611" extrusionOk="0">
                        <a:moveTo>
                          <a:pt x="52" y="0"/>
                        </a:moveTo>
                        <a:lnTo>
                          <a:pt x="1" y="149"/>
                        </a:lnTo>
                        <a:lnTo>
                          <a:pt x="1319" y="611"/>
                        </a:lnTo>
                        <a:lnTo>
                          <a:pt x="1371" y="462"/>
                        </a:lnTo>
                        <a:lnTo>
                          <a:pt x="52"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8" name="Google Shape;2618;p18"/>
                  <p:cNvSpPr/>
                  <p:nvPr/>
                </p:nvSpPr>
                <p:spPr>
                  <a:xfrm>
                    <a:off x="3795025" y="3545425"/>
                    <a:ext cx="27550" cy="21475"/>
                  </a:xfrm>
                  <a:custGeom>
                    <a:avLst/>
                    <a:gdLst/>
                    <a:ahLst/>
                    <a:cxnLst/>
                    <a:rect l="l" t="t" r="r" b="b"/>
                    <a:pathLst>
                      <a:path w="1102" h="859" extrusionOk="0">
                        <a:moveTo>
                          <a:pt x="93" y="1"/>
                        </a:moveTo>
                        <a:lnTo>
                          <a:pt x="1" y="127"/>
                        </a:lnTo>
                        <a:lnTo>
                          <a:pt x="1009" y="858"/>
                        </a:lnTo>
                        <a:lnTo>
                          <a:pt x="1101" y="732"/>
                        </a:lnTo>
                        <a:lnTo>
                          <a:pt x="93"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9" name="Google Shape;2619;p18"/>
                  <p:cNvSpPr/>
                  <p:nvPr/>
                </p:nvSpPr>
                <p:spPr>
                  <a:xfrm>
                    <a:off x="3806675" y="3545775"/>
                    <a:ext cx="103150" cy="60450"/>
                  </a:xfrm>
                  <a:custGeom>
                    <a:avLst/>
                    <a:gdLst/>
                    <a:ahLst/>
                    <a:cxnLst/>
                    <a:rect l="l" t="t" r="r" b="b"/>
                    <a:pathLst>
                      <a:path w="4126" h="2418" extrusionOk="0">
                        <a:moveTo>
                          <a:pt x="2064" y="0"/>
                        </a:moveTo>
                        <a:cubicBezTo>
                          <a:pt x="923" y="0"/>
                          <a:pt x="1" y="542"/>
                          <a:pt x="1" y="1209"/>
                        </a:cubicBezTo>
                        <a:cubicBezTo>
                          <a:pt x="1" y="1877"/>
                          <a:pt x="925" y="2417"/>
                          <a:pt x="2064" y="2417"/>
                        </a:cubicBezTo>
                        <a:cubicBezTo>
                          <a:pt x="3202" y="2417"/>
                          <a:pt x="4126" y="1877"/>
                          <a:pt x="4126" y="1209"/>
                        </a:cubicBezTo>
                        <a:cubicBezTo>
                          <a:pt x="4126" y="542"/>
                          <a:pt x="3202" y="0"/>
                          <a:pt x="20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0" name="Google Shape;2620;p18"/>
                  <p:cNvSpPr/>
                  <p:nvPr/>
                </p:nvSpPr>
                <p:spPr>
                  <a:xfrm>
                    <a:off x="3785175" y="3543800"/>
                    <a:ext cx="126600" cy="34400"/>
                  </a:xfrm>
                  <a:custGeom>
                    <a:avLst/>
                    <a:gdLst/>
                    <a:ahLst/>
                    <a:cxnLst/>
                    <a:rect l="l" t="t" r="r" b="b"/>
                    <a:pathLst>
                      <a:path w="5064" h="1376" extrusionOk="0">
                        <a:moveTo>
                          <a:pt x="2924" y="1"/>
                        </a:moveTo>
                        <a:cubicBezTo>
                          <a:pt x="1791" y="1"/>
                          <a:pt x="861" y="533"/>
                          <a:pt x="787" y="1201"/>
                        </a:cubicBezTo>
                        <a:lnTo>
                          <a:pt x="16" y="1124"/>
                        </a:lnTo>
                        <a:lnTo>
                          <a:pt x="0" y="1280"/>
                        </a:lnTo>
                        <a:lnTo>
                          <a:pt x="938" y="1375"/>
                        </a:lnTo>
                        <a:lnTo>
                          <a:pt x="938" y="1375"/>
                        </a:lnTo>
                        <a:lnTo>
                          <a:pt x="938" y="1287"/>
                        </a:lnTo>
                        <a:cubicBezTo>
                          <a:pt x="938" y="664"/>
                          <a:pt x="1828" y="157"/>
                          <a:pt x="2921" y="157"/>
                        </a:cubicBezTo>
                        <a:cubicBezTo>
                          <a:pt x="4016" y="157"/>
                          <a:pt x="4905" y="664"/>
                          <a:pt x="4905" y="1287"/>
                        </a:cubicBezTo>
                        <a:lnTo>
                          <a:pt x="5063" y="1287"/>
                        </a:lnTo>
                        <a:cubicBezTo>
                          <a:pt x="5063" y="578"/>
                          <a:pt x="4104" y="1"/>
                          <a:pt x="2924" y="1"/>
                        </a:cubicBezTo>
                        <a:close/>
                        <a:moveTo>
                          <a:pt x="938" y="1375"/>
                        </a:moveTo>
                        <a:lnTo>
                          <a:pt x="938" y="1375"/>
                        </a:lnTo>
                        <a:lnTo>
                          <a:pt x="939" y="1375"/>
                        </a:lnTo>
                        <a:lnTo>
                          <a:pt x="938" y="1375"/>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1" name="Google Shape;2621;p18"/>
                  <p:cNvSpPr/>
                  <p:nvPr/>
                </p:nvSpPr>
                <p:spPr>
                  <a:xfrm>
                    <a:off x="3812575" y="3562475"/>
                    <a:ext cx="38325" cy="34925"/>
                  </a:xfrm>
                  <a:custGeom>
                    <a:avLst/>
                    <a:gdLst/>
                    <a:ahLst/>
                    <a:cxnLst/>
                    <a:rect l="l" t="t" r="r" b="b"/>
                    <a:pathLst>
                      <a:path w="1533" h="1397" extrusionOk="0">
                        <a:moveTo>
                          <a:pt x="767" y="0"/>
                        </a:moveTo>
                        <a:cubicBezTo>
                          <a:pt x="343" y="0"/>
                          <a:pt x="1" y="313"/>
                          <a:pt x="1" y="698"/>
                        </a:cubicBezTo>
                        <a:cubicBezTo>
                          <a:pt x="1" y="1083"/>
                          <a:pt x="343" y="1396"/>
                          <a:pt x="767" y="1396"/>
                        </a:cubicBezTo>
                        <a:cubicBezTo>
                          <a:pt x="1189" y="1396"/>
                          <a:pt x="1533" y="1085"/>
                          <a:pt x="1533" y="699"/>
                        </a:cubicBezTo>
                        <a:cubicBezTo>
                          <a:pt x="1533" y="315"/>
                          <a:pt x="1190" y="2"/>
                          <a:pt x="767"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2" name="Google Shape;2622;p18"/>
                  <p:cNvSpPr/>
                  <p:nvPr/>
                </p:nvSpPr>
                <p:spPr>
                  <a:xfrm>
                    <a:off x="4011500" y="3548175"/>
                    <a:ext cx="39775" cy="21150"/>
                  </a:xfrm>
                  <a:custGeom>
                    <a:avLst/>
                    <a:gdLst/>
                    <a:ahLst/>
                    <a:cxnLst/>
                    <a:rect l="l" t="t" r="r" b="b"/>
                    <a:pathLst>
                      <a:path w="1591" h="846" extrusionOk="0">
                        <a:moveTo>
                          <a:pt x="1526" y="1"/>
                        </a:moveTo>
                        <a:lnTo>
                          <a:pt x="1" y="701"/>
                        </a:lnTo>
                        <a:lnTo>
                          <a:pt x="67" y="845"/>
                        </a:lnTo>
                        <a:lnTo>
                          <a:pt x="1591" y="142"/>
                        </a:lnTo>
                        <a:lnTo>
                          <a:pt x="1526"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3" name="Google Shape;2623;p18"/>
                  <p:cNvSpPr/>
                  <p:nvPr/>
                </p:nvSpPr>
                <p:spPr>
                  <a:xfrm>
                    <a:off x="4006525" y="3538500"/>
                    <a:ext cx="34500" cy="25650"/>
                  </a:xfrm>
                  <a:custGeom>
                    <a:avLst/>
                    <a:gdLst/>
                    <a:ahLst/>
                    <a:cxnLst/>
                    <a:rect l="l" t="t" r="r" b="b"/>
                    <a:pathLst>
                      <a:path w="1380" h="1026" extrusionOk="0">
                        <a:moveTo>
                          <a:pt x="1290" y="1"/>
                        </a:moveTo>
                        <a:lnTo>
                          <a:pt x="1" y="896"/>
                        </a:lnTo>
                        <a:lnTo>
                          <a:pt x="91" y="1025"/>
                        </a:lnTo>
                        <a:lnTo>
                          <a:pt x="1380" y="130"/>
                        </a:lnTo>
                        <a:lnTo>
                          <a:pt x="1290"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4" name="Google Shape;2624;p18"/>
                  <p:cNvSpPr/>
                  <p:nvPr/>
                </p:nvSpPr>
                <p:spPr>
                  <a:xfrm>
                    <a:off x="3932600" y="3545775"/>
                    <a:ext cx="91325" cy="53550"/>
                  </a:xfrm>
                  <a:custGeom>
                    <a:avLst/>
                    <a:gdLst/>
                    <a:ahLst/>
                    <a:cxnLst/>
                    <a:rect l="l" t="t" r="r" b="b"/>
                    <a:pathLst>
                      <a:path w="3653" h="2142" extrusionOk="0">
                        <a:moveTo>
                          <a:pt x="1826" y="0"/>
                        </a:moveTo>
                        <a:cubicBezTo>
                          <a:pt x="818" y="0"/>
                          <a:pt x="0" y="480"/>
                          <a:pt x="0" y="1071"/>
                        </a:cubicBezTo>
                        <a:cubicBezTo>
                          <a:pt x="0" y="1662"/>
                          <a:pt x="818" y="2141"/>
                          <a:pt x="1826" y="2141"/>
                        </a:cubicBezTo>
                        <a:cubicBezTo>
                          <a:pt x="2835" y="2141"/>
                          <a:pt x="3652" y="1662"/>
                          <a:pt x="3652" y="1071"/>
                        </a:cubicBezTo>
                        <a:cubicBezTo>
                          <a:pt x="3652" y="480"/>
                          <a:pt x="2835" y="0"/>
                          <a:pt x="1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5" name="Google Shape;2625;p18"/>
                  <p:cNvSpPr/>
                  <p:nvPr/>
                </p:nvSpPr>
                <p:spPr>
                  <a:xfrm>
                    <a:off x="3930625" y="3543800"/>
                    <a:ext cx="118800" cy="31150"/>
                  </a:xfrm>
                  <a:custGeom>
                    <a:avLst/>
                    <a:gdLst/>
                    <a:ahLst/>
                    <a:cxnLst/>
                    <a:rect l="l" t="t" r="r" b="b"/>
                    <a:pathLst>
                      <a:path w="4752" h="1246" extrusionOk="0">
                        <a:moveTo>
                          <a:pt x="1905" y="1"/>
                        </a:moveTo>
                        <a:cubicBezTo>
                          <a:pt x="855" y="1"/>
                          <a:pt x="1" y="516"/>
                          <a:pt x="1" y="1150"/>
                        </a:cubicBezTo>
                        <a:lnTo>
                          <a:pt x="159" y="1150"/>
                        </a:lnTo>
                        <a:cubicBezTo>
                          <a:pt x="159" y="603"/>
                          <a:pt x="942" y="159"/>
                          <a:pt x="1905" y="159"/>
                        </a:cubicBezTo>
                        <a:cubicBezTo>
                          <a:pt x="2868" y="159"/>
                          <a:pt x="3653" y="603"/>
                          <a:pt x="3653" y="1150"/>
                        </a:cubicBezTo>
                        <a:lnTo>
                          <a:pt x="3653" y="1246"/>
                        </a:lnTo>
                        <a:lnTo>
                          <a:pt x="4751" y="1024"/>
                        </a:lnTo>
                        <a:lnTo>
                          <a:pt x="4720" y="870"/>
                        </a:lnTo>
                        <a:lnTo>
                          <a:pt x="3804" y="1055"/>
                        </a:lnTo>
                        <a:cubicBezTo>
                          <a:pt x="3723" y="466"/>
                          <a:pt x="2903" y="1"/>
                          <a:pt x="1905"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6" name="Google Shape;2626;p18"/>
                  <p:cNvSpPr/>
                  <p:nvPr/>
                </p:nvSpPr>
                <p:spPr>
                  <a:xfrm>
                    <a:off x="3937325" y="3555100"/>
                    <a:ext cx="38325" cy="34900"/>
                  </a:xfrm>
                  <a:custGeom>
                    <a:avLst/>
                    <a:gdLst/>
                    <a:ahLst/>
                    <a:cxnLst/>
                    <a:rect l="l" t="t" r="r" b="b"/>
                    <a:pathLst>
                      <a:path w="1533" h="1396" extrusionOk="0">
                        <a:moveTo>
                          <a:pt x="767" y="0"/>
                        </a:moveTo>
                        <a:cubicBezTo>
                          <a:pt x="344" y="0"/>
                          <a:pt x="1" y="313"/>
                          <a:pt x="1" y="698"/>
                        </a:cubicBezTo>
                        <a:cubicBezTo>
                          <a:pt x="1" y="1083"/>
                          <a:pt x="344" y="1395"/>
                          <a:pt x="767" y="1395"/>
                        </a:cubicBezTo>
                        <a:cubicBezTo>
                          <a:pt x="1190" y="1395"/>
                          <a:pt x="1533" y="1083"/>
                          <a:pt x="1533" y="698"/>
                        </a:cubicBezTo>
                        <a:cubicBezTo>
                          <a:pt x="1533" y="313"/>
                          <a:pt x="1190" y="0"/>
                          <a:pt x="767"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7" name="Google Shape;2627;p18"/>
                  <p:cNvSpPr/>
                  <p:nvPr/>
                </p:nvSpPr>
                <p:spPr>
                  <a:xfrm>
                    <a:off x="3818600" y="3502725"/>
                    <a:ext cx="75725" cy="34725"/>
                  </a:xfrm>
                  <a:custGeom>
                    <a:avLst/>
                    <a:gdLst/>
                    <a:ahLst/>
                    <a:cxnLst/>
                    <a:rect l="l" t="t" r="r" b="b"/>
                    <a:pathLst>
                      <a:path w="3029" h="1389" extrusionOk="0">
                        <a:moveTo>
                          <a:pt x="3028" y="1"/>
                        </a:moveTo>
                        <a:lnTo>
                          <a:pt x="1" y="799"/>
                        </a:lnTo>
                        <a:lnTo>
                          <a:pt x="222" y="1388"/>
                        </a:lnTo>
                        <a:lnTo>
                          <a:pt x="3028" y="1"/>
                        </a:ln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8" name="Google Shape;2628;p18"/>
                  <p:cNvSpPr/>
                  <p:nvPr/>
                </p:nvSpPr>
                <p:spPr>
                  <a:xfrm>
                    <a:off x="3944300" y="3482325"/>
                    <a:ext cx="75675" cy="26075"/>
                  </a:xfrm>
                  <a:custGeom>
                    <a:avLst/>
                    <a:gdLst/>
                    <a:ahLst/>
                    <a:cxnLst/>
                    <a:rect l="l" t="t" r="r" b="b"/>
                    <a:pathLst>
                      <a:path w="3027" h="1043" extrusionOk="0">
                        <a:moveTo>
                          <a:pt x="153" y="0"/>
                        </a:moveTo>
                        <a:lnTo>
                          <a:pt x="0" y="611"/>
                        </a:lnTo>
                        <a:lnTo>
                          <a:pt x="3026" y="1043"/>
                        </a:lnTo>
                        <a:lnTo>
                          <a:pt x="3026" y="1043"/>
                        </a:lnTo>
                        <a:lnTo>
                          <a:pt x="153" y="0"/>
                        </a:ln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9" name="Google Shape;2629;p18"/>
                  <p:cNvSpPr/>
                  <p:nvPr/>
                </p:nvSpPr>
                <p:spPr>
                  <a:xfrm>
                    <a:off x="3894275" y="3545775"/>
                    <a:ext cx="43650" cy="74300"/>
                  </a:xfrm>
                  <a:custGeom>
                    <a:avLst/>
                    <a:gdLst/>
                    <a:ahLst/>
                    <a:cxnLst/>
                    <a:rect l="l" t="t" r="r" b="b"/>
                    <a:pathLst>
                      <a:path w="1746" h="2972" extrusionOk="0">
                        <a:moveTo>
                          <a:pt x="1439" y="0"/>
                        </a:moveTo>
                        <a:lnTo>
                          <a:pt x="1439" y="0"/>
                        </a:lnTo>
                        <a:cubicBezTo>
                          <a:pt x="946" y="526"/>
                          <a:pt x="602" y="2468"/>
                          <a:pt x="602" y="2468"/>
                        </a:cubicBezTo>
                        <a:cubicBezTo>
                          <a:pt x="602" y="2468"/>
                          <a:pt x="1474" y="2476"/>
                          <a:pt x="1504" y="2588"/>
                        </a:cubicBezTo>
                        <a:cubicBezTo>
                          <a:pt x="1533" y="2701"/>
                          <a:pt x="0" y="2968"/>
                          <a:pt x="0" y="2968"/>
                        </a:cubicBezTo>
                        <a:cubicBezTo>
                          <a:pt x="0" y="2968"/>
                          <a:pt x="81" y="2971"/>
                          <a:pt x="207" y="2971"/>
                        </a:cubicBezTo>
                        <a:cubicBezTo>
                          <a:pt x="647" y="2971"/>
                          <a:pt x="1641" y="2933"/>
                          <a:pt x="1703" y="2591"/>
                        </a:cubicBezTo>
                        <a:cubicBezTo>
                          <a:pt x="1746" y="2357"/>
                          <a:pt x="1502" y="2302"/>
                          <a:pt x="1264" y="2302"/>
                        </a:cubicBezTo>
                        <a:cubicBezTo>
                          <a:pt x="1054" y="2302"/>
                          <a:pt x="848" y="2345"/>
                          <a:pt x="848" y="2345"/>
                        </a:cubicBezTo>
                        <a:lnTo>
                          <a:pt x="1439"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grpSp>
      <p:sp>
        <p:nvSpPr>
          <p:cNvPr id="2630" name="Google Shape;2630;p18"/>
          <p:cNvSpPr txBox="1"/>
          <p:nvPr/>
        </p:nvSpPr>
        <p:spPr>
          <a:xfrm>
            <a:off x="1091647" y="933006"/>
            <a:ext cx="2827234" cy="142943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3300" b="1" i="0" u="none" strike="noStrike" cap="none">
                <a:solidFill>
                  <a:srgbClr val="E86763"/>
                </a:solidFill>
                <a:latin typeface="Arial"/>
                <a:ea typeface="Arial"/>
                <a:cs typeface="Arial"/>
                <a:sym typeface="Arial"/>
              </a:rPr>
              <a:t>HƯỚNG DẪN VỀ NHÀ</a:t>
            </a:r>
            <a:endParaRPr/>
          </a:p>
        </p:txBody>
      </p:sp>
      <p:pic>
        <p:nvPicPr>
          <p:cNvPr id="2631" name="Google Shape;2631;p18"/>
          <p:cNvPicPr preferRelativeResize="0"/>
          <p:nvPr/>
        </p:nvPicPr>
        <p:blipFill rotWithShape="1">
          <a:blip r:embed="rId3">
            <a:alphaModFix/>
          </a:blip>
          <a:srcRect/>
          <a:stretch/>
        </p:blipFill>
        <p:spPr>
          <a:xfrm flipH="1">
            <a:off x="41230" y="2880518"/>
            <a:ext cx="2743200" cy="1986606"/>
          </a:xfrm>
          <a:prstGeom prst="rect">
            <a:avLst/>
          </a:prstGeom>
          <a:noFill/>
          <a:ln>
            <a:noFill/>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0"/>
                                        </p:tgtEl>
                                        <p:attrNameLst>
                                          <p:attrName>style.visibility</p:attrName>
                                        </p:attrNameLst>
                                      </p:cBhvr>
                                      <p:to>
                                        <p:strVal val="visible"/>
                                      </p:to>
                                    </p:set>
                                    <p:animEffect transition="in" filter="fade">
                                      <p:cBhvr>
                                        <p:cTn id="7" dur="500"/>
                                        <p:tgtEl>
                                          <p:spTgt spid="2630"/>
                                        </p:tgtEl>
                                      </p:cBhvr>
                                    </p:animEffect>
                                  </p:childTnLst>
                                </p:cTn>
                              </p:par>
                              <p:par>
                                <p:cTn id="8" presetID="10" presetClass="entr" presetSubtype="0" fill="hold" nodeType="withEffect">
                                  <p:stCondLst>
                                    <p:cond delay="0"/>
                                  </p:stCondLst>
                                  <p:childTnLst>
                                    <p:set>
                                      <p:cBhvr>
                                        <p:cTn id="9" dur="1" fill="hold">
                                          <p:stCondLst>
                                            <p:cond delay="0"/>
                                          </p:stCondLst>
                                        </p:cTn>
                                        <p:tgtEl>
                                          <p:spTgt spid="2631"/>
                                        </p:tgtEl>
                                        <p:attrNameLst>
                                          <p:attrName>style.visibility</p:attrName>
                                        </p:attrNameLst>
                                      </p:cBhvr>
                                      <p:to>
                                        <p:strVal val="visible"/>
                                      </p:to>
                                    </p:set>
                                    <p:animEffect transition="in" filter="fade">
                                      <p:cBhvr>
                                        <p:cTn id="10" dur="500"/>
                                        <p:tgtEl>
                                          <p:spTgt spid="26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48"/>
                                        </p:tgtEl>
                                        <p:attrNameLst>
                                          <p:attrName>style.visibility</p:attrName>
                                        </p:attrNameLst>
                                      </p:cBhvr>
                                      <p:to>
                                        <p:strVal val="visible"/>
                                      </p:to>
                                    </p:set>
                                    <p:animEffect transition="in" filter="fade">
                                      <p:cBhvr>
                                        <p:cTn id="15" dur="500"/>
                                        <p:tgtEl>
                                          <p:spTgt spid="25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93"/>
                                        </p:tgtEl>
                                        <p:attrNameLst>
                                          <p:attrName>style.visibility</p:attrName>
                                        </p:attrNameLst>
                                      </p:cBhvr>
                                      <p:to>
                                        <p:strVal val="visible"/>
                                      </p:to>
                                    </p:set>
                                    <p:animEffect transition="in" filter="fade">
                                      <p:cBhvr>
                                        <p:cTn id="20" dur="500"/>
                                        <p:tgtEl>
                                          <p:spTgt spid="2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5"/>
        <p:cNvGrpSpPr/>
        <p:nvPr/>
      </p:nvGrpSpPr>
      <p:grpSpPr>
        <a:xfrm>
          <a:off x="0" y="0"/>
          <a:ext cx="0" cy="0"/>
          <a:chOff x="0" y="0"/>
          <a:chExt cx="0" cy="0"/>
        </a:xfrm>
      </p:grpSpPr>
      <p:sp>
        <p:nvSpPr>
          <p:cNvPr id="2636" name="Google Shape;2636;p19"/>
          <p:cNvSpPr txBox="1"/>
          <p:nvPr/>
        </p:nvSpPr>
        <p:spPr>
          <a:xfrm>
            <a:off x="1003426" y="1108107"/>
            <a:ext cx="6956015" cy="165167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600" b="1" i="0" u="none" strike="noStrike" cap="none">
                <a:solidFill>
                  <a:srgbClr val="694C09"/>
                </a:solidFill>
                <a:latin typeface="Arial"/>
                <a:ea typeface="Arial"/>
                <a:cs typeface="Arial"/>
                <a:sym typeface="Arial"/>
              </a:rPr>
              <a:t>HẸN GẶP LẠI CÁC EM TRONG BUỔI HỌC LẦN SAU!</a:t>
            </a:r>
            <a:endParaRPr sz="3600" b="1" i="0" u="none" strike="noStrike" cap="none">
              <a:solidFill>
                <a:srgbClr val="694C09"/>
              </a:solidFill>
              <a:latin typeface="Arial"/>
              <a:ea typeface="Arial"/>
              <a:cs typeface="Arial"/>
              <a:sym typeface="Arial"/>
            </a:endParaRPr>
          </a:p>
        </p:txBody>
      </p:sp>
      <p:grpSp>
        <p:nvGrpSpPr>
          <p:cNvPr id="2637" name="Google Shape;2637;p19"/>
          <p:cNvGrpSpPr/>
          <p:nvPr/>
        </p:nvGrpSpPr>
        <p:grpSpPr>
          <a:xfrm>
            <a:off x="241854" y="3170418"/>
            <a:ext cx="8354962" cy="1973082"/>
            <a:chOff x="-216332" y="1993513"/>
            <a:chExt cx="9538011" cy="3520333"/>
          </a:xfrm>
        </p:grpSpPr>
        <p:sp>
          <p:nvSpPr>
            <p:cNvPr id="2638" name="Google Shape;2638;p19"/>
            <p:cNvSpPr/>
            <p:nvPr/>
          </p:nvSpPr>
          <p:spPr>
            <a:xfrm>
              <a:off x="7705336" y="2727393"/>
              <a:ext cx="141656" cy="132036"/>
            </a:xfrm>
            <a:custGeom>
              <a:avLst/>
              <a:gdLst/>
              <a:ahLst/>
              <a:cxnLst/>
              <a:rect l="l" t="t" r="r" b="b"/>
              <a:pathLst>
                <a:path w="4403" h="4104" extrusionOk="0">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9" name="Google Shape;2639;p19"/>
            <p:cNvSpPr/>
            <p:nvPr/>
          </p:nvSpPr>
          <p:spPr>
            <a:xfrm>
              <a:off x="8453179" y="2749045"/>
              <a:ext cx="158996" cy="143071"/>
            </a:xfrm>
            <a:custGeom>
              <a:avLst/>
              <a:gdLst/>
              <a:ahLst/>
              <a:cxnLst/>
              <a:rect l="l" t="t" r="r" b="b"/>
              <a:pathLst>
                <a:path w="4942" h="4447" extrusionOk="0">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0" name="Google Shape;2640;p19"/>
            <p:cNvSpPr/>
            <p:nvPr/>
          </p:nvSpPr>
          <p:spPr>
            <a:xfrm>
              <a:off x="8076893" y="2491957"/>
              <a:ext cx="166461" cy="138181"/>
            </a:xfrm>
            <a:custGeom>
              <a:avLst/>
              <a:gdLst/>
              <a:ahLst/>
              <a:cxnLst/>
              <a:rect l="l" t="t" r="r" b="b"/>
              <a:pathLst>
                <a:path w="5174" h="4295" extrusionOk="0">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1" name="Google Shape;2641;p19"/>
            <p:cNvSpPr/>
            <p:nvPr/>
          </p:nvSpPr>
          <p:spPr>
            <a:xfrm>
              <a:off x="8055820" y="2477511"/>
              <a:ext cx="192617" cy="167651"/>
            </a:xfrm>
            <a:custGeom>
              <a:avLst/>
              <a:gdLst/>
              <a:ahLst/>
              <a:cxnLst/>
              <a:rect l="l" t="t" r="r" b="b"/>
              <a:pathLst>
                <a:path w="5987" h="5211" extrusionOk="0">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2" name="Google Shape;2642;p19"/>
            <p:cNvSpPr/>
            <p:nvPr/>
          </p:nvSpPr>
          <p:spPr>
            <a:xfrm>
              <a:off x="8160766" y="2518885"/>
              <a:ext cx="42822" cy="66082"/>
            </a:xfrm>
            <a:custGeom>
              <a:avLst/>
              <a:gdLst/>
              <a:ahLst/>
              <a:cxnLst/>
              <a:rect l="l" t="t" r="r" b="b"/>
              <a:pathLst>
                <a:path w="1331" h="2054" extrusionOk="0">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3" name="Google Shape;2643;p19"/>
            <p:cNvSpPr/>
            <p:nvPr/>
          </p:nvSpPr>
          <p:spPr>
            <a:xfrm>
              <a:off x="8095585" y="2008247"/>
              <a:ext cx="189528" cy="170418"/>
            </a:xfrm>
            <a:custGeom>
              <a:avLst/>
              <a:gdLst/>
              <a:ahLst/>
              <a:cxnLst/>
              <a:rect l="l" t="t" r="r" b="b"/>
              <a:pathLst>
                <a:path w="5891" h="5297" extrusionOk="0">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4" name="Google Shape;2644;p19"/>
            <p:cNvSpPr/>
            <p:nvPr/>
          </p:nvSpPr>
          <p:spPr>
            <a:xfrm>
              <a:off x="8522478" y="2760048"/>
              <a:ext cx="63187" cy="37867"/>
            </a:xfrm>
            <a:custGeom>
              <a:avLst/>
              <a:gdLst/>
              <a:ahLst/>
              <a:cxnLst/>
              <a:rect l="l" t="t" r="r" b="b"/>
              <a:pathLst>
                <a:path w="1964" h="1177" extrusionOk="0">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5" name="Google Shape;2645;p19"/>
            <p:cNvSpPr/>
            <p:nvPr/>
          </p:nvSpPr>
          <p:spPr>
            <a:xfrm>
              <a:off x="7775632" y="2788713"/>
              <a:ext cx="49964" cy="42822"/>
            </a:xfrm>
            <a:custGeom>
              <a:avLst/>
              <a:gdLst/>
              <a:ahLst/>
              <a:cxnLst/>
              <a:rect l="l" t="t" r="r" b="b"/>
              <a:pathLst>
                <a:path w="1553" h="1331" extrusionOk="0">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6" name="Google Shape;2646;p19"/>
            <p:cNvSpPr/>
            <p:nvPr/>
          </p:nvSpPr>
          <p:spPr>
            <a:xfrm>
              <a:off x="7686997" y="1993513"/>
              <a:ext cx="950633" cy="1067998"/>
            </a:xfrm>
            <a:custGeom>
              <a:avLst/>
              <a:gdLst/>
              <a:ahLst/>
              <a:cxnLst/>
              <a:rect l="l" t="t" r="r" b="b"/>
              <a:pathLst>
                <a:path w="29548" h="33196" extrusionOk="0">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7" name="Google Shape;2647;p19"/>
            <p:cNvSpPr/>
            <p:nvPr/>
          </p:nvSpPr>
          <p:spPr>
            <a:xfrm>
              <a:off x="8215812" y="2044280"/>
              <a:ext cx="43819" cy="92399"/>
            </a:xfrm>
            <a:custGeom>
              <a:avLst/>
              <a:gdLst/>
              <a:ahLst/>
              <a:cxnLst/>
              <a:rect l="l" t="t" r="r" b="b"/>
              <a:pathLst>
                <a:path w="1362" h="2872" extrusionOk="0">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8" name="Google Shape;2648;p19"/>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9" name="Google Shape;2649;p19"/>
            <p:cNvSpPr/>
            <p:nvPr/>
          </p:nvSpPr>
          <p:spPr>
            <a:xfrm>
              <a:off x="444935" y="2268778"/>
              <a:ext cx="1102423" cy="1035021"/>
            </a:xfrm>
            <a:custGeom>
              <a:avLst/>
              <a:gdLst/>
              <a:ahLst/>
              <a:cxnLst/>
              <a:rect l="l" t="t" r="r" b="b"/>
              <a:pathLst>
                <a:path w="34266" h="32171" extrusionOk="0">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0" name="Google Shape;2650;p19"/>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1" name="Google Shape;2651;p19"/>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2" name="Google Shape;2652;p19"/>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3" name="Google Shape;2653;p19"/>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4" name="Google Shape;2654;p19"/>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5" name="Google Shape;2655;p19"/>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6" name="Google Shape;2656;p19"/>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7" name="Google Shape;2657;p19"/>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8" name="Google Shape;2658;p19"/>
            <p:cNvSpPr/>
            <p:nvPr/>
          </p:nvSpPr>
          <p:spPr>
            <a:xfrm>
              <a:off x="2152540" y="2908169"/>
              <a:ext cx="1133019" cy="1121179"/>
            </a:xfrm>
            <a:custGeom>
              <a:avLst/>
              <a:gdLst/>
              <a:ahLst/>
              <a:cxnLst/>
              <a:rect l="l" t="t" r="r" b="b"/>
              <a:pathLst>
                <a:path w="35217" h="34849" extrusionOk="0">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9" name="Google Shape;2659;p19"/>
            <p:cNvSpPr/>
            <p:nvPr/>
          </p:nvSpPr>
          <p:spPr>
            <a:xfrm>
              <a:off x="3031935" y="2924062"/>
              <a:ext cx="235277" cy="201368"/>
            </a:xfrm>
            <a:custGeom>
              <a:avLst/>
              <a:gdLst/>
              <a:ahLst/>
              <a:cxnLst/>
              <a:rect l="l" t="t" r="r" b="b"/>
              <a:pathLst>
                <a:path w="7313" h="6259" extrusionOk="0">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0" name="Google Shape;2660;p19"/>
            <p:cNvSpPr/>
            <p:nvPr/>
          </p:nvSpPr>
          <p:spPr>
            <a:xfrm>
              <a:off x="3206984" y="3002884"/>
              <a:ext cx="36773" cy="72485"/>
            </a:xfrm>
            <a:custGeom>
              <a:avLst/>
              <a:gdLst/>
              <a:ahLst/>
              <a:cxnLst/>
              <a:rect l="l" t="t" r="r" b="b"/>
              <a:pathLst>
                <a:path w="1143" h="2253" extrusionOk="0">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1" name="Google Shape;2661;p19"/>
            <p:cNvSpPr/>
            <p:nvPr/>
          </p:nvSpPr>
          <p:spPr>
            <a:xfrm>
              <a:off x="3191606" y="2985157"/>
              <a:ext cx="25674" cy="61256"/>
            </a:xfrm>
            <a:custGeom>
              <a:avLst/>
              <a:gdLst/>
              <a:ahLst/>
              <a:cxnLst/>
              <a:rect l="l" t="t" r="r" b="b"/>
              <a:pathLst>
                <a:path w="798" h="1904" extrusionOk="0">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2" name="Google Shape;2662;p19"/>
            <p:cNvSpPr/>
            <p:nvPr/>
          </p:nvSpPr>
          <p:spPr>
            <a:xfrm>
              <a:off x="2907525" y="3053619"/>
              <a:ext cx="234377" cy="238430"/>
            </a:xfrm>
            <a:custGeom>
              <a:avLst/>
              <a:gdLst/>
              <a:ahLst/>
              <a:cxnLst/>
              <a:rect l="l" t="t" r="r" b="b"/>
              <a:pathLst>
                <a:path w="7285" h="7411" extrusionOk="0">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3" name="Google Shape;2663;p19"/>
            <p:cNvSpPr/>
            <p:nvPr/>
          </p:nvSpPr>
          <p:spPr>
            <a:xfrm>
              <a:off x="2611026" y="3252122"/>
              <a:ext cx="385169" cy="347463"/>
            </a:xfrm>
            <a:custGeom>
              <a:avLst/>
              <a:gdLst/>
              <a:ahLst/>
              <a:cxnLst/>
              <a:rect l="l" t="t" r="r" b="b"/>
              <a:pathLst>
                <a:path w="11972" h="10800" extrusionOk="0">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4" name="Google Shape;2664;p19"/>
            <p:cNvSpPr/>
            <p:nvPr/>
          </p:nvSpPr>
          <p:spPr>
            <a:xfrm>
              <a:off x="2687757" y="3264508"/>
              <a:ext cx="94458" cy="35872"/>
            </a:xfrm>
            <a:custGeom>
              <a:avLst/>
              <a:gdLst/>
              <a:ahLst/>
              <a:cxnLst/>
              <a:rect l="l" t="t" r="r" b="b"/>
              <a:pathLst>
                <a:path w="2936" h="1115" extrusionOk="0">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5" name="Google Shape;2665;p19"/>
            <p:cNvSpPr/>
            <p:nvPr/>
          </p:nvSpPr>
          <p:spPr>
            <a:xfrm>
              <a:off x="2686663" y="3290632"/>
              <a:ext cx="86383" cy="41824"/>
            </a:xfrm>
            <a:custGeom>
              <a:avLst/>
              <a:gdLst/>
              <a:ahLst/>
              <a:cxnLst/>
              <a:rect l="l" t="t" r="r" b="b"/>
              <a:pathLst>
                <a:path w="2685" h="1300" extrusionOk="0">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6" name="Google Shape;2666;p19"/>
            <p:cNvSpPr/>
            <p:nvPr/>
          </p:nvSpPr>
          <p:spPr>
            <a:xfrm>
              <a:off x="2345219" y="3297292"/>
              <a:ext cx="277037" cy="92560"/>
            </a:xfrm>
            <a:custGeom>
              <a:avLst/>
              <a:gdLst/>
              <a:ahLst/>
              <a:cxnLst/>
              <a:rect l="l" t="t" r="r" b="b"/>
              <a:pathLst>
                <a:path w="8611" h="2877" extrusionOk="0">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7" name="Google Shape;2667;p19"/>
            <p:cNvSpPr/>
            <p:nvPr/>
          </p:nvSpPr>
          <p:spPr>
            <a:xfrm>
              <a:off x="2822945" y="3600740"/>
              <a:ext cx="140626" cy="276651"/>
            </a:xfrm>
            <a:custGeom>
              <a:avLst/>
              <a:gdLst/>
              <a:ahLst/>
              <a:cxnLst/>
              <a:rect l="l" t="t" r="r" b="b"/>
              <a:pathLst>
                <a:path w="4371" h="8599" extrusionOk="0">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8" name="Google Shape;2668;p19"/>
            <p:cNvSpPr/>
            <p:nvPr/>
          </p:nvSpPr>
          <p:spPr>
            <a:xfrm>
              <a:off x="2830087" y="3837109"/>
              <a:ext cx="239170" cy="175372"/>
            </a:xfrm>
            <a:custGeom>
              <a:avLst/>
              <a:gdLst/>
              <a:ahLst/>
              <a:cxnLst/>
              <a:rect l="l" t="t" r="r" b="b"/>
              <a:pathLst>
                <a:path w="7434" h="5451" extrusionOk="0">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9" name="Google Shape;2669;p19"/>
            <p:cNvSpPr/>
            <p:nvPr/>
          </p:nvSpPr>
          <p:spPr>
            <a:xfrm>
              <a:off x="2161709" y="3210330"/>
              <a:ext cx="238430" cy="193839"/>
            </a:xfrm>
            <a:custGeom>
              <a:avLst/>
              <a:gdLst/>
              <a:ahLst/>
              <a:cxnLst/>
              <a:rect l="l" t="t" r="r" b="b"/>
              <a:pathLst>
                <a:path w="7411" h="6025" extrusionOk="0">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0" name="Google Shape;2670;p19"/>
            <p:cNvSpPr/>
            <p:nvPr/>
          </p:nvSpPr>
          <p:spPr>
            <a:xfrm>
              <a:off x="2253722" y="3233365"/>
              <a:ext cx="85032" cy="17019"/>
            </a:xfrm>
            <a:custGeom>
              <a:avLst/>
              <a:gdLst/>
              <a:ahLst/>
              <a:cxnLst/>
              <a:rect l="l" t="t" r="r" b="b"/>
              <a:pathLst>
                <a:path w="2643" h="529" extrusionOk="0">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1" name="Google Shape;2671;p19"/>
            <p:cNvSpPr/>
            <p:nvPr/>
          </p:nvSpPr>
          <p:spPr>
            <a:xfrm>
              <a:off x="2902474" y="3954892"/>
              <a:ext cx="85289" cy="34392"/>
            </a:xfrm>
            <a:custGeom>
              <a:avLst/>
              <a:gdLst/>
              <a:ahLst/>
              <a:cxnLst/>
              <a:rect l="l" t="t" r="r" b="b"/>
              <a:pathLst>
                <a:path w="2651" h="1069" extrusionOk="0">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2" name="Google Shape;2672;p19"/>
            <p:cNvSpPr/>
            <p:nvPr/>
          </p:nvSpPr>
          <p:spPr>
            <a:xfrm>
              <a:off x="2922003" y="3944757"/>
              <a:ext cx="50125" cy="22907"/>
            </a:xfrm>
            <a:custGeom>
              <a:avLst/>
              <a:gdLst/>
              <a:ahLst/>
              <a:cxnLst/>
              <a:rect l="l" t="t" r="r" b="b"/>
              <a:pathLst>
                <a:path w="1558" h="712" extrusionOk="0">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3" name="Google Shape;2673;p19"/>
            <p:cNvSpPr/>
            <p:nvPr/>
          </p:nvSpPr>
          <p:spPr>
            <a:xfrm>
              <a:off x="7998778" y="2959773"/>
              <a:ext cx="1322901" cy="2374877"/>
            </a:xfrm>
            <a:custGeom>
              <a:avLst/>
              <a:gdLst/>
              <a:ahLst/>
              <a:cxnLst/>
              <a:rect l="l" t="t" r="r" b="b"/>
              <a:pathLst>
                <a:path w="41119" h="73817" extrusionOk="0">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4" name="Google Shape;2674;p19"/>
            <p:cNvSpPr/>
            <p:nvPr/>
          </p:nvSpPr>
          <p:spPr>
            <a:xfrm>
              <a:off x="8854624" y="3146693"/>
              <a:ext cx="440184" cy="556970"/>
            </a:xfrm>
            <a:custGeom>
              <a:avLst/>
              <a:gdLst/>
              <a:ahLst/>
              <a:cxnLst/>
              <a:rect l="l" t="t" r="r" b="b"/>
              <a:pathLst>
                <a:path w="13682" h="17312" extrusionOk="0">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5" name="Google Shape;2675;p19"/>
            <p:cNvSpPr/>
            <p:nvPr/>
          </p:nvSpPr>
          <p:spPr>
            <a:xfrm>
              <a:off x="8778215" y="3072955"/>
              <a:ext cx="432012" cy="169163"/>
            </a:xfrm>
            <a:custGeom>
              <a:avLst/>
              <a:gdLst/>
              <a:ahLst/>
              <a:cxnLst/>
              <a:rect l="l" t="t" r="r" b="b"/>
              <a:pathLst>
                <a:path w="13428" h="5258" extrusionOk="0">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6" name="Google Shape;2676;p19"/>
            <p:cNvSpPr/>
            <p:nvPr/>
          </p:nvSpPr>
          <p:spPr>
            <a:xfrm>
              <a:off x="8741538" y="3225805"/>
              <a:ext cx="395336" cy="173217"/>
            </a:xfrm>
            <a:custGeom>
              <a:avLst/>
              <a:gdLst/>
              <a:ahLst/>
              <a:cxnLst/>
              <a:rect l="l" t="t" r="r" b="b"/>
              <a:pathLst>
                <a:path w="12288" h="5384" extrusionOk="0">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p19"/>
            <p:cNvSpPr/>
            <p:nvPr/>
          </p:nvSpPr>
          <p:spPr>
            <a:xfrm>
              <a:off x="8756820" y="3418356"/>
              <a:ext cx="266967" cy="116175"/>
            </a:xfrm>
            <a:custGeom>
              <a:avLst/>
              <a:gdLst/>
              <a:ahLst/>
              <a:cxnLst/>
              <a:rect l="l" t="t" r="r" b="b"/>
              <a:pathLst>
                <a:path w="8298" h="3611" extrusionOk="0">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8" name="Google Shape;2678;p19"/>
            <p:cNvSpPr/>
            <p:nvPr/>
          </p:nvSpPr>
          <p:spPr>
            <a:xfrm>
              <a:off x="8021202" y="2975151"/>
              <a:ext cx="1098369" cy="2231935"/>
            </a:xfrm>
            <a:custGeom>
              <a:avLst/>
              <a:gdLst/>
              <a:ahLst/>
              <a:cxnLst/>
              <a:rect l="l" t="t" r="r" b="b"/>
              <a:pathLst>
                <a:path w="34140" h="69374" extrusionOk="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9" name="Google Shape;2679;p19"/>
            <p:cNvSpPr/>
            <p:nvPr/>
          </p:nvSpPr>
          <p:spPr>
            <a:xfrm>
              <a:off x="8451152" y="4059226"/>
              <a:ext cx="479917" cy="170193"/>
            </a:xfrm>
            <a:custGeom>
              <a:avLst/>
              <a:gdLst/>
              <a:ahLst/>
              <a:cxnLst/>
              <a:rect l="l" t="t" r="r" b="b"/>
              <a:pathLst>
                <a:path w="14917" h="5290" extrusionOk="0">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0" name="Google Shape;2680;p19"/>
            <p:cNvSpPr/>
            <p:nvPr/>
          </p:nvSpPr>
          <p:spPr>
            <a:xfrm>
              <a:off x="8563240" y="3853420"/>
              <a:ext cx="357630" cy="137570"/>
            </a:xfrm>
            <a:custGeom>
              <a:avLst/>
              <a:gdLst/>
              <a:ahLst/>
              <a:cxnLst/>
              <a:rect l="l" t="t" r="r" b="b"/>
              <a:pathLst>
                <a:path w="11116" h="4276" extrusionOk="0">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1" name="Google Shape;2681;p19"/>
            <p:cNvSpPr/>
            <p:nvPr/>
          </p:nvSpPr>
          <p:spPr>
            <a:xfrm>
              <a:off x="8315643" y="3677149"/>
              <a:ext cx="479917" cy="898674"/>
            </a:xfrm>
            <a:custGeom>
              <a:avLst/>
              <a:gdLst/>
              <a:ahLst/>
              <a:cxnLst/>
              <a:rect l="l" t="t" r="r" b="b"/>
              <a:pathLst>
                <a:path w="14917" h="27933" extrusionOk="0">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2" name="Google Shape;2682;p19"/>
            <p:cNvSpPr/>
            <p:nvPr/>
          </p:nvSpPr>
          <p:spPr>
            <a:xfrm>
              <a:off x="8459292" y="4309848"/>
              <a:ext cx="312845" cy="120261"/>
            </a:xfrm>
            <a:custGeom>
              <a:avLst/>
              <a:gdLst/>
              <a:ahLst/>
              <a:cxnLst/>
              <a:rect l="l" t="t" r="r" b="b"/>
              <a:pathLst>
                <a:path w="9724" h="3738" extrusionOk="0">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3" name="Google Shape;2683;p19"/>
            <p:cNvSpPr/>
            <p:nvPr/>
          </p:nvSpPr>
          <p:spPr>
            <a:xfrm>
              <a:off x="8548955" y="4621629"/>
              <a:ext cx="167136" cy="580778"/>
            </a:xfrm>
            <a:custGeom>
              <a:avLst/>
              <a:gdLst/>
              <a:ahLst/>
              <a:cxnLst/>
              <a:rect l="l" t="t" r="r" b="b"/>
              <a:pathLst>
                <a:path w="5195" h="18052" extrusionOk="0">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4" name="Google Shape;2684;p19"/>
            <p:cNvSpPr/>
            <p:nvPr/>
          </p:nvSpPr>
          <p:spPr>
            <a:xfrm>
              <a:off x="8600914" y="5193200"/>
              <a:ext cx="80528" cy="123382"/>
            </a:xfrm>
            <a:custGeom>
              <a:avLst/>
              <a:gdLst/>
              <a:ahLst/>
              <a:cxnLst/>
              <a:rect l="l" t="t" r="r" b="b"/>
              <a:pathLst>
                <a:path w="2503" h="3835" extrusionOk="0">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5" name="Google Shape;2685;p19"/>
            <p:cNvSpPr/>
            <p:nvPr/>
          </p:nvSpPr>
          <p:spPr>
            <a:xfrm>
              <a:off x="8194385" y="4896733"/>
              <a:ext cx="442243" cy="128400"/>
            </a:xfrm>
            <a:custGeom>
              <a:avLst/>
              <a:gdLst/>
              <a:ahLst/>
              <a:cxnLst/>
              <a:rect l="l" t="t" r="r" b="b"/>
              <a:pathLst>
                <a:path w="13746" h="3991" extrusionOk="0">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6" name="Google Shape;2686;p19"/>
            <p:cNvSpPr/>
            <p:nvPr/>
          </p:nvSpPr>
          <p:spPr>
            <a:xfrm>
              <a:off x="8146513" y="5065862"/>
              <a:ext cx="477890" cy="130427"/>
            </a:xfrm>
            <a:custGeom>
              <a:avLst/>
              <a:gdLst/>
              <a:ahLst/>
              <a:cxnLst/>
              <a:rect l="l" t="t" r="r" b="b"/>
              <a:pathLst>
                <a:path w="14854" h="4054" extrusionOk="0">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7" name="Google Shape;2687;p19"/>
            <p:cNvSpPr/>
            <p:nvPr/>
          </p:nvSpPr>
          <p:spPr>
            <a:xfrm>
              <a:off x="8341123" y="4752055"/>
              <a:ext cx="274110" cy="79498"/>
            </a:xfrm>
            <a:custGeom>
              <a:avLst/>
              <a:gdLst/>
              <a:ahLst/>
              <a:cxnLst/>
              <a:rect l="l" t="t" r="r" b="b"/>
              <a:pathLst>
                <a:path w="8520" h="2471" extrusionOk="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8" name="Google Shape;2688;p19"/>
            <p:cNvSpPr/>
            <p:nvPr/>
          </p:nvSpPr>
          <p:spPr>
            <a:xfrm>
              <a:off x="4594765" y="3256465"/>
              <a:ext cx="1271586" cy="2194229"/>
            </a:xfrm>
            <a:custGeom>
              <a:avLst/>
              <a:gdLst/>
              <a:ahLst/>
              <a:cxnLst/>
              <a:rect l="l" t="t" r="r" b="b"/>
              <a:pathLst>
                <a:path w="39524" h="68202" extrusionOk="0">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9" name="Google Shape;2689;p19"/>
            <p:cNvSpPr/>
            <p:nvPr/>
          </p:nvSpPr>
          <p:spPr>
            <a:xfrm>
              <a:off x="4594765" y="3279211"/>
              <a:ext cx="1241022" cy="2150217"/>
            </a:xfrm>
            <a:custGeom>
              <a:avLst/>
              <a:gdLst/>
              <a:ahLst/>
              <a:cxnLst/>
              <a:rect l="l" t="t" r="r" b="b"/>
              <a:pathLst>
                <a:path w="38574" h="66834" extrusionOk="0">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0" name="Google Shape;2690;p19"/>
            <p:cNvSpPr/>
            <p:nvPr/>
          </p:nvSpPr>
          <p:spPr>
            <a:xfrm>
              <a:off x="4690542" y="4592030"/>
              <a:ext cx="1081028" cy="750810"/>
            </a:xfrm>
            <a:custGeom>
              <a:avLst/>
              <a:gdLst/>
              <a:ahLst/>
              <a:cxnLst/>
              <a:rect l="l" t="t" r="r" b="b"/>
              <a:pathLst>
                <a:path w="33601" h="23337" extrusionOk="0">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1" name="Google Shape;2691;p19"/>
            <p:cNvSpPr/>
            <p:nvPr/>
          </p:nvSpPr>
          <p:spPr>
            <a:xfrm>
              <a:off x="4713963" y="4630798"/>
              <a:ext cx="1029102" cy="690776"/>
            </a:xfrm>
            <a:custGeom>
              <a:avLst/>
              <a:gdLst/>
              <a:ahLst/>
              <a:cxnLst/>
              <a:rect l="l" t="t" r="r" b="b"/>
              <a:pathLst>
                <a:path w="31987" h="21471" extrusionOk="0">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2" name="Google Shape;2692;p19"/>
            <p:cNvSpPr/>
            <p:nvPr/>
          </p:nvSpPr>
          <p:spPr>
            <a:xfrm>
              <a:off x="5045080" y="4255863"/>
              <a:ext cx="148798" cy="149795"/>
            </a:xfrm>
            <a:custGeom>
              <a:avLst/>
              <a:gdLst/>
              <a:ahLst/>
              <a:cxnLst/>
              <a:rect l="l" t="t" r="r" b="b"/>
              <a:pathLst>
                <a:path w="4625" h="4656" extrusionOk="0">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3" name="Google Shape;2693;p19"/>
            <p:cNvSpPr/>
            <p:nvPr/>
          </p:nvSpPr>
          <p:spPr>
            <a:xfrm>
              <a:off x="5044082" y="4271144"/>
              <a:ext cx="148766" cy="115178"/>
            </a:xfrm>
            <a:custGeom>
              <a:avLst/>
              <a:gdLst/>
              <a:ahLst/>
              <a:cxnLst/>
              <a:rect l="l" t="t" r="r" b="b"/>
              <a:pathLst>
                <a:path w="4624" h="3580" extrusionOk="0">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4" name="Google Shape;2694;p19"/>
            <p:cNvSpPr/>
            <p:nvPr/>
          </p:nvSpPr>
          <p:spPr>
            <a:xfrm>
              <a:off x="5091954" y="4294695"/>
              <a:ext cx="38768" cy="47744"/>
            </a:xfrm>
            <a:custGeom>
              <a:avLst/>
              <a:gdLst/>
              <a:ahLst/>
              <a:cxnLst/>
              <a:rect l="l" t="t" r="r" b="b"/>
              <a:pathLst>
                <a:path w="1205" h="1484" extrusionOk="0">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5" name="Google Shape;2695;p19"/>
            <p:cNvSpPr/>
            <p:nvPr/>
          </p:nvSpPr>
          <p:spPr>
            <a:xfrm>
              <a:off x="4785289" y="3341110"/>
              <a:ext cx="335077" cy="92206"/>
            </a:xfrm>
            <a:custGeom>
              <a:avLst/>
              <a:gdLst/>
              <a:ahLst/>
              <a:cxnLst/>
              <a:rect l="l" t="t" r="r" b="b"/>
              <a:pathLst>
                <a:path w="10415" h="2866" extrusionOk="0">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6" name="Google Shape;2696;p19"/>
            <p:cNvSpPr/>
            <p:nvPr/>
          </p:nvSpPr>
          <p:spPr>
            <a:xfrm>
              <a:off x="5283894" y="4449057"/>
              <a:ext cx="179973" cy="147382"/>
            </a:xfrm>
            <a:custGeom>
              <a:avLst/>
              <a:gdLst/>
              <a:ahLst/>
              <a:cxnLst/>
              <a:rect l="l" t="t" r="r" b="b"/>
              <a:pathLst>
                <a:path w="5594" h="4581" extrusionOk="0">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7" name="Google Shape;2697;p19"/>
            <p:cNvSpPr/>
            <p:nvPr/>
          </p:nvSpPr>
          <p:spPr>
            <a:xfrm>
              <a:off x="5277395" y="4425989"/>
              <a:ext cx="201754" cy="190107"/>
            </a:xfrm>
            <a:custGeom>
              <a:avLst/>
              <a:gdLst/>
              <a:ahLst/>
              <a:cxnLst/>
              <a:rect l="l" t="t" r="r" b="b"/>
              <a:pathLst>
                <a:path w="6271" h="5909" extrusionOk="0">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8" name="Google Shape;2698;p19"/>
            <p:cNvSpPr/>
            <p:nvPr/>
          </p:nvSpPr>
          <p:spPr>
            <a:xfrm>
              <a:off x="5360946" y="4468489"/>
              <a:ext cx="79498" cy="42918"/>
            </a:xfrm>
            <a:custGeom>
              <a:avLst/>
              <a:gdLst/>
              <a:ahLst/>
              <a:cxnLst/>
              <a:rect l="l" t="t" r="r" b="b"/>
              <a:pathLst>
                <a:path w="2471" h="1334" extrusionOk="0">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9" name="Google Shape;2699;p19"/>
            <p:cNvSpPr/>
            <p:nvPr/>
          </p:nvSpPr>
          <p:spPr>
            <a:xfrm>
              <a:off x="5007406" y="3764786"/>
              <a:ext cx="123317" cy="113183"/>
            </a:xfrm>
            <a:custGeom>
              <a:avLst/>
              <a:gdLst/>
              <a:ahLst/>
              <a:cxnLst/>
              <a:rect l="l" t="t" r="r" b="b"/>
              <a:pathLst>
                <a:path w="3833" h="3518" extrusionOk="0">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0" name="Google Shape;2700;p19"/>
            <p:cNvSpPr/>
            <p:nvPr/>
          </p:nvSpPr>
          <p:spPr>
            <a:xfrm>
              <a:off x="4991095" y="3746705"/>
              <a:ext cx="151854" cy="147511"/>
            </a:xfrm>
            <a:custGeom>
              <a:avLst/>
              <a:gdLst/>
              <a:ahLst/>
              <a:cxnLst/>
              <a:rect l="l" t="t" r="r" b="b"/>
              <a:pathLst>
                <a:path w="4720" h="4585" extrusionOk="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1" name="Google Shape;2701;p19"/>
            <p:cNvSpPr/>
            <p:nvPr/>
          </p:nvSpPr>
          <p:spPr>
            <a:xfrm>
              <a:off x="5059364" y="3784121"/>
              <a:ext cx="42822" cy="66726"/>
            </a:xfrm>
            <a:custGeom>
              <a:avLst/>
              <a:gdLst/>
              <a:ahLst/>
              <a:cxnLst/>
              <a:rect l="l" t="t" r="r" b="b"/>
              <a:pathLst>
                <a:path w="1331" h="2074" extrusionOk="0">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2" name="Google Shape;2702;p19"/>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3" name="Google Shape;2703;p19"/>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4" name="Google Shape;2704;p19"/>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5" name="Google Shape;2705;p19"/>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6" name="Google Shape;2706;p19"/>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7" name="Google Shape;2707;p19"/>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8" name="Google Shape;2708;p19"/>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9" name="Google Shape;2709;p19"/>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0" name="Google Shape;2710;p19"/>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1" name="Google Shape;2711;p19"/>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2" name="Google Shape;2712;p19"/>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3" name="Google Shape;2713;p19"/>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4" name="Google Shape;2714;p19"/>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5" name="Google Shape;2715;p19"/>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6" name="Google Shape;2716;p19"/>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7" name="Google Shape;2717;p19"/>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8" name="Google Shape;2718;p19"/>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 name="Google Shape;2719;p19"/>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0" name="Google Shape;2720;p19"/>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1" name="Google Shape;2721;p19"/>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2" name="Google Shape;2722;p19"/>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3" name="Google Shape;2723;p19"/>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4" name="Google Shape;2724;p19"/>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5" name="Google Shape;2725;p19"/>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6" name="Google Shape;2726;p19"/>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7" name="Google Shape;2727;p19"/>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8" name="Google Shape;2728;p19"/>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9" name="Google Shape;2729;p19"/>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0" name="Google Shape;2730;p19"/>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1" name="Google Shape;2731;p19"/>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2" name="Google Shape;2732;p19"/>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3" name="Google Shape;2733;p19"/>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4" name="Google Shape;2734;p19"/>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5" name="Google Shape;2735;p19"/>
            <p:cNvSpPr/>
            <p:nvPr/>
          </p:nvSpPr>
          <p:spPr>
            <a:xfrm>
              <a:off x="5626850" y="2893788"/>
              <a:ext cx="1467227" cy="2428992"/>
            </a:xfrm>
            <a:custGeom>
              <a:avLst/>
              <a:gdLst/>
              <a:ahLst/>
              <a:cxnLst/>
              <a:rect l="l" t="t" r="r" b="b"/>
              <a:pathLst>
                <a:path w="45605" h="75499" extrusionOk="0">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6" name="Google Shape;2736;p19"/>
            <p:cNvSpPr/>
            <p:nvPr/>
          </p:nvSpPr>
          <p:spPr>
            <a:xfrm>
              <a:off x="5781727" y="3293045"/>
              <a:ext cx="1290954" cy="1953868"/>
            </a:xfrm>
            <a:custGeom>
              <a:avLst/>
              <a:gdLst/>
              <a:ahLst/>
              <a:cxnLst/>
              <a:rect l="l" t="t" r="r" b="b"/>
              <a:pathLst>
                <a:path w="40126" h="60731" extrusionOk="0">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7" name="Google Shape;2737;p19"/>
            <p:cNvSpPr/>
            <p:nvPr/>
          </p:nvSpPr>
          <p:spPr>
            <a:xfrm>
              <a:off x="5666582" y="3343973"/>
              <a:ext cx="1381648" cy="1841136"/>
            </a:xfrm>
            <a:custGeom>
              <a:avLst/>
              <a:gdLst/>
              <a:ahLst/>
              <a:cxnLst/>
              <a:rect l="l" t="t" r="r" b="b"/>
              <a:pathLst>
                <a:path w="42945" h="57227" extrusionOk="0">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8" name="Google Shape;2738;p19"/>
            <p:cNvSpPr/>
            <p:nvPr/>
          </p:nvSpPr>
          <p:spPr>
            <a:xfrm>
              <a:off x="5819143" y="4915071"/>
              <a:ext cx="973347" cy="385491"/>
            </a:xfrm>
            <a:custGeom>
              <a:avLst/>
              <a:gdLst/>
              <a:ahLst/>
              <a:cxnLst/>
              <a:rect l="l" t="t" r="r" b="b"/>
              <a:pathLst>
                <a:path w="30254" h="11982" extrusionOk="0">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9" name="Google Shape;2739;p19"/>
            <p:cNvSpPr/>
            <p:nvPr/>
          </p:nvSpPr>
          <p:spPr>
            <a:xfrm>
              <a:off x="6480668" y="2907911"/>
              <a:ext cx="101922" cy="55305"/>
            </a:xfrm>
            <a:custGeom>
              <a:avLst/>
              <a:gdLst/>
              <a:ahLst/>
              <a:cxnLst/>
              <a:rect l="l" t="t" r="r" b="b"/>
              <a:pathLst>
                <a:path w="3168" h="1719" extrusionOk="0">
                  <a:moveTo>
                    <a:pt x="1" y="1"/>
                  </a:moveTo>
                  <a:cubicBezTo>
                    <a:pt x="530" y="1031"/>
                    <a:pt x="1573" y="1719"/>
                    <a:pt x="2700" y="1719"/>
                  </a:cubicBezTo>
                  <a:cubicBezTo>
                    <a:pt x="2855" y="1719"/>
                    <a:pt x="3011" y="1706"/>
                    <a:pt x="3167" y="1679"/>
                  </a:cubicBezTo>
                  <a:cubicBezTo>
                    <a:pt x="2376" y="634"/>
                    <a:pt x="1236" y="96"/>
                    <a:pt x="1"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0" name="Google Shape;2740;p19"/>
            <p:cNvSpPr/>
            <p:nvPr/>
          </p:nvSpPr>
          <p:spPr>
            <a:xfrm>
              <a:off x="6365524" y="2919107"/>
              <a:ext cx="214011" cy="235213"/>
            </a:xfrm>
            <a:custGeom>
              <a:avLst/>
              <a:gdLst/>
              <a:ahLst/>
              <a:cxnLst/>
              <a:rect l="l" t="t" r="r" b="b"/>
              <a:pathLst>
                <a:path w="6652" h="7311" extrusionOk="0">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1" name="Google Shape;2741;p19"/>
            <p:cNvSpPr/>
            <p:nvPr/>
          </p:nvSpPr>
          <p:spPr>
            <a:xfrm>
              <a:off x="6294230" y="3119830"/>
              <a:ext cx="229261" cy="106652"/>
            </a:xfrm>
            <a:custGeom>
              <a:avLst/>
              <a:gdLst/>
              <a:ahLst/>
              <a:cxnLst/>
              <a:rect l="l" t="t" r="r" b="b"/>
              <a:pathLst>
                <a:path w="7126" h="3315" extrusionOk="0">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2" name="Google Shape;2742;p19"/>
            <p:cNvSpPr/>
            <p:nvPr/>
          </p:nvSpPr>
          <p:spPr>
            <a:xfrm>
              <a:off x="5871391" y="3148366"/>
              <a:ext cx="652104" cy="561603"/>
            </a:xfrm>
            <a:custGeom>
              <a:avLst/>
              <a:gdLst/>
              <a:ahLst/>
              <a:cxnLst/>
              <a:rect l="l" t="t" r="r" b="b"/>
              <a:pathLst>
                <a:path w="20269" h="17456" extrusionOk="0">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3" name="Google Shape;2743;p19"/>
            <p:cNvSpPr/>
            <p:nvPr/>
          </p:nvSpPr>
          <p:spPr>
            <a:xfrm>
              <a:off x="5802092" y="3502936"/>
              <a:ext cx="611374" cy="294346"/>
            </a:xfrm>
            <a:custGeom>
              <a:avLst/>
              <a:gdLst/>
              <a:ahLst/>
              <a:cxnLst/>
              <a:rect l="l" t="t" r="r" b="b"/>
              <a:pathLst>
                <a:path w="19003" h="9149" extrusionOk="0">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4" name="Google Shape;2744;p19"/>
            <p:cNvSpPr/>
            <p:nvPr/>
          </p:nvSpPr>
          <p:spPr>
            <a:xfrm>
              <a:off x="6151579" y="3798406"/>
              <a:ext cx="119231" cy="118523"/>
            </a:xfrm>
            <a:custGeom>
              <a:avLst/>
              <a:gdLst/>
              <a:ahLst/>
              <a:cxnLst/>
              <a:rect l="l" t="t" r="r" b="b"/>
              <a:pathLst>
                <a:path w="3706" h="3684" extrusionOk="0">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5" name="Google Shape;2745;p19"/>
            <p:cNvSpPr/>
            <p:nvPr/>
          </p:nvSpPr>
          <p:spPr>
            <a:xfrm>
              <a:off x="5900925" y="3718941"/>
              <a:ext cx="208928" cy="192938"/>
            </a:xfrm>
            <a:custGeom>
              <a:avLst/>
              <a:gdLst/>
              <a:ahLst/>
              <a:cxnLst/>
              <a:rect l="l" t="t" r="r" b="b"/>
              <a:pathLst>
                <a:path w="6494" h="5997" extrusionOk="0">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6" name="Google Shape;2746;p19"/>
            <p:cNvSpPr/>
            <p:nvPr/>
          </p:nvSpPr>
          <p:spPr>
            <a:xfrm>
              <a:off x="6593753" y="3269720"/>
              <a:ext cx="1782067" cy="2096875"/>
            </a:xfrm>
            <a:custGeom>
              <a:avLst/>
              <a:gdLst/>
              <a:ahLst/>
              <a:cxnLst/>
              <a:rect l="l" t="t" r="r" b="b"/>
              <a:pathLst>
                <a:path w="55391" h="65176" extrusionOk="0">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7" name="Google Shape;2747;p19"/>
            <p:cNvSpPr/>
            <p:nvPr/>
          </p:nvSpPr>
          <p:spPr>
            <a:xfrm>
              <a:off x="7162301" y="4529938"/>
              <a:ext cx="1184978" cy="805889"/>
            </a:xfrm>
            <a:custGeom>
              <a:avLst/>
              <a:gdLst/>
              <a:ahLst/>
              <a:cxnLst/>
              <a:rect l="l" t="t" r="r" b="b"/>
              <a:pathLst>
                <a:path w="36832" h="25049" extrusionOk="0">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8" name="Google Shape;2748;p19"/>
            <p:cNvSpPr/>
            <p:nvPr/>
          </p:nvSpPr>
          <p:spPr>
            <a:xfrm>
              <a:off x="6852547" y="4483063"/>
              <a:ext cx="1435633" cy="812163"/>
            </a:xfrm>
            <a:custGeom>
              <a:avLst/>
              <a:gdLst/>
              <a:ahLst/>
              <a:cxnLst/>
              <a:rect l="l" t="t" r="r" b="b"/>
              <a:pathLst>
                <a:path w="44623" h="25244" extrusionOk="0">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9" name="Google Shape;2749;p19"/>
            <p:cNvSpPr/>
            <p:nvPr/>
          </p:nvSpPr>
          <p:spPr>
            <a:xfrm>
              <a:off x="6854606" y="4513819"/>
              <a:ext cx="1384672" cy="756504"/>
            </a:xfrm>
            <a:custGeom>
              <a:avLst/>
              <a:gdLst/>
              <a:ahLst/>
              <a:cxnLst/>
              <a:rect l="l" t="t" r="r" b="b"/>
              <a:pathLst>
                <a:path w="43039" h="23514" extrusionOk="0">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0" name="Google Shape;2750;p19"/>
            <p:cNvSpPr/>
            <p:nvPr/>
          </p:nvSpPr>
          <p:spPr>
            <a:xfrm>
              <a:off x="7231568" y="3514132"/>
              <a:ext cx="871167" cy="1073757"/>
            </a:xfrm>
            <a:custGeom>
              <a:avLst/>
              <a:gdLst/>
              <a:ahLst/>
              <a:cxnLst/>
              <a:rect l="l" t="t" r="r" b="b"/>
              <a:pathLst>
                <a:path w="27078" h="33375" extrusionOk="0">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1" name="Google Shape;2751;p19"/>
            <p:cNvSpPr/>
            <p:nvPr/>
          </p:nvSpPr>
          <p:spPr>
            <a:xfrm>
              <a:off x="7613645" y="3970592"/>
              <a:ext cx="193614" cy="155715"/>
            </a:xfrm>
            <a:custGeom>
              <a:avLst/>
              <a:gdLst/>
              <a:ahLst/>
              <a:cxnLst/>
              <a:rect l="l" t="t" r="r" b="b"/>
              <a:pathLst>
                <a:path w="6018" h="4840" extrusionOk="0">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2" name="Google Shape;2752;p19"/>
            <p:cNvSpPr/>
            <p:nvPr/>
          </p:nvSpPr>
          <p:spPr>
            <a:xfrm>
              <a:off x="7521954" y="3297452"/>
              <a:ext cx="594033" cy="274785"/>
            </a:xfrm>
            <a:custGeom>
              <a:avLst/>
              <a:gdLst/>
              <a:ahLst/>
              <a:cxnLst/>
              <a:rect l="l" t="t" r="r" b="b"/>
              <a:pathLst>
                <a:path w="18464" h="8541" extrusionOk="0">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3" name="Google Shape;2753;p19"/>
            <p:cNvSpPr/>
            <p:nvPr/>
          </p:nvSpPr>
          <p:spPr>
            <a:xfrm>
              <a:off x="7617312" y="3389465"/>
              <a:ext cx="410199" cy="112089"/>
            </a:xfrm>
            <a:custGeom>
              <a:avLst/>
              <a:gdLst/>
              <a:ahLst/>
              <a:cxnLst/>
              <a:rect l="l" t="t" r="r" b="b"/>
              <a:pathLst>
                <a:path w="12750" h="3484" extrusionOk="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4" name="Google Shape;2754;p19"/>
            <p:cNvSpPr/>
            <p:nvPr/>
          </p:nvSpPr>
          <p:spPr>
            <a:xfrm>
              <a:off x="7621784" y="3957337"/>
              <a:ext cx="200756" cy="189528"/>
            </a:xfrm>
            <a:custGeom>
              <a:avLst/>
              <a:gdLst/>
              <a:ahLst/>
              <a:cxnLst/>
              <a:rect l="l" t="t" r="r" b="b"/>
              <a:pathLst>
                <a:path w="6240" h="5891" extrusionOk="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5" name="Google Shape;2755;p19"/>
            <p:cNvSpPr/>
            <p:nvPr/>
          </p:nvSpPr>
          <p:spPr>
            <a:xfrm>
              <a:off x="7681914" y="3995622"/>
              <a:ext cx="71359" cy="50382"/>
            </a:xfrm>
            <a:custGeom>
              <a:avLst/>
              <a:gdLst/>
              <a:ahLst/>
              <a:cxnLst/>
              <a:rect l="l" t="t" r="r" b="b"/>
              <a:pathLst>
                <a:path w="2218" h="1566" extrusionOk="0">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6" name="Google Shape;2756;p19"/>
            <p:cNvSpPr/>
            <p:nvPr/>
          </p:nvSpPr>
          <p:spPr>
            <a:xfrm>
              <a:off x="7694365" y="4290737"/>
              <a:ext cx="181163" cy="147768"/>
            </a:xfrm>
            <a:custGeom>
              <a:avLst/>
              <a:gdLst/>
              <a:ahLst/>
              <a:cxnLst/>
              <a:rect l="l" t="t" r="r" b="b"/>
              <a:pathLst>
                <a:path w="5631" h="4593" extrusionOk="0">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7" name="Google Shape;2757;p19"/>
            <p:cNvSpPr/>
            <p:nvPr/>
          </p:nvSpPr>
          <p:spPr>
            <a:xfrm>
              <a:off x="7686000" y="4267670"/>
              <a:ext cx="202783" cy="190493"/>
            </a:xfrm>
            <a:custGeom>
              <a:avLst/>
              <a:gdLst/>
              <a:ahLst/>
              <a:cxnLst/>
              <a:rect l="l" t="t" r="r" b="b"/>
              <a:pathLst>
                <a:path w="6303" h="5921" extrusionOk="0">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8" name="Google Shape;2758;p19"/>
            <p:cNvSpPr/>
            <p:nvPr/>
          </p:nvSpPr>
          <p:spPr>
            <a:xfrm>
              <a:off x="7770549" y="4309108"/>
              <a:ext cx="79498" cy="42918"/>
            </a:xfrm>
            <a:custGeom>
              <a:avLst/>
              <a:gdLst/>
              <a:ahLst/>
              <a:cxnLst/>
              <a:rect l="l" t="t" r="r" b="b"/>
              <a:pathLst>
                <a:path w="2471" h="1334" extrusionOk="0">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9" name="Google Shape;2759;p19"/>
            <p:cNvSpPr/>
            <p:nvPr/>
          </p:nvSpPr>
          <p:spPr>
            <a:xfrm>
              <a:off x="6807731" y="4476950"/>
              <a:ext cx="451380" cy="769277"/>
            </a:xfrm>
            <a:custGeom>
              <a:avLst/>
              <a:gdLst/>
              <a:ahLst/>
              <a:cxnLst/>
              <a:rect l="l" t="t" r="r" b="b"/>
              <a:pathLst>
                <a:path w="14030" h="23911" extrusionOk="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0" name="Google Shape;2760;p19"/>
            <p:cNvSpPr/>
            <p:nvPr/>
          </p:nvSpPr>
          <p:spPr>
            <a:xfrm>
              <a:off x="7765466" y="3680205"/>
              <a:ext cx="123317" cy="113537"/>
            </a:xfrm>
            <a:custGeom>
              <a:avLst/>
              <a:gdLst/>
              <a:ahLst/>
              <a:cxnLst/>
              <a:rect l="l" t="t" r="r" b="b"/>
              <a:pathLst>
                <a:path w="3833" h="3529" extrusionOk="0">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1" name="Google Shape;2761;p19"/>
            <p:cNvSpPr/>
            <p:nvPr/>
          </p:nvSpPr>
          <p:spPr>
            <a:xfrm>
              <a:off x="7750184" y="3662897"/>
              <a:ext cx="151822" cy="147768"/>
            </a:xfrm>
            <a:custGeom>
              <a:avLst/>
              <a:gdLst/>
              <a:ahLst/>
              <a:cxnLst/>
              <a:rect l="l" t="t" r="r" b="b"/>
              <a:pathLst>
                <a:path w="4719" h="4593" extrusionOk="0">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2" name="Google Shape;2762;p19"/>
            <p:cNvSpPr/>
            <p:nvPr/>
          </p:nvSpPr>
          <p:spPr>
            <a:xfrm>
              <a:off x="7817424" y="3699573"/>
              <a:ext cx="43851" cy="66243"/>
            </a:xfrm>
            <a:custGeom>
              <a:avLst/>
              <a:gdLst/>
              <a:ahLst/>
              <a:cxnLst/>
              <a:rect l="l" t="t" r="r" b="b"/>
              <a:pathLst>
                <a:path w="1363" h="2059" extrusionOk="0">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3" name="Google Shape;2763;p19"/>
            <p:cNvSpPr/>
            <p:nvPr/>
          </p:nvSpPr>
          <p:spPr>
            <a:xfrm>
              <a:off x="4020105" y="3641052"/>
              <a:ext cx="592006" cy="1710161"/>
            </a:xfrm>
            <a:custGeom>
              <a:avLst/>
              <a:gdLst/>
              <a:ahLst/>
              <a:cxnLst/>
              <a:rect l="l" t="t" r="r" b="b"/>
              <a:pathLst>
                <a:path w="18401" h="53156" extrusionOk="0">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4" name="Google Shape;2764;p19"/>
            <p:cNvSpPr/>
            <p:nvPr/>
          </p:nvSpPr>
          <p:spPr>
            <a:xfrm>
              <a:off x="4031333" y="3659004"/>
              <a:ext cx="548187" cy="1670139"/>
            </a:xfrm>
            <a:custGeom>
              <a:avLst/>
              <a:gdLst/>
              <a:ahLst/>
              <a:cxnLst/>
              <a:rect l="l" t="t" r="r" b="b"/>
              <a:pathLst>
                <a:path w="17039" h="51912" extrusionOk="0">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5" name="Google Shape;2765;p19"/>
            <p:cNvSpPr/>
            <p:nvPr/>
          </p:nvSpPr>
          <p:spPr>
            <a:xfrm>
              <a:off x="4151561" y="4565327"/>
              <a:ext cx="368858" cy="697564"/>
            </a:xfrm>
            <a:custGeom>
              <a:avLst/>
              <a:gdLst/>
              <a:ahLst/>
              <a:cxnLst/>
              <a:rect l="l" t="t" r="r" b="b"/>
              <a:pathLst>
                <a:path w="11465" h="21682" extrusionOk="0">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6" name="Google Shape;2766;p19"/>
            <p:cNvSpPr/>
            <p:nvPr/>
          </p:nvSpPr>
          <p:spPr>
            <a:xfrm>
              <a:off x="4173952" y="4588588"/>
              <a:ext cx="338841" cy="657091"/>
            </a:xfrm>
            <a:custGeom>
              <a:avLst/>
              <a:gdLst/>
              <a:ahLst/>
              <a:cxnLst/>
              <a:rect l="l" t="t" r="r" b="b"/>
              <a:pathLst>
                <a:path w="10532" h="20424" extrusionOk="0">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7" name="Google Shape;2767;p19"/>
            <p:cNvSpPr/>
            <p:nvPr/>
          </p:nvSpPr>
          <p:spPr>
            <a:xfrm>
              <a:off x="4127142" y="3739692"/>
              <a:ext cx="362777" cy="52087"/>
            </a:xfrm>
            <a:custGeom>
              <a:avLst/>
              <a:gdLst/>
              <a:ahLst/>
              <a:cxnLst/>
              <a:rect l="l" t="t" r="r" b="b"/>
              <a:pathLst>
                <a:path w="11276" h="1619" extrusionOk="0">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8" name="Google Shape;2768;p19"/>
            <p:cNvSpPr/>
            <p:nvPr/>
          </p:nvSpPr>
          <p:spPr>
            <a:xfrm>
              <a:off x="4266641" y="5106303"/>
              <a:ext cx="106201" cy="77214"/>
            </a:xfrm>
            <a:custGeom>
              <a:avLst/>
              <a:gdLst/>
              <a:ahLst/>
              <a:cxnLst/>
              <a:rect l="l" t="t" r="r" b="b"/>
              <a:pathLst>
                <a:path w="3301" h="2400" extrusionOk="0">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9" name="Google Shape;2769;p19"/>
            <p:cNvSpPr/>
            <p:nvPr/>
          </p:nvSpPr>
          <p:spPr>
            <a:xfrm>
              <a:off x="4224302" y="5091375"/>
              <a:ext cx="107842" cy="107520"/>
            </a:xfrm>
            <a:custGeom>
              <a:avLst/>
              <a:gdLst/>
              <a:ahLst/>
              <a:cxnLst/>
              <a:rect l="l" t="t" r="r" b="b"/>
              <a:pathLst>
                <a:path w="3352" h="3342" extrusionOk="0">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0" name="Google Shape;2770;p19"/>
            <p:cNvSpPr/>
            <p:nvPr/>
          </p:nvSpPr>
          <p:spPr>
            <a:xfrm>
              <a:off x="4170124" y="4010550"/>
              <a:ext cx="181163" cy="147768"/>
            </a:xfrm>
            <a:custGeom>
              <a:avLst/>
              <a:gdLst/>
              <a:ahLst/>
              <a:cxnLst/>
              <a:rect l="l" t="t" r="r" b="b"/>
              <a:pathLst>
                <a:path w="5631" h="4593" extrusionOk="0">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1" name="Google Shape;2771;p19"/>
            <p:cNvSpPr/>
            <p:nvPr/>
          </p:nvSpPr>
          <p:spPr>
            <a:xfrm>
              <a:off x="4163786" y="3987482"/>
              <a:ext cx="202783" cy="190493"/>
            </a:xfrm>
            <a:custGeom>
              <a:avLst/>
              <a:gdLst/>
              <a:ahLst/>
              <a:cxnLst/>
              <a:rect l="l" t="t" r="r" b="b"/>
              <a:pathLst>
                <a:path w="6303" h="5921" extrusionOk="0">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2" name="Google Shape;2772;p19"/>
            <p:cNvSpPr/>
            <p:nvPr/>
          </p:nvSpPr>
          <p:spPr>
            <a:xfrm>
              <a:off x="4246308" y="4030400"/>
              <a:ext cx="79498" cy="42886"/>
            </a:xfrm>
            <a:custGeom>
              <a:avLst/>
              <a:gdLst/>
              <a:ahLst/>
              <a:cxnLst/>
              <a:rect l="l" t="t" r="r" b="b"/>
              <a:pathLst>
                <a:path w="2471" h="1333" extrusionOk="0">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3" name="Google Shape;2773;p19"/>
            <p:cNvSpPr/>
            <p:nvPr/>
          </p:nvSpPr>
          <p:spPr>
            <a:xfrm>
              <a:off x="4323006" y="3428361"/>
              <a:ext cx="181099" cy="147575"/>
            </a:xfrm>
            <a:custGeom>
              <a:avLst/>
              <a:gdLst/>
              <a:ahLst/>
              <a:cxnLst/>
              <a:rect l="l" t="t" r="r" b="b"/>
              <a:pathLst>
                <a:path w="5629" h="4587" extrusionOk="0">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4" name="Google Shape;2774;p19"/>
            <p:cNvSpPr/>
            <p:nvPr/>
          </p:nvSpPr>
          <p:spPr>
            <a:xfrm>
              <a:off x="4316604" y="3405712"/>
              <a:ext cx="202783" cy="190461"/>
            </a:xfrm>
            <a:custGeom>
              <a:avLst/>
              <a:gdLst/>
              <a:ahLst/>
              <a:cxnLst/>
              <a:rect l="l" t="t" r="r" b="b"/>
              <a:pathLst>
                <a:path w="6303" h="5920" extrusionOk="0">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5" name="Google Shape;2775;p19"/>
            <p:cNvSpPr/>
            <p:nvPr/>
          </p:nvSpPr>
          <p:spPr>
            <a:xfrm>
              <a:off x="4399126" y="3447118"/>
              <a:ext cx="79498" cy="42950"/>
            </a:xfrm>
            <a:custGeom>
              <a:avLst/>
              <a:gdLst/>
              <a:ahLst/>
              <a:cxnLst/>
              <a:rect l="l" t="t" r="r" b="b"/>
              <a:pathLst>
                <a:path w="2471" h="1335" extrusionOk="0">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6" name="Google Shape;2776;p19"/>
            <p:cNvSpPr/>
            <p:nvPr/>
          </p:nvSpPr>
          <p:spPr>
            <a:xfrm>
              <a:off x="4034389" y="3133085"/>
              <a:ext cx="267997" cy="249659"/>
            </a:xfrm>
            <a:custGeom>
              <a:avLst/>
              <a:gdLst/>
              <a:ahLst/>
              <a:cxnLst/>
              <a:rect l="l" t="t" r="r" b="b"/>
              <a:pathLst>
                <a:path w="8330" h="7760" extrusionOk="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7" name="Google Shape;2777;p19"/>
            <p:cNvSpPr/>
            <p:nvPr/>
          </p:nvSpPr>
          <p:spPr>
            <a:xfrm>
              <a:off x="4109769" y="3181761"/>
              <a:ext cx="87541" cy="72195"/>
            </a:xfrm>
            <a:custGeom>
              <a:avLst/>
              <a:gdLst/>
              <a:ahLst/>
              <a:cxnLst/>
              <a:rect l="l" t="t" r="r" b="b"/>
              <a:pathLst>
                <a:path w="2721" h="2244" extrusionOk="0">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8" name="Google Shape;2778;p19"/>
            <p:cNvSpPr/>
            <p:nvPr/>
          </p:nvSpPr>
          <p:spPr>
            <a:xfrm>
              <a:off x="4034389" y="3144280"/>
              <a:ext cx="245573" cy="217132"/>
            </a:xfrm>
            <a:custGeom>
              <a:avLst/>
              <a:gdLst/>
              <a:ahLst/>
              <a:cxnLst/>
              <a:rect l="l" t="t" r="r" b="b"/>
              <a:pathLst>
                <a:path w="7633" h="6749" extrusionOk="0">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9" name="Google Shape;2779;p19"/>
            <p:cNvSpPr/>
            <p:nvPr/>
          </p:nvSpPr>
          <p:spPr>
            <a:xfrm>
              <a:off x="4297236" y="4301708"/>
              <a:ext cx="124347" cy="114212"/>
            </a:xfrm>
            <a:custGeom>
              <a:avLst/>
              <a:gdLst/>
              <a:ahLst/>
              <a:cxnLst/>
              <a:rect l="l" t="t" r="r" b="b"/>
              <a:pathLst>
                <a:path w="3865" h="3550" extrusionOk="0">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0" name="Google Shape;2780;p19"/>
            <p:cNvSpPr/>
            <p:nvPr/>
          </p:nvSpPr>
          <p:spPr>
            <a:xfrm>
              <a:off x="4281955" y="4283627"/>
              <a:ext cx="151854" cy="148540"/>
            </a:xfrm>
            <a:custGeom>
              <a:avLst/>
              <a:gdLst/>
              <a:ahLst/>
              <a:cxnLst/>
              <a:rect l="l" t="t" r="r" b="b"/>
              <a:pathLst>
                <a:path w="4720" h="4617" extrusionOk="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1" name="Google Shape;2781;p19"/>
            <p:cNvSpPr/>
            <p:nvPr/>
          </p:nvSpPr>
          <p:spPr>
            <a:xfrm>
              <a:off x="4350224" y="4321076"/>
              <a:ext cx="42822" cy="67787"/>
            </a:xfrm>
            <a:custGeom>
              <a:avLst/>
              <a:gdLst/>
              <a:ahLst/>
              <a:cxnLst/>
              <a:rect l="l" t="t" r="r" b="b"/>
              <a:pathLst>
                <a:path w="1331" h="2107" extrusionOk="0">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2" name="Google Shape;2782;p19"/>
            <p:cNvSpPr/>
            <p:nvPr/>
          </p:nvSpPr>
          <p:spPr>
            <a:xfrm>
              <a:off x="2851481" y="3468512"/>
              <a:ext cx="1265377" cy="1904033"/>
            </a:xfrm>
            <a:custGeom>
              <a:avLst/>
              <a:gdLst/>
              <a:ahLst/>
              <a:cxnLst/>
              <a:rect l="l" t="t" r="r" b="b"/>
              <a:pathLst>
                <a:path w="39331" h="59182" extrusionOk="0">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3" name="Google Shape;2783;p19"/>
            <p:cNvSpPr/>
            <p:nvPr/>
          </p:nvSpPr>
          <p:spPr>
            <a:xfrm>
              <a:off x="2854538" y="3531441"/>
              <a:ext cx="1217568" cy="1816524"/>
            </a:xfrm>
            <a:custGeom>
              <a:avLst/>
              <a:gdLst/>
              <a:ahLst/>
              <a:cxnLst/>
              <a:rect l="l" t="t" r="r" b="b"/>
              <a:pathLst>
                <a:path w="37845" h="56462" extrusionOk="0">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4" name="Google Shape;2784;p19"/>
            <p:cNvSpPr/>
            <p:nvPr/>
          </p:nvSpPr>
          <p:spPr>
            <a:xfrm>
              <a:off x="2978079" y="4660107"/>
              <a:ext cx="966172" cy="628554"/>
            </a:xfrm>
            <a:custGeom>
              <a:avLst/>
              <a:gdLst/>
              <a:ahLst/>
              <a:cxnLst/>
              <a:rect l="l" t="t" r="r" b="b"/>
              <a:pathLst>
                <a:path w="30031" h="19537" extrusionOk="0">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5" name="Google Shape;2785;p19"/>
            <p:cNvSpPr/>
            <p:nvPr/>
          </p:nvSpPr>
          <p:spPr>
            <a:xfrm>
              <a:off x="2988020" y="4681758"/>
              <a:ext cx="932295" cy="583738"/>
            </a:xfrm>
            <a:custGeom>
              <a:avLst/>
              <a:gdLst/>
              <a:ahLst/>
              <a:cxnLst/>
              <a:rect l="l" t="t" r="r" b="b"/>
              <a:pathLst>
                <a:path w="28978" h="18144" extrusionOk="0">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6" name="Google Shape;2786;p19"/>
            <p:cNvSpPr/>
            <p:nvPr/>
          </p:nvSpPr>
          <p:spPr>
            <a:xfrm>
              <a:off x="2986991" y="4668503"/>
              <a:ext cx="928209" cy="211341"/>
            </a:xfrm>
            <a:custGeom>
              <a:avLst/>
              <a:gdLst/>
              <a:ahLst/>
              <a:cxnLst/>
              <a:rect l="l" t="t" r="r" b="b"/>
              <a:pathLst>
                <a:path w="28851" h="6569" extrusionOk="0">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7" name="Google Shape;2787;p19"/>
            <p:cNvSpPr/>
            <p:nvPr/>
          </p:nvSpPr>
          <p:spPr>
            <a:xfrm>
              <a:off x="3569951" y="4041177"/>
              <a:ext cx="98577" cy="128175"/>
            </a:xfrm>
            <a:custGeom>
              <a:avLst/>
              <a:gdLst/>
              <a:ahLst/>
              <a:cxnLst/>
              <a:rect l="l" t="t" r="r" b="b"/>
              <a:pathLst>
                <a:path w="3064" h="3984" extrusionOk="0">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8" name="Google Shape;2788;p19"/>
            <p:cNvSpPr/>
            <p:nvPr/>
          </p:nvSpPr>
          <p:spPr>
            <a:xfrm>
              <a:off x="3537747" y="4064663"/>
              <a:ext cx="80335" cy="133387"/>
            </a:xfrm>
            <a:custGeom>
              <a:avLst/>
              <a:gdLst/>
              <a:ahLst/>
              <a:cxnLst/>
              <a:rect l="l" t="t" r="r" b="b"/>
              <a:pathLst>
                <a:path w="2497" h="4146" extrusionOk="0">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9" name="Google Shape;2789;p19"/>
            <p:cNvSpPr/>
            <p:nvPr/>
          </p:nvSpPr>
          <p:spPr>
            <a:xfrm>
              <a:off x="3265023" y="5077058"/>
              <a:ext cx="215749" cy="103016"/>
            </a:xfrm>
            <a:custGeom>
              <a:avLst/>
              <a:gdLst/>
              <a:ahLst/>
              <a:cxnLst/>
              <a:rect l="l" t="t" r="r" b="b"/>
              <a:pathLst>
                <a:path w="6706" h="3202" extrusionOk="0">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0" name="Google Shape;2790;p19"/>
            <p:cNvSpPr/>
            <p:nvPr/>
          </p:nvSpPr>
          <p:spPr>
            <a:xfrm>
              <a:off x="3167960" y="5080662"/>
              <a:ext cx="196188" cy="106909"/>
            </a:xfrm>
            <a:custGeom>
              <a:avLst/>
              <a:gdLst/>
              <a:ahLst/>
              <a:cxnLst/>
              <a:rect l="l" t="t" r="r" b="b"/>
              <a:pathLst>
                <a:path w="6098" h="3323" extrusionOk="0">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1" name="Google Shape;2791;p19"/>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pic>
        <p:nvPicPr>
          <p:cNvPr id="2436" name="Google Shape;2436;p11"/>
          <p:cNvPicPr preferRelativeResize="0"/>
          <p:nvPr/>
        </p:nvPicPr>
        <p:blipFill rotWithShape="1">
          <a:blip r:embed="rId3">
            <a:alphaModFix/>
          </a:blip>
          <a:srcRect/>
          <a:stretch/>
        </p:blipFill>
        <p:spPr>
          <a:xfrm flipH="1">
            <a:off x="0" y="1340346"/>
            <a:ext cx="4365523" cy="3714663"/>
          </a:xfrm>
          <a:prstGeom prst="rect">
            <a:avLst/>
          </a:prstGeom>
          <a:noFill/>
          <a:ln>
            <a:noFill/>
          </a:ln>
        </p:spPr>
      </p:pic>
      <p:sp>
        <p:nvSpPr>
          <p:cNvPr id="2437" name="Google Shape;2437;p11"/>
          <p:cNvSpPr txBox="1"/>
          <p:nvPr/>
        </p:nvSpPr>
        <p:spPr>
          <a:xfrm>
            <a:off x="2875935" y="1556107"/>
            <a:ext cx="5125065"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187E89"/>
              </a:buClr>
              <a:buSzPts val="4800"/>
              <a:buFont typeface="Arial"/>
              <a:buNone/>
            </a:pPr>
            <a:r>
              <a:rPr lang="en-US" sz="2800" b="1">
                <a:solidFill>
                  <a:schemeClr val="accent4">
                    <a:lumMod val="75000"/>
                  </a:schemeClr>
                </a:solidFill>
              </a:rPr>
              <a:t>1. KHÁI NIỆM, VAI TRÒ VÀ ĐẶC ĐIỂM CỦA CẢM ỨNG Ở THỰC VẬT </a:t>
            </a:r>
            <a:endParaRPr sz="2800" b="1">
              <a:solidFill>
                <a:schemeClr val="accent4">
                  <a:lumMod val="75000"/>
                </a:schemeClr>
              </a:solidFill>
            </a:endParaRPr>
          </a:p>
        </p:txBody>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32567059"/>
              </p:ext>
            </p:extLst>
          </p:nvPr>
        </p:nvGraphicFramePr>
        <p:xfrm>
          <a:off x="819809" y="576645"/>
          <a:ext cx="7541994" cy="4049904"/>
        </p:xfrm>
        <a:graphic>
          <a:graphicData uri="http://schemas.openxmlformats.org/drawingml/2006/table">
            <a:tbl>
              <a:tblPr firstRow="1" firstCol="1" bandRow="1">
                <a:tableStyleId>{3B4B98B0-60AC-42C2-AFA5-B58CD77FA1E5}</a:tableStyleId>
              </a:tblPr>
              <a:tblGrid>
                <a:gridCol w="7541994">
                  <a:extLst>
                    <a:ext uri="{9D8B030D-6E8A-4147-A177-3AD203B41FA5}">
                      <a16:colId xmlns:a16="http://schemas.microsoft.com/office/drawing/2014/main" val="3459561452"/>
                    </a:ext>
                  </a:extLst>
                </a:gridCol>
              </a:tblGrid>
              <a:tr h="573993">
                <a:tc>
                  <a:txBody>
                    <a:bodyPr/>
                    <a:lstStyle/>
                    <a:p>
                      <a:pPr marL="0" marR="0" algn="ctr">
                        <a:lnSpc>
                          <a:spcPct val="115000"/>
                        </a:lnSpc>
                        <a:spcBef>
                          <a:spcPts val="0"/>
                        </a:spcBef>
                        <a:spcAft>
                          <a:spcPts val="0"/>
                        </a:spcAft>
                      </a:pPr>
                      <a:r>
                        <a:rPr lang="en-US" sz="1800" dirty="0">
                          <a:effectLst/>
                        </a:rPr>
                        <a:t>PHIẾU HỌC TẬP SỐ 1</a:t>
                      </a:r>
                      <a:endParaRPr lang="vi-VN" sz="1800" dirty="0">
                        <a:effectLst/>
                      </a:endParaRPr>
                    </a:p>
                    <a:p>
                      <a:pPr marL="0" marR="0" algn="ctr">
                        <a:lnSpc>
                          <a:spcPct val="115000"/>
                        </a:lnSpc>
                        <a:spcBef>
                          <a:spcPts val="0"/>
                        </a:spcBef>
                        <a:spcAft>
                          <a:spcPts val="0"/>
                        </a:spcAft>
                        <a:tabLst>
                          <a:tab pos="2627630" algn="l"/>
                          <a:tab pos="4361180" algn="l"/>
                        </a:tabLst>
                      </a:pPr>
                      <a:r>
                        <a:rPr lang="nl-NL" sz="1800" dirty="0">
                          <a:effectLst/>
                        </a:rPr>
                        <a:t>Tìm hiểu khái niệm, vai trò và đặc điểm của cảm ứng ở thực vật</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3994603"/>
                  </a:ext>
                </a:extLst>
              </a:tr>
              <a:tr h="3156957">
                <a:tc>
                  <a:txBody>
                    <a:bodyPr/>
                    <a:lstStyle/>
                    <a:p>
                      <a:pPr marL="0" marR="0" algn="just">
                        <a:lnSpc>
                          <a:spcPct val="115000"/>
                        </a:lnSpc>
                        <a:spcBef>
                          <a:spcPts val="0"/>
                        </a:spcBef>
                        <a:spcAft>
                          <a:spcPts val="0"/>
                        </a:spcAft>
                      </a:pPr>
                      <a:r>
                        <a:rPr lang="en-US" sz="1800" dirty="0">
                          <a:effectLst/>
                        </a:rPr>
                        <a:t>1. Nêu khái niệm cảm ứng ở thực vật? Biểu hiện của cảm ứng?</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a:effectLst/>
                        </a:rPr>
                        <a:t>3. Cảm ứng ở thực vật có đặc điểm gì?</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a:effectLst/>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2201324"/>
                  </a:ext>
                </a:extLst>
              </a:tr>
            </a:tbl>
          </a:graphicData>
        </a:graphic>
      </p:graphicFrame>
    </p:spTree>
    <p:extLst>
      <p:ext uri="{BB962C8B-B14F-4D97-AF65-F5344CB8AC3E}">
        <p14:creationId xmlns:p14="http://schemas.microsoft.com/office/powerpoint/2010/main" val="411475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401" name="Google Shape;2401;p7"/>
          <p:cNvPicPr preferRelativeResize="0"/>
          <p:nvPr/>
        </p:nvPicPr>
        <p:blipFill rotWithShape="1">
          <a:blip r:embed="rId3">
            <a:alphaModFix/>
          </a:blip>
          <a:srcRect/>
          <a:stretch/>
        </p:blipFill>
        <p:spPr>
          <a:xfrm flipH="1">
            <a:off x="6328048" y="1327354"/>
            <a:ext cx="2636879" cy="3737843"/>
          </a:xfrm>
          <a:prstGeom prst="rect">
            <a:avLst/>
          </a:prstGeom>
          <a:noFill/>
          <a:ln>
            <a:noFill/>
          </a:ln>
        </p:spPr>
      </p:pic>
      <p:grpSp>
        <p:nvGrpSpPr>
          <p:cNvPr id="7" name="Group 6">
            <a:extLst>
              <a:ext uri="{FF2B5EF4-FFF2-40B4-BE49-F238E27FC236}">
                <a16:creationId xmlns:a16="http://schemas.microsoft.com/office/drawing/2014/main" id="{2C621EB7-D2E3-48A6-1A31-C5F097F09BDF}"/>
              </a:ext>
            </a:extLst>
          </p:cNvPr>
          <p:cNvGrpSpPr/>
          <p:nvPr/>
        </p:nvGrpSpPr>
        <p:grpSpPr>
          <a:xfrm>
            <a:off x="545226" y="475970"/>
            <a:ext cx="5579318" cy="3226680"/>
            <a:chOff x="545226" y="475970"/>
            <a:chExt cx="5579318" cy="3226680"/>
          </a:xfrm>
        </p:grpSpPr>
        <p:pic>
          <p:nvPicPr>
            <p:cNvPr id="2" name="Google Shape;2282;p2">
              <a:extLst>
                <a:ext uri="{FF2B5EF4-FFF2-40B4-BE49-F238E27FC236}">
                  <a16:creationId xmlns:a16="http://schemas.microsoft.com/office/drawing/2014/main" id="{B32EBBE3-C288-6EE6-3742-68A08101F7C2}"/>
                </a:ext>
              </a:extLst>
            </p:cNvPr>
            <p:cNvPicPr preferRelativeResize="0"/>
            <p:nvPr/>
          </p:nvPicPr>
          <p:blipFill rotWithShape="1">
            <a:blip r:embed="rId4">
              <a:alphaModFix/>
            </a:blip>
            <a:srcRect/>
            <a:stretch/>
          </p:blipFill>
          <p:spPr>
            <a:xfrm>
              <a:off x="1129242" y="1440850"/>
              <a:ext cx="4995302" cy="2261800"/>
            </a:xfrm>
            <a:prstGeom prst="rect">
              <a:avLst/>
            </a:prstGeom>
            <a:noFill/>
            <a:ln>
              <a:noFill/>
            </a:ln>
          </p:spPr>
        </p:pic>
        <p:sp>
          <p:nvSpPr>
            <p:cNvPr id="5" name="TextBox 4">
              <a:extLst>
                <a:ext uri="{FF2B5EF4-FFF2-40B4-BE49-F238E27FC236}">
                  <a16:creationId xmlns:a16="http://schemas.microsoft.com/office/drawing/2014/main" id="{89E9282D-7466-B04E-19EA-4B2D46682CB0}"/>
                </a:ext>
              </a:extLst>
            </p:cNvPr>
            <p:cNvSpPr txBox="1"/>
            <p:nvPr/>
          </p:nvSpPr>
          <p:spPr>
            <a:xfrm>
              <a:off x="1680820" y="1762009"/>
              <a:ext cx="4029941" cy="1619482"/>
            </a:xfrm>
            <a:prstGeom prst="rect">
              <a:avLst/>
            </a:prstGeom>
            <a:noFill/>
          </p:spPr>
          <p:txBody>
            <a:bodyPr wrap="square">
              <a:spAutoFit/>
            </a:bodyPr>
            <a:lstStyle/>
            <a:p>
              <a:pPr marL="0" marR="0" algn="just">
                <a:lnSpc>
                  <a:spcPct val="150000"/>
                </a:lnSpc>
                <a:spcBef>
                  <a:spcPts val="0"/>
                </a:spcBef>
                <a:spcAft>
                  <a:spcPts val="0"/>
                </a:spcAft>
                <a:tabLst>
                  <a:tab pos="742950" algn="l"/>
                </a:tabLst>
              </a:pPr>
              <a:r>
                <a:rPr lang="en-US" sz="2300">
                  <a:effectLst/>
                  <a:latin typeface="+mj-lt"/>
                  <a:ea typeface="Times New Roman" panose="02020603050405020304" pitchFamily="18" charset="0"/>
                </a:rPr>
                <a:t>Trình bày khái niệm, vai trò và đặc điểm của cảm ứng ở thực vật.</a:t>
              </a:r>
              <a:endParaRPr lang="en-US" sz="2300">
                <a:effectLst/>
                <a:latin typeface="+mj-lt"/>
                <a:ea typeface="Calibri" panose="020F0502020204030204" pitchFamily="34" charset="0"/>
              </a:endParaRPr>
            </a:p>
          </p:txBody>
        </p:sp>
        <p:pic>
          <p:nvPicPr>
            <p:cNvPr id="6" name="Picture 46">
              <a:extLst>
                <a:ext uri="{FF2B5EF4-FFF2-40B4-BE49-F238E27FC236}">
                  <a16:creationId xmlns:a16="http://schemas.microsoft.com/office/drawing/2014/main" id="{1182E79F-C729-0739-85A3-1707B22797AE}"/>
                </a:ext>
              </a:extLst>
            </p:cNvPr>
            <p:cNvPicPr>
              <a:picLocks noChangeAspect="1"/>
            </p:cNvPicPr>
            <p:nvPr/>
          </p:nvPicPr>
          <p:blipFill>
            <a:blip r:embed="rId5"/>
            <a:srcRect/>
            <a:stretch>
              <a:fillRect/>
            </a:stretch>
          </p:blipFill>
          <p:spPr>
            <a:xfrm>
              <a:off x="545226" y="475970"/>
              <a:ext cx="1443622" cy="2044067"/>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500"/>
                                        <p:tgtEl>
                                          <p:spTgt spid="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pic>
        <p:nvPicPr>
          <p:cNvPr id="2436" name="Google Shape;2436;p11"/>
          <p:cNvPicPr preferRelativeResize="0"/>
          <p:nvPr/>
        </p:nvPicPr>
        <p:blipFill rotWithShape="1">
          <a:blip r:embed="rId3">
            <a:alphaModFix/>
          </a:blip>
          <a:srcRect/>
          <a:stretch/>
        </p:blipFill>
        <p:spPr>
          <a:xfrm flipH="1">
            <a:off x="0" y="1340346"/>
            <a:ext cx="4365523" cy="3714663"/>
          </a:xfrm>
          <a:prstGeom prst="rect">
            <a:avLst/>
          </a:prstGeom>
          <a:noFill/>
          <a:ln>
            <a:noFill/>
          </a:ln>
        </p:spPr>
      </p:pic>
      <p:sp>
        <p:nvSpPr>
          <p:cNvPr id="2437" name="Google Shape;2437;p11"/>
          <p:cNvSpPr txBox="1"/>
          <p:nvPr/>
        </p:nvSpPr>
        <p:spPr>
          <a:xfrm>
            <a:off x="2875935" y="1556107"/>
            <a:ext cx="5125065" cy="20312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187E89"/>
              </a:buClr>
              <a:buSzPts val="4800"/>
              <a:buFont typeface="Arial"/>
              <a:buNone/>
              <a:tabLst/>
              <a:defRPr/>
            </a:pPr>
            <a:r>
              <a:rPr lang="en-US" sz="2800" b="1">
                <a:solidFill>
                  <a:srgbClr val="49B9AF">
                    <a:lumMod val="75000"/>
                  </a:srgbClr>
                </a:solidFill>
              </a:rPr>
              <a:t>2. CÁC HÌNH THỨC CẢM ỨNG VÀ CƠ CHẾ CẢM ỨNG Ở THỰC VẬT</a:t>
            </a:r>
            <a:endParaRPr kumimoji="0" sz="2800" b="1" i="0" u="none" strike="noStrike" kern="0" cap="none" spc="0" normalizeH="0" baseline="0" noProof="0">
              <a:ln>
                <a:noFill/>
              </a:ln>
              <a:solidFill>
                <a:srgbClr val="49B9AF">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3807891949"/>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17" y="2110412"/>
            <a:ext cx="7713900" cy="704100"/>
          </a:xfrm>
        </p:spPr>
        <p:txBody>
          <a:bodyPr/>
          <a:lstStyle/>
          <a:p>
            <a:r>
              <a:rPr lang="en-US" sz="4400" dirty="0" smtClean="0">
                <a:solidFill>
                  <a:srgbClr val="FF0000"/>
                </a:solidFill>
              </a:rPr>
              <a:t>1. Vận động hướng động</a:t>
            </a:r>
            <a:endParaRPr lang="vi-VN" sz="4400" dirty="0">
              <a:solidFill>
                <a:srgbClr val="FF0000"/>
              </a:solidFill>
            </a:endParaRPr>
          </a:p>
        </p:txBody>
      </p:sp>
    </p:spTree>
    <p:extLst>
      <p:ext uri="{BB962C8B-B14F-4D97-AF65-F5344CB8AC3E}">
        <p14:creationId xmlns:p14="http://schemas.microsoft.com/office/powerpoint/2010/main" val="3483170577"/>
      </p:ext>
    </p:extLst>
  </p:cSld>
  <p:clrMapOvr>
    <a:masterClrMapping/>
  </p:clrMapOvr>
</p:sld>
</file>

<file path=ppt/theme/theme1.xml><?xml version="1.0" encoding="utf-8"?>
<a:theme xmlns:a="http://schemas.openxmlformats.org/drawingml/2006/main" name="Science Subject for High School: Heat Transfer by Slidesgo">
  <a:themeElements>
    <a:clrScheme name="Simple Light">
      <a:dk1>
        <a:srgbClr val="303030"/>
      </a:dk1>
      <a:lt1>
        <a:srgbClr val="BB211C"/>
      </a:lt1>
      <a:dk2>
        <a:srgbClr val="F57E28"/>
      </a:dk2>
      <a:lt2>
        <a:srgbClr val="F6BF46"/>
      </a:lt2>
      <a:accent1>
        <a:srgbClr val="CC9C34"/>
      </a:accent1>
      <a:accent2>
        <a:srgbClr val="FAFAE2"/>
      </a:accent2>
      <a:accent3>
        <a:srgbClr val="FBEFD4"/>
      </a:accent3>
      <a:accent4>
        <a:srgbClr val="49B9AF"/>
      </a:accent4>
      <a:accent5>
        <a:srgbClr val="985D79"/>
      </a:accent5>
      <a:accent6>
        <a:srgbClr val="FFFFFF"/>
      </a:accent6>
      <a:hlink>
        <a:srgbClr val="30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TotalTime>
  <Words>1681</Words>
  <Application>Microsoft Office PowerPoint</Application>
  <PresentationFormat>On-screen Show (16:9)</PresentationFormat>
  <Paragraphs>204</Paragraphs>
  <Slides>49</Slides>
  <Notes>31</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Calibri Light</vt:lpstr>
      <vt:lpstr>Calibri</vt:lpstr>
      <vt:lpstr>Golos Text</vt:lpstr>
      <vt:lpstr>Alexandria</vt:lpstr>
      <vt:lpstr>Bebas Neue</vt:lpstr>
      <vt:lpstr>Arial</vt:lpstr>
      <vt:lpstr>Times New Roman</vt:lpstr>
      <vt:lpstr>Science Subject for High School: Heat Transfer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Vận động hướng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Vận động cảm ứng </vt:lpstr>
      <vt:lpstr>PowerPoint Presentation</vt:lpstr>
      <vt:lpstr>PowerPoint Presentation</vt:lpstr>
      <vt:lpstr>PowerPoint Presentation</vt:lpstr>
      <vt:lpstr>PowerPoint Presentation</vt:lpstr>
      <vt:lpstr>Nêu một số ứng dụng hiện tượng cảm ứng ở thực vật trong thực tiễn. Cho biết mỗi ứng dụng đó dựa trên cơ sở loại cảm ứng nào và đã mang lại lợi ích gì cho con người bằng cách hoàn thành Bảng 15.1.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11</cp:revision>
  <dcterms:modified xsi:type="dcterms:W3CDTF">2024-08-23T08:40:28Z</dcterms:modified>
</cp:coreProperties>
</file>