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3" r:id="rId3"/>
  </p:sldMasterIdLst>
  <p:notesMasterIdLst>
    <p:notesMasterId r:id="rId35"/>
  </p:notesMasterIdLst>
  <p:sldIdLst>
    <p:sldId id="256" r:id="rId4"/>
    <p:sldId id="257" r:id="rId5"/>
    <p:sldId id="269" r:id="rId6"/>
    <p:sldId id="273" r:id="rId7"/>
    <p:sldId id="272" r:id="rId8"/>
    <p:sldId id="259" r:id="rId9"/>
    <p:sldId id="274" r:id="rId10"/>
    <p:sldId id="275" r:id="rId11"/>
    <p:sldId id="276" r:id="rId12"/>
    <p:sldId id="277" r:id="rId13"/>
    <p:sldId id="279" r:id="rId14"/>
    <p:sldId id="260" r:id="rId15"/>
    <p:sldId id="280" r:id="rId16"/>
    <p:sldId id="310" r:id="rId17"/>
    <p:sldId id="284" r:id="rId18"/>
    <p:sldId id="281" r:id="rId19"/>
    <p:sldId id="285" r:id="rId20"/>
    <p:sldId id="286" r:id="rId21"/>
    <p:sldId id="311" r:id="rId22"/>
    <p:sldId id="290" r:id="rId23"/>
    <p:sldId id="300" r:id="rId24"/>
    <p:sldId id="302" r:id="rId25"/>
    <p:sldId id="291" r:id="rId26"/>
    <p:sldId id="303" r:id="rId27"/>
    <p:sldId id="294" r:id="rId28"/>
    <p:sldId id="309" r:id="rId29"/>
    <p:sldId id="305" r:id="rId30"/>
    <p:sldId id="295" r:id="rId31"/>
    <p:sldId id="307" r:id="rId32"/>
    <p:sldId id="308" r:id="rId33"/>
    <p:sldId id="298" r:id="rId34"/>
  </p:sldIdLst>
  <p:sldSz cx="18288000" cy="10287000"/>
  <p:notesSz cx="6858000" cy="9144000"/>
  <p:embeddedFontLst>
    <p:embeddedFont>
      <p:font typeface="Baloo Chettan" panose="020B0604020202020204" charset="0"/>
      <p:regular r:id="rId36"/>
    </p:embeddedFont>
    <p:embeddedFont>
      <p:font typeface="Calibri" panose="020F0502020204030204" pitchFamily="34" charset="0"/>
      <p:regular r:id="rId37"/>
      <p:bold r:id="rId38"/>
      <p:italic r:id="rId39"/>
      <p:boldItalic r:id="rId40"/>
    </p:embeddedFont>
    <p:embeddedFont>
      <p:font typeface="Calibri Light" panose="020F0302020204030204" pitchFamily="34" charset="0"/>
      <p:regular r:id="rId41"/>
      <p:italic r:id="rId42"/>
    </p:embeddedFont>
    <p:embeddedFont>
      <p:font typeface="Cambria" panose="02040503050406030204" pitchFamily="18" charset="0"/>
      <p:regular r:id="rId43"/>
      <p:bold r:id="rId44"/>
      <p:italic r:id="rId45"/>
      <p:boldItalic r:id="rId46"/>
    </p:embeddedFont>
    <p:embeddedFont>
      <p:font typeface="Glacial Indifference" panose="020B0604020202020204" charset="0"/>
      <p:regular r:id="rId47"/>
    </p:embeddedFont>
    <p:embeddedFont>
      <p:font typeface="Glacial Indifference Bold" panose="020B0604020202020204" charset="0"/>
      <p:regular r:id="rId4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66FF66"/>
    <a:srgbClr val="CC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4" d="100"/>
          <a:sy n="54" d="100"/>
        </p:scale>
        <p:origin x="77" y="5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4.fntdata"/><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font" Target="fonts/font7.fntdata"/><Relationship Id="rId47" Type="http://schemas.openxmlformats.org/officeDocument/2006/relationships/font" Target="fonts/font12.fntdata"/><Relationship Id="rId50"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font" Target="fonts/font1.fntdata"/><Relationship Id="rId49"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font" Target="fonts/font9.fntdata"/><Relationship Id="rId52"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notesMaster" Target="notesMasters/notesMaster1.xml"/><Relationship Id="rId43" Type="http://schemas.openxmlformats.org/officeDocument/2006/relationships/font" Target="fonts/font8.fntdata"/><Relationship Id="rId48" Type="http://schemas.openxmlformats.org/officeDocument/2006/relationships/font" Target="fonts/font13.fntdata"/><Relationship Id="rId8" Type="http://schemas.openxmlformats.org/officeDocument/2006/relationships/slide" Target="slides/slide5.xml"/><Relationship Id="rId51"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font" Target="fonts/font3.fntdata"/><Relationship Id="rId46" Type="http://schemas.openxmlformats.org/officeDocument/2006/relationships/font" Target="fonts/font11.fntdata"/><Relationship Id="rId20" Type="http://schemas.openxmlformats.org/officeDocument/2006/relationships/slide" Target="slides/slide17.xml"/><Relationship Id="rId41"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95EFC2-3B39-44B2-A4C6-E98397C085B8}" type="datetimeFigureOut">
              <a:rPr lang="en-US" smtClean="0"/>
              <a:t>8/13/2024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5E6612-CE9F-42EE-8C7D-3A500E69EFFE}" type="slidenum">
              <a:rPr lang="en-US" smtClean="0"/>
              <a:t>‹#›</a:t>
            </a:fld>
            <a:endParaRPr lang="en-US"/>
          </a:p>
        </p:txBody>
      </p:sp>
    </p:spTree>
    <p:extLst>
      <p:ext uri="{BB962C8B-B14F-4D97-AF65-F5344CB8AC3E}">
        <p14:creationId xmlns:p14="http://schemas.microsoft.com/office/powerpoint/2010/main" val="28747792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15E6612-CE9F-42EE-8C7D-3A500E69EFFE}" type="slidenum">
              <a:rPr lang="en-US" smtClean="0"/>
              <a:t>10</a:t>
            </a:fld>
            <a:endParaRPr lang="en-US"/>
          </a:p>
        </p:txBody>
      </p:sp>
    </p:spTree>
    <p:extLst>
      <p:ext uri="{BB962C8B-B14F-4D97-AF65-F5344CB8AC3E}">
        <p14:creationId xmlns:p14="http://schemas.microsoft.com/office/powerpoint/2010/main" val="24992370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15E6612-CE9F-42EE-8C7D-3A500E69EFFE}" type="slidenum">
              <a:rPr lang="en-US" smtClean="0"/>
              <a:t>23</a:t>
            </a:fld>
            <a:endParaRPr lang="en-US"/>
          </a:p>
        </p:txBody>
      </p:sp>
    </p:spTree>
    <p:extLst>
      <p:ext uri="{BB962C8B-B14F-4D97-AF65-F5344CB8AC3E}">
        <p14:creationId xmlns:p14="http://schemas.microsoft.com/office/powerpoint/2010/main" val="28155207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Quang dưỡng hữu cơ: có thể dùng ánh sáng mặt trời và CO2 để tổng hợp chất hữu cơ nhưng cũng cần phải có sự kết hợp với chất hữu cơ. Loài này tương đối hiếm</a:t>
            </a:r>
          </a:p>
          <a:p>
            <a:endParaRPr lang="vi-VN" dirty="0"/>
          </a:p>
          <a:p>
            <a:r>
              <a:rPr lang="vi-VN" dirty="0"/>
              <a:t>Nếu chất cho điện tử là nước </a:t>
            </a:r>
            <a:r>
              <a:rPr lang="vi-VN" dirty="0">
                <a:sym typeface="Wingdings" panose="05000000000000000000" pitchFamily="2" charset="2"/>
              </a:rPr>
              <a:t> có thể tạo thành O2.</a:t>
            </a:r>
          </a:p>
          <a:p>
            <a:endParaRPr lang="vi-VN" dirty="0"/>
          </a:p>
          <a:p>
            <a:r>
              <a:rPr lang="vi-VN" dirty="0"/>
              <a:t>Quang hợp thải oxy: </a:t>
            </a:r>
            <a:r>
              <a:rPr lang="vi-VN" b="1" dirty="0"/>
              <a:t>chuỗi truyền không vòng</a:t>
            </a:r>
          </a:p>
          <a:p>
            <a:r>
              <a:rPr lang="vi-VN" b="0" dirty="0"/>
              <a:t>Quang hợp không thải oxy: </a:t>
            </a:r>
            <a:r>
              <a:rPr lang="vi-VN" b="1" dirty="0"/>
              <a:t>chuỗi truyền vòng</a:t>
            </a:r>
            <a:endParaRPr lang="en-US" b="0" dirty="0"/>
          </a:p>
        </p:txBody>
      </p:sp>
      <p:sp>
        <p:nvSpPr>
          <p:cNvPr id="4" name="Slide Number Placeholder 3"/>
          <p:cNvSpPr>
            <a:spLocks noGrp="1"/>
          </p:cNvSpPr>
          <p:nvPr>
            <p:ph type="sldNum" sz="quarter" idx="5"/>
          </p:nvPr>
        </p:nvSpPr>
        <p:spPr/>
        <p:txBody>
          <a:bodyPr/>
          <a:lstStyle/>
          <a:p>
            <a:fld id="{4963075C-43E5-4330-B949-2D349025919C}" type="slidenum">
              <a:rPr lang="en-US" smtClean="0"/>
              <a:t>25</a:t>
            </a:fld>
            <a:endParaRPr lang="en-US"/>
          </a:p>
        </p:txBody>
      </p:sp>
    </p:spTree>
    <p:extLst>
      <p:ext uri="{BB962C8B-B14F-4D97-AF65-F5344CB8AC3E}">
        <p14:creationId xmlns:p14="http://schemas.microsoft.com/office/powerpoint/2010/main" val="34370699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AB8279AF-EA8C-41C7-BBE0-4CBEF689FEC0}"/>
              </a:ext>
            </a:extLst>
          </p:cNvPr>
          <p:cNvSpPr>
            <a:spLocks noGrp="1"/>
          </p:cNvSpPr>
          <p:nvPr>
            <p:ph type="dt" sz="half" idx="10"/>
          </p:nvPr>
        </p:nvSpPr>
        <p:spPr/>
        <p:txBody>
          <a:bodyPr/>
          <a:lstStyle>
            <a:lvl1pPr>
              <a:defRPr/>
            </a:lvl1pPr>
          </a:lstStyle>
          <a:p>
            <a:pPr defTabSz="1371600">
              <a:defRPr/>
            </a:pPr>
            <a:fld id="{56F3B92E-C57B-4F8F-8769-DCC64C34CB76}" type="datetimeFigureOut">
              <a:rPr lang="en-US" smtClean="0">
                <a:solidFill>
                  <a:prstClr val="black">
                    <a:tint val="75000"/>
                  </a:prstClr>
                </a:solidFill>
              </a:rPr>
              <a:pPr defTabSz="1371600">
                <a:defRPr/>
              </a:pPr>
              <a:t>8/13/2024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890F813-A6B5-4E26-9696-5E77CE4626FD}"/>
              </a:ext>
            </a:extLst>
          </p:cNvPr>
          <p:cNvSpPr>
            <a:spLocks noGrp="1"/>
          </p:cNvSpPr>
          <p:nvPr>
            <p:ph type="ftr" sz="quarter" idx="11"/>
          </p:nvPr>
        </p:nvSpPr>
        <p:spPr/>
        <p:txBody>
          <a:bodyPr/>
          <a:lstStyle>
            <a:lvl1pPr>
              <a:defRPr/>
            </a:lvl1pPr>
          </a:lstStyle>
          <a:p>
            <a:pPr defTabSz="1371600">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91DA167-4A3F-4943-95A0-7EDEB26DAF37}"/>
              </a:ext>
            </a:extLst>
          </p:cNvPr>
          <p:cNvSpPr>
            <a:spLocks noGrp="1"/>
          </p:cNvSpPr>
          <p:nvPr>
            <p:ph type="sldNum" sz="quarter" idx="12"/>
          </p:nvPr>
        </p:nvSpPr>
        <p:spPr/>
        <p:txBody>
          <a:bodyPr/>
          <a:lstStyle>
            <a:lvl1pPr>
              <a:defRPr/>
            </a:lvl1pPr>
          </a:lstStyle>
          <a:p>
            <a:pPr defTabSz="1371600" fontAlgn="base">
              <a:spcBef>
                <a:spcPct val="0"/>
              </a:spcBef>
              <a:spcAft>
                <a:spcPct val="0"/>
              </a:spcAft>
            </a:pPr>
            <a:fld id="{47DF9FA5-9D49-43E1-9D86-89DD308E0AAD}" type="slidenum">
              <a:rPr lang="en-US" altLang="vi-VN" smtClean="0"/>
              <a:pPr defTabSz="1371600" fontAlgn="base">
                <a:spcBef>
                  <a:spcPct val="0"/>
                </a:spcBef>
                <a:spcAft>
                  <a:spcPct val="0"/>
                </a:spcAft>
              </a:pPr>
              <a:t>‹#›</a:t>
            </a:fld>
            <a:endParaRPr lang="en-US" altLang="vi-VN"/>
          </a:p>
        </p:txBody>
      </p:sp>
    </p:spTree>
    <p:extLst>
      <p:ext uri="{BB962C8B-B14F-4D97-AF65-F5344CB8AC3E}">
        <p14:creationId xmlns:p14="http://schemas.microsoft.com/office/powerpoint/2010/main" val="8406290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651D2F-5557-4718-9E3F-7900C3D7FA74}"/>
              </a:ext>
            </a:extLst>
          </p:cNvPr>
          <p:cNvSpPr>
            <a:spLocks noGrp="1"/>
          </p:cNvSpPr>
          <p:nvPr>
            <p:ph type="dt" sz="half" idx="10"/>
          </p:nvPr>
        </p:nvSpPr>
        <p:spPr/>
        <p:txBody>
          <a:bodyPr/>
          <a:lstStyle>
            <a:lvl1pPr>
              <a:defRPr/>
            </a:lvl1pPr>
          </a:lstStyle>
          <a:p>
            <a:pPr defTabSz="1371600">
              <a:defRPr/>
            </a:pPr>
            <a:fld id="{80044157-79BC-48F9-8BEF-D83E39F2A9AA}" type="datetimeFigureOut">
              <a:rPr lang="en-US" smtClean="0">
                <a:solidFill>
                  <a:prstClr val="black">
                    <a:tint val="75000"/>
                  </a:prstClr>
                </a:solidFill>
              </a:rPr>
              <a:pPr defTabSz="1371600">
                <a:defRPr/>
              </a:pPr>
              <a:t>8/13/2024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91BE6AC-A737-4AC0-991C-EB6D852AA73C}"/>
              </a:ext>
            </a:extLst>
          </p:cNvPr>
          <p:cNvSpPr>
            <a:spLocks noGrp="1"/>
          </p:cNvSpPr>
          <p:nvPr>
            <p:ph type="ftr" sz="quarter" idx="11"/>
          </p:nvPr>
        </p:nvSpPr>
        <p:spPr/>
        <p:txBody>
          <a:bodyPr/>
          <a:lstStyle>
            <a:lvl1pPr>
              <a:defRPr/>
            </a:lvl1pPr>
          </a:lstStyle>
          <a:p>
            <a:pPr defTabSz="1371600">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70B0D86-27F1-4A15-B6D3-037310F91DC3}"/>
              </a:ext>
            </a:extLst>
          </p:cNvPr>
          <p:cNvSpPr>
            <a:spLocks noGrp="1"/>
          </p:cNvSpPr>
          <p:nvPr>
            <p:ph type="sldNum" sz="quarter" idx="12"/>
          </p:nvPr>
        </p:nvSpPr>
        <p:spPr/>
        <p:txBody>
          <a:bodyPr/>
          <a:lstStyle>
            <a:lvl1pPr>
              <a:defRPr/>
            </a:lvl1pPr>
          </a:lstStyle>
          <a:p>
            <a:pPr defTabSz="1371600" fontAlgn="base">
              <a:spcBef>
                <a:spcPct val="0"/>
              </a:spcBef>
              <a:spcAft>
                <a:spcPct val="0"/>
              </a:spcAft>
            </a:pPr>
            <a:fld id="{33647739-CF73-4CA1-B549-609FA0411A56}" type="slidenum">
              <a:rPr lang="en-US" altLang="vi-VN" smtClean="0"/>
              <a:pPr defTabSz="1371600" fontAlgn="base">
                <a:spcBef>
                  <a:spcPct val="0"/>
                </a:spcBef>
                <a:spcAft>
                  <a:spcPct val="0"/>
                </a:spcAft>
              </a:pPr>
              <a:t>‹#›</a:t>
            </a:fld>
            <a:endParaRPr lang="en-US" altLang="vi-VN"/>
          </a:p>
        </p:txBody>
      </p:sp>
    </p:spTree>
    <p:extLst>
      <p:ext uri="{BB962C8B-B14F-4D97-AF65-F5344CB8AC3E}">
        <p14:creationId xmlns:p14="http://schemas.microsoft.com/office/powerpoint/2010/main" val="9456670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DE9BBEF1-0D8B-470E-BDD2-D57F8FC88A1A}"/>
              </a:ext>
            </a:extLst>
          </p:cNvPr>
          <p:cNvSpPr>
            <a:spLocks noGrp="1"/>
          </p:cNvSpPr>
          <p:nvPr>
            <p:ph type="dt" sz="half" idx="10"/>
          </p:nvPr>
        </p:nvSpPr>
        <p:spPr/>
        <p:txBody>
          <a:bodyPr/>
          <a:lstStyle>
            <a:lvl1pPr>
              <a:defRPr/>
            </a:lvl1pPr>
          </a:lstStyle>
          <a:p>
            <a:pPr defTabSz="1371600">
              <a:defRPr/>
            </a:pPr>
            <a:fld id="{2099266D-E92E-4294-8ABB-51565770FD85}" type="datetimeFigureOut">
              <a:rPr lang="en-US" smtClean="0">
                <a:solidFill>
                  <a:prstClr val="black">
                    <a:tint val="75000"/>
                  </a:prstClr>
                </a:solidFill>
              </a:rPr>
              <a:pPr defTabSz="1371600">
                <a:defRPr/>
              </a:pPr>
              <a:t>8/13/2024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B4A7D0D-0DF6-42C9-B91C-2F9FDA1830F2}"/>
              </a:ext>
            </a:extLst>
          </p:cNvPr>
          <p:cNvSpPr>
            <a:spLocks noGrp="1"/>
          </p:cNvSpPr>
          <p:nvPr>
            <p:ph type="ftr" sz="quarter" idx="11"/>
          </p:nvPr>
        </p:nvSpPr>
        <p:spPr/>
        <p:txBody>
          <a:bodyPr/>
          <a:lstStyle>
            <a:lvl1pPr>
              <a:defRPr/>
            </a:lvl1pPr>
          </a:lstStyle>
          <a:p>
            <a:pPr defTabSz="1371600">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805EE25-63E8-4F77-B801-48DF9C488762}"/>
              </a:ext>
            </a:extLst>
          </p:cNvPr>
          <p:cNvSpPr>
            <a:spLocks noGrp="1"/>
          </p:cNvSpPr>
          <p:nvPr>
            <p:ph type="sldNum" sz="quarter" idx="12"/>
          </p:nvPr>
        </p:nvSpPr>
        <p:spPr/>
        <p:txBody>
          <a:bodyPr/>
          <a:lstStyle>
            <a:lvl1pPr>
              <a:defRPr/>
            </a:lvl1pPr>
          </a:lstStyle>
          <a:p>
            <a:pPr defTabSz="1371600" fontAlgn="base">
              <a:spcBef>
                <a:spcPct val="0"/>
              </a:spcBef>
              <a:spcAft>
                <a:spcPct val="0"/>
              </a:spcAft>
            </a:pPr>
            <a:fld id="{F26CBF2E-0548-4D14-83B5-99566E81E327}" type="slidenum">
              <a:rPr lang="en-US" altLang="vi-VN" smtClean="0"/>
              <a:pPr defTabSz="1371600" fontAlgn="base">
                <a:spcBef>
                  <a:spcPct val="0"/>
                </a:spcBef>
                <a:spcAft>
                  <a:spcPct val="0"/>
                </a:spcAft>
              </a:pPr>
              <a:t>‹#›</a:t>
            </a:fld>
            <a:endParaRPr lang="en-US" altLang="vi-VN"/>
          </a:p>
        </p:txBody>
      </p:sp>
    </p:spTree>
    <p:extLst>
      <p:ext uri="{BB962C8B-B14F-4D97-AF65-F5344CB8AC3E}">
        <p14:creationId xmlns:p14="http://schemas.microsoft.com/office/powerpoint/2010/main" val="27665410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32E20DF1-204C-4903-9911-79835908B1DD}"/>
              </a:ext>
            </a:extLst>
          </p:cNvPr>
          <p:cNvSpPr>
            <a:spLocks noGrp="1"/>
          </p:cNvSpPr>
          <p:nvPr>
            <p:ph type="dt" sz="half" idx="10"/>
          </p:nvPr>
        </p:nvSpPr>
        <p:spPr/>
        <p:txBody>
          <a:bodyPr/>
          <a:lstStyle>
            <a:lvl1pPr>
              <a:defRPr/>
            </a:lvl1pPr>
          </a:lstStyle>
          <a:p>
            <a:pPr defTabSz="1371600">
              <a:defRPr/>
            </a:pPr>
            <a:fld id="{F9E6033C-7AEF-475E-808C-F9C1CE9159B2}" type="datetimeFigureOut">
              <a:rPr lang="en-US" smtClean="0">
                <a:solidFill>
                  <a:prstClr val="black">
                    <a:tint val="75000"/>
                  </a:prstClr>
                </a:solidFill>
              </a:rPr>
              <a:pPr defTabSz="1371600">
                <a:defRPr/>
              </a:pPr>
              <a:t>8/13/2024</a:t>
            </a:fld>
            <a:endParaRPr lang="en-US">
              <a:solidFill>
                <a:prstClr val="black">
                  <a:tint val="75000"/>
                </a:prstClr>
              </a:solidFill>
            </a:endParaRPr>
          </a:p>
        </p:txBody>
      </p:sp>
      <p:sp>
        <p:nvSpPr>
          <p:cNvPr id="6" name="Footer Placeholder 4">
            <a:extLst>
              <a:ext uri="{FF2B5EF4-FFF2-40B4-BE49-F238E27FC236}">
                <a16:creationId xmlns:a16="http://schemas.microsoft.com/office/drawing/2014/main" id="{F18AF860-92DB-42F2-9EFD-E74802AEF314}"/>
              </a:ext>
            </a:extLst>
          </p:cNvPr>
          <p:cNvSpPr>
            <a:spLocks noGrp="1"/>
          </p:cNvSpPr>
          <p:nvPr>
            <p:ph type="ftr" sz="quarter" idx="11"/>
          </p:nvPr>
        </p:nvSpPr>
        <p:spPr/>
        <p:txBody>
          <a:bodyPr/>
          <a:lstStyle>
            <a:lvl1pPr>
              <a:defRPr/>
            </a:lvl1pPr>
          </a:lstStyle>
          <a:p>
            <a:pPr defTabSz="1371600">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3C326043-3BFD-4FA1-AC3F-CCA7F8F239D8}"/>
              </a:ext>
            </a:extLst>
          </p:cNvPr>
          <p:cNvSpPr>
            <a:spLocks noGrp="1"/>
          </p:cNvSpPr>
          <p:nvPr>
            <p:ph type="sldNum" sz="quarter" idx="12"/>
          </p:nvPr>
        </p:nvSpPr>
        <p:spPr/>
        <p:txBody>
          <a:bodyPr/>
          <a:lstStyle>
            <a:lvl1pPr>
              <a:defRPr/>
            </a:lvl1pPr>
          </a:lstStyle>
          <a:p>
            <a:pPr defTabSz="1371600" fontAlgn="base">
              <a:spcBef>
                <a:spcPct val="0"/>
              </a:spcBef>
              <a:spcAft>
                <a:spcPct val="0"/>
              </a:spcAft>
            </a:pPr>
            <a:fld id="{28B39870-0312-4510-9076-AEB1190697FC}" type="slidenum">
              <a:rPr lang="en-US" altLang="vi-VN" smtClean="0"/>
              <a:pPr defTabSz="1371600" fontAlgn="base">
                <a:spcBef>
                  <a:spcPct val="0"/>
                </a:spcBef>
                <a:spcAft>
                  <a:spcPct val="0"/>
                </a:spcAft>
              </a:pPr>
              <a:t>‹#›</a:t>
            </a:fld>
            <a:endParaRPr lang="en-US" altLang="vi-VN"/>
          </a:p>
        </p:txBody>
      </p:sp>
    </p:spTree>
    <p:extLst>
      <p:ext uri="{BB962C8B-B14F-4D97-AF65-F5344CB8AC3E}">
        <p14:creationId xmlns:p14="http://schemas.microsoft.com/office/powerpoint/2010/main" val="2437895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72FD0031-3B07-4C96-B8CA-B6D86B8C15F3}"/>
              </a:ext>
            </a:extLst>
          </p:cNvPr>
          <p:cNvSpPr>
            <a:spLocks noGrp="1"/>
          </p:cNvSpPr>
          <p:nvPr>
            <p:ph type="dt" sz="half" idx="10"/>
          </p:nvPr>
        </p:nvSpPr>
        <p:spPr/>
        <p:txBody>
          <a:bodyPr/>
          <a:lstStyle>
            <a:lvl1pPr>
              <a:defRPr/>
            </a:lvl1pPr>
          </a:lstStyle>
          <a:p>
            <a:pPr defTabSz="1371600">
              <a:defRPr/>
            </a:pPr>
            <a:fld id="{4ADE3BE0-8DCD-423F-9D4E-6B07D04B2603}" type="datetimeFigureOut">
              <a:rPr lang="en-US" smtClean="0">
                <a:solidFill>
                  <a:prstClr val="black">
                    <a:tint val="75000"/>
                  </a:prstClr>
                </a:solidFill>
              </a:rPr>
              <a:pPr defTabSz="1371600">
                <a:defRPr/>
              </a:pPr>
              <a:t>8/13/2024</a:t>
            </a:fld>
            <a:endParaRPr lang="en-US">
              <a:solidFill>
                <a:prstClr val="black">
                  <a:tint val="75000"/>
                </a:prstClr>
              </a:solidFill>
            </a:endParaRPr>
          </a:p>
        </p:txBody>
      </p:sp>
      <p:sp>
        <p:nvSpPr>
          <p:cNvPr id="8" name="Footer Placeholder 4">
            <a:extLst>
              <a:ext uri="{FF2B5EF4-FFF2-40B4-BE49-F238E27FC236}">
                <a16:creationId xmlns:a16="http://schemas.microsoft.com/office/drawing/2014/main" id="{3F058078-6993-4817-93F1-25482950A7F3}"/>
              </a:ext>
            </a:extLst>
          </p:cNvPr>
          <p:cNvSpPr>
            <a:spLocks noGrp="1"/>
          </p:cNvSpPr>
          <p:nvPr>
            <p:ph type="ftr" sz="quarter" idx="11"/>
          </p:nvPr>
        </p:nvSpPr>
        <p:spPr/>
        <p:txBody>
          <a:bodyPr/>
          <a:lstStyle>
            <a:lvl1pPr>
              <a:defRPr/>
            </a:lvl1pPr>
          </a:lstStyle>
          <a:p>
            <a:pPr defTabSz="1371600">
              <a:defRPr/>
            </a:pPr>
            <a:endParaRPr lang="en-US">
              <a:solidFill>
                <a:prstClr val="black">
                  <a:tint val="75000"/>
                </a:prstClr>
              </a:solidFill>
            </a:endParaRPr>
          </a:p>
        </p:txBody>
      </p:sp>
      <p:sp>
        <p:nvSpPr>
          <p:cNvPr id="9" name="Slide Number Placeholder 5">
            <a:extLst>
              <a:ext uri="{FF2B5EF4-FFF2-40B4-BE49-F238E27FC236}">
                <a16:creationId xmlns:a16="http://schemas.microsoft.com/office/drawing/2014/main" id="{980D608C-F3A8-4C22-A7B0-C0C6A326359D}"/>
              </a:ext>
            </a:extLst>
          </p:cNvPr>
          <p:cNvSpPr>
            <a:spLocks noGrp="1"/>
          </p:cNvSpPr>
          <p:nvPr>
            <p:ph type="sldNum" sz="quarter" idx="12"/>
          </p:nvPr>
        </p:nvSpPr>
        <p:spPr/>
        <p:txBody>
          <a:bodyPr/>
          <a:lstStyle>
            <a:lvl1pPr>
              <a:defRPr/>
            </a:lvl1pPr>
          </a:lstStyle>
          <a:p>
            <a:pPr defTabSz="1371600" fontAlgn="base">
              <a:spcBef>
                <a:spcPct val="0"/>
              </a:spcBef>
              <a:spcAft>
                <a:spcPct val="0"/>
              </a:spcAft>
            </a:pPr>
            <a:fld id="{9A56D9CD-0918-4593-A765-EBC7FC228ACA}" type="slidenum">
              <a:rPr lang="en-US" altLang="vi-VN" smtClean="0"/>
              <a:pPr defTabSz="1371600" fontAlgn="base">
                <a:spcBef>
                  <a:spcPct val="0"/>
                </a:spcBef>
                <a:spcAft>
                  <a:spcPct val="0"/>
                </a:spcAft>
              </a:pPr>
              <a:t>‹#›</a:t>
            </a:fld>
            <a:endParaRPr lang="en-US" altLang="vi-VN"/>
          </a:p>
        </p:txBody>
      </p:sp>
    </p:spTree>
    <p:extLst>
      <p:ext uri="{BB962C8B-B14F-4D97-AF65-F5344CB8AC3E}">
        <p14:creationId xmlns:p14="http://schemas.microsoft.com/office/powerpoint/2010/main" val="11673812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BF1E876A-1D76-45D8-B64E-8365B47B4164}"/>
              </a:ext>
            </a:extLst>
          </p:cNvPr>
          <p:cNvSpPr>
            <a:spLocks noGrp="1"/>
          </p:cNvSpPr>
          <p:nvPr>
            <p:ph type="dt" sz="half" idx="10"/>
          </p:nvPr>
        </p:nvSpPr>
        <p:spPr/>
        <p:txBody>
          <a:bodyPr/>
          <a:lstStyle>
            <a:lvl1pPr>
              <a:defRPr/>
            </a:lvl1pPr>
          </a:lstStyle>
          <a:p>
            <a:pPr defTabSz="1371600">
              <a:defRPr/>
            </a:pPr>
            <a:fld id="{B809F3C6-E1ED-46CF-A023-421165EE7213}" type="datetimeFigureOut">
              <a:rPr lang="en-US" smtClean="0">
                <a:solidFill>
                  <a:prstClr val="black">
                    <a:tint val="75000"/>
                  </a:prstClr>
                </a:solidFill>
              </a:rPr>
              <a:pPr defTabSz="1371600">
                <a:defRPr/>
              </a:pPr>
              <a:t>8/13/2024</a:t>
            </a:fld>
            <a:endParaRPr lang="en-US">
              <a:solidFill>
                <a:prstClr val="black">
                  <a:tint val="75000"/>
                </a:prstClr>
              </a:solidFill>
            </a:endParaRPr>
          </a:p>
        </p:txBody>
      </p:sp>
      <p:sp>
        <p:nvSpPr>
          <p:cNvPr id="4" name="Footer Placeholder 4">
            <a:extLst>
              <a:ext uri="{FF2B5EF4-FFF2-40B4-BE49-F238E27FC236}">
                <a16:creationId xmlns:a16="http://schemas.microsoft.com/office/drawing/2014/main" id="{C457758B-85D1-44C1-9822-165314CCDCC6}"/>
              </a:ext>
            </a:extLst>
          </p:cNvPr>
          <p:cNvSpPr>
            <a:spLocks noGrp="1"/>
          </p:cNvSpPr>
          <p:nvPr>
            <p:ph type="ftr" sz="quarter" idx="11"/>
          </p:nvPr>
        </p:nvSpPr>
        <p:spPr/>
        <p:txBody>
          <a:bodyPr/>
          <a:lstStyle>
            <a:lvl1pPr>
              <a:defRPr/>
            </a:lvl1pPr>
          </a:lstStyle>
          <a:p>
            <a:pPr defTabSz="1371600">
              <a:defRPr/>
            </a:pPr>
            <a:endParaRPr lang="en-US">
              <a:solidFill>
                <a:prstClr val="black">
                  <a:tint val="75000"/>
                </a:prstClr>
              </a:solidFill>
            </a:endParaRPr>
          </a:p>
        </p:txBody>
      </p:sp>
      <p:sp>
        <p:nvSpPr>
          <p:cNvPr id="5" name="Slide Number Placeholder 5">
            <a:extLst>
              <a:ext uri="{FF2B5EF4-FFF2-40B4-BE49-F238E27FC236}">
                <a16:creationId xmlns:a16="http://schemas.microsoft.com/office/drawing/2014/main" id="{E698923B-FB2A-4702-92C5-E7587F6D8B02}"/>
              </a:ext>
            </a:extLst>
          </p:cNvPr>
          <p:cNvSpPr>
            <a:spLocks noGrp="1"/>
          </p:cNvSpPr>
          <p:nvPr>
            <p:ph type="sldNum" sz="quarter" idx="12"/>
          </p:nvPr>
        </p:nvSpPr>
        <p:spPr/>
        <p:txBody>
          <a:bodyPr/>
          <a:lstStyle>
            <a:lvl1pPr>
              <a:defRPr/>
            </a:lvl1pPr>
          </a:lstStyle>
          <a:p>
            <a:pPr defTabSz="1371600" fontAlgn="base">
              <a:spcBef>
                <a:spcPct val="0"/>
              </a:spcBef>
              <a:spcAft>
                <a:spcPct val="0"/>
              </a:spcAft>
            </a:pPr>
            <a:fld id="{9C200D6D-2566-48E8-B2A1-835BB4199A1D}" type="slidenum">
              <a:rPr lang="en-US" altLang="vi-VN" smtClean="0"/>
              <a:pPr defTabSz="1371600" fontAlgn="base">
                <a:spcBef>
                  <a:spcPct val="0"/>
                </a:spcBef>
                <a:spcAft>
                  <a:spcPct val="0"/>
                </a:spcAft>
              </a:pPr>
              <a:t>‹#›</a:t>
            </a:fld>
            <a:endParaRPr lang="en-US" altLang="vi-VN"/>
          </a:p>
        </p:txBody>
      </p:sp>
    </p:spTree>
    <p:extLst>
      <p:ext uri="{BB962C8B-B14F-4D97-AF65-F5344CB8AC3E}">
        <p14:creationId xmlns:p14="http://schemas.microsoft.com/office/powerpoint/2010/main" val="5114944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F5349184-7419-4DAD-9B97-78FF326A2FDE}"/>
              </a:ext>
            </a:extLst>
          </p:cNvPr>
          <p:cNvSpPr>
            <a:spLocks noGrp="1"/>
          </p:cNvSpPr>
          <p:nvPr>
            <p:ph type="dt" sz="half" idx="10"/>
          </p:nvPr>
        </p:nvSpPr>
        <p:spPr/>
        <p:txBody>
          <a:bodyPr/>
          <a:lstStyle>
            <a:lvl1pPr>
              <a:defRPr/>
            </a:lvl1pPr>
          </a:lstStyle>
          <a:p>
            <a:pPr defTabSz="1371600">
              <a:defRPr/>
            </a:pPr>
            <a:fld id="{2057E9B9-27B4-4723-94FB-E4DE7B9FADE8}" type="datetimeFigureOut">
              <a:rPr lang="en-US" smtClean="0">
                <a:solidFill>
                  <a:prstClr val="black">
                    <a:tint val="75000"/>
                  </a:prstClr>
                </a:solidFill>
              </a:rPr>
              <a:pPr defTabSz="1371600">
                <a:defRPr/>
              </a:pPr>
              <a:t>8/13/2024</a:t>
            </a:fld>
            <a:endParaRPr lang="en-US">
              <a:solidFill>
                <a:prstClr val="black">
                  <a:tint val="75000"/>
                </a:prstClr>
              </a:solidFill>
            </a:endParaRPr>
          </a:p>
        </p:txBody>
      </p:sp>
      <p:sp>
        <p:nvSpPr>
          <p:cNvPr id="3" name="Footer Placeholder 4">
            <a:extLst>
              <a:ext uri="{FF2B5EF4-FFF2-40B4-BE49-F238E27FC236}">
                <a16:creationId xmlns:a16="http://schemas.microsoft.com/office/drawing/2014/main" id="{EC55427C-7639-4F6B-B979-607EB7610D89}"/>
              </a:ext>
            </a:extLst>
          </p:cNvPr>
          <p:cNvSpPr>
            <a:spLocks noGrp="1"/>
          </p:cNvSpPr>
          <p:nvPr>
            <p:ph type="ftr" sz="quarter" idx="11"/>
          </p:nvPr>
        </p:nvSpPr>
        <p:spPr/>
        <p:txBody>
          <a:bodyPr/>
          <a:lstStyle>
            <a:lvl1pPr>
              <a:defRPr/>
            </a:lvl1pPr>
          </a:lstStyle>
          <a:p>
            <a:pPr defTabSz="1371600">
              <a:defRPr/>
            </a:pPr>
            <a:endParaRPr lang="en-US">
              <a:solidFill>
                <a:prstClr val="black">
                  <a:tint val="75000"/>
                </a:prstClr>
              </a:solidFill>
            </a:endParaRPr>
          </a:p>
        </p:txBody>
      </p:sp>
      <p:sp>
        <p:nvSpPr>
          <p:cNvPr id="4" name="Slide Number Placeholder 5">
            <a:extLst>
              <a:ext uri="{FF2B5EF4-FFF2-40B4-BE49-F238E27FC236}">
                <a16:creationId xmlns:a16="http://schemas.microsoft.com/office/drawing/2014/main" id="{C3A14FE0-1ED0-48C8-AF2A-49C858A22074}"/>
              </a:ext>
            </a:extLst>
          </p:cNvPr>
          <p:cNvSpPr>
            <a:spLocks noGrp="1"/>
          </p:cNvSpPr>
          <p:nvPr>
            <p:ph type="sldNum" sz="quarter" idx="12"/>
          </p:nvPr>
        </p:nvSpPr>
        <p:spPr/>
        <p:txBody>
          <a:bodyPr/>
          <a:lstStyle>
            <a:lvl1pPr>
              <a:defRPr/>
            </a:lvl1pPr>
          </a:lstStyle>
          <a:p>
            <a:pPr defTabSz="1371600" fontAlgn="base">
              <a:spcBef>
                <a:spcPct val="0"/>
              </a:spcBef>
              <a:spcAft>
                <a:spcPct val="0"/>
              </a:spcAft>
            </a:pPr>
            <a:fld id="{9D8B973B-4B60-4B1C-AD1B-E000F897931B}" type="slidenum">
              <a:rPr lang="en-US" altLang="vi-VN" smtClean="0"/>
              <a:pPr defTabSz="1371600" fontAlgn="base">
                <a:spcBef>
                  <a:spcPct val="0"/>
                </a:spcBef>
                <a:spcAft>
                  <a:spcPct val="0"/>
                </a:spcAft>
              </a:pPr>
              <a:t>‹#›</a:t>
            </a:fld>
            <a:endParaRPr lang="en-US" altLang="vi-VN"/>
          </a:p>
        </p:txBody>
      </p:sp>
    </p:spTree>
    <p:extLst>
      <p:ext uri="{BB962C8B-B14F-4D97-AF65-F5344CB8AC3E}">
        <p14:creationId xmlns:p14="http://schemas.microsoft.com/office/powerpoint/2010/main" val="30582500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3">
            <a:extLst>
              <a:ext uri="{FF2B5EF4-FFF2-40B4-BE49-F238E27FC236}">
                <a16:creationId xmlns:a16="http://schemas.microsoft.com/office/drawing/2014/main" id="{E6EBBF6C-9E8E-4165-88F2-1BD73563C187}"/>
              </a:ext>
            </a:extLst>
          </p:cNvPr>
          <p:cNvSpPr>
            <a:spLocks noGrp="1"/>
          </p:cNvSpPr>
          <p:nvPr>
            <p:ph type="dt" sz="half" idx="10"/>
          </p:nvPr>
        </p:nvSpPr>
        <p:spPr/>
        <p:txBody>
          <a:bodyPr/>
          <a:lstStyle>
            <a:lvl1pPr>
              <a:defRPr/>
            </a:lvl1pPr>
          </a:lstStyle>
          <a:p>
            <a:pPr defTabSz="1371600">
              <a:defRPr/>
            </a:pPr>
            <a:fld id="{06F9E2EB-1C2A-4A27-9B75-E1647158E750}" type="datetimeFigureOut">
              <a:rPr lang="en-US" smtClean="0">
                <a:solidFill>
                  <a:prstClr val="black">
                    <a:tint val="75000"/>
                  </a:prstClr>
                </a:solidFill>
              </a:rPr>
              <a:pPr defTabSz="1371600">
                <a:defRPr/>
              </a:pPr>
              <a:t>8/13/2024</a:t>
            </a:fld>
            <a:endParaRPr lang="en-US">
              <a:solidFill>
                <a:prstClr val="black">
                  <a:tint val="75000"/>
                </a:prstClr>
              </a:solidFill>
            </a:endParaRPr>
          </a:p>
        </p:txBody>
      </p:sp>
      <p:sp>
        <p:nvSpPr>
          <p:cNvPr id="6" name="Footer Placeholder 4">
            <a:extLst>
              <a:ext uri="{FF2B5EF4-FFF2-40B4-BE49-F238E27FC236}">
                <a16:creationId xmlns:a16="http://schemas.microsoft.com/office/drawing/2014/main" id="{4C5AB216-88F3-46F9-A2BB-967E4416DF4A}"/>
              </a:ext>
            </a:extLst>
          </p:cNvPr>
          <p:cNvSpPr>
            <a:spLocks noGrp="1"/>
          </p:cNvSpPr>
          <p:nvPr>
            <p:ph type="ftr" sz="quarter" idx="11"/>
          </p:nvPr>
        </p:nvSpPr>
        <p:spPr/>
        <p:txBody>
          <a:bodyPr/>
          <a:lstStyle>
            <a:lvl1pPr>
              <a:defRPr/>
            </a:lvl1pPr>
          </a:lstStyle>
          <a:p>
            <a:pPr defTabSz="1371600">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57F99EDE-B191-4992-B5E5-16FA083AB7C2}"/>
              </a:ext>
            </a:extLst>
          </p:cNvPr>
          <p:cNvSpPr>
            <a:spLocks noGrp="1"/>
          </p:cNvSpPr>
          <p:nvPr>
            <p:ph type="sldNum" sz="quarter" idx="12"/>
          </p:nvPr>
        </p:nvSpPr>
        <p:spPr/>
        <p:txBody>
          <a:bodyPr/>
          <a:lstStyle>
            <a:lvl1pPr>
              <a:defRPr/>
            </a:lvl1pPr>
          </a:lstStyle>
          <a:p>
            <a:pPr defTabSz="1371600" fontAlgn="base">
              <a:spcBef>
                <a:spcPct val="0"/>
              </a:spcBef>
              <a:spcAft>
                <a:spcPct val="0"/>
              </a:spcAft>
            </a:pPr>
            <a:fld id="{8A33C72D-2704-4593-BC4B-34BD9556DFAD}" type="slidenum">
              <a:rPr lang="en-US" altLang="vi-VN" smtClean="0"/>
              <a:pPr defTabSz="1371600" fontAlgn="base">
                <a:spcBef>
                  <a:spcPct val="0"/>
                </a:spcBef>
                <a:spcAft>
                  <a:spcPct val="0"/>
                </a:spcAft>
              </a:pPr>
              <a:t>‹#›</a:t>
            </a:fld>
            <a:endParaRPr lang="en-US" altLang="vi-VN"/>
          </a:p>
        </p:txBody>
      </p:sp>
    </p:spTree>
    <p:extLst>
      <p:ext uri="{BB962C8B-B14F-4D97-AF65-F5344CB8AC3E}">
        <p14:creationId xmlns:p14="http://schemas.microsoft.com/office/powerpoint/2010/main" val="29407515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p:cNvSpPr>
            <a:spLocks noGrp="1"/>
          </p:cNvSpPr>
          <p:nvPr>
            <p:ph type="pic" idx="1"/>
          </p:nvPr>
        </p:nvSpPr>
        <p:spPr>
          <a:xfrm>
            <a:off x="7774782" y="1481138"/>
            <a:ext cx="9258300" cy="7310438"/>
          </a:xfrm>
        </p:spPr>
        <p:txBody>
          <a:bodyPr rtlCol="0">
            <a:normAutofit/>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pPr lvl="0"/>
            <a:endParaRPr lang="en-US" noProof="0"/>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3">
            <a:extLst>
              <a:ext uri="{FF2B5EF4-FFF2-40B4-BE49-F238E27FC236}">
                <a16:creationId xmlns:a16="http://schemas.microsoft.com/office/drawing/2014/main" id="{85FC2A8F-AB41-486C-BD5A-373A6F3E6EE6}"/>
              </a:ext>
            </a:extLst>
          </p:cNvPr>
          <p:cNvSpPr>
            <a:spLocks noGrp="1"/>
          </p:cNvSpPr>
          <p:nvPr>
            <p:ph type="dt" sz="half" idx="10"/>
          </p:nvPr>
        </p:nvSpPr>
        <p:spPr/>
        <p:txBody>
          <a:bodyPr/>
          <a:lstStyle>
            <a:lvl1pPr>
              <a:defRPr/>
            </a:lvl1pPr>
          </a:lstStyle>
          <a:p>
            <a:pPr defTabSz="1371600">
              <a:defRPr/>
            </a:pPr>
            <a:fld id="{A5E19291-562F-461C-8D24-8F1460D412C8}" type="datetimeFigureOut">
              <a:rPr lang="en-US" smtClean="0">
                <a:solidFill>
                  <a:prstClr val="black">
                    <a:tint val="75000"/>
                  </a:prstClr>
                </a:solidFill>
              </a:rPr>
              <a:pPr defTabSz="1371600">
                <a:defRPr/>
              </a:pPr>
              <a:t>8/13/2024</a:t>
            </a:fld>
            <a:endParaRPr lang="en-US">
              <a:solidFill>
                <a:prstClr val="black">
                  <a:tint val="75000"/>
                </a:prstClr>
              </a:solidFill>
            </a:endParaRPr>
          </a:p>
        </p:txBody>
      </p:sp>
      <p:sp>
        <p:nvSpPr>
          <p:cNvPr id="6" name="Footer Placeholder 4">
            <a:extLst>
              <a:ext uri="{FF2B5EF4-FFF2-40B4-BE49-F238E27FC236}">
                <a16:creationId xmlns:a16="http://schemas.microsoft.com/office/drawing/2014/main" id="{7DAC4B8A-2142-442E-852D-798A81AF4616}"/>
              </a:ext>
            </a:extLst>
          </p:cNvPr>
          <p:cNvSpPr>
            <a:spLocks noGrp="1"/>
          </p:cNvSpPr>
          <p:nvPr>
            <p:ph type="ftr" sz="quarter" idx="11"/>
          </p:nvPr>
        </p:nvSpPr>
        <p:spPr/>
        <p:txBody>
          <a:bodyPr/>
          <a:lstStyle>
            <a:lvl1pPr>
              <a:defRPr/>
            </a:lvl1pPr>
          </a:lstStyle>
          <a:p>
            <a:pPr defTabSz="1371600">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D45710DB-9EB8-4BFA-B80C-327E79FD6A6B}"/>
              </a:ext>
            </a:extLst>
          </p:cNvPr>
          <p:cNvSpPr>
            <a:spLocks noGrp="1"/>
          </p:cNvSpPr>
          <p:nvPr>
            <p:ph type="sldNum" sz="quarter" idx="12"/>
          </p:nvPr>
        </p:nvSpPr>
        <p:spPr/>
        <p:txBody>
          <a:bodyPr/>
          <a:lstStyle>
            <a:lvl1pPr>
              <a:defRPr/>
            </a:lvl1pPr>
          </a:lstStyle>
          <a:p>
            <a:pPr defTabSz="1371600" fontAlgn="base">
              <a:spcBef>
                <a:spcPct val="0"/>
              </a:spcBef>
              <a:spcAft>
                <a:spcPct val="0"/>
              </a:spcAft>
            </a:pPr>
            <a:fld id="{7FDD48F8-1D40-463C-84C8-705CF6E7E2C7}" type="slidenum">
              <a:rPr lang="en-US" altLang="vi-VN" smtClean="0"/>
              <a:pPr defTabSz="1371600" fontAlgn="base">
                <a:spcBef>
                  <a:spcPct val="0"/>
                </a:spcBef>
                <a:spcAft>
                  <a:spcPct val="0"/>
                </a:spcAft>
              </a:pPr>
              <a:t>‹#›</a:t>
            </a:fld>
            <a:endParaRPr lang="en-US" altLang="vi-VN"/>
          </a:p>
        </p:txBody>
      </p:sp>
    </p:spTree>
    <p:extLst>
      <p:ext uri="{BB962C8B-B14F-4D97-AF65-F5344CB8AC3E}">
        <p14:creationId xmlns:p14="http://schemas.microsoft.com/office/powerpoint/2010/main" val="18563685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955B1D-F4C9-4661-9C32-C0495D2930EF}"/>
              </a:ext>
            </a:extLst>
          </p:cNvPr>
          <p:cNvSpPr>
            <a:spLocks noGrp="1"/>
          </p:cNvSpPr>
          <p:nvPr>
            <p:ph type="dt" sz="half" idx="10"/>
          </p:nvPr>
        </p:nvSpPr>
        <p:spPr/>
        <p:txBody>
          <a:bodyPr/>
          <a:lstStyle>
            <a:lvl1pPr>
              <a:defRPr/>
            </a:lvl1pPr>
          </a:lstStyle>
          <a:p>
            <a:pPr defTabSz="1371600">
              <a:defRPr/>
            </a:pPr>
            <a:fld id="{9D4DDDFD-127E-4E4B-89D5-413E162F620B}" type="datetimeFigureOut">
              <a:rPr lang="en-US" smtClean="0">
                <a:solidFill>
                  <a:prstClr val="black">
                    <a:tint val="75000"/>
                  </a:prstClr>
                </a:solidFill>
              </a:rPr>
              <a:pPr defTabSz="1371600">
                <a:defRPr/>
              </a:pPr>
              <a:t>8/13/2024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FF092D6-3863-48A0-9FD1-22511F2801CD}"/>
              </a:ext>
            </a:extLst>
          </p:cNvPr>
          <p:cNvSpPr>
            <a:spLocks noGrp="1"/>
          </p:cNvSpPr>
          <p:nvPr>
            <p:ph type="ftr" sz="quarter" idx="11"/>
          </p:nvPr>
        </p:nvSpPr>
        <p:spPr/>
        <p:txBody>
          <a:bodyPr/>
          <a:lstStyle>
            <a:lvl1pPr>
              <a:defRPr/>
            </a:lvl1pPr>
          </a:lstStyle>
          <a:p>
            <a:pPr defTabSz="1371600">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FD40A7A-3067-4A65-9F7D-48FEF07D74A8}"/>
              </a:ext>
            </a:extLst>
          </p:cNvPr>
          <p:cNvSpPr>
            <a:spLocks noGrp="1"/>
          </p:cNvSpPr>
          <p:nvPr>
            <p:ph type="sldNum" sz="quarter" idx="12"/>
          </p:nvPr>
        </p:nvSpPr>
        <p:spPr/>
        <p:txBody>
          <a:bodyPr/>
          <a:lstStyle>
            <a:lvl1pPr>
              <a:defRPr/>
            </a:lvl1pPr>
          </a:lstStyle>
          <a:p>
            <a:pPr defTabSz="1371600" fontAlgn="base">
              <a:spcBef>
                <a:spcPct val="0"/>
              </a:spcBef>
              <a:spcAft>
                <a:spcPct val="0"/>
              </a:spcAft>
            </a:pPr>
            <a:fld id="{7B7CEB5C-286B-4E3C-8E6E-75114B8DCE9C}" type="slidenum">
              <a:rPr lang="en-US" altLang="vi-VN" smtClean="0"/>
              <a:pPr defTabSz="1371600" fontAlgn="base">
                <a:spcBef>
                  <a:spcPct val="0"/>
                </a:spcBef>
                <a:spcAft>
                  <a:spcPct val="0"/>
                </a:spcAft>
              </a:pPr>
              <a:t>‹#›</a:t>
            </a:fld>
            <a:endParaRPr lang="en-US" altLang="vi-VN"/>
          </a:p>
        </p:txBody>
      </p:sp>
    </p:spTree>
    <p:extLst>
      <p:ext uri="{BB962C8B-B14F-4D97-AF65-F5344CB8AC3E}">
        <p14:creationId xmlns:p14="http://schemas.microsoft.com/office/powerpoint/2010/main" val="16797078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2DF9C0-77F6-4BE5-8FF4-D4205467979B}"/>
              </a:ext>
            </a:extLst>
          </p:cNvPr>
          <p:cNvSpPr>
            <a:spLocks noGrp="1"/>
          </p:cNvSpPr>
          <p:nvPr>
            <p:ph type="dt" sz="half" idx="10"/>
          </p:nvPr>
        </p:nvSpPr>
        <p:spPr/>
        <p:txBody>
          <a:bodyPr/>
          <a:lstStyle>
            <a:lvl1pPr>
              <a:defRPr/>
            </a:lvl1pPr>
          </a:lstStyle>
          <a:p>
            <a:pPr defTabSz="1371600">
              <a:defRPr/>
            </a:pPr>
            <a:fld id="{95B5CF11-7DEB-48D2-8BCF-E556D7CB5FA2}" type="datetimeFigureOut">
              <a:rPr lang="en-US" smtClean="0">
                <a:solidFill>
                  <a:prstClr val="black">
                    <a:tint val="75000"/>
                  </a:prstClr>
                </a:solidFill>
              </a:rPr>
              <a:pPr defTabSz="1371600">
                <a:defRPr/>
              </a:pPr>
              <a:t>8/13/2024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31BD31B-FEEF-4322-888A-CB775C0C4FC4}"/>
              </a:ext>
            </a:extLst>
          </p:cNvPr>
          <p:cNvSpPr>
            <a:spLocks noGrp="1"/>
          </p:cNvSpPr>
          <p:nvPr>
            <p:ph type="ftr" sz="quarter" idx="11"/>
          </p:nvPr>
        </p:nvSpPr>
        <p:spPr/>
        <p:txBody>
          <a:bodyPr/>
          <a:lstStyle>
            <a:lvl1pPr>
              <a:defRPr/>
            </a:lvl1pPr>
          </a:lstStyle>
          <a:p>
            <a:pPr defTabSz="1371600">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03D9743-41F1-42C5-A516-74419245D6AE}"/>
              </a:ext>
            </a:extLst>
          </p:cNvPr>
          <p:cNvSpPr>
            <a:spLocks noGrp="1"/>
          </p:cNvSpPr>
          <p:nvPr>
            <p:ph type="sldNum" sz="quarter" idx="12"/>
          </p:nvPr>
        </p:nvSpPr>
        <p:spPr/>
        <p:txBody>
          <a:bodyPr/>
          <a:lstStyle>
            <a:lvl1pPr>
              <a:defRPr/>
            </a:lvl1pPr>
          </a:lstStyle>
          <a:p>
            <a:pPr defTabSz="1371600" fontAlgn="base">
              <a:spcBef>
                <a:spcPct val="0"/>
              </a:spcBef>
              <a:spcAft>
                <a:spcPct val="0"/>
              </a:spcAft>
            </a:pPr>
            <a:fld id="{D7FEF415-C7F6-4A87-B440-321CF721C009}" type="slidenum">
              <a:rPr lang="en-US" altLang="vi-VN" smtClean="0"/>
              <a:pPr defTabSz="1371600" fontAlgn="base">
                <a:spcBef>
                  <a:spcPct val="0"/>
                </a:spcBef>
                <a:spcAft>
                  <a:spcPct val="0"/>
                </a:spcAft>
              </a:pPr>
              <a:t>‹#›</a:t>
            </a:fld>
            <a:endParaRPr lang="en-US" altLang="vi-VN"/>
          </a:p>
        </p:txBody>
      </p:sp>
    </p:spTree>
    <p:extLst>
      <p:ext uri="{BB962C8B-B14F-4D97-AF65-F5344CB8AC3E}">
        <p14:creationId xmlns:p14="http://schemas.microsoft.com/office/powerpoint/2010/main" val="16193032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3_Agenda slide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41469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p:cNvSpPr>
            <a:spLocks noGrp="1"/>
          </p:cNvSpPr>
          <p:nvPr>
            <p:ph type="dt" sz="half" idx="10"/>
          </p:nvPr>
        </p:nvSpPr>
        <p:spPr/>
        <p:txBody>
          <a:bodyPr/>
          <a:lstStyle/>
          <a:p>
            <a:fld id="{63A1C593-65D0-4073-BCC9-577B9352EA97}" type="datetimeFigureOut">
              <a:rPr lang="en-US" smtClean="0">
                <a:solidFill>
                  <a:prstClr val="black">
                    <a:tint val="75000"/>
                  </a:prstClr>
                </a:solidFill>
              </a:rPr>
              <a:pPr/>
              <a:t>8/13/2024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B618960-8005-486C-9A75-10CB2AAC1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4510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solidFill>
                  <a:prstClr val="black">
                    <a:tint val="75000"/>
                  </a:prstClr>
                </a:solidFill>
              </a:rPr>
              <a:pPr/>
              <a:t>8/13/2024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B618960-8005-486C-9A75-10CB2AAC1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370144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3A1C593-65D0-4073-BCC9-577B9352EA97}" type="datetimeFigureOut">
              <a:rPr lang="en-US" smtClean="0">
                <a:solidFill>
                  <a:prstClr val="black">
                    <a:tint val="75000"/>
                  </a:prstClr>
                </a:solidFill>
              </a:rPr>
              <a:pPr/>
              <a:t>8/13/2024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B618960-8005-486C-9A75-10CB2AAC1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680352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3A1C593-65D0-4073-BCC9-577B9352EA97}" type="datetimeFigureOut">
              <a:rPr lang="en-US" smtClean="0">
                <a:solidFill>
                  <a:prstClr val="black">
                    <a:tint val="75000"/>
                  </a:prstClr>
                </a:solidFill>
              </a:rPr>
              <a:pPr/>
              <a:t>8/13/2024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B618960-8005-486C-9A75-10CB2AAC1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74652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3A1C593-65D0-4073-BCC9-577B9352EA97}" type="datetimeFigureOut">
              <a:rPr lang="en-US" smtClean="0">
                <a:solidFill>
                  <a:prstClr val="black">
                    <a:tint val="75000"/>
                  </a:prstClr>
                </a:solidFill>
              </a:rPr>
              <a:pPr/>
              <a:t>8/13/2024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B618960-8005-486C-9A75-10CB2AAC1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983661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3A1C593-65D0-4073-BCC9-577B9352EA97}" type="datetimeFigureOut">
              <a:rPr lang="en-US" smtClean="0">
                <a:solidFill>
                  <a:prstClr val="black">
                    <a:tint val="75000"/>
                  </a:prstClr>
                </a:solidFill>
              </a:rPr>
              <a:pPr/>
              <a:t>8/13/2024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B618960-8005-486C-9A75-10CB2AAC1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0857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A1C593-65D0-4073-BCC9-577B9352EA97}" type="datetimeFigureOut">
              <a:rPr lang="en-US" smtClean="0">
                <a:solidFill>
                  <a:prstClr val="black">
                    <a:tint val="75000"/>
                  </a:prstClr>
                </a:solidFill>
              </a:rPr>
              <a:pPr/>
              <a:t>8/13/2024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B618960-8005-486C-9A75-10CB2AAC1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50910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solidFill>
                  <a:prstClr val="black">
                    <a:tint val="75000"/>
                  </a:prstClr>
                </a:solidFill>
              </a:rPr>
              <a:pPr/>
              <a:t>8/13/2024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B618960-8005-486C-9A75-10CB2AAC1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706705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solidFill>
                  <a:prstClr val="black">
                    <a:tint val="75000"/>
                  </a:prstClr>
                </a:solidFill>
              </a:rPr>
              <a:pPr/>
              <a:t>8/13/2024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B618960-8005-486C-9A75-10CB2AAC1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734202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solidFill>
                  <a:prstClr val="black">
                    <a:tint val="75000"/>
                  </a:prstClr>
                </a:solidFill>
              </a:rPr>
              <a:pPr/>
              <a:t>8/13/2024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B618960-8005-486C-9A75-10CB2AAC1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768212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solidFill>
                  <a:prstClr val="black">
                    <a:tint val="75000"/>
                  </a:prstClr>
                </a:solidFill>
              </a:rPr>
              <a:pPr/>
              <a:t>8/13/2024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B618960-8005-486C-9A75-10CB2AAC1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283206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3_Agenda slide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81961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8/13/2024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8/13/2024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8/13/2024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FF8E1FE0-6998-4128-876C-2BC9F6EF3736}"/>
              </a:ext>
            </a:extLst>
          </p:cNvPr>
          <p:cNvSpPr>
            <a:spLocks noGrp="1"/>
          </p:cNvSpPr>
          <p:nvPr>
            <p:ph type="title"/>
          </p:nvPr>
        </p:nvSpPr>
        <p:spPr bwMode="auto">
          <a:xfrm>
            <a:off x="1257300" y="547688"/>
            <a:ext cx="15773400" cy="1988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C8091F2A-5B81-4A71-949C-E1060E71BE5C}"/>
              </a:ext>
            </a:extLst>
          </p:cNvPr>
          <p:cNvSpPr>
            <a:spLocks noGrp="1"/>
          </p:cNvSpPr>
          <p:nvPr>
            <p:ph type="body" idx="1"/>
          </p:nvPr>
        </p:nvSpPr>
        <p:spPr bwMode="auto">
          <a:xfrm>
            <a:off x="1257300" y="2738438"/>
            <a:ext cx="15773400" cy="6527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F3EF16EB-8426-4817-B9ED-776C7CDD1719}"/>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eaLnBrk="1" fontAlgn="auto" hangingPunct="1">
              <a:spcBef>
                <a:spcPts val="0"/>
              </a:spcBef>
              <a:spcAft>
                <a:spcPts val="0"/>
              </a:spcAft>
              <a:defRPr sz="1800">
                <a:solidFill>
                  <a:schemeClr val="tx1">
                    <a:tint val="75000"/>
                  </a:schemeClr>
                </a:solidFill>
                <a:latin typeface="+mn-lt"/>
              </a:defRPr>
            </a:lvl1pPr>
          </a:lstStyle>
          <a:p>
            <a:pPr defTabSz="1371600">
              <a:defRPr/>
            </a:pPr>
            <a:fld id="{6423CA87-0F4F-4B07-97E7-084E2F3F9A8A}" type="datetimeFigureOut">
              <a:rPr lang="en-US" smtClean="0">
                <a:solidFill>
                  <a:prstClr val="black">
                    <a:tint val="75000"/>
                  </a:prstClr>
                </a:solidFill>
              </a:rPr>
              <a:pPr defTabSz="1371600">
                <a:defRPr/>
              </a:pPr>
              <a:t>8/13/2024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FD139ED-B1DD-46B8-9833-500B39205894}"/>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eaLnBrk="1" fontAlgn="auto" hangingPunct="1">
              <a:spcBef>
                <a:spcPts val="0"/>
              </a:spcBef>
              <a:spcAft>
                <a:spcPts val="0"/>
              </a:spcAft>
              <a:defRPr sz="1800">
                <a:solidFill>
                  <a:schemeClr val="tx1">
                    <a:tint val="75000"/>
                  </a:schemeClr>
                </a:solidFill>
                <a:latin typeface="+mn-lt"/>
              </a:defRPr>
            </a:lvl1pPr>
          </a:lstStyle>
          <a:p>
            <a:pPr defTabSz="1371600">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BE22476-6DA4-4C94-AC28-E6B59E7816A2}"/>
              </a:ext>
            </a:extLst>
          </p:cNvPr>
          <p:cNvSpPr>
            <a:spLocks noGrp="1"/>
          </p:cNvSpPr>
          <p:nvPr>
            <p:ph type="sldNum" sz="quarter" idx="4"/>
          </p:nvPr>
        </p:nvSpPr>
        <p:spPr>
          <a:xfrm>
            <a:off x="12915900" y="9534526"/>
            <a:ext cx="4114800" cy="547688"/>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800">
                <a:solidFill>
                  <a:srgbClr val="898989"/>
                </a:solidFill>
              </a:defRPr>
            </a:lvl1pPr>
          </a:lstStyle>
          <a:p>
            <a:pPr defTabSz="1371600" fontAlgn="base">
              <a:spcBef>
                <a:spcPct val="0"/>
              </a:spcBef>
              <a:spcAft>
                <a:spcPct val="0"/>
              </a:spcAft>
            </a:pPr>
            <a:fld id="{9B1D5F19-E931-424F-B5D3-6E74D19C39FB}" type="slidenum">
              <a:rPr lang="en-US" altLang="vi-VN" smtClean="0"/>
              <a:pPr defTabSz="1371600" fontAlgn="base">
                <a:spcBef>
                  <a:spcPct val="0"/>
                </a:spcBef>
                <a:spcAft>
                  <a:spcPct val="0"/>
                </a:spcAft>
              </a:pPr>
              <a:t>‹#›</a:t>
            </a:fld>
            <a:endParaRPr lang="en-US" altLang="vi-VN"/>
          </a:p>
        </p:txBody>
      </p:sp>
    </p:spTree>
    <p:extLst>
      <p:ext uri="{BB962C8B-B14F-4D97-AF65-F5344CB8AC3E}">
        <p14:creationId xmlns:p14="http://schemas.microsoft.com/office/powerpoint/2010/main" val="30161444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rtl="0" eaLnBrk="0" fontAlgn="base" hangingPunct="0">
        <a:lnSpc>
          <a:spcPct val="90000"/>
        </a:lnSpc>
        <a:spcBef>
          <a:spcPct val="0"/>
        </a:spcBef>
        <a:spcAft>
          <a:spcPct val="0"/>
        </a:spcAft>
        <a:defRPr sz="6600" kern="1200">
          <a:solidFill>
            <a:schemeClr val="tx1"/>
          </a:solidFill>
          <a:latin typeface="+mj-lt"/>
          <a:ea typeface="+mj-ea"/>
          <a:cs typeface="+mj-cs"/>
        </a:defRPr>
      </a:lvl1pPr>
      <a:lvl2pPr algn="l" rtl="0" eaLnBrk="0" fontAlgn="base" hangingPunct="0">
        <a:lnSpc>
          <a:spcPct val="90000"/>
        </a:lnSpc>
        <a:spcBef>
          <a:spcPct val="0"/>
        </a:spcBef>
        <a:spcAft>
          <a:spcPct val="0"/>
        </a:spcAft>
        <a:defRPr sz="66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66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66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6600">
          <a:solidFill>
            <a:schemeClr val="tx1"/>
          </a:solidFill>
          <a:latin typeface="Calibri Light" panose="020F0302020204030204" pitchFamily="34" charset="0"/>
        </a:defRPr>
      </a:lvl5pPr>
      <a:lvl6pPr marL="685800" algn="l" rtl="0" fontAlgn="base">
        <a:lnSpc>
          <a:spcPct val="90000"/>
        </a:lnSpc>
        <a:spcBef>
          <a:spcPct val="0"/>
        </a:spcBef>
        <a:spcAft>
          <a:spcPct val="0"/>
        </a:spcAft>
        <a:defRPr sz="6600">
          <a:solidFill>
            <a:schemeClr val="tx1"/>
          </a:solidFill>
          <a:latin typeface="Calibri Light" panose="020F0302020204030204" pitchFamily="34" charset="0"/>
        </a:defRPr>
      </a:lvl6pPr>
      <a:lvl7pPr marL="1371600" algn="l" rtl="0" fontAlgn="base">
        <a:lnSpc>
          <a:spcPct val="90000"/>
        </a:lnSpc>
        <a:spcBef>
          <a:spcPct val="0"/>
        </a:spcBef>
        <a:spcAft>
          <a:spcPct val="0"/>
        </a:spcAft>
        <a:defRPr sz="6600">
          <a:solidFill>
            <a:schemeClr val="tx1"/>
          </a:solidFill>
          <a:latin typeface="Calibri Light" panose="020F0302020204030204" pitchFamily="34" charset="0"/>
        </a:defRPr>
      </a:lvl7pPr>
      <a:lvl8pPr marL="2057400" algn="l" rtl="0" fontAlgn="base">
        <a:lnSpc>
          <a:spcPct val="90000"/>
        </a:lnSpc>
        <a:spcBef>
          <a:spcPct val="0"/>
        </a:spcBef>
        <a:spcAft>
          <a:spcPct val="0"/>
        </a:spcAft>
        <a:defRPr sz="6600">
          <a:solidFill>
            <a:schemeClr val="tx1"/>
          </a:solidFill>
          <a:latin typeface="Calibri Light" panose="020F0302020204030204" pitchFamily="34" charset="0"/>
        </a:defRPr>
      </a:lvl8pPr>
      <a:lvl9pPr marL="2743200" algn="l" rtl="0" fontAlgn="base">
        <a:lnSpc>
          <a:spcPct val="90000"/>
        </a:lnSpc>
        <a:spcBef>
          <a:spcPct val="0"/>
        </a:spcBef>
        <a:spcAft>
          <a:spcPct val="0"/>
        </a:spcAft>
        <a:defRPr sz="6600">
          <a:solidFill>
            <a:schemeClr val="tx1"/>
          </a:solidFill>
          <a:latin typeface="Calibri Light" panose="020F0302020204030204" pitchFamily="34" charset="0"/>
        </a:defRPr>
      </a:lvl9pPr>
    </p:titleStyle>
    <p:bodyStyle>
      <a:lvl1pPr marL="342900" indent="-342900" algn="l" rtl="0" eaLnBrk="0" fontAlgn="base" hangingPunct="0">
        <a:lnSpc>
          <a:spcPct val="90000"/>
        </a:lnSpc>
        <a:spcBef>
          <a:spcPts val="1500"/>
        </a:spcBef>
        <a:spcAft>
          <a:spcPct val="0"/>
        </a:spcAft>
        <a:buFont typeface="Arial" panose="020B0604020202020204" pitchFamily="34" charset="0"/>
        <a:buChar char="•"/>
        <a:defRPr sz="4200" kern="1200">
          <a:solidFill>
            <a:schemeClr val="tx1"/>
          </a:solidFill>
          <a:latin typeface="+mn-lt"/>
          <a:ea typeface="+mn-ea"/>
          <a:cs typeface="+mn-cs"/>
        </a:defRPr>
      </a:lvl1pPr>
      <a:lvl2pPr marL="1028700" indent="-342900" algn="l" rtl="0" eaLnBrk="0" fontAlgn="base" hangingPunct="0">
        <a:lnSpc>
          <a:spcPct val="90000"/>
        </a:lnSpc>
        <a:spcBef>
          <a:spcPts val="750"/>
        </a:spcBef>
        <a:spcAft>
          <a:spcPct val="0"/>
        </a:spcAft>
        <a:buFont typeface="Arial" panose="020B0604020202020204" pitchFamily="34" charset="0"/>
        <a:buChar char="•"/>
        <a:defRPr sz="3600" kern="1200">
          <a:solidFill>
            <a:schemeClr val="tx1"/>
          </a:solidFill>
          <a:latin typeface="+mn-lt"/>
          <a:ea typeface="+mn-ea"/>
          <a:cs typeface="+mn-cs"/>
        </a:defRPr>
      </a:lvl2pPr>
      <a:lvl3pPr marL="1714500" indent="-342900" algn="l" rtl="0" eaLnBrk="0" fontAlgn="base" hangingPunct="0">
        <a:lnSpc>
          <a:spcPct val="90000"/>
        </a:lnSpc>
        <a:spcBef>
          <a:spcPts val="750"/>
        </a:spcBef>
        <a:spcAft>
          <a:spcPct val="0"/>
        </a:spcAft>
        <a:buFont typeface="Arial" panose="020B0604020202020204" pitchFamily="34" charset="0"/>
        <a:buChar char="•"/>
        <a:defRPr sz="3000" kern="1200">
          <a:solidFill>
            <a:schemeClr val="tx1"/>
          </a:solidFill>
          <a:latin typeface="+mn-lt"/>
          <a:ea typeface="+mn-ea"/>
          <a:cs typeface="+mn-cs"/>
        </a:defRPr>
      </a:lvl3pPr>
      <a:lvl4pPr marL="2400300" indent="-342900" algn="l" rtl="0" eaLnBrk="0" fontAlgn="base" hangingPunct="0">
        <a:lnSpc>
          <a:spcPct val="90000"/>
        </a:lnSpc>
        <a:spcBef>
          <a:spcPts val="750"/>
        </a:spcBef>
        <a:spcAft>
          <a:spcPct val="0"/>
        </a:spcAft>
        <a:buFont typeface="Arial" panose="020B0604020202020204" pitchFamily="34" charset="0"/>
        <a:buChar char="•"/>
        <a:defRPr kern="1200">
          <a:solidFill>
            <a:schemeClr val="tx1"/>
          </a:solidFill>
          <a:latin typeface="+mn-lt"/>
          <a:ea typeface="+mn-ea"/>
          <a:cs typeface="+mn-cs"/>
        </a:defRPr>
      </a:lvl4pPr>
      <a:lvl5pPr marL="3086100" indent="-342900" algn="l" rtl="0" eaLnBrk="0" fontAlgn="base" hangingPunct="0">
        <a:lnSpc>
          <a:spcPct val="90000"/>
        </a:lnSpc>
        <a:spcBef>
          <a:spcPts val="750"/>
        </a:spcBef>
        <a:spcAft>
          <a:spcPct val="0"/>
        </a:spcAft>
        <a:buFont typeface="Arial" panose="020B0604020202020204" pitchFamily="34" charset="0"/>
        <a:buChar char="•"/>
        <a:defRPr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63A1C593-65D0-4073-BCC9-577B9352EA97}" type="datetimeFigureOut">
              <a:rPr lang="en-US" smtClean="0">
                <a:solidFill>
                  <a:prstClr val="black">
                    <a:tint val="75000"/>
                  </a:prstClr>
                </a:solidFill>
              </a:rPr>
              <a:pPr/>
              <a:t>8/13/2024</a:t>
            </a:fld>
            <a:endParaRPr lang="en-US">
              <a:solidFill>
                <a:prstClr val="black">
                  <a:tint val="75000"/>
                </a:prstClr>
              </a:solidFill>
            </a:endParaRPr>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9B618960-8005-486C-9A75-10CB2AAC1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6845821"/>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7.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image" Target="../media/image16.sv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3.svg"/><Relationship Id="rId7" Type="http://schemas.openxmlformats.org/officeDocument/2006/relationships/image" Target="../media/image25.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9.svg"/><Relationship Id="rId4" Type="http://schemas.openxmlformats.org/officeDocument/2006/relationships/image" Target="../media/image8.png"/><Relationship Id="rId9" Type="http://schemas.openxmlformats.org/officeDocument/2006/relationships/image" Target="../media/image27.svg"/></Relationships>
</file>

<file path=ppt/slides/_rels/slide16.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13.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19.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15.xml"/><Relationship Id="rId5" Type="http://schemas.openxmlformats.org/officeDocument/2006/relationships/image" Target="../media/image38.pn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9.png"/><Relationship Id="rId1" Type="http://schemas.openxmlformats.org/officeDocument/2006/relationships/slideLayout" Target="../slideLayouts/slideLayout15.xml"/><Relationship Id="rId4" Type="http://schemas.openxmlformats.org/officeDocument/2006/relationships/image" Target="../media/image9.sv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0.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9.png"/><Relationship Id="rId5" Type="http://schemas.openxmlformats.org/officeDocument/2006/relationships/image" Target="../media/image12.svg"/><Relationship Id="rId4" Type="http://schemas.openxmlformats.org/officeDocument/2006/relationships/image" Target="../media/image11.png"/></Relationships>
</file>

<file path=ppt/slides/_rels/slide22.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9.png"/><Relationship Id="rId3" Type="http://schemas.openxmlformats.org/officeDocument/2006/relationships/image" Target="../media/image49.png"/><Relationship Id="rId7" Type="http://schemas.openxmlformats.org/officeDocument/2006/relationships/image" Target="../media/image53.png"/><Relationship Id="rId12" Type="http://schemas.openxmlformats.org/officeDocument/2006/relationships/image" Target="../media/image58.png"/><Relationship Id="rId2" Type="http://schemas.openxmlformats.org/officeDocument/2006/relationships/image" Target="../media/image48.png"/><Relationship Id="rId1" Type="http://schemas.openxmlformats.org/officeDocument/2006/relationships/slideLayout" Target="../slideLayouts/slideLayout30.xml"/><Relationship Id="rId6" Type="http://schemas.openxmlformats.org/officeDocument/2006/relationships/image" Target="../media/image52.png"/><Relationship Id="rId11" Type="http://schemas.openxmlformats.org/officeDocument/2006/relationships/image" Target="../media/image57.png"/><Relationship Id="rId5" Type="http://schemas.openxmlformats.org/officeDocument/2006/relationships/image" Target="../media/image51.png"/><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60.png"/></Relationships>
</file>

<file path=ppt/slides/_rels/slide29.xml.rels><?xml version="1.0" encoding="UTF-8" standalone="yes"?>
<Relationships xmlns="http://schemas.openxmlformats.org/package/2006/relationships"><Relationship Id="rId8" Type="http://schemas.openxmlformats.org/officeDocument/2006/relationships/image" Target="../media/image65.svg"/><Relationship Id="rId3" Type="http://schemas.openxmlformats.org/officeDocument/2006/relationships/image" Target="../media/image4.png"/><Relationship Id="rId7" Type="http://schemas.openxmlformats.org/officeDocument/2006/relationships/image" Target="../media/image64.png"/><Relationship Id="rId2" Type="http://schemas.openxmlformats.org/officeDocument/2006/relationships/image" Target="../media/image61.png"/><Relationship Id="rId1" Type="http://schemas.openxmlformats.org/officeDocument/2006/relationships/slideLayout" Target="../slideLayouts/slideLayout7.xml"/><Relationship Id="rId6" Type="http://schemas.openxmlformats.org/officeDocument/2006/relationships/image" Target="../media/image63.svg"/><Relationship Id="rId5" Type="http://schemas.openxmlformats.org/officeDocument/2006/relationships/image" Target="../media/image62.png"/><Relationship Id="rId10" Type="http://schemas.openxmlformats.org/officeDocument/2006/relationships/image" Target="../media/image67.svg"/><Relationship Id="rId4" Type="http://schemas.openxmlformats.org/officeDocument/2006/relationships/image" Target="../media/image5.svg"/><Relationship Id="rId9" Type="http://schemas.openxmlformats.org/officeDocument/2006/relationships/image" Target="../media/image66.png"/></Relationships>
</file>

<file path=ppt/slides/_rels/slide3.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8" Type="http://schemas.openxmlformats.org/officeDocument/2006/relationships/image" Target="../media/image69.svg"/><Relationship Id="rId3" Type="http://schemas.openxmlformats.org/officeDocument/2006/relationships/image" Target="../media/image2.png"/><Relationship Id="rId7" Type="http://schemas.openxmlformats.org/officeDocument/2006/relationships/image" Target="../media/image68.png"/><Relationship Id="rId2" Type="http://schemas.openxmlformats.org/officeDocument/2006/relationships/image" Target="../media/image6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10" Type="http://schemas.openxmlformats.org/officeDocument/2006/relationships/image" Target="../media/image71.svg"/><Relationship Id="rId4" Type="http://schemas.openxmlformats.org/officeDocument/2006/relationships/image" Target="../media/image3.svg"/><Relationship Id="rId9" Type="http://schemas.openxmlformats.org/officeDocument/2006/relationships/image" Target="../media/image70.png"/></Relationships>
</file>

<file path=ppt/slides/_rels/slide31.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9.sv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62D16"/>
        </a:solidFill>
        <a:effectLst/>
      </p:bgPr>
    </p:bg>
    <p:spTree>
      <p:nvGrpSpPr>
        <p:cNvPr id="1" name=""/>
        <p:cNvGrpSpPr/>
        <p:nvPr/>
      </p:nvGrpSpPr>
      <p:grpSpPr>
        <a:xfrm>
          <a:off x="0" y="0"/>
          <a:ext cx="0" cy="0"/>
          <a:chOff x="0" y="0"/>
          <a:chExt cx="0" cy="0"/>
        </a:xfrm>
      </p:grpSpPr>
      <p:sp>
        <p:nvSpPr>
          <p:cNvPr id="2" name="Freeform 2"/>
          <p:cNvSpPr/>
          <p:nvPr/>
        </p:nvSpPr>
        <p:spPr>
          <a:xfrm>
            <a:off x="-2088234" y="-2906806"/>
            <a:ext cx="7073689" cy="7009383"/>
          </a:xfrm>
          <a:custGeom>
            <a:avLst/>
            <a:gdLst/>
            <a:ahLst/>
            <a:cxnLst/>
            <a:rect l="l" t="t" r="r" b="b"/>
            <a:pathLst>
              <a:path w="7073689" h="7009383">
                <a:moveTo>
                  <a:pt x="0" y="0"/>
                </a:moveTo>
                <a:lnTo>
                  <a:pt x="7073689" y="0"/>
                </a:lnTo>
                <a:lnTo>
                  <a:pt x="7073689" y="7009383"/>
                </a:lnTo>
                <a:lnTo>
                  <a:pt x="0" y="7009383"/>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sp>
      <p:sp>
        <p:nvSpPr>
          <p:cNvPr id="3" name="Freeform 3"/>
          <p:cNvSpPr/>
          <p:nvPr/>
        </p:nvSpPr>
        <p:spPr>
          <a:xfrm>
            <a:off x="1769260" y="3776746"/>
            <a:ext cx="3725190" cy="6482314"/>
          </a:xfrm>
          <a:custGeom>
            <a:avLst/>
            <a:gdLst/>
            <a:ahLst/>
            <a:cxnLst/>
            <a:rect l="l" t="t" r="r" b="b"/>
            <a:pathLst>
              <a:path w="3725190" h="6482314">
                <a:moveTo>
                  <a:pt x="0" y="0"/>
                </a:moveTo>
                <a:lnTo>
                  <a:pt x="3725190" y="0"/>
                </a:lnTo>
                <a:lnTo>
                  <a:pt x="3725190" y="6482314"/>
                </a:lnTo>
                <a:lnTo>
                  <a:pt x="0" y="6482314"/>
                </a:lnTo>
                <a:lnTo>
                  <a:pt x="0" y="0"/>
                </a:lnTo>
                <a:close/>
              </a:path>
            </a:pathLst>
          </a:custGeom>
          <a:blipFill>
            <a:blip r:embed="rId4">
              <a:extLst>
                <a:ext uri="{96DAC541-7B7A-43D3-8B79-37D633B846F1}">
                  <asvg:svgBlip xmlns:asvg="http://schemas.microsoft.com/office/drawing/2016/SVG/main" r:embed="rId5"/>
                </a:ext>
              </a:extLst>
            </a:blip>
            <a:stretch>
              <a:fillRect b="-7666"/>
            </a:stretch>
          </a:blipFill>
        </p:spPr>
      </p:sp>
      <p:sp>
        <p:nvSpPr>
          <p:cNvPr id="4" name="Freeform 4"/>
          <p:cNvSpPr/>
          <p:nvPr/>
        </p:nvSpPr>
        <p:spPr>
          <a:xfrm rot="-5400000">
            <a:off x="854" y="7985677"/>
            <a:ext cx="2181313" cy="2745360"/>
          </a:xfrm>
          <a:custGeom>
            <a:avLst/>
            <a:gdLst/>
            <a:ahLst/>
            <a:cxnLst/>
            <a:rect l="l" t="t" r="r" b="b"/>
            <a:pathLst>
              <a:path w="2181313" h="2745360">
                <a:moveTo>
                  <a:pt x="0" y="0"/>
                </a:moveTo>
                <a:lnTo>
                  <a:pt x="2181314" y="0"/>
                </a:lnTo>
                <a:lnTo>
                  <a:pt x="2181314" y="2745360"/>
                </a:lnTo>
                <a:lnTo>
                  <a:pt x="0" y="274536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TextBox 6"/>
          <p:cNvSpPr txBox="1"/>
          <p:nvPr/>
        </p:nvSpPr>
        <p:spPr>
          <a:xfrm>
            <a:off x="6286500" y="3769126"/>
            <a:ext cx="11506200" cy="2708434"/>
          </a:xfrm>
          <a:prstGeom prst="rect">
            <a:avLst/>
          </a:prstGeom>
        </p:spPr>
        <p:txBody>
          <a:bodyPr wrap="square" lIns="0" tIns="0" rIns="0" bIns="0" rtlCol="0" anchor="t">
            <a:spAutoFit/>
          </a:bodyPr>
          <a:lstStyle/>
          <a:p>
            <a:pPr algn="ctr">
              <a:spcBef>
                <a:spcPct val="0"/>
              </a:spcBef>
            </a:pPr>
            <a:r>
              <a:rPr lang="en-US" sz="8800" b="1" dirty="0">
                <a:solidFill>
                  <a:srgbClr val="FFFF00"/>
                </a:solidFill>
                <a:latin typeface="+mj-lt"/>
                <a:ea typeface="Calibri" panose="020F0502020204030204" pitchFamily="34" charset="0"/>
              </a:rPr>
              <a:t>TỔNG HỢP CÁC CHẤT VÀ TÍCH LŨY NĂNG LƯỢNG</a:t>
            </a:r>
            <a:endParaRPr lang="en-US" sz="8800" dirty="0">
              <a:solidFill>
                <a:srgbClr val="FFFF00"/>
              </a:solidFill>
              <a:latin typeface="+mj-lt"/>
              <a:ea typeface="Baloo Chettan"/>
              <a:cs typeface="Baloo Chettan"/>
              <a:sym typeface="Baloo Chettan"/>
            </a:endParaRPr>
          </a:p>
        </p:txBody>
      </p:sp>
      <p:sp>
        <p:nvSpPr>
          <p:cNvPr id="11" name="TextBox 10"/>
          <p:cNvSpPr txBox="1"/>
          <p:nvPr/>
        </p:nvSpPr>
        <p:spPr>
          <a:xfrm>
            <a:off x="10287000" y="1943100"/>
            <a:ext cx="3962400" cy="1446550"/>
          </a:xfrm>
          <a:prstGeom prst="rect">
            <a:avLst/>
          </a:prstGeom>
          <a:noFill/>
        </p:spPr>
        <p:txBody>
          <a:bodyPr wrap="square" rtlCol="0">
            <a:spAutoFit/>
          </a:bodyPr>
          <a:lstStyle/>
          <a:p>
            <a:r>
              <a:rPr lang="en-US" altLang="en-US" sz="8800" b="1" dirty="0">
                <a:ln>
                  <a:solidFill>
                    <a:schemeClr val="bg1"/>
                  </a:solidFill>
                </a:ln>
                <a:solidFill>
                  <a:schemeClr val="bg1"/>
                </a:solidFill>
                <a:cs typeface="Times New Roman" panose="02020603050405020304" pitchFamily="18" charset="0"/>
              </a:rPr>
              <a:t>BÀI 15</a:t>
            </a:r>
            <a:endParaRPr lang="en-US" sz="8800" dirty="0">
              <a:ln>
                <a:solidFill>
                  <a:schemeClr val="bg1"/>
                </a:solidFill>
              </a:ln>
              <a:solidFill>
                <a:schemeClr val="bg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2FD53813-EEA3-401B-BE5A-B61391038B38}"/>
              </a:ext>
            </a:extLst>
          </p:cNvPr>
          <p:cNvSpPr>
            <a:spLocks noChangeArrowheads="1"/>
          </p:cNvSpPr>
          <p:nvPr/>
        </p:nvSpPr>
        <p:spPr bwMode="auto">
          <a:xfrm>
            <a:off x="4081463" y="142875"/>
            <a:ext cx="9144000"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sz="4200" b="1">
                <a:solidFill>
                  <a:srgbClr val="00B0F0"/>
                </a:solidFill>
                <a:latin typeface="Times New Roman" panose="02020603050405020304" pitchFamily="18" charset="0"/>
                <a:ea typeface="Calibri" panose="020F0502020204030204" pitchFamily="34" charset="0"/>
                <a:cs typeface="Times New Roman" panose="02020603050405020304" pitchFamily="18" charset="0"/>
              </a:rPr>
              <a:t>PHIẾU HỌC TẬP </a:t>
            </a:r>
            <a:endParaRPr lang="en-US" altLang="en-US" sz="4200">
              <a:solidFill>
                <a:srgbClr val="00B0F0"/>
              </a:solidFill>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0000"/>
              </a:lnSpc>
              <a:spcBef>
                <a:spcPct val="0"/>
              </a:spcBef>
              <a:buFontTx/>
              <a:buNone/>
            </a:pPr>
            <a:r>
              <a:rPr lang="en-US" altLang="en-US" sz="3600">
                <a:latin typeface="Times New Roman" panose="02020603050405020304" pitchFamily="18" charset="0"/>
                <a:ea typeface="Calibri" panose="020F0502020204030204" pitchFamily="34" charset="0"/>
                <a:cs typeface="Times New Roman" panose="02020603050405020304" pitchFamily="18" charset="0"/>
              </a:rPr>
              <a:t>(Tìm hiểu về quang hợp)</a:t>
            </a:r>
          </a:p>
        </p:txBody>
      </p:sp>
      <p:sp>
        <p:nvSpPr>
          <p:cNvPr id="14" name="Rectangle 13">
            <a:extLst>
              <a:ext uri="{FF2B5EF4-FFF2-40B4-BE49-F238E27FC236}">
                <a16:creationId xmlns:a16="http://schemas.microsoft.com/office/drawing/2014/main" id="{C48C6732-9500-43CE-B954-6C377B268654}"/>
              </a:ext>
            </a:extLst>
          </p:cNvPr>
          <p:cNvSpPr>
            <a:spLocks noChangeArrowheads="1"/>
          </p:cNvSpPr>
          <p:nvPr/>
        </p:nvSpPr>
        <p:spPr bwMode="auto">
          <a:xfrm>
            <a:off x="254795" y="1038225"/>
            <a:ext cx="17890331"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3600" b="1" dirty="0">
                <a:latin typeface="+mj-lt"/>
                <a:ea typeface="Calibri" panose="020F0502020204030204" pitchFamily="34" charset="0"/>
                <a:cs typeface="Times New Roman" panose="02020603050405020304" pitchFamily="18" charset="0"/>
              </a:rPr>
              <a:t>1. </a:t>
            </a:r>
            <a:r>
              <a:rPr lang="en-US" altLang="en-US" sz="3600" b="1" dirty="0" err="1">
                <a:latin typeface="+mj-lt"/>
                <a:ea typeface="Calibri" panose="020F0502020204030204" pitchFamily="34" charset="0"/>
                <a:cs typeface="Times New Roman" panose="02020603050405020304" pitchFamily="18" charset="0"/>
              </a:rPr>
              <a:t>Khái</a:t>
            </a:r>
            <a:r>
              <a:rPr lang="en-US" altLang="en-US" sz="3600" b="1" dirty="0">
                <a:latin typeface="+mj-lt"/>
                <a:ea typeface="Calibri" panose="020F0502020204030204" pitchFamily="34" charset="0"/>
                <a:cs typeface="Times New Roman" panose="02020603050405020304" pitchFamily="18" charset="0"/>
              </a:rPr>
              <a:t> </a:t>
            </a:r>
            <a:r>
              <a:rPr lang="en-US" altLang="en-US" sz="3600" b="1" dirty="0" err="1">
                <a:latin typeface="+mj-lt"/>
                <a:ea typeface="Calibri" panose="020F0502020204030204" pitchFamily="34" charset="0"/>
                <a:cs typeface="Times New Roman" panose="02020603050405020304" pitchFamily="18" charset="0"/>
              </a:rPr>
              <a:t>niệm</a:t>
            </a:r>
            <a:r>
              <a:rPr lang="en-US" altLang="en-US" sz="3600" b="1" dirty="0">
                <a:latin typeface="+mj-lt"/>
                <a:ea typeface="Calibri" panose="020F0502020204030204" pitchFamily="34" charset="0"/>
                <a:cs typeface="Times New Roman" panose="02020603050405020304" pitchFamily="18" charset="0"/>
              </a:rPr>
              <a:t> </a:t>
            </a:r>
            <a:r>
              <a:rPr lang="en-US" altLang="en-US" sz="3600" b="1" dirty="0" err="1">
                <a:latin typeface="+mj-lt"/>
                <a:ea typeface="Calibri" panose="020F0502020204030204" pitchFamily="34" charset="0"/>
                <a:cs typeface="Times New Roman" panose="02020603050405020304" pitchFamily="18" charset="0"/>
              </a:rPr>
              <a:t>quang</a:t>
            </a:r>
            <a:r>
              <a:rPr lang="en-US" altLang="en-US" sz="3600" b="1" dirty="0">
                <a:latin typeface="+mj-lt"/>
                <a:ea typeface="Calibri" panose="020F0502020204030204" pitchFamily="34" charset="0"/>
                <a:cs typeface="Times New Roman" panose="02020603050405020304" pitchFamily="18" charset="0"/>
              </a:rPr>
              <a:t> </a:t>
            </a:r>
            <a:r>
              <a:rPr lang="en-US" altLang="en-US" sz="3600" b="1" dirty="0" err="1">
                <a:latin typeface="+mj-lt"/>
                <a:ea typeface="Calibri" panose="020F0502020204030204" pitchFamily="34" charset="0"/>
                <a:cs typeface="Times New Roman" panose="02020603050405020304" pitchFamily="18" charset="0"/>
              </a:rPr>
              <a:t>hợp</a:t>
            </a:r>
            <a:endParaRPr lang="en-US" altLang="en-US" sz="3600" dirty="0">
              <a:latin typeface="+mj-lt"/>
              <a:ea typeface="Calibri" panose="020F0502020204030204" pitchFamily="34" charset="0"/>
              <a:cs typeface="Times New Roman" panose="02020603050405020304" pitchFamily="18" charset="0"/>
            </a:endParaRPr>
          </a:p>
          <a:p>
            <a:pPr>
              <a:lnSpc>
                <a:spcPct val="100000"/>
              </a:lnSpc>
              <a:spcBef>
                <a:spcPct val="0"/>
              </a:spcBef>
              <a:buFontTx/>
              <a:buNone/>
            </a:pPr>
            <a:r>
              <a:rPr lang="en-US" altLang="en-US" sz="3600" dirty="0">
                <a:latin typeface="+mj-lt"/>
                <a:ea typeface="Calibri" panose="020F0502020204030204" pitchFamily="34" charset="0"/>
                <a:cs typeface="Times New Roman" panose="02020603050405020304" pitchFamily="18" charset="0"/>
              </a:rPr>
              <a:t>- </a:t>
            </a:r>
            <a:r>
              <a:rPr lang="en-US" altLang="en-US" sz="3600" dirty="0" err="1">
                <a:latin typeface="+mj-lt"/>
                <a:ea typeface="Calibri" panose="020F0502020204030204" pitchFamily="34" charset="0"/>
                <a:cs typeface="Times New Roman" panose="02020603050405020304" pitchFamily="18" charset="0"/>
              </a:rPr>
              <a:t>Quang</a:t>
            </a:r>
            <a:r>
              <a:rPr lang="en-US" altLang="en-US" sz="3600" dirty="0">
                <a:latin typeface="+mj-lt"/>
                <a:ea typeface="Calibri" panose="020F0502020204030204" pitchFamily="34" charset="0"/>
                <a:cs typeface="Times New Roman" panose="02020603050405020304" pitchFamily="18" charset="0"/>
              </a:rPr>
              <a:t> </a:t>
            </a:r>
            <a:r>
              <a:rPr lang="en-US" altLang="en-US" sz="3600" dirty="0" err="1">
                <a:latin typeface="+mj-lt"/>
                <a:ea typeface="Calibri" panose="020F0502020204030204" pitchFamily="34" charset="0"/>
                <a:cs typeface="Times New Roman" panose="02020603050405020304" pitchFamily="18" charset="0"/>
              </a:rPr>
              <a:t>hợp</a:t>
            </a:r>
            <a:r>
              <a:rPr lang="en-US" altLang="en-US" sz="3600" dirty="0">
                <a:latin typeface="+mj-lt"/>
                <a:ea typeface="Calibri" panose="020F0502020204030204" pitchFamily="34" charset="0"/>
                <a:cs typeface="Times New Roman" panose="02020603050405020304" pitchFamily="18" charset="0"/>
              </a:rPr>
              <a:t> </a:t>
            </a:r>
            <a:r>
              <a:rPr lang="en-US" altLang="en-US" sz="3600" dirty="0" err="1">
                <a:latin typeface="+mj-lt"/>
                <a:ea typeface="Calibri" panose="020F0502020204030204" pitchFamily="34" charset="0"/>
                <a:cs typeface="Times New Roman" panose="02020603050405020304" pitchFamily="18" charset="0"/>
              </a:rPr>
              <a:t>là</a:t>
            </a:r>
            <a:r>
              <a:rPr lang="en-US" altLang="en-US" sz="3600" dirty="0">
                <a:latin typeface="+mj-lt"/>
                <a:ea typeface="Calibri" panose="020F0502020204030204" pitchFamily="34" charset="0"/>
                <a:cs typeface="Times New Roman" panose="02020603050405020304" pitchFamily="18" charset="0"/>
              </a:rPr>
              <a:t>:……………………………………………………………………</a:t>
            </a:r>
          </a:p>
          <a:p>
            <a:pPr>
              <a:lnSpc>
                <a:spcPct val="100000"/>
              </a:lnSpc>
              <a:spcBef>
                <a:spcPct val="0"/>
              </a:spcBef>
              <a:buFontTx/>
              <a:buNone/>
            </a:pPr>
            <a:r>
              <a:rPr lang="en-US" altLang="en-US" sz="3600" dirty="0">
                <a:latin typeface="+mj-lt"/>
                <a:ea typeface="Calibri" panose="020F0502020204030204" pitchFamily="34" charset="0"/>
                <a:cs typeface="Times New Roman" panose="02020603050405020304" pitchFamily="18" charset="0"/>
              </a:rPr>
              <a:t>- </a:t>
            </a:r>
            <a:r>
              <a:rPr lang="en-US" altLang="en-US" sz="3600" dirty="0" err="1">
                <a:latin typeface="+mj-lt"/>
                <a:ea typeface="Calibri" panose="020F0502020204030204" pitchFamily="34" charset="0"/>
                <a:cs typeface="Times New Roman" panose="02020603050405020304" pitchFamily="18" charset="0"/>
              </a:rPr>
              <a:t>Phương</a:t>
            </a:r>
            <a:r>
              <a:rPr lang="en-US" altLang="en-US" sz="3600" dirty="0">
                <a:latin typeface="+mj-lt"/>
                <a:ea typeface="Calibri" panose="020F0502020204030204" pitchFamily="34" charset="0"/>
                <a:cs typeface="Times New Roman" panose="02020603050405020304" pitchFamily="18" charset="0"/>
              </a:rPr>
              <a:t> </a:t>
            </a:r>
            <a:r>
              <a:rPr lang="en-US" altLang="en-US" sz="3600" dirty="0" err="1">
                <a:latin typeface="+mj-lt"/>
                <a:ea typeface="Calibri" panose="020F0502020204030204" pitchFamily="34" charset="0"/>
                <a:cs typeface="Times New Roman" panose="02020603050405020304" pitchFamily="18" charset="0"/>
              </a:rPr>
              <a:t>trình</a:t>
            </a:r>
            <a:r>
              <a:rPr lang="en-US" altLang="en-US" sz="3600" dirty="0">
                <a:latin typeface="+mj-lt"/>
                <a:ea typeface="Calibri" panose="020F0502020204030204" pitchFamily="34" charset="0"/>
                <a:cs typeface="Times New Roman" panose="02020603050405020304" pitchFamily="18" charset="0"/>
              </a:rPr>
              <a:t> </a:t>
            </a:r>
            <a:r>
              <a:rPr lang="en-US" altLang="en-US" sz="3600" dirty="0" err="1">
                <a:latin typeface="+mj-lt"/>
                <a:ea typeface="Calibri" panose="020F0502020204030204" pitchFamily="34" charset="0"/>
                <a:cs typeface="Times New Roman" panose="02020603050405020304" pitchFamily="18" charset="0"/>
              </a:rPr>
              <a:t>tổng</a:t>
            </a:r>
            <a:r>
              <a:rPr lang="en-US" altLang="en-US" sz="3600" dirty="0">
                <a:latin typeface="+mj-lt"/>
                <a:ea typeface="Calibri" panose="020F0502020204030204" pitchFamily="34" charset="0"/>
                <a:cs typeface="Times New Roman" panose="02020603050405020304" pitchFamily="18" charset="0"/>
              </a:rPr>
              <a:t> </a:t>
            </a:r>
            <a:r>
              <a:rPr lang="en-US" altLang="en-US" sz="3600" dirty="0" err="1">
                <a:latin typeface="+mj-lt"/>
                <a:ea typeface="Calibri" panose="020F0502020204030204" pitchFamily="34" charset="0"/>
                <a:cs typeface="Times New Roman" panose="02020603050405020304" pitchFamily="18" charset="0"/>
              </a:rPr>
              <a:t>quát</a:t>
            </a:r>
            <a:r>
              <a:rPr lang="en-US" altLang="en-US" sz="3600" dirty="0">
                <a:latin typeface="+mj-lt"/>
                <a:ea typeface="Calibri" panose="020F0502020204030204" pitchFamily="34" charset="0"/>
                <a:cs typeface="Times New Roman" panose="02020603050405020304" pitchFamily="18" charset="0"/>
              </a:rPr>
              <a:t>:………………………………………………………….</a:t>
            </a:r>
          </a:p>
          <a:p>
            <a:pPr>
              <a:lnSpc>
                <a:spcPct val="100000"/>
              </a:lnSpc>
              <a:spcBef>
                <a:spcPct val="0"/>
              </a:spcBef>
              <a:buFontTx/>
              <a:buNone/>
            </a:pPr>
            <a:r>
              <a:rPr lang="en-US" altLang="en-US" sz="3600" b="1" dirty="0">
                <a:latin typeface="+mj-lt"/>
                <a:ea typeface="Calibri" panose="020F0502020204030204" pitchFamily="34" charset="0"/>
                <a:cs typeface="Times New Roman" panose="02020603050405020304" pitchFamily="18" charset="0"/>
              </a:rPr>
              <a:t>2. Hai </a:t>
            </a:r>
            <a:r>
              <a:rPr lang="en-US" altLang="en-US" sz="3600" b="1" dirty="0" err="1">
                <a:latin typeface="+mj-lt"/>
                <a:ea typeface="Calibri" panose="020F0502020204030204" pitchFamily="34" charset="0"/>
                <a:cs typeface="Times New Roman" panose="02020603050405020304" pitchFamily="18" charset="0"/>
              </a:rPr>
              <a:t>pha</a:t>
            </a:r>
            <a:r>
              <a:rPr lang="en-US" altLang="en-US" sz="3600" b="1" dirty="0">
                <a:latin typeface="+mj-lt"/>
                <a:ea typeface="Calibri" panose="020F0502020204030204" pitchFamily="34" charset="0"/>
                <a:cs typeface="Times New Roman" panose="02020603050405020304" pitchFamily="18" charset="0"/>
              </a:rPr>
              <a:t> </a:t>
            </a:r>
            <a:r>
              <a:rPr lang="en-US" altLang="en-US" sz="3600" b="1" dirty="0" err="1">
                <a:latin typeface="+mj-lt"/>
                <a:ea typeface="Calibri" panose="020F0502020204030204" pitchFamily="34" charset="0"/>
                <a:cs typeface="Times New Roman" panose="02020603050405020304" pitchFamily="18" charset="0"/>
              </a:rPr>
              <a:t>của</a:t>
            </a:r>
            <a:r>
              <a:rPr lang="en-US" altLang="en-US" sz="3600" b="1" dirty="0">
                <a:latin typeface="+mj-lt"/>
                <a:ea typeface="Calibri" panose="020F0502020204030204" pitchFamily="34" charset="0"/>
                <a:cs typeface="Times New Roman" panose="02020603050405020304" pitchFamily="18" charset="0"/>
              </a:rPr>
              <a:t> </a:t>
            </a:r>
            <a:r>
              <a:rPr lang="en-US" altLang="en-US" sz="3600" b="1" dirty="0" err="1">
                <a:latin typeface="+mj-lt"/>
                <a:ea typeface="Calibri" panose="020F0502020204030204" pitchFamily="34" charset="0"/>
                <a:cs typeface="Times New Roman" panose="02020603050405020304" pitchFamily="18" charset="0"/>
              </a:rPr>
              <a:t>quang</a:t>
            </a:r>
            <a:r>
              <a:rPr lang="en-US" altLang="en-US" sz="3600" b="1" dirty="0">
                <a:latin typeface="+mj-lt"/>
                <a:ea typeface="Calibri" panose="020F0502020204030204" pitchFamily="34" charset="0"/>
                <a:cs typeface="Times New Roman" panose="02020603050405020304" pitchFamily="18" charset="0"/>
              </a:rPr>
              <a:t> </a:t>
            </a:r>
            <a:r>
              <a:rPr lang="en-US" altLang="en-US" sz="3600" b="1" dirty="0" err="1">
                <a:latin typeface="+mj-lt"/>
                <a:ea typeface="Calibri" panose="020F0502020204030204" pitchFamily="34" charset="0"/>
                <a:cs typeface="Times New Roman" panose="02020603050405020304" pitchFamily="18" charset="0"/>
              </a:rPr>
              <a:t>hợp</a:t>
            </a:r>
            <a:endParaRPr lang="en-US" altLang="en-US" sz="3600" dirty="0">
              <a:latin typeface="+mj-lt"/>
              <a:ea typeface="Calibri" panose="020F0502020204030204" pitchFamily="34" charset="0"/>
              <a:cs typeface="Times New Roman" panose="02020603050405020304" pitchFamily="18" charset="0"/>
            </a:endParaRPr>
          </a:p>
        </p:txBody>
      </p:sp>
      <p:graphicFrame>
        <p:nvGraphicFramePr>
          <p:cNvPr id="15" name="Table 14">
            <a:extLst>
              <a:ext uri="{FF2B5EF4-FFF2-40B4-BE49-F238E27FC236}">
                <a16:creationId xmlns:a16="http://schemas.microsoft.com/office/drawing/2014/main" id="{7EEE4B30-A8BC-4581-B7AD-C4E9BFC2F900}"/>
              </a:ext>
            </a:extLst>
          </p:cNvPr>
          <p:cNvGraphicFramePr>
            <a:graphicFrameLocks noGrp="1"/>
          </p:cNvGraphicFramePr>
          <p:nvPr>
            <p:extLst>
              <p:ext uri="{D42A27DB-BD31-4B8C-83A1-F6EECF244321}">
                <p14:modId xmlns:p14="http://schemas.microsoft.com/office/powerpoint/2010/main" val="2233612501"/>
              </p:ext>
            </p:extLst>
          </p:nvPr>
        </p:nvGraphicFramePr>
        <p:xfrm>
          <a:off x="1905000" y="3279875"/>
          <a:ext cx="13280093" cy="2936085"/>
        </p:xfrm>
        <a:graphic>
          <a:graphicData uri="http://schemas.openxmlformats.org/drawingml/2006/table">
            <a:tbl>
              <a:tblPr firstRow="1" firstCol="1" bandRow="1">
                <a:tableStyleId>{5940675A-B579-460E-94D1-54222C63F5DA}</a:tableStyleId>
              </a:tblPr>
              <a:tblGrid>
                <a:gridCol w="4069179">
                  <a:extLst>
                    <a:ext uri="{9D8B030D-6E8A-4147-A177-3AD203B41FA5}">
                      <a16:colId xmlns:a16="http://schemas.microsoft.com/office/drawing/2014/main" val="2756483639"/>
                    </a:ext>
                  </a:extLst>
                </a:gridCol>
                <a:gridCol w="4441367">
                  <a:extLst>
                    <a:ext uri="{9D8B030D-6E8A-4147-A177-3AD203B41FA5}">
                      <a16:colId xmlns:a16="http://schemas.microsoft.com/office/drawing/2014/main" val="587232916"/>
                    </a:ext>
                  </a:extLst>
                </a:gridCol>
                <a:gridCol w="4769547">
                  <a:extLst>
                    <a:ext uri="{9D8B030D-6E8A-4147-A177-3AD203B41FA5}">
                      <a16:colId xmlns:a16="http://schemas.microsoft.com/office/drawing/2014/main" val="545996000"/>
                    </a:ext>
                  </a:extLst>
                </a:gridCol>
              </a:tblGrid>
              <a:tr h="587217">
                <a:tc>
                  <a:txBody>
                    <a:bodyPr/>
                    <a:lstStyle/>
                    <a:p>
                      <a:pPr marL="0" marR="0">
                        <a:lnSpc>
                          <a:spcPct val="107000"/>
                        </a:lnSpc>
                        <a:spcBef>
                          <a:spcPts val="0"/>
                        </a:spcBef>
                        <a:spcAft>
                          <a:spcPts val="0"/>
                        </a:spcAft>
                      </a:pPr>
                      <a:r>
                        <a:rPr lang="en-US" sz="3600" dirty="0">
                          <a:effectLst/>
                          <a:latin typeface="+mj-lt"/>
                          <a:cs typeface="Times New Roman" panose="02020603050405020304" pitchFamily="18" charset="0"/>
                        </a:rPr>
                        <a:t> </a:t>
                      </a:r>
                      <a:endParaRPr lang="en-US" sz="3600" dirty="0">
                        <a:effectLst/>
                        <a:latin typeface="+mj-lt"/>
                        <a:ea typeface="Calibri" panose="020F0502020204030204" pitchFamily="34" charset="0"/>
                        <a:cs typeface="Times New Roman" panose="02020603050405020304" pitchFamily="18" charset="0"/>
                      </a:endParaRPr>
                    </a:p>
                  </a:txBody>
                  <a:tcPr marL="102867" marR="102867" marT="0" marB="0"/>
                </a:tc>
                <a:tc>
                  <a:txBody>
                    <a:bodyPr/>
                    <a:lstStyle/>
                    <a:p>
                      <a:pPr marL="0" marR="0" algn="ctr">
                        <a:lnSpc>
                          <a:spcPct val="107000"/>
                        </a:lnSpc>
                        <a:spcBef>
                          <a:spcPts val="0"/>
                        </a:spcBef>
                        <a:spcAft>
                          <a:spcPts val="0"/>
                        </a:spcAft>
                      </a:pPr>
                      <a:r>
                        <a:rPr lang="en-US" sz="3600" b="1" dirty="0" err="1">
                          <a:effectLst/>
                          <a:latin typeface="+mj-lt"/>
                          <a:cs typeface="Times New Roman" panose="02020603050405020304" pitchFamily="18" charset="0"/>
                        </a:rPr>
                        <a:t>Pha</a:t>
                      </a:r>
                      <a:r>
                        <a:rPr lang="en-US" sz="3600" b="1" dirty="0">
                          <a:effectLst/>
                          <a:latin typeface="+mj-lt"/>
                          <a:cs typeface="Times New Roman" panose="02020603050405020304" pitchFamily="18" charset="0"/>
                        </a:rPr>
                        <a:t> </a:t>
                      </a:r>
                      <a:r>
                        <a:rPr lang="en-US" sz="3600" b="1" dirty="0" err="1">
                          <a:effectLst/>
                          <a:latin typeface="+mj-lt"/>
                          <a:cs typeface="Times New Roman" panose="02020603050405020304" pitchFamily="18" charset="0"/>
                        </a:rPr>
                        <a:t>sáng</a:t>
                      </a:r>
                      <a:endParaRPr lang="en-US" sz="3600" b="1" dirty="0">
                        <a:effectLst/>
                        <a:latin typeface="+mj-lt"/>
                        <a:ea typeface="Calibri" panose="020F0502020204030204" pitchFamily="34" charset="0"/>
                        <a:cs typeface="Times New Roman" panose="02020603050405020304" pitchFamily="18" charset="0"/>
                      </a:endParaRPr>
                    </a:p>
                  </a:txBody>
                  <a:tcPr marL="102867" marR="102867" marT="0" marB="0"/>
                </a:tc>
                <a:tc>
                  <a:txBody>
                    <a:bodyPr/>
                    <a:lstStyle/>
                    <a:p>
                      <a:pPr marL="0" marR="0" algn="ctr">
                        <a:lnSpc>
                          <a:spcPct val="107000"/>
                        </a:lnSpc>
                        <a:spcBef>
                          <a:spcPts val="0"/>
                        </a:spcBef>
                        <a:spcAft>
                          <a:spcPts val="0"/>
                        </a:spcAft>
                      </a:pPr>
                      <a:r>
                        <a:rPr lang="en-US" sz="3600" b="1" dirty="0" err="1">
                          <a:effectLst/>
                          <a:latin typeface="+mj-lt"/>
                          <a:cs typeface="Times New Roman" panose="02020603050405020304" pitchFamily="18" charset="0"/>
                        </a:rPr>
                        <a:t>Pha</a:t>
                      </a:r>
                      <a:r>
                        <a:rPr lang="en-US" sz="3600" b="1" dirty="0">
                          <a:effectLst/>
                          <a:latin typeface="+mj-lt"/>
                          <a:cs typeface="Times New Roman" panose="02020603050405020304" pitchFamily="18" charset="0"/>
                        </a:rPr>
                        <a:t> </a:t>
                      </a:r>
                      <a:r>
                        <a:rPr lang="en-US" sz="3600" b="1" dirty="0" err="1">
                          <a:effectLst/>
                          <a:latin typeface="+mj-lt"/>
                          <a:cs typeface="Times New Roman" panose="02020603050405020304" pitchFamily="18" charset="0"/>
                        </a:rPr>
                        <a:t>tối</a:t>
                      </a:r>
                      <a:endParaRPr lang="en-US" sz="3600" b="1" dirty="0">
                        <a:effectLst/>
                        <a:latin typeface="+mj-lt"/>
                        <a:ea typeface="Calibri" panose="020F0502020204030204" pitchFamily="34" charset="0"/>
                        <a:cs typeface="Times New Roman" panose="02020603050405020304" pitchFamily="18" charset="0"/>
                      </a:endParaRPr>
                    </a:p>
                  </a:txBody>
                  <a:tcPr marL="102867" marR="102867" marT="0" marB="0"/>
                </a:tc>
                <a:extLst>
                  <a:ext uri="{0D108BD9-81ED-4DB2-BD59-A6C34878D82A}">
                    <a16:rowId xmlns:a16="http://schemas.microsoft.com/office/drawing/2014/main" val="2177527072"/>
                  </a:ext>
                </a:extLst>
              </a:tr>
              <a:tr h="587217">
                <a:tc>
                  <a:txBody>
                    <a:bodyPr/>
                    <a:lstStyle/>
                    <a:p>
                      <a:pPr marL="0" marR="0">
                        <a:lnSpc>
                          <a:spcPct val="107000"/>
                        </a:lnSpc>
                        <a:spcBef>
                          <a:spcPts val="0"/>
                        </a:spcBef>
                        <a:spcAft>
                          <a:spcPts val="0"/>
                        </a:spcAft>
                      </a:pPr>
                      <a:r>
                        <a:rPr lang="en-US" sz="3600" b="1" dirty="0" err="1">
                          <a:effectLst/>
                          <a:latin typeface="+mj-lt"/>
                          <a:cs typeface="Times New Roman" panose="02020603050405020304" pitchFamily="18" charset="0"/>
                        </a:rPr>
                        <a:t>Nơi</a:t>
                      </a:r>
                      <a:r>
                        <a:rPr lang="en-US" sz="3600" b="1" dirty="0">
                          <a:effectLst/>
                          <a:latin typeface="+mj-lt"/>
                          <a:cs typeface="Times New Roman" panose="02020603050405020304" pitchFamily="18" charset="0"/>
                        </a:rPr>
                        <a:t> </a:t>
                      </a:r>
                      <a:r>
                        <a:rPr lang="en-US" sz="3600" b="1" dirty="0" err="1">
                          <a:effectLst/>
                          <a:latin typeface="+mj-lt"/>
                          <a:cs typeface="Times New Roman" panose="02020603050405020304" pitchFamily="18" charset="0"/>
                        </a:rPr>
                        <a:t>diễn</a:t>
                      </a:r>
                      <a:r>
                        <a:rPr lang="en-US" sz="3600" b="1" dirty="0">
                          <a:effectLst/>
                          <a:latin typeface="+mj-lt"/>
                          <a:cs typeface="Times New Roman" panose="02020603050405020304" pitchFamily="18" charset="0"/>
                        </a:rPr>
                        <a:t> </a:t>
                      </a:r>
                      <a:r>
                        <a:rPr lang="en-US" sz="3600" b="1" dirty="0" err="1">
                          <a:effectLst/>
                          <a:latin typeface="+mj-lt"/>
                          <a:cs typeface="Times New Roman" panose="02020603050405020304" pitchFamily="18" charset="0"/>
                        </a:rPr>
                        <a:t>ra</a:t>
                      </a:r>
                      <a:endParaRPr lang="en-US" sz="3600" b="1" dirty="0">
                        <a:effectLst/>
                        <a:latin typeface="+mj-lt"/>
                        <a:ea typeface="Calibri" panose="020F0502020204030204" pitchFamily="34" charset="0"/>
                        <a:cs typeface="Times New Roman" panose="02020603050405020304" pitchFamily="18" charset="0"/>
                      </a:endParaRPr>
                    </a:p>
                  </a:txBody>
                  <a:tcPr marL="102867" marR="102867" marT="0" marB="0"/>
                </a:tc>
                <a:tc>
                  <a:txBody>
                    <a:bodyPr/>
                    <a:lstStyle/>
                    <a:p>
                      <a:pPr marL="0" marR="0">
                        <a:lnSpc>
                          <a:spcPct val="107000"/>
                        </a:lnSpc>
                        <a:spcBef>
                          <a:spcPts val="0"/>
                        </a:spcBef>
                        <a:spcAft>
                          <a:spcPts val="0"/>
                        </a:spcAft>
                      </a:pPr>
                      <a:r>
                        <a:rPr lang="en-US" sz="3600">
                          <a:effectLst/>
                          <a:latin typeface="+mj-lt"/>
                          <a:cs typeface="Times New Roman" panose="02020603050405020304" pitchFamily="18" charset="0"/>
                        </a:rPr>
                        <a:t> </a:t>
                      </a:r>
                      <a:endParaRPr lang="en-US" sz="3600">
                        <a:effectLst/>
                        <a:latin typeface="+mj-lt"/>
                        <a:ea typeface="Calibri" panose="020F0502020204030204" pitchFamily="34" charset="0"/>
                        <a:cs typeface="Times New Roman" panose="02020603050405020304" pitchFamily="18" charset="0"/>
                      </a:endParaRPr>
                    </a:p>
                  </a:txBody>
                  <a:tcPr marL="102867" marR="102867" marT="0" marB="0"/>
                </a:tc>
                <a:tc>
                  <a:txBody>
                    <a:bodyPr/>
                    <a:lstStyle/>
                    <a:p>
                      <a:pPr marL="0" marR="0">
                        <a:lnSpc>
                          <a:spcPct val="107000"/>
                        </a:lnSpc>
                        <a:spcBef>
                          <a:spcPts val="0"/>
                        </a:spcBef>
                        <a:spcAft>
                          <a:spcPts val="0"/>
                        </a:spcAft>
                      </a:pPr>
                      <a:r>
                        <a:rPr lang="en-US" sz="3600">
                          <a:effectLst/>
                          <a:latin typeface="+mj-lt"/>
                          <a:cs typeface="Times New Roman" panose="02020603050405020304" pitchFamily="18" charset="0"/>
                        </a:rPr>
                        <a:t> </a:t>
                      </a:r>
                      <a:endParaRPr lang="en-US" sz="3600">
                        <a:effectLst/>
                        <a:latin typeface="+mj-lt"/>
                        <a:ea typeface="Calibri" panose="020F0502020204030204" pitchFamily="34" charset="0"/>
                        <a:cs typeface="Times New Roman" panose="02020603050405020304" pitchFamily="18" charset="0"/>
                      </a:endParaRPr>
                    </a:p>
                  </a:txBody>
                  <a:tcPr marL="102867" marR="102867" marT="0" marB="0"/>
                </a:tc>
                <a:extLst>
                  <a:ext uri="{0D108BD9-81ED-4DB2-BD59-A6C34878D82A}">
                    <a16:rowId xmlns:a16="http://schemas.microsoft.com/office/drawing/2014/main" val="3701155798"/>
                  </a:ext>
                </a:extLst>
              </a:tr>
              <a:tr h="587217">
                <a:tc>
                  <a:txBody>
                    <a:bodyPr/>
                    <a:lstStyle/>
                    <a:p>
                      <a:pPr marL="0" marR="0">
                        <a:lnSpc>
                          <a:spcPct val="107000"/>
                        </a:lnSpc>
                        <a:spcBef>
                          <a:spcPts val="0"/>
                        </a:spcBef>
                        <a:spcAft>
                          <a:spcPts val="0"/>
                        </a:spcAft>
                      </a:pPr>
                      <a:r>
                        <a:rPr lang="en-US" sz="3600" b="1" dirty="0" err="1">
                          <a:effectLst/>
                          <a:latin typeface="+mj-lt"/>
                          <a:cs typeface="Times New Roman" panose="02020603050405020304" pitchFamily="18" charset="0"/>
                        </a:rPr>
                        <a:t>Điều</a:t>
                      </a:r>
                      <a:r>
                        <a:rPr lang="en-US" sz="3600" b="1" dirty="0">
                          <a:effectLst/>
                          <a:latin typeface="+mj-lt"/>
                          <a:cs typeface="Times New Roman" panose="02020603050405020304" pitchFamily="18" charset="0"/>
                        </a:rPr>
                        <a:t> </a:t>
                      </a:r>
                      <a:r>
                        <a:rPr lang="en-US" sz="3600" b="1" dirty="0" err="1">
                          <a:effectLst/>
                          <a:latin typeface="+mj-lt"/>
                          <a:cs typeface="Times New Roman" panose="02020603050405020304" pitchFamily="18" charset="0"/>
                        </a:rPr>
                        <a:t>kiện</a:t>
                      </a:r>
                      <a:r>
                        <a:rPr lang="en-US" sz="3600" b="1" dirty="0">
                          <a:effectLst/>
                          <a:latin typeface="+mj-lt"/>
                          <a:cs typeface="Times New Roman" panose="02020603050405020304" pitchFamily="18" charset="0"/>
                        </a:rPr>
                        <a:t> </a:t>
                      </a:r>
                      <a:r>
                        <a:rPr lang="en-US" sz="3600" b="1" dirty="0" err="1">
                          <a:effectLst/>
                          <a:latin typeface="+mj-lt"/>
                          <a:cs typeface="Times New Roman" panose="02020603050405020304" pitchFamily="18" charset="0"/>
                        </a:rPr>
                        <a:t>ánh</a:t>
                      </a:r>
                      <a:r>
                        <a:rPr lang="en-US" sz="3600" b="1" dirty="0">
                          <a:effectLst/>
                          <a:latin typeface="+mj-lt"/>
                          <a:cs typeface="Times New Roman" panose="02020603050405020304" pitchFamily="18" charset="0"/>
                        </a:rPr>
                        <a:t> </a:t>
                      </a:r>
                      <a:r>
                        <a:rPr lang="en-US" sz="3600" b="1" dirty="0" err="1">
                          <a:effectLst/>
                          <a:latin typeface="+mj-lt"/>
                          <a:cs typeface="Times New Roman" panose="02020603050405020304" pitchFamily="18" charset="0"/>
                        </a:rPr>
                        <a:t>sáng</a:t>
                      </a:r>
                      <a:endParaRPr lang="en-US" sz="3600" b="1" dirty="0">
                        <a:effectLst/>
                        <a:latin typeface="+mj-lt"/>
                        <a:ea typeface="Calibri" panose="020F0502020204030204" pitchFamily="34" charset="0"/>
                        <a:cs typeface="Times New Roman" panose="02020603050405020304" pitchFamily="18" charset="0"/>
                      </a:endParaRPr>
                    </a:p>
                  </a:txBody>
                  <a:tcPr marL="102867" marR="102867" marT="0" marB="0"/>
                </a:tc>
                <a:tc>
                  <a:txBody>
                    <a:bodyPr/>
                    <a:lstStyle/>
                    <a:p>
                      <a:pPr marL="0" marR="0">
                        <a:lnSpc>
                          <a:spcPct val="107000"/>
                        </a:lnSpc>
                        <a:spcBef>
                          <a:spcPts val="0"/>
                        </a:spcBef>
                        <a:spcAft>
                          <a:spcPts val="0"/>
                        </a:spcAft>
                      </a:pPr>
                      <a:r>
                        <a:rPr lang="en-US" sz="3600">
                          <a:effectLst/>
                          <a:latin typeface="+mj-lt"/>
                          <a:cs typeface="Times New Roman" panose="02020603050405020304" pitchFamily="18" charset="0"/>
                        </a:rPr>
                        <a:t> </a:t>
                      </a:r>
                      <a:endParaRPr lang="en-US" sz="3600">
                        <a:effectLst/>
                        <a:latin typeface="+mj-lt"/>
                        <a:ea typeface="Calibri" panose="020F0502020204030204" pitchFamily="34" charset="0"/>
                        <a:cs typeface="Times New Roman" panose="02020603050405020304" pitchFamily="18" charset="0"/>
                      </a:endParaRPr>
                    </a:p>
                  </a:txBody>
                  <a:tcPr marL="102867" marR="102867" marT="0" marB="0"/>
                </a:tc>
                <a:tc>
                  <a:txBody>
                    <a:bodyPr/>
                    <a:lstStyle/>
                    <a:p>
                      <a:pPr marL="0" marR="0">
                        <a:lnSpc>
                          <a:spcPct val="107000"/>
                        </a:lnSpc>
                        <a:spcBef>
                          <a:spcPts val="0"/>
                        </a:spcBef>
                        <a:spcAft>
                          <a:spcPts val="0"/>
                        </a:spcAft>
                      </a:pPr>
                      <a:r>
                        <a:rPr lang="en-US" sz="3600">
                          <a:effectLst/>
                          <a:latin typeface="+mj-lt"/>
                          <a:cs typeface="Times New Roman" panose="02020603050405020304" pitchFamily="18" charset="0"/>
                        </a:rPr>
                        <a:t> </a:t>
                      </a:r>
                      <a:endParaRPr lang="en-US" sz="3600">
                        <a:effectLst/>
                        <a:latin typeface="+mj-lt"/>
                        <a:ea typeface="Calibri" panose="020F0502020204030204" pitchFamily="34" charset="0"/>
                        <a:cs typeface="Times New Roman" panose="02020603050405020304" pitchFamily="18" charset="0"/>
                      </a:endParaRPr>
                    </a:p>
                  </a:txBody>
                  <a:tcPr marL="102867" marR="102867" marT="0" marB="0"/>
                </a:tc>
                <a:extLst>
                  <a:ext uri="{0D108BD9-81ED-4DB2-BD59-A6C34878D82A}">
                    <a16:rowId xmlns:a16="http://schemas.microsoft.com/office/drawing/2014/main" val="1238701852"/>
                  </a:ext>
                </a:extLst>
              </a:tr>
              <a:tr h="587217">
                <a:tc>
                  <a:txBody>
                    <a:bodyPr/>
                    <a:lstStyle/>
                    <a:p>
                      <a:pPr marL="0" marR="0">
                        <a:lnSpc>
                          <a:spcPct val="107000"/>
                        </a:lnSpc>
                        <a:spcBef>
                          <a:spcPts val="0"/>
                        </a:spcBef>
                        <a:spcAft>
                          <a:spcPts val="0"/>
                        </a:spcAft>
                      </a:pPr>
                      <a:r>
                        <a:rPr lang="en-US" sz="3600" b="1" dirty="0" err="1">
                          <a:effectLst/>
                          <a:latin typeface="+mj-lt"/>
                          <a:cs typeface="Times New Roman" panose="02020603050405020304" pitchFamily="18" charset="0"/>
                        </a:rPr>
                        <a:t>Nguyên</a:t>
                      </a:r>
                      <a:r>
                        <a:rPr lang="en-US" sz="3600" b="1" dirty="0">
                          <a:effectLst/>
                          <a:latin typeface="+mj-lt"/>
                          <a:cs typeface="Times New Roman" panose="02020603050405020304" pitchFamily="18" charset="0"/>
                        </a:rPr>
                        <a:t> </a:t>
                      </a:r>
                      <a:r>
                        <a:rPr lang="en-US" sz="3600" b="1" dirty="0" err="1">
                          <a:effectLst/>
                          <a:latin typeface="+mj-lt"/>
                          <a:cs typeface="Times New Roman" panose="02020603050405020304" pitchFamily="18" charset="0"/>
                        </a:rPr>
                        <a:t>liệu</a:t>
                      </a:r>
                      <a:endParaRPr lang="en-US" sz="3600" b="1" dirty="0">
                        <a:effectLst/>
                        <a:latin typeface="+mj-lt"/>
                        <a:ea typeface="Calibri" panose="020F0502020204030204" pitchFamily="34" charset="0"/>
                        <a:cs typeface="Times New Roman" panose="02020603050405020304" pitchFamily="18" charset="0"/>
                      </a:endParaRPr>
                    </a:p>
                  </a:txBody>
                  <a:tcPr marL="102867" marR="102867" marT="0" marB="0"/>
                </a:tc>
                <a:tc>
                  <a:txBody>
                    <a:bodyPr/>
                    <a:lstStyle/>
                    <a:p>
                      <a:pPr marL="0" marR="0">
                        <a:lnSpc>
                          <a:spcPct val="107000"/>
                        </a:lnSpc>
                        <a:spcBef>
                          <a:spcPts val="0"/>
                        </a:spcBef>
                        <a:spcAft>
                          <a:spcPts val="0"/>
                        </a:spcAft>
                      </a:pPr>
                      <a:r>
                        <a:rPr lang="en-US" sz="3600">
                          <a:effectLst/>
                          <a:latin typeface="+mj-lt"/>
                          <a:cs typeface="Times New Roman" panose="02020603050405020304" pitchFamily="18" charset="0"/>
                        </a:rPr>
                        <a:t> </a:t>
                      </a:r>
                      <a:endParaRPr lang="en-US" sz="3600">
                        <a:effectLst/>
                        <a:latin typeface="+mj-lt"/>
                        <a:ea typeface="Calibri" panose="020F0502020204030204" pitchFamily="34" charset="0"/>
                        <a:cs typeface="Times New Roman" panose="02020603050405020304" pitchFamily="18" charset="0"/>
                      </a:endParaRPr>
                    </a:p>
                  </a:txBody>
                  <a:tcPr marL="102867" marR="102867" marT="0" marB="0"/>
                </a:tc>
                <a:tc>
                  <a:txBody>
                    <a:bodyPr/>
                    <a:lstStyle/>
                    <a:p>
                      <a:pPr marL="0" marR="0">
                        <a:lnSpc>
                          <a:spcPct val="107000"/>
                        </a:lnSpc>
                        <a:spcBef>
                          <a:spcPts val="0"/>
                        </a:spcBef>
                        <a:spcAft>
                          <a:spcPts val="0"/>
                        </a:spcAft>
                      </a:pPr>
                      <a:r>
                        <a:rPr lang="en-US" sz="3600">
                          <a:effectLst/>
                          <a:latin typeface="+mj-lt"/>
                          <a:cs typeface="Times New Roman" panose="02020603050405020304" pitchFamily="18" charset="0"/>
                        </a:rPr>
                        <a:t> </a:t>
                      </a:r>
                      <a:endParaRPr lang="en-US" sz="3600">
                        <a:effectLst/>
                        <a:latin typeface="+mj-lt"/>
                        <a:ea typeface="Calibri" panose="020F0502020204030204" pitchFamily="34" charset="0"/>
                        <a:cs typeface="Times New Roman" panose="02020603050405020304" pitchFamily="18" charset="0"/>
                      </a:endParaRPr>
                    </a:p>
                  </a:txBody>
                  <a:tcPr marL="102867" marR="102867" marT="0" marB="0"/>
                </a:tc>
                <a:extLst>
                  <a:ext uri="{0D108BD9-81ED-4DB2-BD59-A6C34878D82A}">
                    <a16:rowId xmlns:a16="http://schemas.microsoft.com/office/drawing/2014/main" val="1371437803"/>
                  </a:ext>
                </a:extLst>
              </a:tr>
              <a:tr h="587217">
                <a:tc>
                  <a:txBody>
                    <a:bodyPr/>
                    <a:lstStyle/>
                    <a:p>
                      <a:pPr marL="0" marR="0">
                        <a:lnSpc>
                          <a:spcPct val="107000"/>
                        </a:lnSpc>
                        <a:spcBef>
                          <a:spcPts val="0"/>
                        </a:spcBef>
                        <a:spcAft>
                          <a:spcPts val="0"/>
                        </a:spcAft>
                      </a:pPr>
                      <a:r>
                        <a:rPr lang="en-US" sz="3600" b="1" dirty="0" err="1">
                          <a:effectLst/>
                          <a:latin typeface="+mj-lt"/>
                          <a:cs typeface="Times New Roman" panose="02020603050405020304" pitchFamily="18" charset="0"/>
                        </a:rPr>
                        <a:t>Sản</a:t>
                      </a:r>
                      <a:r>
                        <a:rPr lang="en-US" sz="3600" b="1" dirty="0">
                          <a:effectLst/>
                          <a:latin typeface="+mj-lt"/>
                          <a:cs typeface="Times New Roman" panose="02020603050405020304" pitchFamily="18" charset="0"/>
                        </a:rPr>
                        <a:t> </a:t>
                      </a:r>
                      <a:r>
                        <a:rPr lang="en-US" sz="3600" b="1" dirty="0" err="1">
                          <a:effectLst/>
                          <a:latin typeface="+mj-lt"/>
                          <a:cs typeface="Times New Roman" panose="02020603050405020304" pitchFamily="18" charset="0"/>
                        </a:rPr>
                        <a:t>phẩm</a:t>
                      </a:r>
                      <a:endParaRPr lang="en-US" sz="3600" b="1" dirty="0">
                        <a:effectLst/>
                        <a:latin typeface="+mj-lt"/>
                        <a:ea typeface="Calibri" panose="020F0502020204030204" pitchFamily="34" charset="0"/>
                        <a:cs typeface="Times New Roman" panose="02020603050405020304" pitchFamily="18" charset="0"/>
                      </a:endParaRPr>
                    </a:p>
                  </a:txBody>
                  <a:tcPr marL="102867" marR="102867" marT="0" marB="0"/>
                </a:tc>
                <a:tc>
                  <a:txBody>
                    <a:bodyPr/>
                    <a:lstStyle/>
                    <a:p>
                      <a:pPr marL="0" marR="0">
                        <a:lnSpc>
                          <a:spcPct val="107000"/>
                        </a:lnSpc>
                        <a:spcBef>
                          <a:spcPts val="0"/>
                        </a:spcBef>
                        <a:spcAft>
                          <a:spcPts val="0"/>
                        </a:spcAft>
                      </a:pPr>
                      <a:r>
                        <a:rPr lang="en-US" sz="3600" dirty="0">
                          <a:effectLst/>
                          <a:latin typeface="+mj-lt"/>
                          <a:cs typeface="Times New Roman" panose="02020603050405020304" pitchFamily="18" charset="0"/>
                        </a:rPr>
                        <a:t> </a:t>
                      </a:r>
                      <a:endParaRPr lang="en-US" sz="3600" dirty="0">
                        <a:effectLst/>
                        <a:latin typeface="+mj-lt"/>
                        <a:ea typeface="Calibri" panose="020F0502020204030204" pitchFamily="34" charset="0"/>
                        <a:cs typeface="Times New Roman" panose="02020603050405020304" pitchFamily="18" charset="0"/>
                      </a:endParaRPr>
                    </a:p>
                  </a:txBody>
                  <a:tcPr marL="102867" marR="102867" marT="0" marB="0"/>
                </a:tc>
                <a:tc>
                  <a:txBody>
                    <a:bodyPr/>
                    <a:lstStyle/>
                    <a:p>
                      <a:pPr marL="0" marR="0">
                        <a:lnSpc>
                          <a:spcPct val="107000"/>
                        </a:lnSpc>
                        <a:spcBef>
                          <a:spcPts val="0"/>
                        </a:spcBef>
                        <a:spcAft>
                          <a:spcPts val="0"/>
                        </a:spcAft>
                      </a:pPr>
                      <a:r>
                        <a:rPr lang="en-US" sz="3600" dirty="0">
                          <a:effectLst/>
                          <a:latin typeface="+mj-lt"/>
                          <a:cs typeface="Times New Roman" panose="02020603050405020304" pitchFamily="18" charset="0"/>
                        </a:rPr>
                        <a:t> </a:t>
                      </a:r>
                      <a:endParaRPr lang="en-US" sz="3600" dirty="0">
                        <a:effectLst/>
                        <a:latin typeface="+mj-lt"/>
                        <a:ea typeface="Calibri" panose="020F0502020204030204" pitchFamily="34" charset="0"/>
                        <a:cs typeface="Times New Roman" panose="02020603050405020304" pitchFamily="18" charset="0"/>
                      </a:endParaRPr>
                    </a:p>
                  </a:txBody>
                  <a:tcPr marL="102867" marR="102867" marT="0" marB="0"/>
                </a:tc>
                <a:extLst>
                  <a:ext uri="{0D108BD9-81ED-4DB2-BD59-A6C34878D82A}">
                    <a16:rowId xmlns:a16="http://schemas.microsoft.com/office/drawing/2014/main" val="587371331"/>
                  </a:ext>
                </a:extLst>
              </a:tr>
            </a:tbl>
          </a:graphicData>
        </a:graphic>
      </p:graphicFrame>
      <p:sp>
        <p:nvSpPr>
          <p:cNvPr id="16" name="Rectangle 15">
            <a:extLst>
              <a:ext uri="{FF2B5EF4-FFF2-40B4-BE49-F238E27FC236}">
                <a16:creationId xmlns:a16="http://schemas.microsoft.com/office/drawing/2014/main" id="{358FE06E-D49D-46AA-AF2A-6263C8B41E80}"/>
              </a:ext>
            </a:extLst>
          </p:cNvPr>
          <p:cNvSpPr>
            <a:spLocks noChangeArrowheads="1"/>
          </p:cNvSpPr>
          <p:nvPr/>
        </p:nvSpPr>
        <p:spPr bwMode="auto">
          <a:xfrm>
            <a:off x="292895" y="6219826"/>
            <a:ext cx="17654588" cy="3649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7000"/>
              </a:lnSpc>
              <a:spcBef>
                <a:spcPct val="0"/>
              </a:spcBef>
              <a:buFontTx/>
              <a:buNone/>
            </a:pPr>
            <a:r>
              <a:rPr lang="en-US" altLang="en-US" sz="3600">
                <a:latin typeface="+mj-lt"/>
                <a:ea typeface="Calibri" panose="020F0502020204030204" pitchFamily="34" charset="0"/>
                <a:cs typeface="Times New Roman" panose="02020603050405020304" pitchFamily="18" charset="0"/>
              </a:rPr>
              <a:t>- Hình 15.3: Mô tả khái quát bằng sơ đồ diễn biến từng giai đoạn trong chu trình Canvin.</a:t>
            </a:r>
          </a:p>
          <a:p>
            <a:pPr>
              <a:lnSpc>
                <a:spcPct val="107000"/>
              </a:lnSpc>
              <a:spcBef>
                <a:spcPct val="0"/>
              </a:spcBef>
              <a:buFontTx/>
              <a:buNone/>
            </a:pPr>
            <a:r>
              <a:rPr lang="en-US" altLang="en-US" sz="3600">
                <a:latin typeface="+mj-lt"/>
                <a:ea typeface="Calibri" panose="020F0502020204030204" pitchFamily="34" charset="0"/>
                <a:cs typeface="Times New Roman" panose="02020603050405020304" pitchFamily="18" charset="0"/>
              </a:rPr>
              <a:t>......................................................................................................................................................</a:t>
            </a:r>
          </a:p>
          <a:p>
            <a:pPr>
              <a:lnSpc>
                <a:spcPct val="107000"/>
              </a:lnSpc>
              <a:spcBef>
                <a:spcPct val="0"/>
              </a:spcBef>
              <a:buFontTx/>
              <a:buNone/>
            </a:pPr>
            <a:r>
              <a:rPr lang="en-US" altLang="en-US" sz="3600">
                <a:latin typeface="+mj-lt"/>
                <a:ea typeface="Calibri" panose="020F0502020204030204" pitchFamily="34" charset="0"/>
                <a:cs typeface="Times New Roman" panose="02020603050405020304" pitchFamily="18" charset="0"/>
              </a:rPr>
              <a:t>- Nếu không có ánh sáng thì pha tối có diễn ra được không? Tại sao?..........................................</a:t>
            </a:r>
          </a:p>
          <a:p>
            <a:pPr>
              <a:lnSpc>
                <a:spcPct val="107000"/>
              </a:lnSpc>
              <a:spcBef>
                <a:spcPct val="0"/>
              </a:spcBef>
              <a:buFontTx/>
              <a:buNone/>
            </a:pPr>
            <a:r>
              <a:rPr lang="en-US" altLang="en-US" sz="3600" b="1">
                <a:latin typeface="+mj-lt"/>
                <a:ea typeface="Calibri" panose="020F0502020204030204" pitchFamily="34" charset="0"/>
                <a:cs typeface="Times New Roman" panose="02020603050405020304" pitchFamily="18" charset="0"/>
              </a:rPr>
              <a:t>3. Vai trò của quang hợp</a:t>
            </a:r>
            <a:endParaRPr lang="en-US" altLang="en-US" sz="3600">
              <a:latin typeface="+mj-lt"/>
              <a:ea typeface="Calibri" panose="020F0502020204030204" pitchFamily="34" charset="0"/>
              <a:cs typeface="Times New Roman" panose="02020603050405020304" pitchFamily="18" charset="0"/>
            </a:endParaRPr>
          </a:p>
          <a:p>
            <a:pPr>
              <a:lnSpc>
                <a:spcPct val="107000"/>
              </a:lnSpc>
              <a:spcBef>
                <a:spcPct val="0"/>
              </a:spcBef>
              <a:buFontTx/>
              <a:buNone/>
            </a:pPr>
            <a:r>
              <a:rPr lang="en-US" altLang="en-US" sz="3600">
                <a:latin typeface="+mj-lt"/>
                <a:ea typeface="Calibri" panose="020F0502020204030204" pitchFamily="34" charset="0"/>
                <a:cs typeface="Times New Roman" panose="02020603050405020304" pitchFamily="18" charset="0"/>
              </a:rPr>
              <a:t>- Đối với hoạt động sống của mọi sinh vật trên Trái Đất:.............................................................</a:t>
            </a:r>
          </a:p>
          <a:p>
            <a:pPr>
              <a:lnSpc>
                <a:spcPct val="107000"/>
              </a:lnSpc>
              <a:spcBef>
                <a:spcPct val="0"/>
              </a:spcBef>
              <a:buFontTx/>
              <a:buNone/>
            </a:pPr>
            <a:r>
              <a:rPr lang="en-US" altLang="en-US" sz="3600">
                <a:latin typeface="+mj-lt"/>
                <a:ea typeface="Calibri" panose="020F0502020204030204" pitchFamily="34" charset="0"/>
                <a:cs typeface="Times New Roman" panose="02020603050405020304" pitchFamily="18" charset="0"/>
              </a:rPr>
              <a:t>- Đối với con người:……………………………………………………………………………..</a:t>
            </a:r>
          </a:p>
        </p:txBody>
      </p:sp>
      <p:sp>
        <p:nvSpPr>
          <p:cNvPr id="18" name="Rectangle 17">
            <a:extLst>
              <a:ext uri="{FF2B5EF4-FFF2-40B4-BE49-F238E27FC236}">
                <a16:creationId xmlns:a16="http://schemas.microsoft.com/office/drawing/2014/main" id="{FFCBDDCB-92A0-4E47-928B-8E7CCA9FCD46}"/>
              </a:ext>
            </a:extLst>
          </p:cNvPr>
          <p:cNvSpPr/>
          <p:nvPr/>
        </p:nvSpPr>
        <p:spPr>
          <a:xfrm>
            <a:off x="0" y="0"/>
            <a:ext cx="18288000" cy="10287000"/>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700"/>
          </a:p>
        </p:txBody>
      </p:sp>
    </p:spTree>
    <p:extLst>
      <p:ext uri="{BB962C8B-B14F-4D97-AF65-F5344CB8AC3E}">
        <p14:creationId xmlns:p14="http://schemas.microsoft.com/office/powerpoint/2010/main" val="20245444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par>
                                <p:cTn id="13" presetID="16" presetClass="entr" presetSubtype="21"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arn(inVertical)">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62D16"/>
        </a:solidFill>
        <a:effectLst/>
      </p:bgPr>
    </p:bg>
    <p:spTree>
      <p:nvGrpSpPr>
        <p:cNvPr id="1" name=""/>
        <p:cNvGrpSpPr/>
        <p:nvPr/>
      </p:nvGrpSpPr>
      <p:grpSpPr>
        <a:xfrm>
          <a:off x="0" y="0"/>
          <a:ext cx="0" cy="0"/>
          <a:chOff x="0" y="0"/>
          <a:chExt cx="0" cy="0"/>
        </a:xfrm>
      </p:grpSpPr>
      <p:sp>
        <p:nvSpPr>
          <p:cNvPr id="2" name="TextBox 2"/>
          <p:cNvSpPr txBox="1"/>
          <p:nvPr/>
        </p:nvSpPr>
        <p:spPr>
          <a:xfrm>
            <a:off x="1816180" y="3852448"/>
            <a:ext cx="7679356" cy="3077766"/>
          </a:xfrm>
          <a:prstGeom prst="rect">
            <a:avLst/>
          </a:prstGeom>
        </p:spPr>
        <p:txBody>
          <a:bodyPr wrap="square" lIns="0" tIns="0" rIns="0" bIns="0" rtlCol="0" anchor="t">
            <a:spAutoFit/>
          </a:bodyPr>
          <a:lstStyle/>
          <a:p>
            <a:pPr lvl="0" algn="just" eaLnBrk="0" fontAlgn="base" hangingPunct="0">
              <a:spcBef>
                <a:spcPct val="0"/>
              </a:spcBef>
              <a:spcAft>
                <a:spcPct val="0"/>
              </a:spcAft>
            </a:pPr>
            <a:r>
              <a:rPr lang="en-US" altLang="en-US" sz="4000" i="1" dirty="0">
                <a:ln>
                  <a:solidFill>
                    <a:schemeClr val="bg1"/>
                  </a:solidFill>
                </a:ln>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altLang="en-US" sz="4000" i="1" dirty="0" err="1">
                <a:ln>
                  <a:solidFill>
                    <a:schemeClr val="bg1"/>
                  </a:solidFill>
                </a:ln>
                <a:solidFill>
                  <a:schemeClr val="bg1"/>
                </a:solidFill>
                <a:latin typeface="Calibri" panose="020F0502020204030204" pitchFamily="34" charset="0"/>
                <a:ea typeface="Calibri" panose="020F0502020204030204" pitchFamily="34" charset="0"/>
                <a:cs typeface="Calibri" panose="020F0502020204030204" pitchFamily="34" charset="0"/>
              </a:rPr>
              <a:t>Quang</a:t>
            </a:r>
            <a:r>
              <a:rPr lang="en-US" altLang="en-US" sz="4000" i="1" dirty="0">
                <a:ln>
                  <a:solidFill>
                    <a:schemeClr val="bg1"/>
                  </a:solidFill>
                </a:ln>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altLang="en-US" sz="4000" i="1" dirty="0" err="1">
                <a:ln>
                  <a:solidFill>
                    <a:schemeClr val="bg1"/>
                  </a:solidFill>
                </a:ln>
                <a:solidFill>
                  <a:schemeClr val="bg1"/>
                </a:solidFill>
                <a:latin typeface="Calibri" panose="020F0502020204030204" pitchFamily="34" charset="0"/>
                <a:ea typeface="Calibri" panose="020F0502020204030204" pitchFamily="34" charset="0"/>
                <a:cs typeface="Calibri" panose="020F0502020204030204" pitchFamily="34" charset="0"/>
              </a:rPr>
              <a:t>hợp</a:t>
            </a:r>
            <a:r>
              <a:rPr lang="en-US" altLang="en-US" sz="4000" i="1" dirty="0">
                <a:ln>
                  <a:solidFill>
                    <a:schemeClr val="bg1"/>
                  </a:solidFill>
                </a:ln>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altLang="en-US" sz="4000" i="1" dirty="0" err="1">
                <a:ln>
                  <a:solidFill>
                    <a:schemeClr val="bg1"/>
                  </a:solidFill>
                </a:ln>
                <a:solidFill>
                  <a:schemeClr val="bg1"/>
                </a:solidFill>
                <a:latin typeface="Calibri" panose="020F0502020204030204" pitchFamily="34" charset="0"/>
                <a:ea typeface="Calibri" panose="020F0502020204030204" pitchFamily="34" charset="0"/>
                <a:cs typeface="Calibri" panose="020F0502020204030204" pitchFamily="34" charset="0"/>
              </a:rPr>
              <a:t>là</a:t>
            </a:r>
            <a:r>
              <a:rPr lang="en-US" altLang="en-US" sz="4000" i="1" dirty="0">
                <a:ln>
                  <a:solidFill>
                    <a:schemeClr val="bg1"/>
                  </a:solidFill>
                </a:ln>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altLang="en-US" sz="4000" i="1" dirty="0" err="1">
                <a:ln>
                  <a:solidFill>
                    <a:schemeClr val="bg1"/>
                  </a:solidFill>
                </a:ln>
                <a:solidFill>
                  <a:schemeClr val="bg1"/>
                </a:solidFill>
                <a:latin typeface="Calibri" panose="020F0502020204030204" pitchFamily="34" charset="0"/>
                <a:ea typeface="Calibri" panose="020F0502020204030204" pitchFamily="34" charset="0"/>
                <a:cs typeface="Calibri" panose="020F0502020204030204" pitchFamily="34" charset="0"/>
              </a:rPr>
              <a:t>quá</a:t>
            </a:r>
            <a:r>
              <a:rPr lang="en-US" altLang="en-US" sz="4000" i="1" dirty="0">
                <a:ln>
                  <a:solidFill>
                    <a:schemeClr val="bg1"/>
                  </a:solidFill>
                </a:ln>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altLang="en-US" sz="4000" i="1" dirty="0" err="1">
                <a:ln>
                  <a:solidFill>
                    <a:schemeClr val="bg1"/>
                  </a:solidFill>
                </a:ln>
                <a:solidFill>
                  <a:schemeClr val="bg1"/>
                </a:solidFill>
                <a:latin typeface="Calibri" panose="020F0502020204030204" pitchFamily="34" charset="0"/>
                <a:ea typeface="Calibri" panose="020F0502020204030204" pitchFamily="34" charset="0"/>
                <a:cs typeface="Calibri" panose="020F0502020204030204" pitchFamily="34" charset="0"/>
              </a:rPr>
              <a:t>trình</a:t>
            </a:r>
            <a:r>
              <a:rPr lang="en-US" altLang="en-US" sz="4000" i="1" dirty="0">
                <a:ln>
                  <a:solidFill>
                    <a:schemeClr val="bg1"/>
                  </a:solidFill>
                </a:ln>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altLang="en-US" sz="4000" i="1" dirty="0" err="1">
                <a:ln>
                  <a:solidFill>
                    <a:schemeClr val="bg1"/>
                  </a:solidFill>
                </a:ln>
                <a:solidFill>
                  <a:schemeClr val="bg1"/>
                </a:solidFill>
                <a:latin typeface="Calibri" panose="020F0502020204030204" pitchFamily="34" charset="0"/>
                <a:ea typeface="Calibri" panose="020F0502020204030204" pitchFamily="34" charset="0"/>
                <a:cs typeface="Calibri" panose="020F0502020204030204" pitchFamily="34" charset="0"/>
              </a:rPr>
              <a:t>tổng</a:t>
            </a:r>
            <a:r>
              <a:rPr lang="en-US" altLang="en-US" sz="4000" i="1" dirty="0">
                <a:ln>
                  <a:solidFill>
                    <a:schemeClr val="bg1"/>
                  </a:solidFill>
                </a:ln>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altLang="en-US" sz="4000" i="1" dirty="0" err="1">
                <a:ln>
                  <a:solidFill>
                    <a:schemeClr val="bg1"/>
                  </a:solidFill>
                </a:ln>
                <a:solidFill>
                  <a:schemeClr val="bg1"/>
                </a:solidFill>
                <a:latin typeface="Calibri" panose="020F0502020204030204" pitchFamily="34" charset="0"/>
                <a:ea typeface="Calibri" panose="020F0502020204030204" pitchFamily="34" charset="0"/>
                <a:cs typeface="Calibri" panose="020F0502020204030204" pitchFamily="34" charset="0"/>
              </a:rPr>
              <a:t>hợp</a:t>
            </a:r>
            <a:r>
              <a:rPr lang="en-US" altLang="en-US" sz="4000" i="1" dirty="0">
                <a:ln>
                  <a:solidFill>
                    <a:schemeClr val="bg1"/>
                  </a:solidFill>
                </a:ln>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altLang="en-US" sz="4000" i="1" dirty="0" err="1">
                <a:ln>
                  <a:solidFill>
                    <a:schemeClr val="bg1"/>
                  </a:solidFill>
                </a:ln>
                <a:solidFill>
                  <a:schemeClr val="bg1"/>
                </a:solidFill>
                <a:latin typeface="Calibri" panose="020F0502020204030204" pitchFamily="34" charset="0"/>
                <a:ea typeface="Calibri" panose="020F0502020204030204" pitchFamily="34" charset="0"/>
                <a:cs typeface="Calibri" panose="020F0502020204030204" pitchFamily="34" charset="0"/>
              </a:rPr>
              <a:t>các</a:t>
            </a:r>
            <a:r>
              <a:rPr lang="en-US" altLang="en-US" sz="4000" i="1" dirty="0">
                <a:ln>
                  <a:solidFill>
                    <a:schemeClr val="bg1"/>
                  </a:solidFill>
                </a:ln>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altLang="en-US" sz="4000" i="1" dirty="0" err="1">
                <a:ln>
                  <a:solidFill>
                    <a:schemeClr val="bg1"/>
                  </a:solidFill>
                </a:ln>
                <a:solidFill>
                  <a:schemeClr val="bg1"/>
                </a:solidFill>
                <a:latin typeface="Calibri" panose="020F0502020204030204" pitchFamily="34" charset="0"/>
                <a:ea typeface="Calibri" panose="020F0502020204030204" pitchFamily="34" charset="0"/>
                <a:cs typeface="Calibri" panose="020F0502020204030204" pitchFamily="34" charset="0"/>
              </a:rPr>
              <a:t>chất</a:t>
            </a:r>
            <a:r>
              <a:rPr lang="en-US" altLang="en-US" sz="4000" i="1" dirty="0">
                <a:ln>
                  <a:solidFill>
                    <a:schemeClr val="bg1"/>
                  </a:solidFill>
                </a:ln>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altLang="en-US" sz="4000" i="1" dirty="0" err="1">
                <a:ln>
                  <a:solidFill>
                    <a:schemeClr val="bg1"/>
                  </a:solidFill>
                </a:ln>
                <a:solidFill>
                  <a:schemeClr val="bg1"/>
                </a:solidFill>
                <a:latin typeface="Calibri" panose="020F0502020204030204" pitchFamily="34" charset="0"/>
                <a:ea typeface="Calibri" panose="020F0502020204030204" pitchFamily="34" charset="0"/>
                <a:cs typeface="Calibri" panose="020F0502020204030204" pitchFamily="34" charset="0"/>
              </a:rPr>
              <a:t>hữu</a:t>
            </a:r>
            <a:r>
              <a:rPr lang="en-US" altLang="en-US" sz="4000" i="1" dirty="0">
                <a:ln>
                  <a:solidFill>
                    <a:schemeClr val="bg1"/>
                  </a:solidFill>
                </a:ln>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altLang="en-US" sz="4000" i="1" dirty="0" err="1">
                <a:ln>
                  <a:solidFill>
                    <a:schemeClr val="bg1"/>
                  </a:solidFill>
                </a:ln>
                <a:solidFill>
                  <a:schemeClr val="bg1"/>
                </a:solidFill>
                <a:latin typeface="Calibri" panose="020F0502020204030204" pitchFamily="34" charset="0"/>
                <a:ea typeface="Calibri" panose="020F0502020204030204" pitchFamily="34" charset="0"/>
                <a:cs typeface="Calibri" panose="020F0502020204030204" pitchFamily="34" charset="0"/>
              </a:rPr>
              <a:t>cơ</a:t>
            </a:r>
            <a:r>
              <a:rPr lang="en-US" altLang="en-US" sz="4000" i="1" dirty="0">
                <a:ln>
                  <a:solidFill>
                    <a:schemeClr val="bg1"/>
                  </a:solidFill>
                </a:ln>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altLang="en-US" sz="4000" i="1" dirty="0" err="1">
                <a:ln>
                  <a:solidFill>
                    <a:schemeClr val="bg1"/>
                  </a:solidFill>
                </a:ln>
                <a:solidFill>
                  <a:schemeClr val="bg1"/>
                </a:solidFill>
                <a:latin typeface="Calibri" panose="020F0502020204030204" pitchFamily="34" charset="0"/>
                <a:ea typeface="Calibri" panose="020F0502020204030204" pitchFamily="34" charset="0"/>
                <a:cs typeface="Calibri" panose="020F0502020204030204" pitchFamily="34" charset="0"/>
              </a:rPr>
              <a:t>từ</a:t>
            </a:r>
            <a:r>
              <a:rPr lang="en-US" altLang="en-US" sz="4000" i="1" dirty="0">
                <a:ln>
                  <a:solidFill>
                    <a:schemeClr val="bg1"/>
                  </a:solidFill>
                </a:ln>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altLang="en-US" sz="4000" i="1" dirty="0" err="1">
                <a:ln>
                  <a:solidFill>
                    <a:schemeClr val="bg1"/>
                  </a:solidFill>
                </a:ln>
                <a:solidFill>
                  <a:schemeClr val="bg1"/>
                </a:solidFill>
                <a:latin typeface="Calibri" panose="020F0502020204030204" pitchFamily="34" charset="0"/>
                <a:ea typeface="Calibri" panose="020F0502020204030204" pitchFamily="34" charset="0"/>
                <a:cs typeface="Calibri" panose="020F0502020204030204" pitchFamily="34" charset="0"/>
              </a:rPr>
              <a:t>các</a:t>
            </a:r>
            <a:r>
              <a:rPr lang="en-US" altLang="en-US" sz="4000" i="1" dirty="0">
                <a:ln>
                  <a:solidFill>
                    <a:schemeClr val="bg1"/>
                  </a:solidFill>
                </a:ln>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altLang="en-US" sz="4000" i="1" dirty="0" err="1">
                <a:ln>
                  <a:solidFill>
                    <a:schemeClr val="bg1"/>
                  </a:solidFill>
                </a:ln>
                <a:solidFill>
                  <a:schemeClr val="bg1"/>
                </a:solidFill>
                <a:latin typeface="Calibri" panose="020F0502020204030204" pitchFamily="34" charset="0"/>
                <a:ea typeface="Calibri" panose="020F0502020204030204" pitchFamily="34" charset="0"/>
                <a:cs typeface="Calibri" panose="020F0502020204030204" pitchFamily="34" charset="0"/>
              </a:rPr>
              <a:t>nguyên</a:t>
            </a:r>
            <a:r>
              <a:rPr lang="en-US" altLang="en-US" sz="4000" i="1" dirty="0">
                <a:ln>
                  <a:solidFill>
                    <a:schemeClr val="bg1"/>
                  </a:solidFill>
                </a:ln>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altLang="en-US" sz="4000" i="1" dirty="0" err="1">
                <a:ln>
                  <a:solidFill>
                    <a:schemeClr val="bg1"/>
                  </a:solidFill>
                </a:ln>
                <a:solidFill>
                  <a:schemeClr val="bg1"/>
                </a:solidFill>
                <a:latin typeface="Calibri" panose="020F0502020204030204" pitchFamily="34" charset="0"/>
                <a:ea typeface="Calibri" panose="020F0502020204030204" pitchFamily="34" charset="0"/>
                <a:cs typeface="Calibri" panose="020F0502020204030204" pitchFamily="34" charset="0"/>
              </a:rPr>
              <a:t>liệu</a:t>
            </a:r>
            <a:r>
              <a:rPr lang="en-US" altLang="en-US" sz="4000" i="1" dirty="0">
                <a:ln>
                  <a:solidFill>
                    <a:schemeClr val="bg1"/>
                  </a:solidFill>
                </a:ln>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altLang="en-US" sz="4000" i="1" dirty="0" err="1">
                <a:ln>
                  <a:solidFill>
                    <a:schemeClr val="bg1"/>
                  </a:solidFill>
                </a:ln>
                <a:solidFill>
                  <a:schemeClr val="bg1"/>
                </a:solidFill>
                <a:latin typeface="Calibri" panose="020F0502020204030204" pitchFamily="34" charset="0"/>
                <a:ea typeface="Calibri" panose="020F0502020204030204" pitchFamily="34" charset="0"/>
                <a:cs typeface="Calibri" panose="020F0502020204030204" pitchFamily="34" charset="0"/>
              </a:rPr>
              <a:t>vô</a:t>
            </a:r>
            <a:r>
              <a:rPr lang="en-US" altLang="en-US" sz="4000" i="1" dirty="0">
                <a:ln>
                  <a:solidFill>
                    <a:schemeClr val="bg1"/>
                  </a:solidFill>
                </a:ln>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altLang="en-US" sz="4000" i="1" dirty="0" err="1">
                <a:ln>
                  <a:solidFill>
                    <a:schemeClr val="bg1"/>
                  </a:solidFill>
                </a:ln>
                <a:solidFill>
                  <a:schemeClr val="bg1"/>
                </a:solidFill>
                <a:latin typeface="Calibri" panose="020F0502020204030204" pitchFamily="34" charset="0"/>
                <a:ea typeface="Calibri" panose="020F0502020204030204" pitchFamily="34" charset="0"/>
                <a:cs typeface="Calibri" panose="020F0502020204030204" pitchFamily="34" charset="0"/>
              </a:rPr>
              <a:t>cơ</a:t>
            </a:r>
            <a:r>
              <a:rPr lang="en-US" altLang="en-US" sz="4000" i="1" dirty="0">
                <a:ln>
                  <a:solidFill>
                    <a:schemeClr val="bg1"/>
                  </a:solidFill>
                </a:ln>
                <a:solidFill>
                  <a:schemeClr val="bg1"/>
                </a:solidFill>
                <a:latin typeface="Calibri" panose="020F0502020204030204" pitchFamily="34" charset="0"/>
                <a:ea typeface="Calibri" panose="020F0502020204030204" pitchFamily="34" charset="0"/>
                <a:cs typeface="Calibri" panose="020F0502020204030204" pitchFamily="34" charset="0"/>
              </a:rPr>
              <a:t> (CO</a:t>
            </a:r>
            <a:r>
              <a:rPr lang="en-US" altLang="en-US" sz="4000" i="1" baseline="-30000" dirty="0">
                <a:ln>
                  <a:solidFill>
                    <a:schemeClr val="bg1"/>
                  </a:solidFill>
                </a:ln>
                <a:solidFill>
                  <a:schemeClr val="bg1"/>
                </a:solidFill>
                <a:latin typeface="Calibri" panose="020F0502020204030204" pitchFamily="34" charset="0"/>
                <a:ea typeface="Calibri" panose="020F0502020204030204" pitchFamily="34" charset="0"/>
                <a:cs typeface="Calibri" panose="020F0502020204030204" pitchFamily="34" charset="0"/>
              </a:rPr>
              <a:t>2</a:t>
            </a:r>
            <a:r>
              <a:rPr lang="en-US" altLang="en-US" sz="4000" i="1" dirty="0">
                <a:ln>
                  <a:solidFill>
                    <a:schemeClr val="bg1"/>
                  </a:solidFill>
                </a:ln>
                <a:solidFill>
                  <a:schemeClr val="bg1"/>
                </a:solidFill>
                <a:latin typeface="Calibri" panose="020F0502020204030204" pitchFamily="34" charset="0"/>
                <a:ea typeface="Calibri" panose="020F0502020204030204" pitchFamily="34" charset="0"/>
                <a:cs typeface="Calibri" panose="020F0502020204030204" pitchFamily="34" charset="0"/>
              </a:rPr>
              <a:t>, H</a:t>
            </a:r>
            <a:r>
              <a:rPr lang="en-US" altLang="en-US" sz="4000" i="1" baseline="-30000" dirty="0">
                <a:ln>
                  <a:solidFill>
                    <a:schemeClr val="bg1"/>
                  </a:solidFill>
                </a:ln>
                <a:solidFill>
                  <a:schemeClr val="bg1"/>
                </a:solidFill>
                <a:latin typeface="Calibri" panose="020F0502020204030204" pitchFamily="34" charset="0"/>
                <a:ea typeface="Calibri" panose="020F0502020204030204" pitchFamily="34" charset="0"/>
                <a:cs typeface="Calibri" panose="020F0502020204030204" pitchFamily="34" charset="0"/>
              </a:rPr>
              <a:t>2</a:t>
            </a:r>
            <a:r>
              <a:rPr lang="en-US" altLang="en-US" sz="4000" i="1" dirty="0">
                <a:ln>
                  <a:solidFill>
                    <a:schemeClr val="bg1"/>
                  </a:solidFill>
                </a:ln>
                <a:solidFill>
                  <a:schemeClr val="bg1"/>
                </a:solidFill>
                <a:latin typeface="Calibri" panose="020F0502020204030204" pitchFamily="34" charset="0"/>
                <a:ea typeface="Calibri" panose="020F0502020204030204" pitchFamily="34" charset="0"/>
                <a:cs typeface="Calibri" panose="020F0502020204030204" pitchFamily="34" charset="0"/>
              </a:rPr>
              <a:t>O) </a:t>
            </a:r>
            <a:r>
              <a:rPr lang="en-US" altLang="en-US" sz="4000" i="1" dirty="0" err="1">
                <a:ln>
                  <a:solidFill>
                    <a:schemeClr val="bg1"/>
                  </a:solidFill>
                </a:ln>
                <a:solidFill>
                  <a:schemeClr val="bg1"/>
                </a:solidFill>
                <a:latin typeface="Calibri" panose="020F0502020204030204" pitchFamily="34" charset="0"/>
                <a:ea typeface="Calibri" panose="020F0502020204030204" pitchFamily="34" charset="0"/>
                <a:cs typeface="Calibri" panose="020F0502020204030204" pitchFamily="34" charset="0"/>
              </a:rPr>
              <a:t>nhờ</a:t>
            </a:r>
            <a:r>
              <a:rPr lang="en-US" altLang="en-US" sz="4000" i="1" dirty="0">
                <a:ln>
                  <a:solidFill>
                    <a:schemeClr val="bg1"/>
                  </a:solidFill>
                </a:ln>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altLang="en-US" sz="4000" i="1" dirty="0" err="1">
                <a:ln>
                  <a:solidFill>
                    <a:schemeClr val="bg1"/>
                  </a:solidFill>
                </a:ln>
                <a:solidFill>
                  <a:schemeClr val="bg1"/>
                </a:solidFill>
                <a:latin typeface="Calibri" panose="020F0502020204030204" pitchFamily="34" charset="0"/>
                <a:ea typeface="Calibri" panose="020F0502020204030204" pitchFamily="34" charset="0"/>
                <a:cs typeface="Calibri" panose="020F0502020204030204" pitchFamily="34" charset="0"/>
              </a:rPr>
              <a:t>năng</a:t>
            </a:r>
            <a:r>
              <a:rPr lang="en-US" altLang="en-US" sz="4000" i="1" dirty="0">
                <a:ln>
                  <a:solidFill>
                    <a:schemeClr val="bg1"/>
                  </a:solidFill>
                </a:ln>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altLang="en-US" sz="4000" i="1" dirty="0" err="1">
                <a:ln>
                  <a:solidFill>
                    <a:schemeClr val="bg1"/>
                  </a:solidFill>
                </a:ln>
                <a:solidFill>
                  <a:schemeClr val="bg1"/>
                </a:solidFill>
                <a:latin typeface="Calibri" panose="020F0502020204030204" pitchFamily="34" charset="0"/>
                <a:ea typeface="Calibri" panose="020F0502020204030204" pitchFamily="34" charset="0"/>
                <a:cs typeface="Calibri" panose="020F0502020204030204" pitchFamily="34" charset="0"/>
              </a:rPr>
              <a:t>lượng</a:t>
            </a:r>
            <a:r>
              <a:rPr lang="en-US" altLang="en-US" sz="4000" i="1" dirty="0">
                <a:ln>
                  <a:solidFill>
                    <a:schemeClr val="bg1"/>
                  </a:solidFill>
                </a:ln>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altLang="en-US" sz="4000" i="1" dirty="0" err="1">
                <a:ln>
                  <a:solidFill>
                    <a:schemeClr val="bg1"/>
                  </a:solidFill>
                </a:ln>
                <a:solidFill>
                  <a:schemeClr val="bg1"/>
                </a:solidFill>
                <a:latin typeface="Calibri" panose="020F0502020204030204" pitchFamily="34" charset="0"/>
                <a:ea typeface="Calibri" panose="020F0502020204030204" pitchFamily="34" charset="0"/>
                <a:cs typeface="Calibri" panose="020F0502020204030204" pitchFamily="34" charset="0"/>
              </a:rPr>
              <a:t>ánh</a:t>
            </a:r>
            <a:r>
              <a:rPr lang="en-US" altLang="en-US" sz="4000" i="1" dirty="0">
                <a:ln>
                  <a:solidFill>
                    <a:schemeClr val="bg1"/>
                  </a:solidFill>
                </a:ln>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altLang="en-US" sz="4000" i="1" dirty="0" err="1">
                <a:ln>
                  <a:solidFill>
                    <a:schemeClr val="bg1"/>
                  </a:solidFill>
                </a:ln>
                <a:solidFill>
                  <a:schemeClr val="bg1"/>
                </a:solidFill>
                <a:latin typeface="Calibri" panose="020F0502020204030204" pitchFamily="34" charset="0"/>
                <a:ea typeface="Calibri" panose="020F0502020204030204" pitchFamily="34" charset="0"/>
                <a:cs typeface="Calibri" panose="020F0502020204030204" pitchFamily="34" charset="0"/>
              </a:rPr>
              <a:t>sáng</a:t>
            </a:r>
            <a:r>
              <a:rPr lang="en-US" altLang="en-US" sz="4000" i="1" dirty="0">
                <a:ln>
                  <a:solidFill>
                    <a:schemeClr val="bg1"/>
                  </a:solidFill>
                </a:ln>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altLang="en-US" sz="4000" i="1" dirty="0" err="1">
                <a:ln>
                  <a:solidFill>
                    <a:schemeClr val="bg1"/>
                  </a:solidFill>
                </a:ln>
                <a:solidFill>
                  <a:schemeClr val="bg1"/>
                </a:solidFill>
                <a:latin typeface="Calibri" panose="020F0502020204030204" pitchFamily="34" charset="0"/>
                <a:ea typeface="Calibri" panose="020F0502020204030204" pitchFamily="34" charset="0"/>
                <a:cs typeface="Calibri" panose="020F0502020204030204" pitchFamily="34" charset="0"/>
              </a:rPr>
              <a:t>được</a:t>
            </a:r>
            <a:r>
              <a:rPr lang="en-US" altLang="en-US" sz="4000" i="1" dirty="0">
                <a:ln>
                  <a:solidFill>
                    <a:schemeClr val="bg1"/>
                  </a:solidFill>
                </a:ln>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altLang="en-US" sz="4000" i="1" dirty="0" err="1">
                <a:ln>
                  <a:solidFill>
                    <a:schemeClr val="bg1"/>
                  </a:solidFill>
                </a:ln>
                <a:solidFill>
                  <a:schemeClr val="bg1"/>
                </a:solidFill>
                <a:latin typeface="Calibri" panose="020F0502020204030204" pitchFamily="34" charset="0"/>
                <a:ea typeface="Calibri" panose="020F0502020204030204" pitchFamily="34" charset="0"/>
                <a:cs typeface="Calibri" panose="020F0502020204030204" pitchFamily="34" charset="0"/>
              </a:rPr>
              <a:t>hấp</a:t>
            </a:r>
            <a:r>
              <a:rPr lang="en-US" altLang="en-US" sz="4000" i="1" dirty="0">
                <a:ln>
                  <a:solidFill>
                    <a:schemeClr val="bg1"/>
                  </a:solidFill>
                </a:ln>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altLang="en-US" sz="4000" i="1" dirty="0" err="1">
                <a:ln>
                  <a:solidFill>
                    <a:schemeClr val="bg1"/>
                  </a:solidFill>
                </a:ln>
                <a:solidFill>
                  <a:schemeClr val="bg1"/>
                </a:solidFill>
                <a:latin typeface="Calibri" panose="020F0502020204030204" pitchFamily="34" charset="0"/>
                <a:ea typeface="Calibri" panose="020F0502020204030204" pitchFamily="34" charset="0"/>
                <a:cs typeface="Calibri" panose="020F0502020204030204" pitchFamily="34" charset="0"/>
              </a:rPr>
              <a:t>thụ</a:t>
            </a:r>
            <a:r>
              <a:rPr lang="en-US" altLang="en-US" sz="4000" i="1" dirty="0">
                <a:ln>
                  <a:solidFill>
                    <a:schemeClr val="bg1"/>
                  </a:solidFill>
                </a:ln>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altLang="en-US" sz="4000" i="1" dirty="0" err="1">
                <a:ln>
                  <a:solidFill>
                    <a:schemeClr val="bg1"/>
                  </a:solidFill>
                </a:ln>
                <a:solidFill>
                  <a:schemeClr val="bg1"/>
                </a:solidFill>
                <a:latin typeface="Calibri" panose="020F0502020204030204" pitchFamily="34" charset="0"/>
                <a:ea typeface="Calibri" panose="020F0502020204030204" pitchFamily="34" charset="0"/>
                <a:cs typeface="Calibri" panose="020F0502020204030204" pitchFamily="34" charset="0"/>
              </a:rPr>
              <a:t>bởi</a:t>
            </a:r>
            <a:r>
              <a:rPr lang="en-US" altLang="en-US" sz="4000" i="1" dirty="0">
                <a:ln>
                  <a:solidFill>
                    <a:schemeClr val="bg1"/>
                  </a:solidFill>
                </a:ln>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altLang="en-US" sz="4000" i="1" dirty="0" err="1">
                <a:ln>
                  <a:solidFill>
                    <a:schemeClr val="bg1"/>
                  </a:solidFill>
                </a:ln>
                <a:solidFill>
                  <a:schemeClr val="bg1"/>
                </a:solidFill>
                <a:latin typeface="Calibri" panose="020F0502020204030204" pitchFamily="34" charset="0"/>
                <a:ea typeface="Calibri" panose="020F0502020204030204" pitchFamily="34" charset="0"/>
                <a:cs typeface="Calibri" panose="020F0502020204030204" pitchFamily="34" charset="0"/>
              </a:rPr>
              <a:t>hệ</a:t>
            </a:r>
            <a:r>
              <a:rPr lang="en-US" altLang="en-US" sz="4000" i="1" dirty="0">
                <a:ln>
                  <a:solidFill>
                    <a:schemeClr val="bg1"/>
                  </a:solidFill>
                </a:ln>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altLang="en-US" sz="4000" i="1" dirty="0" err="1">
                <a:ln>
                  <a:solidFill>
                    <a:schemeClr val="bg1"/>
                  </a:solidFill>
                </a:ln>
                <a:solidFill>
                  <a:schemeClr val="bg1"/>
                </a:solidFill>
                <a:latin typeface="Calibri" panose="020F0502020204030204" pitchFamily="34" charset="0"/>
                <a:ea typeface="Calibri" panose="020F0502020204030204" pitchFamily="34" charset="0"/>
                <a:cs typeface="Calibri" panose="020F0502020204030204" pitchFamily="34" charset="0"/>
              </a:rPr>
              <a:t>sắc</a:t>
            </a:r>
            <a:r>
              <a:rPr lang="en-US" altLang="en-US" sz="4000" i="1" dirty="0">
                <a:ln>
                  <a:solidFill>
                    <a:schemeClr val="bg1"/>
                  </a:solidFill>
                </a:ln>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altLang="en-US" sz="4000" i="1" dirty="0" err="1">
                <a:ln>
                  <a:solidFill>
                    <a:schemeClr val="bg1"/>
                  </a:solidFill>
                </a:ln>
                <a:solidFill>
                  <a:schemeClr val="bg1"/>
                </a:solidFill>
                <a:latin typeface="Calibri" panose="020F0502020204030204" pitchFamily="34" charset="0"/>
                <a:ea typeface="Calibri" panose="020F0502020204030204" pitchFamily="34" charset="0"/>
                <a:cs typeface="Calibri" panose="020F0502020204030204" pitchFamily="34" charset="0"/>
              </a:rPr>
              <a:t>tố</a:t>
            </a:r>
            <a:r>
              <a:rPr lang="en-US" altLang="en-US" sz="4000" i="1" dirty="0">
                <a:ln>
                  <a:solidFill>
                    <a:schemeClr val="bg1"/>
                  </a:solidFill>
                </a:ln>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altLang="en-US" sz="4000" i="1" dirty="0" err="1">
                <a:ln>
                  <a:solidFill>
                    <a:schemeClr val="bg1"/>
                  </a:solidFill>
                </a:ln>
                <a:solidFill>
                  <a:schemeClr val="bg1"/>
                </a:solidFill>
                <a:latin typeface="Calibri" panose="020F0502020204030204" pitchFamily="34" charset="0"/>
                <a:ea typeface="Calibri" panose="020F0502020204030204" pitchFamily="34" charset="0"/>
                <a:cs typeface="Calibri" panose="020F0502020204030204" pitchFamily="34" charset="0"/>
              </a:rPr>
              <a:t>quang</a:t>
            </a:r>
            <a:r>
              <a:rPr lang="en-US" altLang="en-US" sz="4000" i="1" dirty="0">
                <a:ln>
                  <a:solidFill>
                    <a:schemeClr val="bg1"/>
                  </a:solidFill>
                </a:ln>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altLang="en-US" sz="4000" i="1" dirty="0" err="1">
                <a:ln>
                  <a:solidFill>
                    <a:schemeClr val="bg1"/>
                  </a:solidFill>
                </a:ln>
                <a:solidFill>
                  <a:schemeClr val="bg1"/>
                </a:solidFill>
                <a:latin typeface="Calibri" panose="020F0502020204030204" pitchFamily="34" charset="0"/>
                <a:ea typeface="Calibri" panose="020F0502020204030204" pitchFamily="34" charset="0"/>
                <a:cs typeface="Calibri" panose="020F0502020204030204" pitchFamily="34" charset="0"/>
              </a:rPr>
              <a:t>hợp</a:t>
            </a:r>
            <a:r>
              <a:rPr lang="en-US" altLang="en-US" sz="4000" i="1" dirty="0">
                <a:ln>
                  <a:solidFill>
                    <a:schemeClr val="bg1"/>
                  </a:solidFill>
                </a:ln>
                <a:solidFill>
                  <a:schemeClr val="bg1"/>
                </a:solidFill>
                <a:latin typeface="Calibri" panose="020F0502020204030204" pitchFamily="34" charset="0"/>
                <a:ea typeface="Calibri" panose="020F0502020204030204" pitchFamily="34" charset="0"/>
                <a:cs typeface="Calibri" panose="020F0502020204030204" pitchFamily="34" charset="0"/>
              </a:rPr>
              <a:t>.</a:t>
            </a:r>
          </a:p>
        </p:txBody>
      </p:sp>
      <p:grpSp>
        <p:nvGrpSpPr>
          <p:cNvPr id="22" name="Group 21"/>
          <p:cNvGrpSpPr/>
          <p:nvPr/>
        </p:nvGrpSpPr>
        <p:grpSpPr>
          <a:xfrm>
            <a:off x="0" y="1158493"/>
            <a:ext cx="12744197" cy="556007"/>
            <a:chOff x="-6925" y="555852"/>
            <a:chExt cx="12744197" cy="1006248"/>
          </a:xfrm>
        </p:grpSpPr>
        <p:grpSp>
          <p:nvGrpSpPr>
            <p:cNvPr id="23" name="Group 13"/>
            <p:cNvGrpSpPr/>
            <p:nvPr/>
          </p:nvGrpSpPr>
          <p:grpSpPr>
            <a:xfrm rot="16200000">
              <a:off x="1632768" y="-1072335"/>
              <a:ext cx="994742" cy="4274127"/>
              <a:chOff x="0" y="0"/>
              <a:chExt cx="7106299" cy="14199439"/>
            </a:xfrm>
          </p:grpSpPr>
          <p:sp>
            <p:nvSpPr>
              <p:cNvPr id="30" name="Freeform 14"/>
              <p:cNvSpPr/>
              <p:nvPr/>
            </p:nvSpPr>
            <p:spPr>
              <a:xfrm>
                <a:off x="0" y="0"/>
                <a:ext cx="7106299" cy="7106299"/>
              </a:xfrm>
              <a:custGeom>
                <a:avLst/>
                <a:gdLst/>
                <a:ahLst/>
                <a:cxnLst/>
                <a:rect l="l" t="t" r="r" b="b"/>
                <a:pathLst>
                  <a:path w="7106299" h="7106299">
                    <a:moveTo>
                      <a:pt x="0" y="0"/>
                    </a:moveTo>
                    <a:lnTo>
                      <a:pt x="7106299" y="0"/>
                    </a:lnTo>
                    <a:lnTo>
                      <a:pt x="7106299" y="7106299"/>
                    </a:lnTo>
                    <a:lnTo>
                      <a:pt x="0" y="710629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1" name="Freeform 15"/>
              <p:cNvSpPr/>
              <p:nvPr/>
            </p:nvSpPr>
            <p:spPr>
              <a:xfrm>
                <a:off x="0" y="7093139"/>
                <a:ext cx="7106299" cy="7106299"/>
              </a:xfrm>
              <a:custGeom>
                <a:avLst/>
                <a:gdLst/>
                <a:ahLst/>
                <a:cxnLst/>
                <a:rect l="l" t="t" r="r" b="b"/>
                <a:pathLst>
                  <a:path w="7106299" h="7106299">
                    <a:moveTo>
                      <a:pt x="0" y="0"/>
                    </a:moveTo>
                    <a:lnTo>
                      <a:pt x="7106299" y="0"/>
                    </a:lnTo>
                    <a:lnTo>
                      <a:pt x="7106299" y="7106300"/>
                    </a:lnTo>
                    <a:lnTo>
                      <a:pt x="0" y="71063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grpSp>
          <p:nvGrpSpPr>
            <p:cNvPr id="24" name="Group 13"/>
            <p:cNvGrpSpPr/>
            <p:nvPr/>
          </p:nvGrpSpPr>
          <p:grpSpPr>
            <a:xfrm rot="16200000">
              <a:off x="5830693" y="-1072816"/>
              <a:ext cx="994742" cy="4274127"/>
              <a:chOff x="0" y="0"/>
              <a:chExt cx="7106299" cy="14199439"/>
            </a:xfrm>
          </p:grpSpPr>
          <p:sp>
            <p:nvSpPr>
              <p:cNvPr id="28" name="Freeform 14"/>
              <p:cNvSpPr/>
              <p:nvPr/>
            </p:nvSpPr>
            <p:spPr>
              <a:xfrm>
                <a:off x="0" y="0"/>
                <a:ext cx="7106299" cy="7106299"/>
              </a:xfrm>
              <a:custGeom>
                <a:avLst/>
                <a:gdLst/>
                <a:ahLst/>
                <a:cxnLst/>
                <a:rect l="l" t="t" r="r" b="b"/>
                <a:pathLst>
                  <a:path w="7106299" h="7106299">
                    <a:moveTo>
                      <a:pt x="0" y="0"/>
                    </a:moveTo>
                    <a:lnTo>
                      <a:pt x="7106299" y="0"/>
                    </a:lnTo>
                    <a:lnTo>
                      <a:pt x="7106299" y="7106299"/>
                    </a:lnTo>
                    <a:lnTo>
                      <a:pt x="0" y="710629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9" name="Freeform 15"/>
              <p:cNvSpPr/>
              <p:nvPr/>
            </p:nvSpPr>
            <p:spPr>
              <a:xfrm>
                <a:off x="0" y="7093139"/>
                <a:ext cx="7106299" cy="7106299"/>
              </a:xfrm>
              <a:custGeom>
                <a:avLst/>
                <a:gdLst/>
                <a:ahLst/>
                <a:cxnLst/>
                <a:rect l="l" t="t" r="r" b="b"/>
                <a:pathLst>
                  <a:path w="7106299" h="7106299">
                    <a:moveTo>
                      <a:pt x="0" y="0"/>
                    </a:moveTo>
                    <a:lnTo>
                      <a:pt x="7106299" y="0"/>
                    </a:lnTo>
                    <a:lnTo>
                      <a:pt x="7106299" y="7106300"/>
                    </a:lnTo>
                    <a:lnTo>
                      <a:pt x="0" y="71063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grpSp>
          <p:nvGrpSpPr>
            <p:cNvPr id="25" name="Group 13"/>
            <p:cNvGrpSpPr/>
            <p:nvPr/>
          </p:nvGrpSpPr>
          <p:grpSpPr>
            <a:xfrm rot="16200000">
              <a:off x="10102838" y="-1083841"/>
              <a:ext cx="994742" cy="4274127"/>
              <a:chOff x="0" y="0"/>
              <a:chExt cx="7106299" cy="14199439"/>
            </a:xfrm>
          </p:grpSpPr>
          <p:sp>
            <p:nvSpPr>
              <p:cNvPr id="26" name="Freeform 14"/>
              <p:cNvSpPr/>
              <p:nvPr/>
            </p:nvSpPr>
            <p:spPr>
              <a:xfrm>
                <a:off x="0" y="0"/>
                <a:ext cx="7106299" cy="7106299"/>
              </a:xfrm>
              <a:custGeom>
                <a:avLst/>
                <a:gdLst/>
                <a:ahLst/>
                <a:cxnLst/>
                <a:rect l="l" t="t" r="r" b="b"/>
                <a:pathLst>
                  <a:path w="7106299" h="7106299">
                    <a:moveTo>
                      <a:pt x="0" y="0"/>
                    </a:moveTo>
                    <a:lnTo>
                      <a:pt x="7106299" y="0"/>
                    </a:lnTo>
                    <a:lnTo>
                      <a:pt x="7106299" y="7106299"/>
                    </a:lnTo>
                    <a:lnTo>
                      <a:pt x="0" y="710629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7" name="Freeform 15"/>
              <p:cNvSpPr/>
              <p:nvPr/>
            </p:nvSpPr>
            <p:spPr>
              <a:xfrm>
                <a:off x="0" y="7093139"/>
                <a:ext cx="7106299" cy="7106299"/>
              </a:xfrm>
              <a:custGeom>
                <a:avLst/>
                <a:gdLst/>
                <a:ahLst/>
                <a:cxnLst/>
                <a:rect l="l" t="t" r="r" b="b"/>
                <a:pathLst>
                  <a:path w="7106299" h="7106299">
                    <a:moveTo>
                      <a:pt x="0" y="0"/>
                    </a:moveTo>
                    <a:lnTo>
                      <a:pt x="7106299" y="0"/>
                    </a:lnTo>
                    <a:lnTo>
                      <a:pt x="7106299" y="7106300"/>
                    </a:lnTo>
                    <a:lnTo>
                      <a:pt x="0" y="71063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grpSp>
      <p:sp>
        <p:nvSpPr>
          <p:cNvPr id="32" name="Rectangle 31"/>
          <p:cNvSpPr/>
          <p:nvPr/>
        </p:nvSpPr>
        <p:spPr>
          <a:xfrm>
            <a:off x="88113" y="136931"/>
            <a:ext cx="2134302" cy="83099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4800" b="1" i="0" u="none" strike="noStrike" kern="1200" cap="none" spc="0" normalizeH="0" baseline="0" noProof="0" dirty="0">
                <a:ln>
                  <a:solidFill>
                    <a:srgbClr val="CC9900"/>
                  </a:solidFill>
                </a:ln>
                <a:solidFill>
                  <a:srgbClr val="CC9900"/>
                </a:solidFill>
                <a:effectLst/>
                <a:uLnTx/>
                <a:uFillTx/>
                <a:latin typeface="Calibri"/>
                <a:ea typeface="+mn-ea"/>
                <a:cs typeface="Times New Roman" panose="02020603050405020304" pitchFamily="18" charset="0"/>
              </a:rPr>
              <a:t>BÀI 15: </a:t>
            </a:r>
            <a:endParaRPr kumimoji="0" lang="en-US" sz="4800" b="0" i="0" u="none" strike="noStrike" kern="1200" cap="none" spc="0" normalizeH="0" baseline="0" noProof="0" dirty="0">
              <a:ln>
                <a:solidFill>
                  <a:srgbClr val="CC9900"/>
                </a:solidFill>
              </a:ln>
              <a:solidFill>
                <a:srgbClr val="CC9900"/>
              </a:solidFill>
              <a:effectLst/>
              <a:uLnTx/>
              <a:uFillTx/>
              <a:latin typeface="Calibri"/>
              <a:ea typeface="+mn-ea"/>
              <a:cs typeface="+mn-cs"/>
            </a:endParaRPr>
          </a:p>
        </p:txBody>
      </p:sp>
      <p:sp>
        <p:nvSpPr>
          <p:cNvPr id="33" name="TextBox 6"/>
          <p:cNvSpPr txBox="1"/>
          <p:nvPr/>
        </p:nvSpPr>
        <p:spPr>
          <a:xfrm>
            <a:off x="1816180" y="256875"/>
            <a:ext cx="13652419" cy="738664"/>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800" b="1" i="0" u="none" strike="noStrike" kern="1200" cap="none" spc="0" normalizeH="0" baseline="0" noProof="0" dirty="0">
                <a:ln>
                  <a:solidFill>
                    <a:srgbClr val="CC9900"/>
                  </a:solidFill>
                </a:ln>
                <a:solidFill>
                  <a:srgbClr val="CC9900"/>
                </a:solidFill>
                <a:effectLst/>
                <a:uLnTx/>
                <a:uFillTx/>
                <a:latin typeface="Calibri"/>
                <a:ea typeface="Calibri" panose="020F0502020204030204" pitchFamily="34" charset="0"/>
                <a:cs typeface="+mn-cs"/>
              </a:rPr>
              <a:t>TỔNG HỢP CÁC CHẤT VÀ TÍCH LŨY NĂNG LƯỢNG</a:t>
            </a:r>
            <a:endParaRPr kumimoji="0" lang="en-US" sz="4800" b="0" i="0" u="none" strike="noStrike" kern="1200" cap="none" spc="0" normalizeH="0" baseline="0" noProof="0" dirty="0">
              <a:ln>
                <a:solidFill>
                  <a:srgbClr val="CC9900"/>
                </a:solidFill>
              </a:ln>
              <a:solidFill>
                <a:srgbClr val="CC9900"/>
              </a:solidFill>
              <a:effectLst/>
              <a:uLnTx/>
              <a:uFillTx/>
              <a:latin typeface="Calibri"/>
              <a:ea typeface="Baloo Chettan"/>
              <a:cs typeface="Baloo Chettan"/>
              <a:sym typeface="Baloo Chettan"/>
            </a:endParaRPr>
          </a:p>
        </p:txBody>
      </p:sp>
      <p:sp>
        <p:nvSpPr>
          <p:cNvPr id="34" name="TextBox 4"/>
          <p:cNvSpPr txBox="1"/>
          <p:nvPr/>
        </p:nvSpPr>
        <p:spPr>
          <a:xfrm>
            <a:off x="838200" y="2095500"/>
            <a:ext cx="12134850" cy="615553"/>
          </a:xfrm>
          <a:prstGeom prst="rect">
            <a:avLst/>
          </a:prstGeom>
        </p:spPr>
        <p:txBody>
          <a:bodyPr wrap="square" lIns="0" tIns="0" rIns="0" bIns="0" rtlCol="0" anchor="t">
            <a:spAutoFit/>
          </a:bodyPr>
          <a:lstStyle/>
          <a:p>
            <a:pPr marL="0" marR="0" lvl="0" indent="0" algn="l" defTabSz="914400" rtl="0" eaLnBrk="1" fontAlgn="auto" latinLnBrk="0" hangingPunct="1">
              <a:lnSpc>
                <a:spcPts val="4763"/>
              </a:lnSpc>
              <a:spcBef>
                <a:spcPts val="0"/>
              </a:spcBef>
              <a:spcAft>
                <a:spcPts val="0"/>
              </a:spcAft>
              <a:buClrTx/>
              <a:buSzTx/>
              <a:buFontTx/>
              <a:buNone/>
              <a:tabLst/>
              <a:defRPr/>
            </a:pPr>
            <a:r>
              <a:rPr kumimoji="0" lang="en-US" altLang="en-US" sz="4400" b="1" i="0" u="none" strike="noStrike" kern="1200" cap="none" spc="0" normalizeH="0" baseline="0" noProof="0" dirty="0">
                <a:ln>
                  <a:solidFill>
                    <a:srgbClr val="FFFF00"/>
                  </a:solidFill>
                </a:ln>
                <a:solidFill>
                  <a:srgbClr val="FFFF00"/>
                </a:solidFill>
                <a:effectLst/>
                <a:uLnTx/>
                <a:uFillTx/>
                <a:latin typeface="Calibri"/>
                <a:cs typeface="Times New Roman" panose="02020603050405020304" pitchFamily="18" charset="0"/>
              </a:rPr>
              <a:t>I</a:t>
            </a:r>
            <a:r>
              <a:rPr lang="en-US" altLang="en-US" sz="4400" b="1" noProof="0" dirty="0">
                <a:ln>
                  <a:solidFill>
                    <a:srgbClr val="FFFF00"/>
                  </a:solidFill>
                </a:ln>
                <a:solidFill>
                  <a:srgbClr val="FFFF00"/>
                </a:solidFill>
                <a:latin typeface="Calibri"/>
                <a:cs typeface="Times New Roman" panose="02020603050405020304" pitchFamily="18" charset="0"/>
              </a:rPr>
              <a:t>I. QUANG HỢP</a:t>
            </a:r>
            <a:endParaRPr kumimoji="0" lang="en-US" sz="4400" b="0" i="0" u="none" strike="noStrike" kern="1200" cap="none" spc="0" normalizeH="0" baseline="0" noProof="0" dirty="0">
              <a:ln>
                <a:solidFill>
                  <a:srgbClr val="FFFF00"/>
                </a:solidFill>
              </a:ln>
              <a:solidFill>
                <a:srgbClr val="FFFF00"/>
              </a:solidFill>
              <a:effectLst/>
              <a:uLnTx/>
              <a:uFillTx/>
              <a:latin typeface="Calibri"/>
              <a:ea typeface="Glacial Indifference"/>
              <a:cs typeface="Glacial Indifference"/>
              <a:sym typeface="Glacial Indifference"/>
            </a:endParaRPr>
          </a:p>
        </p:txBody>
      </p:sp>
      <p:sp>
        <p:nvSpPr>
          <p:cNvPr id="48" name="TextBox 2"/>
          <p:cNvSpPr txBox="1"/>
          <p:nvPr/>
        </p:nvSpPr>
        <p:spPr>
          <a:xfrm>
            <a:off x="1840459" y="7277820"/>
            <a:ext cx="10174730" cy="615553"/>
          </a:xfrm>
          <a:prstGeom prst="rect">
            <a:avLst/>
          </a:prstGeom>
        </p:spPr>
        <p:txBody>
          <a:bodyPr wrap="square" lIns="0" tIns="0" rIns="0" bIns="0" rtlCol="0" anchor="t">
            <a:spAutoFit/>
          </a:bodyPr>
          <a:lstStyle/>
          <a:p>
            <a:pPr lvl="0" algn="just" eaLnBrk="0" fontAlgn="base" hangingPunct="0">
              <a:spcBef>
                <a:spcPct val="0"/>
              </a:spcBef>
              <a:spcAft>
                <a:spcPct val="0"/>
              </a:spcAft>
            </a:pPr>
            <a:r>
              <a:rPr lang="en-US" altLang="en-US" sz="4000" i="1" dirty="0">
                <a:ln>
                  <a:solidFill>
                    <a:schemeClr val="bg1"/>
                  </a:solidFill>
                </a:ln>
                <a:solidFill>
                  <a:schemeClr val="bg1"/>
                </a:solidFill>
                <a:latin typeface="Calibri" panose="020F0502020204030204" pitchFamily="34" charset="0"/>
                <a:ea typeface="Calibri" panose="020F0502020204030204" pitchFamily="34" charset="0"/>
                <a:cs typeface="Calibri" panose="020F0502020204030204" pitchFamily="34" charset="0"/>
              </a:rPr>
              <a:t>-</a:t>
            </a:r>
            <a:r>
              <a:rPr lang="en-US" altLang="en-US" sz="4000" i="1" dirty="0" err="1">
                <a:ln>
                  <a:solidFill>
                    <a:schemeClr val="bg1"/>
                  </a:solidFill>
                </a:ln>
                <a:solidFill>
                  <a:schemeClr val="bg1"/>
                </a:solidFill>
                <a:latin typeface="Calibri" panose="020F0502020204030204" pitchFamily="34" charset="0"/>
                <a:ea typeface="Calibri" panose="020F0502020204030204" pitchFamily="34" charset="0"/>
                <a:cs typeface="Calibri" panose="020F0502020204030204" pitchFamily="34" charset="0"/>
              </a:rPr>
              <a:t>Pttq</a:t>
            </a:r>
            <a:r>
              <a:rPr lang="en-US" altLang="en-US" sz="4000" i="1" dirty="0">
                <a:ln>
                  <a:solidFill>
                    <a:schemeClr val="bg1"/>
                  </a:solidFill>
                </a:ln>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altLang="en-US" sz="4000" i="1" dirty="0" err="1">
                <a:ln>
                  <a:solidFill>
                    <a:schemeClr val="bg1"/>
                  </a:solidFill>
                </a:ln>
                <a:solidFill>
                  <a:schemeClr val="bg1"/>
                </a:solidFill>
                <a:latin typeface="Calibri" panose="020F0502020204030204" pitchFamily="34" charset="0"/>
                <a:ea typeface="Calibri" panose="020F0502020204030204" pitchFamily="34" charset="0"/>
                <a:cs typeface="Calibri" panose="020F0502020204030204" pitchFamily="34" charset="0"/>
              </a:rPr>
              <a:t>của</a:t>
            </a:r>
            <a:r>
              <a:rPr lang="en-US" altLang="en-US" sz="4000" i="1" dirty="0">
                <a:ln>
                  <a:solidFill>
                    <a:schemeClr val="bg1"/>
                  </a:solidFill>
                </a:ln>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altLang="en-US" sz="4000" i="1" dirty="0" err="1">
                <a:ln>
                  <a:solidFill>
                    <a:schemeClr val="bg1"/>
                  </a:solidFill>
                </a:ln>
                <a:solidFill>
                  <a:schemeClr val="bg1"/>
                </a:solidFill>
                <a:latin typeface="Calibri" panose="020F0502020204030204" pitchFamily="34" charset="0"/>
                <a:ea typeface="Calibri" panose="020F0502020204030204" pitchFamily="34" charset="0"/>
                <a:cs typeface="Calibri" panose="020F0502020204030204" pitchFamily="34" charset="0"/>
              </a:rPr>
              <a:t>quang</a:t>
            </a:r>
            <a:r>
              <a:rPr lang="en-US" altLang="en-US" sz="4000" i="1" dirty="0">
                <a:ln>
                  <a:solidFill>
                    <a:schemeClr val="bg1"/>
                  </a:solidFill>
                </a:ln>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altLang="en-US" sz="4000" i="1" dirty="0" err="1">
                <a:ln>
                  <a:solidFill>
                    <a:schemeClr val="bg1"/>
                  </a:solidFill>
                </a:ln>
                <a:solidFill>
                  <a:schemeClr val="bg1"/>
                </a:solidFill>
                <a:latin typeface="Calibri" panose="020F0502020204030204" pitchFamily="34" charset="0"/>
                <a:ea typeface="Calibri" panose="020F0502020204030204" pitchFamily="34" charset="0"/>
                <a:cs typeface="Calibri" panose="020F0502020204030204" pitchFamily="34" charset="0"/>
              </a:rPr>
              <a:t>hợp</a:t>
            </a:r>
            <a:r>
              <a:rPr lang="en-US" altLang="en-US" sz="4000" i="1" dirty="0">
                <a:ln>
                  <a:solidFill>
                    <a:schemeClr val="bg1"/>
                  </a:solidFill>
                </a:ln>
                <a:solidFill>
                  <a:schemeClr val="bg1"/>
                </a:solidFill>
                <a:latin typeface="Calibri" panose="020F0502020204030204" pitchFamily="34" charset="0"/>
                <a:ea typeface="Calibri" panose="020F0502020204030204" pitchFamily="34" charset="0"/>
                <a:cs typeface="Calibri" panose="020F0502020204030204" pitchFamily="34" charset="0"/>
              </a:rPr>
              <a:t>:</a:t>
            </a:r>
          </a:p>
        </p:txBody>
      </p:sp>
      <p:grpSp>
        <p:nvGrpSpPr>
          <p:cNvPr id="51" name="Group 50"/>
          <p:cNvGrpSpPr/>
          <p:nvPr/>
        </p:nvGrpSpPr>
        <p:grpSpPr>
          <a:xfrm>
            <a:off x="1302327" y="8514800"/>
            <a:ext cx="15112199" cy="1220661"/>
            <a:chOff x="1854706" y="6914908"/>
            <a:chExt cx="15112199" cy="1220661"/>
          </a:xfrm>
        </p:grpSpPr>
        <p:sp>
          <p:nvSpPr>
            <p:cNvPr id="3" name="Freeform 3"/>
            <p:cNvSpPr/>
            <p:nvPr/>
          </p:nvSpPr>
          <p:spPr>
            <a:xfrm>
              <a:off x="8400386" y="7285640"/>
              <a:ext cx="1527263" cy="602575"/>
            </a:xfrm>
            <a:custGeom>
              <a:avLst/>
              <a:gdLst/>
              <a:ahLst/>
              <a:cxnLst/>
              <a:rect l="l" t="t" r="r" b="b"/>
              <a:pathLst>
                <a:path w="1527263" h="602575">
                  <a:moveTo>
                    <a:pt x="0" y="0"/>
                  </a:moveTo>
                  <a:lnTo>
                    <a:pt x="1527263" y="0"/>
                  </a:lnTo>
                  <a:lnTo>
                    <a:pt x="1527263" y="602574"/>
                  </a:lnTo>
                  <a:lnTo>
                    <a:pt x="0" y="60257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TextBox 7"/>
            <p:cNvSpPr txBox="1"/>
            <p:nvPr/>
          </p:nvSpPr>
          <p:spPr>
            <a:xfrm>
              <a:off x="3492052" y="7289574"/>
              <a:ext cx="739938" cy="845995"/>
            </a:xfrm>
            <a:prstGeom prst="rect">
              <a:avLst/>
            </a:prstGeom>
          </p:spPr>
          <p:txBody>
            <a:bodyPr lIns="0" tIns="0" rIns="0" bIns="0" rtlCol="0" anchor="t">
              <a:spAutoFit/>
            </a:bodyPr>
            <a:lstStyle/>
            <a:p>
              <a:pPr marL="0" marR="0" lvl="0" indent="0" algn="ctr" defTabSz="914400" rtl="0" eaLnBrk="1" fontAlgn="auto" latinLnBrk="0" hangingPunct="1">
                <a:lnSpc>
                  <a:spcPts val="6920"/>
                </a:lnSpc>
                <a:spcBef>
                  <a:spcPts val="0"/>
                </a:spcBef>
                <a:spcAft>
                  <a:spcPts val="0"/>
                </a:spcAft>
                <a:buClrTx/>
                <a:buSzTx/>
                <a:buFontTx/>
                <a:buNone/>
                <a:tabLst/>
                <a:defRPr/>
              </a:pPr>
              <a:r>
                <a:rPr kumimoji="0" lang="en-US" sz="4943" b="0" i="0" u="none" strike="noStrike" kern="1200" cap="none" spc="0" normalizeH="0" baseline="0" noProof="0">
                  <a:ln>
                    <a:noFill/>
                  </a:ln>
                  <a:solidFill>
                    <a:srgbClr val="F5F5F5"/>
                  </a:solidFill>
                  <a:effectLst/>
                  <a:uLnTx/>
                  <a:uFillTx/>
                  <a:latin typeface="Baloo Chettan"/>
                  <a:ea typeface="Baloo Chettan"/>
                  <a:cs typeface="Baloo Chettan"/>
                  <a:sym typeface="Baloo Chettan"/>
                </a:rPr>
                <a:t>2</a:t>
              </a:r>
            </a:p>
          </p:txBody>
        </p:sp>
        <p:sp>
          <p:nvSpPr>
            <p:cNvPr id="9" name="TextBox 9"/>
            <p:cNvSpPr txBox="1"/>
            <p:nvPr/>
          </p:nvSpPr>
          <p:spPr>
            <a:xfrm>
              <a:off x="16226967" y="7289574"/>
              <a:ext cx="739938" cy="845995"/>
            </a:xfrm>
            <a:prstGeom prst="rect">
              <a:avLst/>
            </a:prstGeom>
          </p:spPr>
          <p:txBody>
            <a:bodyPr lIns="0" tIns="0" rIns="0" bIns="0" rtlCol="0" anchor="t">
              <a:spAutoFit/>
            </a:bodyPr>
            <a:lstStyle/>
            <a:p>
              <a:pPr marL="0" marR="0" lvl="0" indent="0" algn="ctr" defTabSz="914400" rtl="0" eaLnBrk="1" fontAlgn="auto" latinLnBrk="0" hangingPunct="1">
                <a:lnSpc>
                  <a:spcPts val="6920"/>
                </a:lnSpc>
                <a:spcBef>
                  <a:spcPts val="0"/>
                </a:spcBef>
                <a:spcAft>
                  <a:spcPts val="0"/>
                </a:spcAft>
                <a:buClrTx/>
                <a:buSzTx/>
                <a:buFontTx/>
                <a:buNone/>
                <a:tabLst/>
                <a:defRPr/>
              </a:pPr>
              <a:r>
                <a:rPr kumimoji="0" lang="en-US" sz="4943" b="0" i="0" u="none" strike="noStrike" kern="1200" cap="none" spc="0" normalizeH="0" baseline="0" noProof="0">
                  <a:ln>
                    <a:noFill/>
                  </a:ln>
                  <a:solidFill>
                    <a:srgbClr val="F5F5F5"/>
                  </a:solidFill>
                  <a:effectLst/>
                  <a:uLnTx/>
                  <a:uFillTx/>
                  <a:latin typeface="Baloo Chettan"/>
                  <a:ea typeface="Baloo Chettan"/>
                  <a:cs typeface="Baloo Chettan"/>
                  <a:sym typeface="Baloo Chettan"/>
                </a:rPr>
                <a:t>2</a:t>
              </a:r>
            </a:p>
          </p:txBody>
        </p:sp>
        <p:sp>
          <p:nvSpPr>
            <p:cNvPr id="11" name="TextBox 11"/>
            <p:cNvSpPr txBox="1"/>
            <p:nvPr/>
          </p:nvSpPr>
          <p:spPr>
            <a:xfrm>
              <a:off x="6748043" y="7289574"/>
              <a:ext cx="739938" cy="845995"/>
            </a:xfrm>
            <a:prstGeom prst="rect">
              <a:avLst/>
            </a:prstGeom>
          </p:spPr>
          <p:txBody>
            <a:bodyPr lIns="0" tIns="0" rIns="0" bIns="0" rtlCol="0" anchor="t">
              <a:spAutoFit/>
            </a:bodyPr>
            <a:lstStyle/>
            <a:p>
              <a:pPr marL="0" marR="0" lvl="0" indent="0" algn="ctr" defTabSz="914400" rtl="0" eaLnBrk="1" fontAlgn="auto" latinLnBrk="0" hangingPunct="1">
                <a:lnSpc>
                  <a:spcPts val="6920"/>
                </a:lnSpc>
                <a:spcBef>
                  <a:spcPts val="0"/>
                </a:spcBef>
                <a:spcAft>
                  <a:spcPts val="0"/>
                </a:spcAft>
                <a:buClrTx/>
                <a:buSzTx/>
                <a:buFontTx/>
                <a:buNone/>
                <a:tabLst/>
                <a:defRPr/>
              </a:pPr>
              <a:r>
                <a:rPr kumimoji="0" lang="en-US" sz="4943" b="0" i="0" u="none" strike="noStrike" kern="1200" cap="none" spc="0" normalizeH="0" baseline="0" noProof="0">
                  <a:ln>
                    <a:noFill/>
                  </a:ln>
                  <a:solidFill>
                    <a:srgbClr val="F5F5F5"/>
                  </a:solidFill>
                  <a:effectLst/>
                  <a:uLnTx/>
                  <a:uFillTx/>
                  <a:latin typeface="Baloo Chettan"/>
                  <a:ea typeface="Baloo Chettan"/>
                  <a:cs typeface="Baloo Chettan"/>
                  <a:sym typeface="Baloo Chettan"/>
                </a:rPr>
                <a:t>2</a:t>
              </a:r>
            </a:p>
          </p:txBody>
        </p:sp>
        <p:sp>
          <p:nvSpPr>
            <p:cNvPr id="13" name="TextBox 13"/>
            <p:cNvSpPr txBox="1"/>
            <p:nvPr/>
          </p:nvSpPr>
          <p:spPr>
            <a:xfrm>
              <a:off x="13405964" y="7282334"/>
              <a:ext cx="739938" cy="845995"/>
            </a:xfrm>
            <a:prstGeom prst="rect">
              <a:avLst/>
            </a:prstGeom>
          </p:spPr>
          <p:txBody>
            <a:bodyPr lIns="0" tIns="0" rIns="0" bIns="0" rtlCol="0" anchor="t">
              <a:spAutoFit/>
            </a:bodyPr>
            <a:lstStyle/>
            <a:p>
              <a:pPr marL="0" marR="0" lvl="0" indent="0" algn="ctr" defTabSz="914400" rtl="0" eaLnBrk="1" fontAlgn="auto" latinLnBrk="0" hangingPunct="1">
                <a:lnSpc>
                  <a:spcPts val="6920"/>
                </a:lnSpc>
                <a:spcBef>
                  <a:spcPts val="0"/>
                </a:spcBef>
                <a:spcAft>
                  <a:spcPts val="0"/>
                </a:spcAft>
                <a:buClrTx/>
                <a:buSzTx/>
                <a:buFontTx/>
                <a:buNone/>
                <a:tabLst/>
                <a:defRPr/>
              </a:pPr>
              <a:r>
                <a:rPr kumimoji="0" lang="en-US" sz="4943" b="0" i="0" u="none" strike="noStrike" kern="1200" cap="none" spc="0" normalizeH="0" baseline="0" noProof="0">
                  <a:ln>
                    <a:noFill/>
                  </a:ln>
                  <a:solidFill>
                    <a:srgbClr val="F5F5F5"/>
                  </a:solidFill>
                  <a:effectLst/>
                  <a:uLnTx/>
                  <a:uFillTx/>
                  <a:latin typeface="Baloo Chettan"/>
                  <a:ea typeface="Baloo Chettan"/>
                  <a:cs typeface="Baloo Chettan"/>
                  <a:sym typeface="Baloo Chettan"/>
                </a:rPr>
                <a:t>6</a:t>
              </a:r>
            </a:p>
          </p:txBody>
        </p:sp>
        <p:sp>
          <p:nvSpPr>
            <p:cNvPr id="14" name="TextBox 14"/>
            <p:cNvSpPr txBox="1"/>
            <p:nvPr/>
          </p:nvSpPr>
          <p:spPr>
            <a:xfrm>
              <a:off x="12091008" y="7282334"/>
              <a:ext cx="739938" cy="845995"/>
            </a:xfrm>
            <a:prstGeom prst="rect">
              <a:avLst/>
            </a:prstGeom>
          </p:spPr>
          <p:txBody>
            <a:bodyPr lIns="0" tIns="0" rIns="0" bIns="0" rtlCol="0" anchor="t">
              <a:spAutoFit/>
            </a:bodyPr>
            <a:lstStyle/>
            <a:p>
              <a:pPr marL="0" marR="0" lvl="0" indent="0" algn="ctr" defTabSz="914400" rtl="0" eaLnBrk="1" fontAlgn="auto" latinLnBrk="0" hangingPunct="1">
                <a:lnSpc>
                  <a:spcPts val="6920"/>
                </a:lnSpc>
                <a:spcBef>
                  <a:spcPts val="0"/>
                </a:spcBef>
                <a:spcAft>
                  <a:spcPts val="0"/>
                </a:spcAft>
                <a:buClrTx/>
                <a:buSzTx/>
                <a:buFontTx/>
                <a:buNone/>
                <a:tabLst/>
                <a:defRPr/>
              </a:pPr>
              <a:r>
                <a:rPr kumimoji="0" lang="en-US" sz="4943" b="0" i="0" u="none" strike="noStrike" kern="1200" cap="none" spc="0" normalizeH="0" baseline="0" noProof="0">
                  <a:ln>
                    <a:noFill/>
                  </a:ln>
                  <a:solidFill>
                    <a:srgbClr val="F5F5F5"/>
                  </a:solidFill>
                  <a:effectLst/>
                  <a:uLnTx/>
                  <a:uFillTx/>
                  <a:latin typeface="Baloo Chettan"/>
                  <a:ea typeface="Baloo Chettan"/>
                  <a:cs typeface="Baloo Chettan"/>
                  <a:sym typeface="Baloo Chettan"/>
                </a:rPr>
                <a:t>12</a:t>
              </a:r>
            </a:p>
          </p:txBody>
        </p:sp>
        <p:sp>
          <p:nvSpPr>
            <p:cNvPr id="15" name="TextBox 15"/>
            <p:cNvSpPr txBox="1"/>
            <p:nvPr/>
          </p:nvSpPr>
          <p:spPr>
            <a:xfrm>
              <a:off x="10991471" y="7282334"/>
              <a:ext cx="739938" cy="845995"/>
            </a:xfrm>
            <a:prstGeom prst="rect">
              <a:avLst/>
            </a:prstGeom>
          </p:spPr>
          <p:txBody>
            <a:bodyPr lIns="0" tIns="0" rIns="0" bIns="0" rtlCol="0" anchor="t">
              <a:spAutoFit/>
            </a:bodyPr>
            <a:lstStyle/>
            <a:p>
              <a:pPr marL="0" marR="0" lvl="0" indent="0" algn="ctr" defTabSz="914400" rtl="0" eaLnBrk="1" fontAlgn="auto" latinLnBrk="0" hangingPunct="1">
                <a:lnSpc>
                  <a:spcPts val="6920"/>
                </a:lnSpc>
                <a:spcBef>
                  <a:spcPts val="0"/>
                </a:spcBef>
                <a:spcAft>
                  <a:spcPts val="0"/>
                </a:spcAft>
                <a:buClrTx/>
                <a:buSzTx/>
                <a:buFontTx/>
                <a:buNone/>
                <a:tabLst/>
                <a:defRPr/>
              </a:pPr>
              <a:r>
                <a:rPr kumimoji="0" lang="en-US" sz="4943" b="0" i="0" u="none" strike="noStrike" kern="1200" cap="none" spc="0" normalizeH="0" baseline="0" noProof="0">
                  <a:ln>
                    <a:noFill/>
                  </a:ln>
                  <a:solidFill>
                    <a:srgbClr val="F5F5F5"/>
                  </a:solidFill>
                  <a:effectLst/>
                  <a:uLnTx/>
                  <a:uFillTx/>
                  <a:latin typeface="Baloo Chettan"/>
                  <a:ea typeface="Baloo Chettan"/>
                  <a:cs typeface="Baloo Chettan"/>
                  <a:sym typeface="Baloo Chettan"/>
                </a:rPr>
                <a:t>6</a:t>
              </a:r>
            </a:p>
          </p:txBody>
        </p:sp>
        <p:grpSp>
          <p:nvGrpSpPr>
            <p:cNvPr id="50" name="Group 49"/>
            <p:cNvGrpSpPr/>
            <p:nvPr/>
          </p:nvGrpSpPr>
          <p:grpSpPr>
            <a:xfrm>
              <a:off x="1854706" y="6914908"/>
              <a:ext cx="14539677" cy="1220661"/>
              <a:chOff x="1854706" y="6914908"/>
              <a:chExt cx="14539677" cy="1220661"/>
            </a:xfrm>
          </p:grpSpPr>
          <p:sp>
            <p:nvSpPr>
              <p:cNvPr id="4" name="TextBox 4"/>
              <p:cNvSpPr txBox="1"/>
              <p:nvPr/>
            </p:nvSpPr>
            <p:spPr>
              <a:xfrm>
                <a:off x="4247333" y="6949271"/>
                <a:ext cx="783014" cy="1186298"/>
              </a:xfrm>
              <a:prstGeom prst="rect">
                <a:avLst/>
              </a:prstGeom>
            </p:spPr>
            <p:txBody>
              <a:bodyPr lIns="0" tIns="0" rIns="0" bIns="0" rtlCol="0" anchor="t">
                <a:spAutoFit/>
              </a:bodyPr>
              <a:lstStyle/>
              <a:p>
                <a:pPr marL="0" marR="0" lvl="0" indent="0" algn="ctr" defTabSz="914400" rtl="0" eaLnBrk="1" fontAlgn="auto" latinLnBrk="0" hangingPunct="1">
                  <a:lnSpc>
                    <a:spcPts val="9688"/>
                  </a:lnSpc>
                  <a:spcBef>
                    <a:spcPts val="0"/>
                  </a:spcBef>
                  <a:spcAft>
                    <a:spcPts val="0"/>
                  </a:spcAft>
                  <a:buClrTx/>
                  <a:buSzTx/>
                  <a:buFontTx/>
                  <a:buNone/>
                  <a:tabLst/>
                  <a:defRPr/>
                </a:pPr>
                <a:r>
                  <a:rPr kumimoji="0" lang="en-US" sz="6920" b="0" i="0" u="none" strike="noStrike" kern="1200" cap="none" spc="0" normalizeH="0" baseline="0" noProof="0" dirty="0">
                    <a:ln>
                      <a:noFill/>
                    </a:ln>
                    <a:solidFill>
                      <a:srgbClr val="FFE23E"/>
                    </a:solidFill>
                    <a:effectLst/>
                    <a:uLnTx/>
                    <a:uFillTx/>
                    <a:latin typeface="Baloo Chettan"/>
                    <a:ea typeface="Baloo Chettan"/>
                    <a:cs typeface="Baloo Chettan"/>
                    <a:sym typeface="Baloo Chettan"/>
                  </a:rPr>
                  <a:t>+</a:t>
                </a:r>
              </a:p>
            </p:txBody>
          </p:sp>
          <p:sp>
            <p:nvSpPr>
              <p:cNvPr id="5" name="TextBox 5"/>
              <p:cNvSpPr txBox="1"/>
              <p:nvPr/>
            </p:nvSpPr>
            <p:spPr>
              <a:xfrm>
                <a:off x="14243182" y="6929386"/>
                <a:ext cx="783014" cy="1186298"/>
              </a:xfrm>
              <a:prstGeom prst="rect">
                <a:avLst/>
              </a:prstGeom>
            </p:spPr>
            <p:txBody>
              <a:bodyPr lIns="0" tIns="0" rIns="0" bIns="0" rtlCol="0" anchor="t">
                <a:spAutoFit/>
              </a:bodyPr>
              <a:lstStyle/>
              <a:p>
                <a:pPr marL="0" marR="0" lvl="0" indent="0" algn="ctr" defTabSz="914400" rtl="0" eaLnBrk="1" fontAlgn="auto" latinLnBrk="0" hangingPunct="1">
                  <a:lnSpc>
                    <a:spcPts val="9688"/>
                  </a:lnSpc>
                  <a:spcBef>
                    <a:spcPts val="0"/>
                  </a:spcBef>
                  <a:spcAft>
                    <a:spcPts val="0"/>
                  </a:spcAft>
                  <a:buClrTx/>
                  <a:buSzTx/>
                  <a:buFontTx/>
                  <a:buNone/>
                  <a:tabLst/>
                  <a:defRPr/>
                </a:pPr>
                <a:r>
                  <a:rPr kumimoji="0" lang="en-US" sz="6920" b="0" i="0" u="none" strike="noStrike" kern="1200" cap="none" spc="0" normalizeH="0" baseline="0" noProof="0">
                    <a:ln>
                      <a:noFill/>
                    </a:ln>
                    <a:solidFill>
                      <a:srgbClr val="FFE23E"/>
                    </a:solidFill>
                    <a:effectLst/>
                    <a:uLnTx/>
                    <a:uFillTx/>
                    <a:latin typeface="Baloo Chettan"/>
                    <a:ea typeface="Baloo Chettan"/>
                    <a:cs typeface="Baloo Chettan"/>
                    <a:sym typeface="Baloo Chettan"/>
                  </a:rPr>
                  <a:t>+</a:t>
                </a:r>
              </a:p>
            </p:txBody>
          </p:sp>
          <p:sp>
            <p:nvSpPr>
              <p:cNvPr id="6" name="TextBox 6"/>
              <p:cNvSpPr txBox="1"/>
              <p:nvPr/>
            </p:nvSpPr>
            <p:spPr>
              <a:xfrm>
                <a:off x="1854706" y="6914908"/>
                <a:ext cx="1873570" cy="1186298"/>
              </a:xfrm>
              <a:prstGeom prst="rect">
                <a:avLst/>
              </a:prstGeom>
            </p:spPr>
            <p:txBody>
              <a:bodyPr lIns="0" tIns="0" rIns="0" bIns="0" rtlCol="0" anchor="t">
                <a:spAutoFit/>
              </a:bodyPr>
              <a:lstStyle/>
              <a:p>
                <a:pPr marL="0" marR="0" lvl="0" indent="0" algn="ctr" defTabSz="914400" rtl="0" eaLnBrk="1" fontAlgn="auto" latinLnBrk="0" hangingPunct="1">
                  <a:lnSpc>
                    <a:spcPts val="9688"/>
                  </a:lnSpc>
                  <a:spcBef>
                    <a:spcPts val="0"/>
                  </a:spcBef>
                  <a:spcAft>
                    <a:spcPts val="0"/>
                  </a:spcAft>
                  <a:buClrTx/>
                  <a:buSzTx/>
                  <a:buFontTx/>
                  <a:buNone/>
                  <a:tabLst/>
                  <a:defRPr/>
                </a:pPr>
                <a:r>
                  <a:rPr kumimoji="0" lang="en-US" sz="6920" b="0" i="0" u="none" strike="noStrike" kern="1200" cap="none" spc="0" normalizeH="0" baseline="0" noProof="0" dirty="0">
                    <a:ln>
                      <a:noFill/>
                    </a:ln>
                    <a:solidFill>
                      <a:srgbClr val="F5F5F5"/>
                    </a:solidFill>
                    <a:effectLst/>
                    <a:uLnTx/>
                    <a:uFillTx/>
                    <a:latin typeface="Baloo Chettan"/>
                    <a:ea typeface="Baloo Chettan"/>
                    <a:cs typeface="Baloo Chettan"/>
                    <a:sym typeface="Baloo Chettan"/>
                  </a:rPr>
                  <a:t>6CO</a:t>
                </a:r>
              </a:p>
            </p:txBody>
          </p:sp>
          <p:sp>
            <p:nvSpPr>
              <p:cNvPr id="8" name="TextBox 8"/>
              <p:cNvSpPr txBox="1"/>
              <p:nvPr/>
            </p:nvSpPr>
            <p:spPr>
              <a:xfrm>
                <a:off x="15123476" y="6914908"/>
                <a:ext cx="1270907" cy="1186298"/>
              </a:xfrm>
              <a:prstGeom prst="rect">
                <a:avLst/>
              </a:prstGeom>
            </p:spPr>
            <p:txBody>
              <a:bodyPr lIns="0" tIns="0" rIns="0" bIns="0" rtlCol="0" anchor="t">
                <a:spAutoFit/>
              </a:bodyPr>
              <a:lstStyle/>
              <a:p>
                <a:pPr marL="0" marR="0" lvl="0" indent="0" algn="ctr" defTabSz="914400" rtl="0" eaLnBrk="1" fontAlgn="auto" latinLnBrk="0" hangingPunct="1">
                  <a:lnSpc>
                    <a:spcPts val="9688"/>
                  </a:lnSpc>
                  <a:spcBef>
                    <a:spcPts val="0"/>
                  </a:spcBef>
                  <a:spcAft>
                    <a:spcPts val="0"/>
                  </a:spcAft>
                  <a:buClrTx/>
                  <a:buSzTx/>
                  <a:buFontTx/>
                  <a:buNone/>
                  <a:tabLst/>
                  <a:defRPr/>
                </a:pPr>
                <a:r>
                  <a:rPr kumimoji="0" lang="en-US" sz="6920" b="0" i="0" u="none" strike="noStrike" kern="1200" cap="none" spc="0" normalizeH="0" baseline="0" noProof="0">
                    <a:ln>
                      <a:noFill/>
                    </a:ln>
                    <a:solidFill>
                      <a:srgbClr val="F5F5F5"/>
                    </a:solidFill>
                    <a:effectLst/>
                    <a:uLnTx/>
                    <a:uFillTx/>
                    <a:latin typeface="Baloo Chettan"/>
                    <a:ea typeface="Baloo Chettan"/>
                    <a:cs typeface="Baloo Chettan"/>
                    <a:sym typeface="Baloo Chettan"/>
                  </a:rPr>
                  <a:t>6O</a:t>
                </a:r>
              </a:p>
            </p:txBody>
          </p:sp>
          <p:sp>
            <p:nvSpPr>
              <p:cNvPr id="10" name="TextBox 10"/>
              <p:cNvSpPr txBox="1"/>
              <p:nvPr/>
            </p:nvSpPr>
            <p:spPr>
              <a:xfrm>
                <a:off x="5694089" y="6914908"/>
                <a:ext cx="2377284" cy="1186298"/>
              </a:xfrm>
              <a:prstGeom prst="rect">
                <a:avLst/>
              </a:prstGeom>
            </p:spPr>
            <p:txBody>
              <a:bodyPr lIns="0" tIns="0" rIns="0" bIns="0" rtlCol="0" anchor="t">
                <a:spAutoFit/>
              </a:bodyPr>
              <a:lstStyle/>
              <a:p>
                <a:pPr marL="0" marR="0" lvl="0" indent="0" algn="ctr" defTabSz="914400" rtl="0" eaLnBrk="1" fontAlgn="auto" latinLnBrk="0" hangingPunct="1">
                  <a:lnSpc>
                    <a:spcPts val="9688"/>
                  </a:lnSpc>
                  <a:spcBef>
                    <a:spcPct val="0"/>
                  </a:spcBef>
                  <a:spcAft>
                    <a:spcPts val="0"/>
                  </a:spcAft>
                  <a:buClrTx/>
                  <a:buSzTx/>
                  <a:buFontTx/>
                  <a:buNone/>
                  <a:tabLst/>
                  <a:defRPr/>
                </a:pPr>
                <a:r>
                  <a:rPr kumimoji="0" lang="en-US" sz="6920" b="0" i="0" u="none" strike="noStrike" kern="1200" cap="none" spc="0" normalizeH="0" baseline="0" noProof="0" dirty="0">
                    <a:ln>
                      <a:noFill/>
                    </a:ln>
                    <a:solidFill>
                      <a:srgbClr val="F5F5F5"/>
                    </a:solidFill>
                    <a:effectLst/>
                    <a:uLnTx/>
                    <a:uFillTx/>
                    <a:latin typeface="Baloo Chettan"/>
                    <a:ea typeface="Baloo Chettan"/>
                    <a:cs typeface="Baloo Chettan"/>
                    <a:sym typeface="Baloo Chettan"/>
                  </a:rPr>
                  <a:t>6H  O</a:t>
                </a:r>
              </a:p>
            </p:txBody>
          </p:sp>
          <p:sp>
            <p:nvSpPr>
              <p:cNvPr id="12" name="TextBox 12"/>
              <p:cNvSpPr txBox="1"/>
              <p:nvPr/>
            </p:nvSpPr>
            <p:spPr>
              <a:xfrm>
                <a:off x="10453303" y="6922147"/>
                <a:ext cx="3130613" cy="1186298"/>
              </a:xfrm>
              <a:prstGeom prst="rect">
                <a:avLst/>
              </a:prstGeom>
            </p:spPr>
            <p:txBody>
              <a:bodyPr lIns="0" tIns="0" rIns="0" bIns="0" rtlCol="0" anchor="t">
                <a:spAutoFit/>
              </a:bodyPr>
              <a:lstStyle/>
              <a:p>
                <a:pPr marL="0" marR="0" lvl="0" indent="0" algn="ctr" defTabSz="914400" rtl="0" eaLnBrk="1" fontAlgn="auto" latinLnBrk="0" hangingPunct="1">
                  <a:lnSpc>
                    <a:spcPts val="9688"/>
                  </a:lnSpc>
                  <a:spcBef>
                    <a:spcPts val="0"/>
                  </a:spcBef>
                  <a:spcAft>
                    <a:spcPts val="0"/>
                  </a:spcAft>
                  <a:buClrTx/>
                  <a:buSzTx/>
                  <a:buFontTx/>
                  <a:buNone/>
                  <a:tabLst/>
                  <a:defRPr/>
                </a:pPr>
                <a:r>
                  <a:rPr kumimoji="0" lang="en-US" sz="6920" b="0" i="0" u="none" strike="noStrike" kern="1200" cap="none" spc="0" normalizeH="0" baseline="0" noProof="0">
                    <a:ln>
                      <a:noFill/>
                    </a:ln>
                    <a:solidFill>
                      <a:srgbClr val="F5F5F5"/>
                    </a:solidFill>
                    <a:effectLst/>
                    <a:uLnTx/>
                    <a:uFillTx/>
                    <a:latin typeface="Baloo Chettan"/>
                    <a:ea typeface="Baloo Chettan"/>
                    <a:cs typeface="Baloo Chettan"/>
                    <a:sym typeface="Baloo Chettan"/>
                  </a:rPr>
                  <a:t>C   H    O</a:t>
                </a:r>
              </a:p>
            </p:txBody>
          </p:sp>
          <p:sp>
            <p:nvSpPr>
              <p:cNvPr id="49" name="Rectangle 19">
                <a:extLst>
                  <a:ext uri="{FF2B5EF4-FFF2-40B4-BE49-F238E27FC236}">
                    <a16:creationId xmlns:a16="http://schemas.microsoft.com/office/drawing/2014/main" id="{777776C4-BABF-468A-ABFC-E72E827C4491}"/>
                  </a:ext>
                </a:extLst>
              </p:cNvPr>
              <p:cNvSpPr>
                <a:spLocks noChangeArrowheads="1"/>
              </p:cNvSpPr>
              <p:nvPr/>
            </p:nvSpPr>
            <p:spPr bwMode="auto">
              <a:xfrm>
                <a:off x="7378388" y="6988615"/>
                <a:ext cx="3779797" cy="61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300000"/>
                  </a:lnSpc>
                  <a:spcBef>
                    <a:spcPct val="0"/>
                  </a:spcBef>
                  <a:buFontTx/>
                  <a:buNone/>
                </a:pPr>
                <a:r>
                  <a:rPr lang="en-US" altLang="en-US" sz="3200" i="1" dirty="0" err="1">
                    <a:ln>
                      <a:solidFill>
                        <a:srgbClr val="66FF66"/>
                      </a:solidFill>
                    </a:ln>
                    <a:solidFill>
                      <a:srgbClr val="66FF66"/>
                    </a:solidFill>
                    <a:ea typeface="Calibri" panose="020F0502020204030204" pitchFamily="34" charset="0"/>
                    <a:cs typeface="Calibri" panose="020F0502020204030204" pitchFamily="34" charset="0"/>
                  </a:rPr>
                  <a:t>ánh</a:t>
                </a:r>
                <a:r>
                  <a:rPr lang="en-US" altLang="en-US" sz="3200" i="1" dirty="0">
                    <a:ln>
                      <a:solidFill>
                        <a:srgbClr val="66FF66"/>
                      </a:solidFill>
                    </a:ln>
                    <a:solidFill>
                      <a:srgbClr val="66FF66"/>
                    </a:solidFill>
                    <a:ea typeface="Calibri" panose="020F0502020204030204" pitchFamily="34" charset="0"/>
                    <a:cs typeface="Calibri" panose="020F0502020204030204" pitchFamily="34" charset="0"/>
                  </a:rPr>
                  <a:t> </a:t>
                </a:r>
                <a:r>
                  <a:rPr lang="en-US" altLang="en-US" sz="3200" i="1" dirty="0" err="1">
                    <a:ln>
                      <a:solidFill>
                        <a:srgbClr val="66FF66"/>
                      </a:solidFill>
                    </a:ln>
                    <a:solidFill>
                      <a:srgbClr val="66FF66"/>
                    </a:solidFill>
                    <a:ea typeface="Calibri" panose="020F0502020204030204" pitchFamily="34" charset="0"/>
                    <a:cs typeface="Calibri" panose="020F0502020204030204" pitchFamily="34" charset="0"/>
                  </a:rPr>
                  <a:t>sáng</a:t>
                </a:r>
                <a:endParaRPr lang="en-US" altLang="en-US" sz="3200" dirty="0">
                  <a:ln>
                    <a:solidFill>
                      <a:srgbClr val="66FF66"/>
                    </a:solidFill>
                  </a:ln>
                  <a:solidFill>
                    <a:srgbClr val="66FF66"/>
                  </a:solidFill>
                  <a:ea typeface="Calibri" panose="020F0502020204030204" pitchFamily="34" charset="0"/>
                  <a:cs typeface="Calibri" panose="020F0502020204030204" pitchFamily="34" charset="0"/>
                </a:endParaRPr>
              </a:p>
              <a:p>
                <a:pPr>
                  <a:lnSpc>
                    <a:spcPct val="300000"/>
                  </a:lnSpc>
                  <a:spcBef>
                    <a:spcPct val="0"/>
                  </a:spcBef>
                  <a:buFontTx/>
                  <a:buNone/>
                </a:pPr>
                <a:r>
                  <a:rPr lang="en-US" altLang="en-US" sz="3200" i="1" dirty="0">
                    <a:ln>
                      <a:solidFill>
                        <a:srgbClr val="66FF66"/>
                      </a:solidFill>
                    </a:ln>
                    <a:solidFill>
                      <a:srgbClr val="66FF66"/>
                    </a:solidFill>
                    <a:ea typeface="Calibri" panose="020F0502020204030204" pitchFamily="34" charset="0"/>
                    <a:cs typeface="Calibri" panose="020F0502020204030204" pitchFamily="34" charset="0"/>
                  </a:rPr>
                  <a:t>   </a:t>
                </a:r>
                <a:r>
                  <a:rPr lang="en-US" altLang="en-US" sz="3200" i="1" dirty="0" err="1">
                    <a:ln>
                      <a:solidFill>
                        <a:srgbClr val="66FF66"/>
                      </a:solidFill>
                    </a:ln>
                    <a:solidFill>
                      <a:srgbClr val="66FF66"/>
                    </a:solidFill>
                    <a:ea typeface="Calibri" panose="020F0502020204030204" pitchFamily="34" charset="0"/>
                    <a:cs typeface="Calibri" panose="020F0502020204030204" pitchFamily="34" charset="0"/>
                  </a:rPr>
                  <a:t>Sắc</a:t>
                </a:r>
                <a:r>
                  <a:rPr lang="en-US" altLang="en-US" sz="3200" i="1" dirty="0">
                    <a:ln>
                      <a:solidFill>
                        <a:srgbClr val="66FF66"/>
                      </a:solidFill>
                    </a:ln>
                    <a:solidFill>
                      <a:srgbClr val="66FF66"/>
                    </a:solidFill>
                    <a:ea typeface="Calibri" panose="020F0502020204030204" pitchFamily="34" charset="0"/>
                    <a:cs typeface="Calibri" panose="020F0502020204030204" pitchFamily="34" charset="0"/>
                  </a:rPr>
                  <a:t> </a:t>
                </a:r>
                <a:r>
                  <a:rPr lang="en-US" altLang="en-US" sz="3200" i="1" dirty="0" err="1">
                    <a:ln>
                      <a:solidFill>
                        <a:srgbClr val="66FF66"/>
                      </a:solidFill>
                    </a:ln>
                    <a:solidFill>
                      <a:srgbClr val="66FF66"/>
                    </a:solidFill>
                    <a:ea typeface="Calibri" panose="020F0502020204030204" pitchFamily="34" charset="0"/>
                    <a:cs typeface="Calibri" panose="020F0502020204030204" pitchFamily="34" charset="0"/>
                  </a:rPr>
                  <a:t>tố</a:t>
                </a:r>
                <a:r>
                  <a:rPr lang="en-US" altLang="en-US" sz="3200" i="1" dirty="0">
                    <a:ln>
                      <a:solidFill>
                        <a:srgbClr val="66FF66"/>
                      </a:solidFill>
                    </a:ln>
                    <a:solidFill>
                      <a:srgbClr val="66FF66"/>
                    </a:solidFill>
                    <a:ea typeface="Calibri" panose="020F0502020204030204" pitchFamily="34" charset="0"/>
                    <a:cs typeface="Calibri" panose="020F0502020204030204" pitchFamily="34" charset="0"/>
                  </a:rPr>
                  <a:t> </a:t>
                </a:r>
                <a:r>
                  <a:rPr lang="en-US" altLang="en-US" sz="3200" i="1" dirty="0" err="1">
                    <a:ln>
                      <a:solidFill>
                        <a:srgbClr val="66FF66"/>
                      </a:solidFill>
                    </a:ln>
                    <a:solidFill>
                      <a:srgbClr val="66FF66"/>
                    </a:solidFill>
                    <a:ea typeface="Calibri" panose="020F0502020204030204" pitchFamily="34" charset="0"/>
                    <a:cs typeface="Calibri" panose="020F0502020204030204" pitchFamily="34" charset="0"/>
                  </a:rPr>
                  <a:t>quang</a:t>
                </a:r>
                <a:r>
                  <a:rPr lang="en-US" altLang="en-US" sz="3200" i="1" dirty="0">
                    <a:ln>
                      <a:solidFill>
                        <a:srgbClr val="66FF66"/>
                      </a:solidFill>
                    </a:ln>
                    <a:solidFill>
                      <a:srgbClr val="66FF66"/>
                    </a:solidFill>
                    <a:ea typeface="Calibri" panose="020F0502020204030204" pitchFamily="34" charset="0"/>
                    <a:cs typeface="Calibri" panose="020F0502020204030204" pitchFamily="34" charset="0"/>
                  </a:rPr>
                  <a:t> </a:t>
                </a:r>
                <a:r>
                  <a:rPr lang="en-US" altLang="en-US" sz="3200" i="1" dirty="0" err="1">
                    <a:ln>
                      <a:solidFill>
                        <a:srgbClr val="66FF66"/>
                      </a:solidFill>
                    </a:ln>
                    <a:solidFill>
                      <a:srgbClr val="66FF66"/>
                    </a:solidFill>
                    <a:ea typeface="Calibri" panose="020F0502020204030204" pitchFamily="34" charset="0"/>
                    <a:cs typeface="Calibri" panose="020F0502020204030204" pitchFamily="34" charset="0"/>
                  </a:rPr>
                  <a:t>hợp</a:t>
                </a:r>
                <a:r>
                  <a:rPr lang="en-US" altLang="en-US" sz="3200" i="1" dirty="0">
                    <a:ln>
                      <a:solidFill>
                        <a:srgbClr val="66FF66"/>
                      </a:solidFill>
                    </a:ln>
                    <a:solidFill>
                      <a:srgbClr val="66FF66"/>
                    </a:solidFill>
                    <a:ea typeface="Calibri" panose="020F0502020204030204" pitchFamily="34" charset="0"/>
                    <a:cs typeface="Calibri" panose="020F0502020204030204" pitchFamily="34" charset="0"/>
                  </a:rPr>
                  <a:t> </a:t>
                </a:r>
                <a:endParaRPr lang="en-US" altLang="en-US" sz="3200" dirty="0">
                  <a:ln>
                    <a:solidFill>
                      <a:srgbClr val="66FF66"/>
                    </a:solidFill>
                  </a:ln>
                  <a:solidFill>
                    <a:srgbClr val="66FF66"/>
                  </a:solidFill>
                  <a:ea typeface="Calibri" panose="020F0502020204030204" pitchFamily="34" charset="0"/>
                  <a:cs typeface="Calibri" panose="020F0502020204030204" pitchFamily="34" charset="0"/>
                </a:endParaRPr>
              </a:p>
            </p:txBody>
          </p:sp>
        </p:grpSp>
      </p:grpSp>
      <p:pic>
        <p:nvPicPr>
          <p:cNvPr id="52" name="Picture 7" descr="C:\Users\nguye\Downloads\quang hop.jpg">
            <a:extLst>
              <a:ext uri="{FF2B5EF4-FFF2-40B4-BE49-F238E27FC236}">
                <a16:creationId xmlns:a16="http://schemas.microsoft.com/office/drawing/2014/main" id="{F20D456C-07CC-443B-8503-453DF53420F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21818" y="1164851"/>
            <a:ext cx="6513602" cy="6968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 name="TextBox 52"/>
          <p:cNvSpPr txBox="1"/>
          <p:nvPr/>
        </p:nvSpPr>
        <p:spPr>
          <a:xfrm>
            <a:off x="1302327" y="2835740"/>
            <a:ext cx="5943600" cy="646331"/>
          </a:xfrm>
          <a:prstGeom prst="rect">
            <a:avLst/>
          </a:prstGeom>
          <a:noFill/>
        </p:spPr>
        <p:txBody>
          <a:bodyPr wrap="square" rtlCol="0">
            <a:spAutoFit/>
          </a:bodyPr>
          <a:lstStyle/>
          <a:p>
            <a:r>
              <a:rPr lang="en-US" sz="3600" b="1" dirty="0">
                <a:ln>
                  <a:solidFill>
                    <a:srgbClr val="66FF66"/>
                  </a:solidFill>
                </a:ln>
                <a:solidFill>
                  <a:srgbClr val="66FF66"/>
                </a:solidFill>
                <a:latin typeface="Calibri" panose="020F0502020204030204" pitchFamily="34" charset="0"/>
                <a:cs typeface="Calibri" panose="020F0502020204030204" pitchFamily="34" charset="0"/>
              </a:rPr>
              <a:t>1. </a:t>
            </a:r>
            <a:r>
              <a:rPr lang="en-US" sz="3600" b="1" dirty="0" err="1">
                <a:ln>
                  <a:solidFill>
                    <a:srgbClr val="66FF66"/>
                  </a:solidFill>
                </a:ln>
                <a:solidFill>
                  <a:srgbClr val="66FF66"/>
                </a:solidFill>
                <a:latin typeface="Calibri" panose="020F0502020204030204" pitchFamily="34" charset="0"/>
                <a:cs typeface="Calibri" panose="020F0502020204030204" pitchFamily="34" charset="0"/>
              </a:rPr>
              <a:t>Khái</a:t>
            </a:r>
            <a:r>
              <a:rPr lang="en-US" sz="3600" b="1" dirty="0">
                <a:ln>
                  <a:solidFill>
                    <a:srgbClr val="66FF66"/>
                  </a:solidFill>
                </a:ln>
                <a:solidFill>
                  <a:srgbClr val="66FF66"/>
                </a:solidFill>
                <a:latin typeface="Calibri" panose="020F0502020204030204" pitchFamily="34" charset="0"/>
                <a:cs typeface="Calibri" panose="020F0502020204030204" pitchFamily="34" charset="0"/>
              </a:rPr>
              <a:t> </a:t>
            </a:r>
            <a:r>
              <a:rPr lang="en-US" sz="3600" b="1" dirty="0" err="1">
                <a:ln>
                  <a:solidFill>
                    <a:srgbClr val="66FF66"/>
                  </a:solidFill>
                </a:ln>
                <a:solidFill>
                  <a:srgbClr val="66FF66"/>
                </a:solidFill>
                <a:latin typeface="Calibri" panose="020F0502020204030204" pitchFamily="34" charset="0"/>
                <a:cs typeface="Calibri" panose="020F0502020204030204" pitchFamily="34" charset="0"/>
              </a:rPr>
              <a:t>niệm</a:t>
            </a:r>
            <a:r>
              <a:rPr lang="en-US" sz="3600" b="1" dirty="0">
                <a:ln>
                  <a:solidFill>
                    <a:srgbClr val="66FF66"/>
                  </a:solidFill>
                </a:ln>
                <a:solidFill>
                  <a:srgbClr val="66FF66"/>
                </a:solidFill>
                <a:latin typeface="Calibri" panose="020F0502020204030204" pitchFamily="34" charset="0"/>
                <a:cs typeface="Calibri" panose="020F0502020204030204" pitchFamily="34" charset="0"/>
              </a:rPr>
              <a:t> </a:t>
            </a:r>
            <a:r>
              <a:rPr lang="en-US" sz="3600" b="1" dirty="0" err="1">
                <a:ln>
                  <a:solidFill>
                    <a:srgbClr val="66FF66"/>
                  </a:solidFill>
                </a:ln>
                <a:solidFill>
                  <a:srgbClr val="66FF66"/>
                </a:solidFill>
                <a:latin typeface="Calibri" panose="020F0502020204030204" pitchFamily="34" charset="0"/>
                <a:cs typeface="Calibri" panose="020F0502020204030204" pitchFamily="34" charset="0"/>
              </a:rPr>
              <a:t>quang</a:t>
            </a:r>
            <a:r>
              <a:rPr lang="en-US" sz="3600" b="1" dirty="0">
                <a:ln>
                  <a:solidFill>
                    <a:srgbClr val="66FF66"/>
                  </a:solidFill>
                </a:ln>
                <a:solidFill>
                  <a:srgbClr val="66FF66"/>
                </a:solidFill>
                <a:latin typeface="Calibri" panose="020F0502020204030204" pitchFamily="34" charset="0"/>
                <a:cs typeface="Calibri" panose="020F0502020204030204" pitchFamily="34" charset="0"/>
              </a:rPr>
              <a:t> </a:t>
            </a:r>
            <a:r>
              <a:rPr lang="en-US" sz="3600" b="1" dirty="0" err="1">
                <a:ln>
                  <a:solidFill>
                    <a:srgbClr val="66FF66"/>
                  </a:solidFill>
                </a:ln>
                <a:solidFill>
                  <a:srgbClr val="66FF66"/>
                </a:solidFill>
                <a:latin typeface="Calibri" panose="020F0502020204030204" pitchFamily="34" charset="0"/>
                <a:cs typeface="Calibri" panose="020F0502020204030204" pitchFamily="34" charset="0"/>
              </a:rPr>
              <a:t>hợp</a:t>
            </a:r>
            <a:endParaRPr lang="en-US" sz="3600" b="1" dirty="0">
              <a:ln>
                <a:solidFill>
                  <a:srgbClr val="66FF66"/>
                </a:solidFill>
              </a:ln>
              <a:solidFill>
                <a:srgbClr val="66FF66"/>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64126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circle(in)">
                                      <p:cBhvr>
                                        <p:cTn id="12" dur="2000"/>
                                        <p:tgtEl>
                                          <p:spTgt spid="48"/>
                                        </p:tgtEl>
                                      </p:cBhvr>
                                    </p:animEffect>
                                  </p:childTnLst>
                                </p:cTn>
                              </p:par>
                              <p:par>
                                <p:cTn id="13" presetID="6" presetClass="entr" presetSubtype="16" fill="hold" nodeType="withEffect">
                                  <p:stCondLst>
                                    <p:cond delay="0"/>
                                  </p:stCondLst>
                                  <p:childTnLst>
                                    <p:set>
                                      <p:cBhvr>
                                        <p:cTn id="14" dur="1" fill="hold">
                                          <p:stCondLst>
                                            <p:cond delay="0"/>
                                          </p:stCondLst>
                                        </p:cTn>
                                        <p:tgtEl>
                                          <p:spTgt spid="51"/>
                                        </p:tgtEl>
                                        <p:attrNameLst>
                                          <p:attrName>style.visibility</p:attrName>
                                        </p:attrNameLst>
                                      </p:cBhvr>
                                      <p:to>
                                        <p:strVal val="visible"/>
                                      </p:to>
                                    </p:set>
                                    <p:animEffect transition="in" filter="circle(in)">
                                      <p:cBhvr>
                                        <p:cTn id="15" dur="20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62D16"/>
        </a:solidFill>
        <a:effectLst/>
      </p:bgPr>
    </p:bg>
    <p:spTree>
      <p:nvGrpSpPr>
        <p:cNvPr id="1" name=""/>
        <p:cNvGrpSpPr/>
        <p:nvPr/>
      </p:nvGrpSpPr>
      <p:grpSpPr>
        <a:xfrm>
          <a:off x="0" y="0"/>
          <a:ext cx="0" cy="0"/>
          <a:chOff x="0" y="0"/>
          <a:chExt cx="0" cy="0"/>
        </a:xfrm>
      </p:grpSpPr>
      <p:grpSp>
        <p:nvGrpSpPr>
          <p:cNvPr id="23" name="Group 22"/>
          <p:cNvGrpSpPr/>
          <p:nvPr/>
        </p:nvGrpSpPr>
        <p:grpSpPr>
          <a:xfrm>
            <a:off x="0" y="136931"/>
            <a:ext cx="15468599" cy="1577569"/>
            <a:chOff x="0" y="136931"/>
            <a:chExt cx="15468599" cy="1577569"/>
          </a:xfrm>
        </p:grpSpPr>
        <p:grpSp>
          <p:nvGrpSpPr>
            <p:cNvPr id="24" name="Group 23"/>
            <p:cNvGrpSpPr/>
            <p:nvPr/>
          </p:nvGrpSpPr>
          <p:grpSpPr>
            <a:xfrm>
              <a:off x="0" y="1158493"/>
              <a:ext cx="12744197" cy="556007"/>
              <a:chOff x="-6925" y="555852"/>
              <a:chExt cx="12744197" cy="1006248"/>
            </a:xfrm>
          </p:grpSpPr>
          <p:grpSp>
            <p:nvGrpSpPr>
              <p:cNvPr id="27" name="Group 13"/>
              <p:cNvGrpSpPr/>
              <p:nvPr/>
            </p:nvGrpSpPr>
            <p:grpSpPr>
              <a:xfrm rot="16200000">
                <a:off x="1632768" y="-1072335"/>
                <a:ext cx="994742" cy="4274127"/>
                <a:chOff x="0" y="0"/>
                <a:chExt cx="7106299" cy="14199439"/>
              </a:xfrm>
            </p:grpSpPr>
            <p:sp>
              <p:nvSpPr>
                <p:cNvPr id="34" name="Freeform 14"/>
                <p:cNvSpPr/>
                <p:nvPr/>
              </p:nvSpPr>
              <p:spPr>
                <a:xfrm>
                  <a:off x="0" y="0"/>
                  <a:ext cx="7106299" cy="7106299"/>
                </a:xfrm>
                <a:custGeom>
                  <a:avLst/>
                  <a:gdLst/>
                  <a:ahLst/>
                  <a:cxnLst/>
                  <a:rect l="l" t="t" r="r" b="b"/>
                  <a:pathLst>
                    <a:path w="7106299" h="7106299">
                      <a:moveTo>
                        <a:pt x="0" y="0"/>
                      </a:moveTo>
                      <a:lnTo>
                        <a:pt x="7106299" y="0"/>
                      </a:lnTo>
                      <a:lnTo>
                        <a:pt x="7106299" y="7106299"/>
                      </a:lnTo>
                      <a:lnTo>
                        <a:pt x="0" y="710629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5" name="Freeform 15"/>
                <p:cNvSpPr/>
                <p:nvPr/>
              </p:nvSpPr>
              <p:spPr>
                <a:xfrm>
                  <a:off x="0" y="7093139"/>
                  <a:ext cx="7106299" cy="7106299"/>
                </a:xfrm>
                <a:custGeom>
                  <a:avLst/>
                  <a:gdLst/>
                  <a:ahLst/>
                  <a:cxnLst/>
                  <a:rect l="l" t="t" r="r" b="b"/>
                  <a:pathLst>
                    <a:path w="7106299" h="7106299">
                      <a:moveTo>
                        <a:pt x="0" y="0"/>
                      </a:moveTo>
                      <a:lnTo>
                        <a:pt x="7106299" y="0"/>
                      </a:lnTo>
                      <a:lnTo>
                        <a:pt x="7106299" y="7106300"/>
                      </a:lnTo>
                      <a:lnTo>
                        <a:pt x="0" y="71063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grpSp>
            <p:nvGrpSpPr>
              <p:cNvPr id="28" name="Group 13"/>
              <p:cNvGrpSpPr/>
              <p:nvPr/>
            </p:nvGrpSpPr>
            <p:grpSpPr>
              <a:xfrm rot="16200000">
                <a:off x="5830693" y="-1072816"/>
                <a:ext cx="994742" cy="4274127"/>
                <a:chOff x="0" y="0"/>
                <a:chExt cx="7106299" cy="14199439"/>
              </a:xfrm>
            </p:grpSpPr>
            <p:sp>
              <p:nvSpPr>
                <p:cNvPr id="32" name="Freeform 14"/>
                <p:cNvSpPr/>
                <p:nvPr/>
              </p:nvSpPr>
              <p:spPr>
                <a:xfrm>
                  <a:off x="0" y="0"/>
                  <a:ext cx="7106299" cy="7106299"/>
                </a:xfrm>
                <a:custGeom>
                  <a:avLst/>
                  <a:gdLst/>
                  <a:ahLst/>
                  <a:cxnLst/>
                  <a:rect l="l" t="t" r="r" b="b"/>
                  <a:pathLst>
                    <a:path w="7106299" h="7106299">
                      <a:moveTo>
                        <a:pt x="0" y="0"/>
                      </a:moveTo>
                      <a:lnTo>
                        <a:pt x="7106299" y="0"/>
                      </a:lnTo>
                      <a:lnTo>
                        <a:pt x="7106299" y="7106299"/>
                      </a:lnTo>
                      <a:lnTo>
                        <a:pt x="0" y="710629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3" name="Freeform 15"/>
                <p:cNvSpPr/>
                <p:nvPr/>
              </p:nvSpPr>
              <p:spPr>
                <a:xfrm>
                  <a:off x="0" y="7093139"/>
                  <a:ext cx="7106299" cy="7106299"/>
                </a:xfrm>
                <a:custGeom>
                  <a:avLst/>
                  <a:gdLst/>
                  <a:ahLst/>
                  <a:cxnLst/>
                  <a:rect l="l" t="t" r="r" b="b"/>
                  <a:pathLst>
                    <a:path w="7106299" h="7106299">
                      <a:moveTo>
                        <a:pt x="0" y="0"/>
                      </a:moveTo>
                      <a:lnTo>
                        <a:pt x="7106299" y="0"/>
                      </a:lnTo>
                      <a:lnTo>
                        <a:pt x="7106299" y="7106300"/>
                      </a:lnTo>
                      <a:lnTo>
                        <a:pt x="0" y="71063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grpSp>
            <p:nvGrpSpPr>
              <p:cNvPr id="29" name="Group 13"/>
              <p:cNvGrpSpPr/>
              <p:nvPr/>
            </p:nvGrpSpPr>
            <p:grpSpPr>
              <a:xfrm rot="16200000">
                <a:off x="10102838" y="-1083841"/>
                <a:ext cx="994742" cy="4274127"/>
                <a:chOff x="0" y="0"/>
                <a:chExt cx="7106299" cy="14199439"/>
              </a:xfrm>
            </p:grpSpPr>
            <p:sp>
              <p:nvSpPr>
                <p:cNvPr id="30" name="Freeform 14"/>
                <p:cNvSpPr/>
                <p:nvPr/>
              </p:nvSpPr>
              <p:spPr>
                <a:xfrm>
                  <a:off x="0" y="0"/>
                  <a:ext cx="7106299" cy="7106299"/>
                </a:xfrm>
                <a:custGeom>
                  <a:avLst/>
                  <a:gdLst/>
                  <a:ahLst/>
                  <a:cxnLst/>
                  <a:rect l="l" t="t" r="r" b="b"/>
                  <a:pathLst>
                    <a:path w="7106299" h="7106299">
                      <a:moveTo>
                        <a:pt x="0" y="0"/>
                      </a:moveTo>
                      <a:lnTo>
                        <a:pt x="7106299" y="0"/>
                      </a:lnTo>
                      <a:lnTo>
                        <a:pt x="7106299" y="7106299"/>
                      </a:lnTo>
                      <a:lnTo>
                        <a:pt x="0" y="710629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1" name="Freeform 15"/>
                <p:cNvSpPr/>
                <p:nvPr/>
              </p:nvSpPr>
              <p:spPr>
                <a:xfrm>
                  <a:off x="0" y="7093139"/>
                  <a:ext cx="7106299" cy="7106299"/>
                </a:xfrm>
                <a:custGeom>
                  <a:avLst/>
                  <a:gdLst/>
                  <a:ahLst/>
                  <a:cxnLst/>
                  <a:rect l="l" t="t" r="r" b="b"/>
                  <a:pathLst>
                    <a:path w="7106299" h="7106299">
                      <a:moveTo>
                        <a:pt x="0" y="0"/>
                      </a:moveTo>
                      <a:lnTo>
                        <a:pt x="7106299" y="0"/>
                      </a:lnTo>
                      <a:lnTo>
                        <a:pt x="7106299" y="7106300"/>
                      </a:lnTo>
                      <a:lnTo>
                        <a:pt x="0" y="71063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grpSp>
        <p:sp>
          <p:nvSpPr>
            <p:cNvPr id="25" name="Rectangle 24"/>
            <p:cNvSpPr/>
            <p:nvPr/>
          </p:nvSpPr>
          <p:spPr>
            <a:xfrm>
              <a:off x="88113" y="136931"/>
              <a:ext cx="2134302" cy="83099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4800" b="1" i="0" u="none" strike="noStrike" kern="1200" cap="none" spc="0" normalizeH="0" baseline="0" noProof="0" dirty="0">
                  <a:ln>
                    <a:solidFill>
                      <a:srgbClr val="CC9900"/>
                    </a:solidFill>
                  </a:ln>
                  <a:solidFill>
                    <a:srgbClr val="CC9900"/>
                  </a:solidFill>
                  <a:effectLst/>
                  <a:uLnTx/>
                  <a:uFillTx/>
                  <a:latin typeface="Calibri"/>
                  <a:ea typeface="+mn-ea"/>
                  <a:cs typeface="Times New Roman" panose="02020603050405020304" pitchFamily="18" charset="0"/>
                </a:rPr>
                <a:t>BÀI 15: </a:t>
              </a:r>
              <a:endParaRPr kumimoji="0" lang="en-US" sz="4800" b="0" i="0" u="none" strike="noStrike" kern="1200" cap="none" spc="0" normalizeH="0" baseline="0" noProof="0" dirty="0">
                <a:ln>
                  <a:solidFill>
                    <a:srgbClr val="CC9900"/>
                  </a:solidFill>
                </a:ln>
                <a:solidFill>
                  <a:srgbClr val="CC9900"/>
                </a:solidFill>
                <a:effectLst/>
                <a:uLnTx/>
                <a:uFillTx/>
                <a:latin typeface="Calibri"/>
                <a:ea typeface="+mn-ea"/>
                <a:cs typeface="+mn-cs"/>
              </a:endParaRPr>
            </a:p>
          </p:txBody>
        </p:sp>
        <p:sp>
          <p:nvSpPr>
            <p:cNvPr id="26" name="TextBox 6"/>
            <p:cNvSpPr txBox="1"/>
            <p:nvPr/>
          </p:nvSpPr>
          <p:spPr>
            <a:xfrm>
              <a:off x="1816180" y="256875"/>
              <a:ext cx="13652419" cy="738664"/>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800" b="1" i="0" u="none" strike="noStrike" kern="1200" cap="none" spc="0" normalizeH="0" baseline="0" noProof="0" dirty="0">
                  <a:ln>
                    <a:solidFill>
                      <a:srgbClr val="CC9900"/>
                    </a:solidFill>
                  </a:ln>
                  <a:solidFill>
                    <a:srgbClr val="CC9900"/>
                  </a:solidFill>
                  <a:effectLst/>
                  <a:uLnTx/>
                  <a:uFillTx/>
                  <a:latin typeface="Calibri"/>
                  <a:ea typeface="Calibri" panose="020F0502020204030204" pitchFamily="34" charset="0"/>
                  <a:cs typeface="+mn-cs"/>
                </a:rPr>
                <a:t>TỔNG HỢP CÁC CHẤT VÀ TÍCH LŨY NĂNG LƯỢNG</a:t>
              </a:r>
              <a:endParaRPr kumimoji="0" lang="en-US" sz="4800" b="0" i="0" u="none" strike="noStrike" kern="1200" cap="none" spc="0" normalizeH="0" baseline="0" noProof="0" dirty="0">
                <a:ln>
                  <a:solidFill>
                    <a:srgbClr val="CC9900"/>
                  </a:solidFill>
                </a:ln>
                <a:solidFill>
                  <a:srgbClr val="CC9900"/>
                </a:solidFill>
                <a:effectLst/>
                <a:uLnTx/>
                <a:uFillTx/>
                <a:latin typeface="Calibri"/>
                <a:ea typeface="Baloo Chettan"/>
                <a:cs typeface="Baloo Chettan"/>
                <a:sym typeface="Baloo Chettan"/>
              </a:endParaRPr>
            </a:p>
          </p:txBody>
        </p:sp>
      </p:grpSp>
      <p:sp>
        <p:nvSpPr>
          <p:cNvPr id="36" name="TextBox 4"/>
          <p:cNvSpPr txBox="1"/>
          <p:nvPr/>
        </p:nvSpPr>
        <p:spPr>
          <a:xfrm>
            <a:off x="838200" y="2095500"/>
            <a:ext cx="12134850" cy="615553"/>
          </a:xfrm>
          <a:prstGeom prst="rect">
            <a:avLst/>
          </a:prstGeom>
        </p:spPr>
        <p:txBody>
          <a:bodyPr wrap="square" lIns="0" tIns="0" rIns="0" bIns="0" rtlCol="0" anchor="t">
            <a:spAutoFit/>
          </a:bodyPr>
          <a:lstStyle/>
          <a:p>
            <a:pPr marL="0" marR="0" lvl="0" indent="0" algn="l" defTabSz="914400" rtl="0" eaLnBrk="1" fontAlgn="auto" latinLnBrk="0" hangingPunct="1">
              <a:lnSpc>
                <a:spcPts val="4763"/>
              </a:lnSpc>
              <a:spcBef>
                <a:spcPts val="0"/>
              </a:spcBef>
              <a:spcAft>
                <a:spcPts val="0"/>
              </a:spcAft>
              <a:buClrTx/>
              <a:buSzTx/>
              <a:buFontTx/>
              <a:buNone/>
              <a:tabLst/>
              <a:defRPr/>
            </a:pPr>
            <a:r>
              <a:rPr kumimoji="0" lang="en-US" altLang="en-US" sz="4400" b="1" i="0" u="none" strike="noStrike" kern="1200" cap="none" spc="0" normalizeH="0" baseline="0" noProof="0" dirty="0">
                <a:ln>
                  <a:solidFill>
                    <a:srgbClr val="FFFF00"/>
                  </a:solidFill>
                </a:ln>
                <a:solidFill>
                  <a:srgbClr val="FFFF00"/>
                </a:solidFill>
                <a:effectLst/>
                <a:uLnTx/>
                <a:uFillTx/>
                <a:latin typeface="Calibri"/>
                <a:ea typeface="+mn-ea"/>
                <a:cs typeface="Times New Roman" panose="02020603050405020304" pitchFamily="18" charset="0"/>
              </a:rPr>
              <a:t>II. QUANG HỢP</a:t>
            </a:r>
            <a:endParaRPr kumimoji="0" lang="en-US" sz="4400" b="0" i="0" u="none" strike="noStrike" kern="1200" cap="none" spc="0" normalizeH="0" baseline="0" noProof="0" dirty="0">
              <a:ln>
                <a:solidFill>
                  <a:srgbClr val="FFFF00"/>
                </a:solidFill>
              </a:ln>
              <a:solidFill>
                <a:srgbClr val="FFFF00"/>
              </a:solidFill>
              <a:effectLst/>
              <a:uLnTx/>
              <a:uFillTx/>
              <a:latin typeface="Calibri"/>
              <a:ea typeface="Glacial Indifference"/>
              <a:cs typeface="Glacial Indifference"/>
              <a:sym typeface="Glacial Indifference"/>
            </a:endParaRPr>
          </a:p>
        </p:txBody>
      </p:sp>
      <p:sp>
        <p:nvSpPr>
          <p:cNvPr id="37" name="TextBox 36"/>
          <p:cNvSpPr txBox="1"/>
          <p:nvPr/>
        </p:nvSpPr>
        <p:spPr>
          <a:xfrm>
            <a:off x="1302327" y="2922854"/>
            <a:ext cx="5943600" cy="646331"/>
          </a:xfrm>
          <a:prstGeom prst="rect">
            <a:avLst/>
          </a:prstGeom>
          <a:noFill/>
        </p:spPr>
        <p:txBody>
          <a:bodyPr wrap="square" rtlCol="0">
            <a:spAutoFit/>
          </a:bodyPr>
          <a:lstStyle/>
          <a:p>
            <a:r>
              <a:rPr lang="en-US" sz="3600" b="1" dirty="0">
                <a:ln>
                  <a:solidFill>
                    <a:srgbClr val="66FF66"/>
                  </a:solidFill>
                </a:ln>
                <a:solidFill>
                  <a:srgbClr val="66FF66"/>
                </a:solidFill>
                <a:latin typeface="Calibri" panose="020F0502020204030204" pitchFamily="34" charset="0"/>
                <a:cs typeface="Calibri" panose="020F0502020204030204" pitchFamily="34" charset="0"/>
              </a:rPr>
              <a:t>2</a:t>
            </a:r>
            <a:r>
              <a:rPr lang="en-US" sz="3600" b="1">
                <a:ln>
                  <a:solidFill>
                    <a:srgbClr val="66FF66"/>
                  </a:solidFill>
                </a:ln>
                <a:solidFill>
                  <a:srgbClr val="66FF66"/>
                </a:solidFill>
                <a:latin typeface="Calibri" panose="020F0502020204030204" pitchFamily="34" charset="0"/>
                <a:cs typeface="Calibri" panose="020F0502020204030204" pitchFamily="34" charset="0"/>
              </a:rPr>
              <a:t>. </a:t>
            </a:r>
            <a:r>
              <a:rPr lang="en-US" sz="3600" b="1" dirty="0" err="1">
                <a:ln>
                  <a:solidFill>
                    <a:srgbClr val="66FF66"/>
                  </a:solidFill>
                </a:ln>
                <a:solidFill>
                  <a:srgbClr val="66FF66"/>
                </a:solidFill>
                <a:latin typeface="Calibri" panose="020F0502020204030204" pitchFamily="34" charset="0"/>
                <a:cs typeface="Calibri" panose="020F0502020204030204" pitchFamily="34" charset="0"/>
              </a:rPr>
              <a:t>Cơ</a:t>
            </a:r>
            <a:r>
              <a:rPr lang="en-US" sz="3600" b="1" dirty="0">
                <a:ln>
                  <a:solidFill>
                    <a:srgbClr val="66FF66"/>
                  </a:solidFill>
                </a:ln>
                <a:solidFill>
                  <a:srgbClr val="66FF66"/>
                </a:solidFill>
                <a:latin typeface="Calibri" panose="020F0502020204030204" pitchFamily="34" charset="0"/>
                <a:cs typeface="Calibri" panose="020F0502020204030204" pitchFamily="34" charset="0"/>
              </a:rPr>
              <a:t> </a:t>
            </a:r>
            <a:r>
              <a:rPr lang="en-US" sz="3600" b="1" dirty="0" err="1">
                <a:ln>
                  <a:solidFill>
                    <a:srgbClr val="66FF66"/>
                  </a:solidFill>
                </a:ln>
                <a:solidFill>
                  <a:srgbClr val="66FF66"/>
                </a:solidFill>
                <a:latin typeface="Calibri" panose="020F0502020204030204" pitchFamily="34" charset="0"/>
                <a:cs typeface="Calibri" panose="020F0502020204030204" pitchFamily="34" charset="0"/>
              </a:rPr>
              <a:t>chế</a:t>
            </a:r>
            <a:r>
              <a:rPr lang="en-US" sz="3600" b="1" dirty="0">
                <a:ln>
                  <a:solidFill>
                    <a:srgbClr val="66FF66"/>
                  </a:solidFill>
                </a:ln>
                <a:solidFill>
                  <a:srgbClr val="66FF66"/>
                </a:solidFill>
                <a:latin typeface="Calibri" panose="020F0502020204030204" pitchFamily="34" charset="0"/>
                <a:cs typeface="Calibri" panose="020F0502020204030204" pitchFamily="34" charset="0"/>
              </a:rPr>
              <a:t> </a:t>
            </a:r>
            <a:r>
              <a:rPr lang="en-US" sz="3600" b="1" dirty="0" err="1">
                <a:ln>
                  <a:solidFill>
                    <a:srgbClr val="66FF66"/>
                  </a:solidFill>
                </a:ln>
                <a:solidFill>
                  <a:srgbClr val="66FF66"/>
                </a:solidFill>
                <a:latin typeface="Calibri" panose="020F0502020204030204" pitchFamily="34" charset="0"/>
                <a:cs typeface="Calibri" panose="020F0502020204030204" pitchFamily="34" charset="0"/>
              </a:rPr>
              <a:t>quang</a:t>
            </a:r>
            <a:r>
              <a:rPr lang="en-US" sz="3600" b="1" dirty="0">
                <a:ln>
                  <a:solidFill>
                    <a:srgbClr val="66FF66"/>
                  </a:solidFill>
                </a:ln>
                <a:solidFill>
                  <a:srgbClr val="66FF66"/>
                </a:solidFill>
                <a:latin typeface="Calibri" panose="020F0502020204030204" pitchFamily="34" charset="0"/>
                <a:cs typeface="Calibri" panose="020F0502020204030204" pitchFamily="34" charset="0"/>
              </a:rPr>
              <a:t> </a:t>
            </a:r>
            <a:r>
              <a:rPr lang="en-US" sz="3600" b="1" dirty="0" err="1">
                <a:ln>
                  <a:solidFill>
                    <a:srgbClr val="66FF66"/>
                  </a:solidFill>
                </a:ln>
                <a:solidFill>
                  <a:srgbClr val="66FF66"/>
                </a:solidFill>
                <a:latin typeface="Calibri" panose="020F0502020204030204" pitchFamily="34" charset="0"/>
                <a:cs typeface="Calibri" panose="020F0502020204030204" pitchFamily="34" charset="0"/>
              </a:rPr>
              <a:t>hợp</a:t>
            </a:r>
            <a:endParaRPr lang="en-US" sz="3600" b="1" dirty="0">
              <a:ln>
                <a:solidFill>
                  <a:srgbClr val="66FF66"/>
                </a:solidFill>
              </a:ln>
              <a:solidFill>
                <a:srgbClr val="66FF66"/>
              </a:solidFill>
              <a:latin typeface="Calibri" panose="020F0502020204030204" pitchFamily="34" charset="0"/>
              <a:cs typeface="Calibri" panose="020F0502020204030204" pitchFamily="34" charset="0"/>
            </a:endParaRPr>
          </a:p>
        </p:txBody>
      </p:sp>
      <p:sp>
        <p:nvSpPr>
          <p:cNvPr id="39" name="TextBox 38"/>
          <p:cNvSpPr txBox="1"/>
          <p:nvPr/>
        </p:nvSpPr>
        <p:spPr>
          <a:xfrm>
            <a:off x="457200" y="9366712"/>
            <a:ext cx="8534400" cy="584775"/>
          </a:xfrm>
          <a:prstGeom prst="rect">
            <a:avLst/>
          </a:prstGeom>
          <a:noFill/>
        </p:spPr>
        <p:txBody>
          <a:bodyPr wrap="square" rtlCol="0">
            <a:spAutoFit/>
          </a:bodyPr>
          <a:lstStyle/>
          <a:p>
            <a:pPr algn="ctr"/>
            <a:r>
              <a:rPr lang="en-US" sz="3200" dirty="0" err="1">
                <a:ln>
                  <a:solidFill>
                    <a:schemeClr val="bg1"/>
                  </a:solidFill>
                </a:ln>
                <a:solidFill>
                  <a:schemeClr val="bg1"/>
                </a:solidFill>
              </a:rPr>
              <a:t>Hình</a:t>
            </a:r>
            <a:r>
              <a:rPr lang="en-US" sz="3200" dirty="0">
                <a:ln>
                  <a:solidFill>
                    <a:schemeClr val="bg1"/>
                  </a:solidFill>
                </a:ln>
                <a:solidFill>
                  <a:schemeClr val="bg1"/>
                </a:solidFill>
              </a:rPr>
              <a:t> 15.2. </a:t>
            </a:r>
            <a:r>
              <a:rPr lang="en-US" sz="3200" dirty="0" err="1">
                <a:ln>
                  <a:solidFill>
                    <a:schemeClr val="bg1"/>
                  </a:solidFill>
                </a:ln>
                <a:solidFill>
                  <a:schemeClr val="bg1"/>
                </a:solidFill>
              </a:rPr>
              <a:t>Sơ</a:t>
            </a:r>
            <a:r>
              <a:rPr lang="en-US" sz="3200" dirty="0">
                <a:ln>
                  <a:solidFill>
                    <a:schemeClr val="bg1"/>
                  </a:solidFill>
                </a:ln>
                <a:solidFill>
                  <a:schemeClr val="bg1"/>
                </a:solidFill>
              </a:rPr>
              <a:t> </a:t>
            </a:r>
            <a:r>
              <a:rPr lang="en-US" sz="3200" dirty="0" err="1">
                <a:ln>
                  <a:solidFill>
                    <a:schemeClr val="bg1"/>
                  </a:solidFill>
                </a:ln>
                <a:solidFill>
                  <a:schemeClr val="bg1"/>
                </a:solidFill>
              </a:rPr>
              <a:t>đồ</a:t>
            </a:r>
            <a:r>
              <a:rPr lang="en-US" sz="3200" dirty="0">
                <a:ln>
                  <a:solidFill>
                    <a:schemeClr val="bg1"/>
                  </a:solidFill>
                </a:ln>
                <a:solidFill>
                  <a:schemeClr val="bg1"/>
                </a:solidFill>
              </a:rPr>
              <a:t> 2 </a:t>
            </a:r>
            <a:r>
              <a:rPr lang="en-US" sz="3200" dirty="0" err="1">
                <a:ln>
                  <a:solidFill>
                    <a:schemeClr val="bg1"/>
                  </a:solidFill>
                </a:ln>
                <a:solidFill>
                  <a:schemeClr val="bg1"/>
                </a:solidFill>
              </a:rPr>
              <a:t>pha</a:t>
            </a:r>
            <a:r>
              <a:rPr lang="en-US" sz="3200" dirty="0">
                <a:ln>
                  <a:solidFill>
                    <a:schemeClr val="bg1"/>
                  </a:solidFill>
                </a:ln>
                <a:solidFill>
                  <a:schemeClr val="bg1"/>
                </a:solidFill>
              </a:rPr>
              <a:t> </a:t>
            </a:r>
            <a:r>
              <a:rPr lang="en-US" sz="3200" dirty="0" err="1">
                <a:ln>
                  <a:solidFill>
                    <a:schemeClr val="bg1"/>
                  </a:solidFill>
                </a:ln>
                <a:solidFill>
                  <a:schemeClr val="bg1"/>
                </a:solidFill>
              </a:rPr>
              <a:t>của</a:t>
            </a:r>
            <a:r>
              <a:rPr lang="en-US" sz="3200" dirty="0">
                <a:ln>
                  <a:solidFill>
                    <a:schemeClr val="bg1"/>
                  </a:solidFill>
                </a:ln>
                <a:solidFill>
                  <a:schemeClr val="bg1"/>
                </a:solidFill>
              </a:rPr>
              <a:t> </a:t>
            </a:r>
            <a:r>
              <a:rPr lang="en-US" sz="3200" dirty="0" err="1">
                <a:ln>
                  <a:solidFill>
                    <a:schemeClr val="bg1"/>
                  </a:solidFill>
                </a:ln>
                <a:solidFill>
                  <a:schemeClr val="bg1"/>
                </a:solidFill>
              </a:rPr>
              <a:t>quá</a:t>
            </a:r>
            <a:r>
              <a:rPr lang="en-US" sz="3200" dirty="0">
                <a:ln>
                  <a:solidFill>
                    <a:schemeClr val="bg1"/>
                  </a:solidFill>
                </a:ln>
                <a:solidFill>
                  <a:schemeClr val="bg1"/>
                </a:solidFill>
              </a:rPr>
              <a:t> </a:t>
            </a:r>
            <a:r>
              <a:rPr lang="en-US" sz="3200" dirty="0" err="1">
                <a:ln>
                  <a:solidFill>
                    <a:schemeClr val="bg1"/>
                  </a:solidFill>
                </a:ln>
                <a:solidFill>
                  <a:schemeClr val="bg1"/>
                </a:solidFill>
              </a:rPr>
              <a:t>trình</a:t>
            </a:r>
            <a:r>
              <a:rPr lang="en-US" sz="3200" dirty="0">
                <a:ln>
                  <a:solidFill>
                    <a:schemeClr val="bg1"/>
                  </a:solidFill>
                </a:ln>
                <a:solidFill>
                  <a:schemeClr val="bg1"/>
                </a:solidFill>
              </a:rPr>
              <a:t> </a:t>
            </a:r>
            <a:r>
              <a:rPr lang="en-US" sz="3200" dirty="0" err="1">
                <a:ln>
                  <a:solidFill>
                    <a:schemeClr val="bg1"/>
                  </a:solidFill>
                </a:ln>
                <a:solidFill>
                  <a:schemeClr val="bg1"/>
                </a:solidFill>
              </a:rPr>
              <a:t>quang</a:t>
            </a:r>
            <a:r>
              <a:rPr lang="en-US" sz="3200" dirty="0">
                <a:ln>
                  <a:solidFill>
                    <a:schemeClr val="bg1"/>
                  </a:solidFill>
                </a:ln>
                <a:solidFill>
                  <a:schemeClr val="bg1"/>
                </a:solidFill>
              </a:rPr>
              <a:t> </a:t>
            </a:r>
            <a:r>
              <a:rPr lang="en-US" sz="3200" dirty="0" err="1">
                <a:ln>
                  <a:solidFill>
                    <a:schemeClr val="bg1"/>
                  </a:solidFill>
                </a:ln>
                <a:solidFill>
                  <a:schemeClr val="bg1"/>
                </a:solidFill>
              </a:rPr>
              <a:t>hợp</a:t>
            </a:r>
            <a:endParaRPr lang="en-US" sz="3200" dirty="0">
              <a:ln>
                <a:solidFill>
                  <a:schemeClr val="bg1"/>
                </a:solidFill>
              </a:ln>
              <a:solidFill>
                <a:schemeClr val="bg1"/>
              </a:solidFill>
            </a:endParaRPr>
          </a:p>
        </p:txBody>
      </p:sp>
      <p:sp>
        <p:nvSpPr>
          <p:cNvPr id="40" name="TextBox 39"/>
          <p:cNvSpPr txBox="1"/>
          <p:nvPr/>
        </p:nvSpPr>
        <p:spPr>
          <a:xfrm>
            <a:off x="9539591" y="9418723"/>
            <a:ext cx="8534400" cy="584775"/>
          </a:xfrm>
          <a:prstGeom prst="rect">
            <a:avLst/>
          </a:prstGeom>
          <a:noFill/>
        </p:spPr>
        <p:txBody>
          <a:bodyPr wrap="square" rtlCol="0">
            <a:spAutoFit/>
          </a:bodyPr>
          <a:lstStyle/>
          <a:p>
            <a:pPr algn="ctr"/>
            <a:r>
              <a:rPr lang="en-US" sz="3200" dirty="0" err="1">
                <a:ln>
                  <a:solidFill>
                    <a:schemeClr val="bg1"/>
                  </a:solidFill>
                </a:ln>
                <a:solidFill>
                  <a:schemeClr val="bg1"/>
                </a:solidFill>
              </a:rPr>
              <a:t>Hình</a:t>
            </a:r>
            <a:r>
              <a:rPr lang="en-US" sz="3200" dirty="0">
                <a:ln>
                  <a:solidFill>
                    <a:schemeClr val="bg1"/>
                  </a:solidFill>
                </a:ln>
                <a:solidFill>
                  <a:schemeClr val="bg1"/>
                </a:solidFill>
              </a:rPr>
              <a:t> 15.3. </a:t>
            </a:r>
            <a:r>
              <a:rPr lang="en-US" sz="3200" dirty="0" err="1">
                <a:ln>
                  <a:solidFill>
                    <a:schemeClr val="bg1"/>
                  </a:solidFill>
                </a:ln>
                <a:solidFill>
                  <a:schemeClr val="bg1"/>
                </a:solidFill>
              </a:rPr>
              <a:t>Sơ</a:t>
            </a:r>
            <a:r>
              <a:rPr lang="en-US" sz="3200" dirty="0">
                <a:ln>
                  <a:solidFill>
                    <a:schemeClr val="bg1"/>
                  </a:solidFill>
                </a:ln>
                <a:solidFill>
                  <a:schemeClr val="bg1"/>
                </a:solidFill>
              </a:rPr>
              <a:t> </a:t>
            </a:r>
            <a:r>
              <a:rPr lang="en-US" sz="3200" dirty="0" err="1">
                <a:ln>
                  <a:solidFill>
                    <a:schemeClr val="bg1"/>
                  </a:solidFill>
                </a:ln>
                <a:solidFill>
                  <a:schemeClr val="bg1"/>
                </a:solidFill>
              </a:rPr>
              <a:t>đồ</a:t>
            </a:r>
            <a:r>
              <a:rPr lang="en-US" sz="3200" dirty="0">
                <a:ln>
                  <a:solidFill>
                    <a:schemeClr val="bg1"/>
                  </a:solidFill>
                </a:ln>
                <a:solidFill>
                  <a:schemeClr val="bg1"/>
                </a:solidFill>
              </a:rPr>
              <a:t> </a:t>
            </a:r>
            <a:r>
              <a:rPr lang="en-US" sz="3200" dirty="0" err="1">
                <a:ln>
                  <a:solidFill>
                    <a:schemeClr val="bg1"/>
                  </a:solidFill>
                </a:ln>
                <a:solidFill>
                  <a:schemeClr val="bg1"/>
                </a:solidFill>
              </a:rPr>
              <a:t>tóm</a:t>
            </a:r>
            <a:r>
              <a:rPr lang="en-US" sz="3200" dirty="0">
                <a:ln>
                  <a:solidFill>
                    <a:schemeClr val="bg1"/>
                  </a:solidFill>
                </a:ln>
                <a:solidFill>
                  <a:schemeClr val="bg1"/>
                </a:solidFill>
              </a:rPr>
              <a:t> </a:t>
            </a:r>
            <a:r>
              <a:rPr lang="en-US" sz="3200" dirty="0" err="1">
                <a:ln>
                  <a:solidFill>
                    <a:schemeClr val="bg1"/>
                  </a:solidFill>
                </a:ln>
                <a:solidFill>
                  <a:schemeClr val="bg1"/>
                </a:solidFill>
              </a:rPr>
              <a:t>tắt</a:t>
            </a:r>
            <a:r>
              <a:rPr lang="en-US" sz="3200" dirty="0">
                <a:ln>
                  <a:solidFill>
                    <a:schemeClr val="bg1"/>
                  </a:solidFill>
                </a:ln>
                <a:solidFill>
                  <a:schemeClr val="bg1"/>
                </a:solidFill>
              </a:rPr>
              <a:t> </a:t>
            </a:r>
            <a:r>
              <a:rPr lang="en-US" sz="3200" dirty="0" err="1">
                <a:ln>
                  <a:solidFill>
                    <a:schemeClr val="bg1"/>
                  </a:solidFill>
                </a:ln>
                <a:solidFill>
                  <a:schemeClr val="bg1"/>
                </a:solidFill>
              </a:rPr>
              <a:t>chu</a:t>
            </a:r>
            <a:r>
              <a:rPr lang="en-US" sz="3200" dirty="0">
                <a:ln>
                  <a:solidFill>
                    <a:schemeClr val="bg1"/>
                  </a:solidFill>
                </a:ln>
                <a:solidFill>
                  <a:schemeClr val="bg1"/>
                </a:solidFill>
              </a:rPr>
              <a:t> </a:t>
            </a:r>
            <a:r>
              <a:rPr lang="en-US" sz="3200" dirty="0" err="1">
                <a:ln>
                  <a:solidFill>
                    <a:schemeClr val="bg1"/>
                  </a:solidFill>
                </a:ln>
                <a:solidFill>
                  <a:schemeClr val="bg1"/>
                </a:solidFill>
              </a:rPr>
              <a:t>trình</a:t>
            </a:r>
            <a:r>
              <a:rPr lang="en-US" sz="3200" dirty="0">
                <a:ln>
                  <a:solidFill>
                    <a:schemeClr val="bg1"/>
                  </a:solidFill>
                </a:ln>
                <a:solidFill>
                  <a:schemeClr val="bg1"/>
                </a:solidFill>
              </a:rPr>
              <a:t> Calvin</a:t>
            </a:r>
          </a:p>
        </p:txBody>
      </p:sp>
      <p:pic>
        <p:nvPicPr>
          <p:cNvPr id="3" name="Picture 2">
            <a:extLst>
              <a:ext uri="{FF2B5EF4-FFF2-40B4-BE49-F238E27FC236}">
                <a16:creationId xmlns:a16="http://schemas.microsoft.com/office/drawing/2014/main" id="{3C0EEC70-C99B-4374-B539-71C3D952BA7C}"/>
              </a:ext>
            </a:extLst>
          </p:cNvPr>
          <p:cNvPicPr>
            <a:picLocks noChangeAspect="1"/>
          </p:cNvPicPr>
          <p:nvPr/>
        </p:nvPicPr>
        <p:blipFill>
          <a:blip r:embed="rId4"/>
          <a:stretch>
            <a:fillRect/>
          </a:stretch>
        </p:blipFill>
        <p:spPr>
          <a:xfrm>
            <a:off x="238214" y="3569185"/>
            <a:ext cx="9134386" cy="5849537"/>
          </a:xfrm>
          <a:prstGeom prst="rect">
            <a:avLst/>
          </a:prstGeom>
        </p:spPr>
      </p:pic>
      <p:grpSp>
        <p:nvGrpSpPr>
          <p:cNvPr id="7" name="Group 6">
            <a:extLst>
              <a:ext uri="{FF2B5EF4-FFF2-40B4-BE49-F238E27FC236}">
                <a16:creationId xmlns:a16="http://schemas.microsoft.com/office/drawing/2014/main" id="{01F71F05-C45B-438D-9346-C602D1713F99}"/>
              </a:ext>
            </a:extLst>
          </p:cNvPr>
          <p:cNvGrpSpPr/>
          <p:nvPr/>
        </p:nvGrpSpPr>
        <p:grpSpPr>
          <a:xfrm>
            <a:off x="9753600" y="3557589"/>
            <a:ext cx="8296186" cy="6054529"/>
            <a:chOff x="9753600" y="3557589"/>
            <a:chExt cx="8296186" cy="6054529"/>
          </a:xfrm>
        </p:grpSpPr>
        <p:pic>
          <p:nvPicPr>
            <p:cNvPr id="5" name="Picture 4">
              <a:extLst>
                <a:ext uri="{FF2B5EF4-FFF2-40B4-BE49-F238E27FC236}">
                  <a16:creationId xmlns:a16="http://schemas.microsoft.com/office/drawing/2014/main" id="{DACE51A4-D780-4C14-9AD1-BE9A536C5F0B}"/>
                </a:ext>
              </a:extLst>
            </p:cNvPr>
            <p:cNvPicPr>
              <a:picLocks noChangeAspect="1"/>
            </p:cNvPicPr>
            <p:nvPr/>
          </p:nvPicPr>
          <p:blipFill>
            <a:blip r:embed="rId5"/>
            <a:stretch>
              <a:fillRect/>
            </a:stretch>
          </p:blipFill>
          <p:spPr>
            <a:xfrm>
              <a:off x="9753600" y="3557589"/>
              <a:ext cx="8296186" cy="5953106"/>
            </a:xfrm>
            <a:prstGeom prst="rect">
              <a:avLst/>
            </a:prstGeom>
          </p:spPr>
        </p:pic>
        <p:sp>
          <p:nvSpPr>
            <p:cNvPr id="6" name="TextBox 5">
              <a:extLst>
                <a:ext uri="{FF2B5EF4-FFF2-40B4-BE49-F238E27FC236}">
                  <a16:creationId xmlns:a16="http://schemas.microsoft.com/office/drawing/2014/main" id="{F969ED8D-2CD7-4975-961B-1DAB29A64D8E}"/>
                </a:ext>
              </a:extLst>
            </p:cNvPr>
            <p:cNvSpPr txBox="1"/>
            <p:nvPr/>
          </p:nvSpPr>
          <p:spPr>
            <a:xfrm>
              <a:off x="15316200" y="5386745"/>
              <a:ext cx="914400" cy="523220"/>
            </a:xfrm>
            <a:prstGeom prst="rect">
              <a:avLst/>
            </a:prstGeom>
            <a:solidFill>
              <a:schemeClr val="bg1"/>
            </a:solidFill>
          </p:spPr>
          <p:txBody>
            <a:bodyPr wrap="square" rtlCol="0">
              <a:spAutoFit/>
            </a:bodyPr>
            <a:lstStyle/>
            <a:p>
              <a:r>
                <a:rPr lang="en-US" sz="2800" b="1"/>
                <a:t>PGA</a:t>
              </a:r>
            </a:p>
          </p:txBody>
        </p:sp>
        <p:sp>
          <p:nvSpPr>
            <p:cNvPr id="41" name="TextBox 40">
              <a:extLst>
                <a:ext uri="{FF2B5EF4-FFF2-40B4-BE49-F238E27FC236}">
                  <a16:creationId xmlns:a16="http://schemas.microsoft.com/office/drawing/2014/main" id="{17BCA34E-0161-4423-845B-ADE72D7EDFFF}"/>
                </a:ext>
              </a:extLst>
            </p:cNvPr>
            <p:cNvSpPr txBox="1"/>
            <p:nvPr/>
          </p:nvSpPr>
          <p:spPr>
            <a:xfrm>
              <a:off x="12192000" y="8220150"/>
              <a:ext cx="914400" cy="523220"/>
            </a:xfrm>
            <a:prstGeom prst="rect">
              <a:avLst/>
            </a:prstGeom>
            <a:solidFill>
              <a:schemeClr val="bg1"/>
            </a:solidFill>
          </p:spPr>
          <p:txBody>
            <a:bodyPr wrap="square" rtlCol="0">
              <a:spAutoFit/>
            </a:bodyPr>
            <a:lstStyle/>
            <a:p>
              <a:r>
                <a:rPr lang="en-US" sz="2800" b="1"/>
                <a:t>G3P</a:t>
              </a:r>
            </a:p>
          </p:txBody>
        </p:sp>
        <p:sp>
          <p:nvSpPr>
            <p:cNvPr id="42" name="TextBox 41">
              <a:extLst>
                <a:ext uri="{FF2B5EF4-FFF2-40B4-BE49-F238E27FC236}">
                  <a16:creationId xmlns:a16="http://schemas.microsoft.com/office/drawing/2014/main" id="{869FA985-BFFB-40EB-A58A-8CEDC7D8ABAB}"/>
                </a:ext>
              </a:extLst>
            </p:cNvPr>
            <p:cNvSpPr txBox="1"/>
            <p:nvPr/>
          </p:nvSpPr>
          <p:spPr>
            <a:xfrm>
              <a:off x="13068300" y="6011388"/>
              <a:ext cx="2895600" cy="830997"/>
            </a:xfrm>
            <a:prstGeom prst="rect">
              <a:avLst/>
            </a:prstGeom>
            <a:solidFill>
              <a:schemeClr val="bg1"/>
            </a:solidFill>
          </p:spPr>
          <p:txBody>
            <a:bodyPr wrap="square" rtlCol="0">
              <a:spAutoFit/>
            </a:bodyPr>
            <a:lstStyle/>
            <a:p>
              <a:r>
                <a:rPr lang="en-US" sz="2400" b="1" i="1"/>
                <a:t>(3-Phosphoglycerate)</a:t>
              </a:r>
            </a:p>
            <a:p>
              <a:endParaRPr lang="en-US" sz="2400" b="1" i="1"/>
            </a:p>
          </p:txBody>
        </p:sp>
        <p:sp>
          <p:nvSpPr>
            <p:cNvPr id="43" name="TextBox 42">
              <a:extLst>
                <a:ext uri="{FF2B5EF4-FFF2-40B4-BE49-F238E27FC236}">
                  <a16:creationId xmlns:a16="http://schemas.microsoft.com/office/drawing/2014/main" id="{BF629C04-CC4C-4ADF-8DB5-1796B1F1EEB4}"/>
                </a:ext>
              </a:extLst>
            </p:cNvPr>
            <p:cNvSpPr txBox="1"/>
            <p:nvPr/>
          </p:nvSpPr>
          <p:spPr>
            <a:xfrm>
              <a:off x="11277600" y="8781121"/>
              <a:ext cx="2362200" cy="830997"/>
            </a:xfrm>
            <a:prstGeom prst="rect">
              <a:avLst/>
            </a:prstGeom>
            <a:solidFill>
              <a:schemeClr val="bg1"/>
            </a:solidFill>
          </p:spPr>
          <p:txBody>
            <a:bodyPr wrap="square" rtlCol="0">
              <a:spAutoFit/>
            </a:bodyPr>
            <a:lstStyle/>
            <a:p>
              <a:r>
                <a:rPr lang="en-US" sz="2400" b="1" i="1"/>
                <a:t>(Glyceraldehyde</a:t>
              </a:r>
            </a:p>
            <a:p>
              <a:r>
                <a:rPr lang="en-US" sz="2400" b="1" i="1"/>
                <a:t>3-phosphate)</a:t>
              </a:r>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62D16"/>
        </a:solidFill>
        <a:effectLst/>
      </p:bgPr>
    </p:bg>
    <p:spTree>
      <p:nvGrpSpPr>
        <p:cNvPr id="1" name=""/>
        <p:cNvGrpSpPr/>
        <p:nvPr/>
      </p:nvGrpSpPr>
      <p:grpSpPr>
        <a:xfrm>
          <a:off x="0" y="0"/>
          <a:ext cx="0" cy="0"/>
          <a:chOff x="0" y="0"/>
          <a:chExt cx="0" cy="0"/>
        </a:xfrm>
      </p:grpSpPr>
      <p:grpSp>
        <p:nvGrpSpPr>
          <p:cNvPr id="23" name="Group 22"/>
          <p:cNvGrpSpPr/>
          <p:nvPr/>
        </p:nvGrpSpPr>
        <p:grpSpPr>
          <a:xfrm>
            <a:off x="0" y="136931"/>
            <a:ext cx="15468599" cy="1577569"/>
            <a:chOff x="0" y="136931"/>
            <a:chExt cx="15468599" cy="1577569"/>
          </a:xfrm>
        </p:grpSpPr>
        <p:grpSp>
          <p:nvGrpSpPr>
            <p:cNvPr id="24" name="Group 23"/>
            <p:cNvGrpSpPr/>
            <p:nvPr/>
          </p:nvGrpSpPr>
          <p:grpSpPr>
            <a:xfrm>
              <a:off x="0" y="1158493"/>
              <a:ext cx="12744197" cy="556007"/>
              <a:chOff x="-6925" y="555852"/>
              <a:chExt cx="12744197" cy="1006248"/>
            </a:xfrm>
          </p:grpSpPr>
          <p:grpSp>
            <p:nvGrpSpPr>
              <p:cNvPr id="27" name="Group 13"/>
              <p:cNvGrpSpPr/>
              <p:nvPr/>
            </p:nvGrpSpPr>
            <p:grpSpPr>
              <a:xfrm rot="16200000">
                <a:off x="1632768" y="-1072335"/>
                <a:ext cx="994742" cy="4274127"/>
                <a:chOff x="0" y="0"/>
                <a:chExt cx="7106299" cy="14199439"/>
              </a:xfrm>
            </p:grpSpPr>
            <p:sp>
              <p:nvSpPr>
                <p:cNvPr id="34" name="Freeform 14"/>
                <p:cNvSpPr/>
                <p:nvPr/>
              </p:nvSpPr>
              <p:spPr>
                <a:xfrm>
                  <a:off x="0" y="0"/>
                  <a:ext cx="7106299" cy="7106299"/>
                </a:xfrm>
                <a:custGeom>
                  <a:avLst/>
                  <a:gdLst/>
                  <a:ahLst/>
                  <a:cxnLst/>
                  <a:rect l="l" t="t" r="r" b="b"/>
                  <a:pathLst>
                    <a:path w="7106299" h="7106299">
                      <a:moveTo>
                        <a:pt x="0" y="0"/>
                      </a:moveTo>
                      <a:lnTo>
                        <a:pt x="7106299" y="0"/>
                      </a:lnTo>
                      <a:lnTo>
                        <a:pt x="7106299" y="7106299"/>
                      </a:lnTo>
                      <a:lnTo>
                        <a:pt x="0" y="710629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5" name="Freeform 15"/>
                <p:cNvSpPr/>
                <p:nvPr/>
              </p:nvSpPr>
              <p:spPr>
                <a:xfrm>
                  <a:off x="0" y="7093139"/>
                  <a:ext cx="7106299" cy="7106299"/>
                </a:xfrm>
                <a:custGeom>
                  <a:avLst/>
                  <a:gdLst/>
                  <a:ahLst/>
                  <a:cxnLst/>
                  <a:rect l="l" t="t" r="r" b="b"/>
                  <a:pathLst>
                    <a:path w="7106299" h="7106299">
                      <a:moveTo>
                        <a:pt x="0" y="0"/>
                      </a:moveTo>
                      <a:lnTo>
                        <a:pt x="7106299" y="0"/>
                      </a:lnTo>
                      <a:lnTo>
                        <a:pt x="7106299" y="7106300"/>
                      </a:lnTo>
                      <a:lnTo>
                        <a:pt x="0" y="71063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grpSp>
            <p:nvGrpSpPr>
              <p:cNvPr id="28" name="Group 13"/>
              <p:cNvGrpSpPr/>
              <p:nvPr/>
            </p:nvGrpSpPr>
            <p:grpSpPr>
              <a:xfrm rot="16200000">
                <a:off x="5830693" y="-1072816"/>
                <a:ext cx="994742" cy="4274127"/>
                <a:chOff x="0" y="0"/>
                <a:chExt cx="7106299" cy="14199439"/>
              </a:xfrm>
            </p:grpSpPr>
            <p:sp>
              <p:nvSpPr>
                <p:cNvPr id="32" name="Freeform 14"/>
                <p:cNvSpPr/>
                <p:nvPr/>
              </p:nvSpPr>
              <p:spPr>
                <a:xfrm>
                  <a:off x="0" y="0"/>
                  <a:ext cx="7106299" cy="7106299"/>
                </a:xfrm>
                <a:custGeom>
                  <a:avLst/>
                  <a:gdLst/>
                  <a:ahLst/>
                  <a:cxnLst/>
                  <a:rect l="l" t="t" r="r" b="b"/>
                  <a:pathLst>
                    <a:path w="7106299" h="7106299">
                      <a:moveTo>
                        <a:pt x="0" y="0"/>
                      </a:moveTo>
                      <a:lnTo>
                        <a:pt x="7106299" y="0"/>
                      </a:lnTo>
                      <a:lnTo>
                        <a:pt x="7106299" y="7106299"/>
                      </a:lnTo>
                      <a:lnTo>
                        <a:pt x="0" y="710629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3" name="Freeform 15"/>
                <p:cNvSpPr/>
                <p:nvPr/>
              </p:nvSpPr>
              <p:spPr>
                <a:xfrm>
                  <a:off x="0" y="7093139"/>
                  <a:ext cx="7106299" cy="7106299"/>
                </a:xfrm>
                <a:custGeom>
                  <a:avLst/>
                  <a:gdLst/>
                  <a:ahLst/>
                  <a:cxnLst/>
                  <a:rect l="l" t="t" r="r" b="b"/>
                  <a:pathLst>
                    <a:path w="7106299" h="7106299">
                      <a:moveTo>
                        <a:pt x="0" y="0"/>
                      </a:moveTo>
                      <a:lnTo>
                        <a:pt x="7106299" y="0"/>
                      </a:lnTo>
                      <a:lnTo>
                        <a:pt x="7106299" y="7106300"/>
                      </a:lnTo>
                      <a:lnTo>
                        <a:pt x="0" y="71063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grpSp>
            <p:nvGrpSpPr>
              <p:cNvPr id="29" name="Group 13"/>
              <p:cNvGrpSpPr/>
              <p:nvPr/>
            </p:nvGrpSpPr>
            <p:grpSpPr>
              <a:xfrm rot="16200000">
                <a:off x="10102838" y="-1083841"/>
                <a:ext cx="994742" cy="4274127"/>
                <a:chOff x="0" y="0"/>
                <a:chExt cx="7106299" cy="14199439"/>
              </a:xfrm>
            </p:grpSpPr>
            <p:sp>
              <p:nvSpPr>
                <p:cNvPr id="30" name="Freeform 14"/>
                <p:cNvSpPr/>
                <p:nvPr/>
              </p:nvSpPr>
              <p:spPr>
                <a:xfrm>
                  <a:off x="0" y="0"/>
                  <a:ext cx="7106299" cy="7106299"/>
                </a:xfrm>
                <a:custGeom>
                  <a:avLst/>
                  <a:gdLst/>
                  <a:ahLst/>
                  <a:cxnLst/>
                  <a:rect l="l" t="t" r="r" b="b"/>
                  <a:pathLst>
                    <a:path w="7106299" h="7106299">
                      <a:moveTo>
                        <a:pt x="0" y="0"/>
                      </a:moveTo>
                      <a:lnTo>
                        <a:pt x="7106299" y="0"/>
                      </a:lnTo>
                      <a:lnTo>
                        <a:pt x="7106299" y="7106299"/>
                      </a:lnTo>
                      <a:lnTo>
                        <a:pt x="0" y="710629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1" name="Freeform 15"/>
                <p:cNvSpPr/>
                <p:nvPr/>
              </p:nvSpPr>
              <p:spPr>
                <a:xfrm>
                  <a:off x="0" y="7093139"/>
                  <a:ext cx="7106299" cy="7106299"/>
                </a:xfrm>
                <a:custGeom>
                  <a:avLst/>
                  <a:gdLst/>
                  <a:ahLst/>
                  <a:cxnLst/>
                  <a:rect l="l" t="t" r="r" b="b"/>
                  <a:pathLst>
                    <a:path w="7106299" h="7106299">
                      <a:moveTo>
                        <a:pt x="0" y="0"/>
                      </a:moveTo>
                      <a:lnTo>
                        <a:pt x="7106299" y="0"/>
                      </a:lnTo>
                      <a:lnTo>
                        <a:pt x="7106299" y="7106300"/>
                      </a:lnTo>
                      <a:lnTo>
                        <a:pt x="0" y="71063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grpSp>
        <p:sp>
          <p:nvSpPr>
            <p:cNvPr id="25" name="Rectangle 24"/>
            <p:cNvSpPr/>
            <p:nvPr/>
          </p:nvSpPr>
          <p:spPr>
            <a:xfrm>
              <a:off x="88113" y="136931"/>
              <a:ext cx="2134302" cy="83099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4800" b="1" i="0" u="none" strike="noStrike" kern="1200" cap="none" spc="0" normalizeH="0" baseline="0" noProof="0" dirty="0">
                  <a:ln>
                    <a:solidFill>
                      <a:srgbClr val="CC9900"/>
                    </a:solidFill>
                  </a:ln>
                  <a:solidFill>
                    <a:srgbClr val="CC9900"/>
                  </a:solidFill>
                  <a:effectLst/>
                  <a:uLnTx/>
                  <a:uFillTx/>
                  <a:latin typeface="Calibri"/>
                  <a:ea typeface="+mn-ea"/>
                  <a:cs typeface="Times New Roman" panose="02020603050405020304" pitchFamily="18" charset="0"/>
                </a:rPr>
                <a:t>BÀI 15: </a:t>
              </a:r>
              <a:endParaRPr kumimoji="0" lang="en-US" sz="4800" b="0" i="0" u="none" strike="noStrike" kern="1200" cap="none" spc="0" normalizeH="0" baseline="0" noProof="0" dirty="0">
                <a:ln>
                  <a:solidFill>
                    <a:srgbClr val="CC9900"/>
                  </a:solidFill>
                </a:ln>
                <a:solidFill>
                  <a:srgbClr val="CC9900"/>
                </a:solidFill>
                <a:effectLst/>
                <a:uLnTx/>
                <a:uFillTx/>
                <a:latin typeface="Calibri"/>
                <a:ea typeface="+mn-ea"/>
                <a:cs typeface="+mn-cs"/>
              </a:endParaRPr>
            </a:p>
          </p:txBody>
        </p:sp>
        <p:sp>
          <p:nvSpPr>
            <p:cNvPr id="26" name="TextBox 6"/>
            <p:cNvSpPr txBox="1"/>
            <p:nvPr/>
          </p:nvSpPr>
          <p:spPr>
            <a:xfrm>
              <a:off x="1816180" y="256875"/>
              <a:ext cx="13652419" cy="738664"/>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800" b="1" i="0" u="none" strike="noStrike" kern="1200" cap="none" spc="0" normalizeH="0" baseline="0" noProof="0" dirty="0">
                  <a:ln>
                    <a:solidFill>
                      <a:srgbClr val="CC9900"/>
                    </a:solidFill>
                  </a:ln>
                  <a:solidFill>
                    <a:srgbClr val="CC9900"/>
                  </a:solidFill>
                  <a:effectLst/>
                  <a:uLnTx/>
                  <a:uFillTx/>
                  <a:latin typeface="Calibri"/>
                  <a:ea typeface="Calibri" panose="020F0502020204030204" pitchFamily="34" charset="0"/>
                  <a:cs typeface="+mn-cs"/>
                </a:rPr>
                <a:t>TỔNG HỢP CÁC CHẤT VÀ TÍCH LŨY NĂNG LƯỢNG</a:t>
              </a:r>
              <a:endParaRPr kumimoji="0" lang="en-US" sz="4800" b="0" i="0" u="none" strike="noStrike" kern="1200" cap="none" spc="0" normalizeH="0" baseline="0" noProof="0" dirty="0">
                <a:ln>
                  <a:solidFill>
                    <a:srgbClr val="CC9900"/>
                  </a:solidFill>
                </a:ln>
                <a:solidFill>
                  <a:srgbClr val="CC9900"/>
                </a:solidFill>
                <a:effectLst/>
                <a:uLnTx/>
                <a:uFillTx/>
                <a:latin typeface="Calibri"/>
                <a:ea typeface="Baloo Chettan"/>
                <a:cs typeface="Baloo Chettan"/>
                <a:sym typeface="Baloo Chettan"/>
              </a:endParaRPr>
            </a:p>
          </p:txBody>
        </p:sp>
      </p:grpSp>
      <p:sp>
        <p:nvSpPr>
          <p:cNvPr id="36" name="TextBox 4"/>
          <p:cNvSpPr txBox="1"/>
          <p:nvPr/>
        </p:nvSpPr>
        <p:spPr>
          <a:xfrm>
            <a:off x="838200" y="2095500"/>
            <a:ext cx="12134850" cy="615553"/>
          </a:xfrm>
          <a:prstGeom prst="rect">
            <a:avLst/>
          </a:prstGeom>
        </p:spPr>
        <p:txBody>
          <a:bodyPr wrap="square" lIns="0" tIns="0" rIns="0" bIns="0" rtlCol="0" anchor="t">
            <a:spAutoFit/>
          </a:bodyPr>
          <a:lstStyle/>
          <a:p>
            <a:pPr marL="0" marR="0" lvl="0" indent="0" algn="l" defTabSz="914400" rtl="0" eaLnBrk="1" fontAlgn="auto" latinLnBrk="0" hangingPunct="1">
              <a:lnSpc>
                <a:spcPts val="4763"/>
              </a:lnSpc>
              <a:spcBef>
                <a:spcPts val="0"/>
              </a:spcBef>
              <a:spcAft>
                <a:spcPts val="0"/>
              </a:spcAft>
              <a:buClrTx/>
              <a:buSzTx/>
              <a:buFontTx/>
              <a:buNone/>
              <a:tabLst/>
              <a:defRPr/>
            </a:pPr>
            <a:r>
              <a:rPr kumimoji="0" lang="en-US" altLang="en-US" sz="4400" b="1" i="0" u="none" strike="noStrike" kern="1200" cap="none" spc="0" normalizeH="0" baseline="0" noProof="0" dirty="0">
                <a:ln>
                  <a:solidFill>
                    <a:srgbClr val="FFFF00"/>
                  </a:solidFill>
                </a:ln>
                <a:solidFill>
                  <a:srgbClr val="FFFF00"/>
                </a:solidFill>
                <a:effectLst/>
                <a:uLnTx/>
                <a:uFillTx/>
                <a:latin typeface="Calibri"/>
                <a:ea typeface="+mn-ea"/>
                <a:cs typeface="Times New Roman" panose="02020603050405020304" pitchFamily="18" charset="0"/>
              </a:rPr>
              <a:t>II. QUANG HỢP</a:t>
            </a:r>
            <a:endParaRPr kumimoji="0" lang="en-US" sz="4400" b="0" i="0" u="none" strike="noStrike" kern="1200" cap="none" spc="0" normalizeH="0" baseline="0" noProof="0" dirty="0">
              <a:ln>
                <a:solidFill>
                  <a:srgbClr val="FFFF00"/>
                </a:solidFill>
              </a:ln>
              <a:solidFill>
                <a:srgbClr val="FFFF00"/>
              </a:solidFill>
              <a:effectLst/>
              <a:uLnTx/>
              <a:uFillTx/>
              <a:latin typeface="Calibri"/>
              <a:ea typeface="Glacial Indifference"/>
              <a:cs typeface="Glacial Indifference"/>
              <a:sym typeface="Glacial Indifference"/>
            </a:endParaRPr>
          </a:p>
        </p:txBody>
      </p:sp>
      <p:sp>
        <p:nvSpPr>
          <p:cNvPr id="37" name="TextBox 36"/>
          <p:cNvSpPr txBox="1"/>
          <p:nvPr/>
        </p:nvSpPr>
        <p:spPr>
          <a:xfrm>
            <a:off x="1302327" y="2922854"/>
            <a:ext cx="59436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dirty="0">
                <a:ln>
                  <a:solidFill>
                    <a:srgbClr val="66FF66"/>
                  </a:solidFill>
                </a:ln>
                <a:solidFill>
                  <a:srgbClr val="66FF66"/>
                </a:solidFill>
                <a:latin typeface="Calibri" panose="020F0502020204030204" pitchFamily="34" charset="0"/>
                <a:cs typeface="Calibri" panose="020F0502020204030204" pitchFamily="34" charset="0"/>
              </a:rPr>
              <a:t>2</a:t>
            </a:r>
            <a:r>
              <a:rPr kumimoji="0" lang="en-US" sz="3600" b="1" i="0" u="none" strike="noStrike" kern="1200" cap="none" spc="0" normalizeH="0" baseline="0" noProof="0">
                <a:ln>
                  <a:solidFill>
                    <a:srgbClr val="66FF66"/>
                  </a:solidFill>
                </a:ln>
                <a:solidFill>
                  <a:srgbClr val="66FF66"/>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solidFill>
                    <a:srgbClr val="66FF66"/>
                  </a:solidFill>
                </a:ln>
                <a:solidFill>
                  <a:srgbClr val="66FF66"/>
                </a:solidFill>
                <a:effectLst/>
                <a:uLnTx/>
                <a:uFillTx/>
                <a:latin typeface="Calibri" panose="020F0502020204030204" pitchFamily="34" charset="0"/>
                <a:ea typeface="+mn-ea"/>
                <a:cs typeface="Calibri" panose="020F0502020204030204" pitchFamily="34" charset="0"/>
              </a:rPr>
              <a:t>Cơ</a:t>
            </a:r>
            <a:r>
              <a:rPr kumimoji="0" lang="en-US" sz="3600" b="1" i="0" u="none" strike="noStrike" kern="1200" cap="none" spc="0" normalizeH="0" baseline="0" noProof="0" dirty="0">
                <a:ln>
                  <a:solidFill>
                    <a:srgbClr val="66FF66"/>
                  </a:solidFill>
                </a:ln>
                <a:solidFill>
                  <a:srgbClr val="66FF66"/>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solidFill>
                    <a:srgbClr val="66FF66"/>
                  </a:solidFill>
                </a:ln>
                <a:solidFill>
                  <a:srgbClr val="66FF66"/>
                </a:solidFill>
                <a:effectLst/>
                <a:uLnTx/>
                <a:uFillTx/>
                <a:latin typeface="Calibri" panose="020F0502020204030204" pitchFamily="34" charset="0"/>
                <a:ea typeface="+mn-ea"/>
                <a:cs typeface="Calibri" panose="020F0502020204030204" pitchFamily="34" charset="0"/>
              </a:rPr>
              <a:t>chế</a:t>
            </a:r>
            <a:r>
              <a:rPr kumimoji="0" lang="en-US" sz="3600" b="1" i="0" u="none" strike="noStrike" kern="1200" cap="none" spc="0" normalizeH="0" baseline="0" noProof="0" dirty="0">
                <a:ln>
                  <a:solidFill>
                    <a:srgbClr val="66FF66"/>
                  </a:solidFill>
                </a:ln>
                <a:solidFill>
                  <a:srgbClr val="66FF66"/>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solidFill>
                    <a:srgbClr val="66FF66"/>
                  </a:solidFill>
                </a:ln>
                <a:solidFill>
                  <a:srgbClr val="66FF66"/>
                </a:solidFill>
                <a:effectLst/>
                <a:uLnTx/>
                <a:uFillTx/>
                <a:latin typeface="Calibri" panose="020F0502020204030204" pitchFamily="34" charset="0"/>
                <a:ea typeface="+mn-ea"/>
                <a:cs typeface="Calibri" panose="020F0502020204030204" pitchFamily="34" charset="0"/>
              </a:rPr>
              <a:t>quang</a:t>
            </a:r>
            <a:r>
              <a:rPr kumimoji="0" lang="en-US" sz="3600" b="1" i="0" u="none" strike="noStrike" kern="1200" cap="none" spc="0" normalizeH="0" baseline="0" noProof="0" dirty="0">
                <a:ln>
                  <a:solidFill>
                    <a:srgbClr val="66FF66"/>
                  </a:solidFill>
                </a:ln>
                <a:solidFill>
                  <a:srgbClr val="66FF66"/>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solidFill>
                    <a:srgbClr val="66FF66"/>
                  </a:solidFill>
                </a:ln>
                <a:solidFill>
                  <a:srgbClr val="66FF66"/>
                </a:solidFill>
                <a:effectLst/>
                <a:uLnTx/>
                <a:uFillTx/>
                <a:latin typeface="Calibri" panose="020F0502020204030204" pitchFamily="34" charset="0"/>
                <a:ea typeface="+mn-ea"/>
                <a:cs typeface="Calibri" panose="020F0502020204030204" pitchFamily="34" charset="0"/>
              </a:rPr>
              <a:t>hợp</a:t>
            </a:r>
            <a:endParaRPr kumimoji="0" lang="en-US" sz="3600" b="1" i="0" u="none" strike="noStrike" kern="1200" cap="none" spc="0" normalizeH="0" baseline="0" noProof="0" dirty="0">
              <a:ln>
                <a:solidFill>
                  <a:srgbClr val="66FF66"/>
                </a:solidFill>
              </a:ln>
              <a:solidFill>
                <a:srgbClr val="66FF66"/>
              </a:solidFill>
              <a:effectLst/>
              <a:uLnTx/>
              <a:uFillTx/>
              <a:latin typeface="Calibri" panose="020F0502020204030204" pitchFamily="34" charset="0"/>
              <a:ea typeface="+mn-ea"/>
              <a:cs typeface="Calibri" panose="020F0502020204030204" pitchFamily="34" charset="0"/>
            </a:endParaRPr>
          </a:p>
        </p:txBody>
      </p:sp>
      <p:graphicFrame>
        <p:nvGraphicFramePr>
          <p:cNvPr id="21" name="Table 20">
            <a:extLst>
              <a:ext uri="{FF2B5EF4-FFF2-40B4-BE49-F238E27FC236}">
                <a16:creationId xmlns:a16="http://schemas.microsoft.com/office/drawing/2014/main" id="{01762F4D-EB1F-4162-B54C-3F76069BA4F5}"/>
              </a:ext>
            </a:extLst>
          </p:cNvPr>
          <p:cNvGraphicFramePr>
            <a:graphicFrameLocks noGrp="1"/>
          </p:cNvGraphicFramePr>
          <p:nvPr>
            <p:extLst>
              <p:ext uri="{D42A27DB-BD31-4B8C-83A1-F6EECF244321}">
                <p14:modId xmlns:p14="http://schemas.microsoft.com/office/powerpoint/2010/main" val="207800707"/>
              </p:ext>
            </p:extLst>
          </p:nvPr>
        </p:nvGraphicFramePr>
        <p:xfrm>
          <a:off x="685800" y="3821405"/>
          <a:ext cx="17068800" cy="6011300"/>
        </p:xfrm>
        <a:graphic>
          <a:graphicData uri="http://schemas.openxmlformats.org/drawingml/2006/table">
            <a:tbl>
              <a:tblPr firstRow="1" firstCol="1" bandRow="1">
                <a:tableStyleId>{69C7853C-536D-4A76-A0AE-DD22124D55A5}</a:tableStyleId>
              </a:tblPr>
              <a:tblGrid>
                <a:gridCol w="4730799">
                  <a:extLst>
                    <a:ext uri="{9D8B030D-6E8A-4147-A177-3AD203B41FA5}">
                      <a16:colId xmlns:a16="http://schemas.microsoft.com/office/drawing/2014/main" val="723751593"/>
                    </a:ext>
                  </a:extLst>
                </a:gridCol>
                <a:gridCol w="5700135">
                  <a:extLst>
                    <a:ext uri="{9D8B030D-6E8A-4147-A177-3AD203B41FA5}">
                      <a16:colId xmlns:a16="http://schemas.microsoft.com/office/drawing/2014/main" val="382740863"/>
                    </a:ext>
                  </a:extLst>
                </a:gridCol>
                <a:gridCol w="6637866">
                  <a:extLst>
                    <a:ext uri="{9D8B030D-6E8A-4147-A177-3AD203B41FA5}">
                      <a16:colId xmlns:a16="http://schemas.microsoft.com/office/drawing/2014/main" val="701261646"/>
                    </a:ext>
                  </a:extLst>
                </a:gridCol>
              </a:tblGrid>
              <a:tr h="641111">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nSpc>
                          <a:spcPct val="107000"/>
                        </a:lnSpc>
                        <a:spcBef>
                          <a:spcPts val="0"/>
                        </a:spcBef>
                        <a:spcAft>
                          <a:spcPts val="0"/>
                        </a:spcAft>
                      </a:pPr>
                      <a:r>
                        <a:rPr lang="en-US" sz="4400">
                          <a:effectLst/>
                        </a:rPr>
                        <a:t> </a:t>
                      </a:r>
                      <a:endParaRPr lang="en-US" sz="4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lnSpc>
                          <a:spcPct val="107000"/>
                        </a:lnSpc>
                        <a:spcBef>
                          <a:spcPts val="0"/>
                        </a:spcBef>
                        <a:spcAft>
                          <a:spcPts val="0"/>
                        </a:spcAft>
                      </a:pPr>
                      <a:r>
                        <a:rPr lang="en-US" sz="4400" dirty="0" err="1">
                          <a:effectLst/>
                        </a:rPr>
                        <a:t>Pha</a:t>
                      </a:r>
                      <a:r>
                        <a:rPr lang="en-US" sz="4400" dirty="0">
                          <a:effectLst/>
                        </a:rPr>
                        <a:t> </a:t>
                      </a:r>
                      <a:r>
                        <a:rPr lang="en-US" sz="4400" dirty="0" err="1">
                          <a:effectLst/>
                        </a:rPr>
                        <a:t>sáng</a:t>
                      </a:r>
                      <a:endParaRPr lang="en-US" sz="4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lnSpc>
                          <a:spcPct val="107000"/>
                        </a:lnSpc>
                        <a:spcBef>
                          <a:spcPts val="0"/>
                        </a:spcBef>
                        <a:spcAft>
                          <a:spcPts val="0"/>
                        </a:spcAft>
                      </a:pPr>
                      <a:r>
                        <a:rPr lang="en-US" sz="4400" dirty="0" err="1">
                          <a:effectLst/>
                        </a:rPr>
                        <a:t>Pha</a:t>
                      </a:r>
                      <a:r>
                        <a:rPr lang="en-US" sz="4400" dirty="0">
                          <a:effectLst/>
                        </a:rPr>
                        <a:t> </a:t>
                      </a:r>
                      <a:r>
                        <a:rPr lang="en-US" sz="4400" dirty="0" err="1">
                          <a:effectLst/>
                        </a:rPr>
                        <a:t>tối</a:t>
                      </a:r>
                      <a:endParaRPr lang="en-US" sz="4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34084959"/>
                  </a:ext>
                </a:extLst>
              </a:tr>
              <a:tr h="1190399">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nSpc>
                          <a:spcPct val="107000"/>
                        </a:lnSpc>
                        <a:spcBef>
                          <a:spcPts val="0"/>
                        </a:spcBef>
                        <a:spcAft>
                          <a:spcPts val="0"/>
                        </a:spcAft>
                      </a:pPr>
                      <a:r>
                        <a:rPr lang="en-US" sz="4400" dirty="0" err="1">
                          <a:effectLst/>
                        </a:rPr>
                        <a:t>Nơi</a:t>
                      </a:r>
                      <a:r>
                        <a:rPr lang="en-US" sz="4400" dirty="0">
                          <a:effectLst/>
                        </a:rPr>
                        <a:t> </a:t>
                      </a:r>
                      <a:r>
                        <a:rPr lang="en-US" sz="4400" dirty="0" err="1">
                          <a:effectLst/>
                        </a:rPr>
                        <a:t>diễn</a:t>
                      </a:r>
                      <a:r>
                        <a:rPr lang="en-US" sz="4400" dirty="0">
                          <a:effectLst/>
                        </a:rPr>
                        <a:t> </a:t>
                      </a:r>
                      <a:r>
                        <a:rPr lang="en-US" sz="4400" dirty="0" err="1">
                          <a:effectLst/>
                        </a:rPr>
                        <a:t>ra</a:t>
                      </a:r>
                      <a:endParaRPr lang="en-US" sz="4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lnSpc>
                          <a:spcPct val="107000"/>
                        </a:lnSpc>
                        <a:spcBef>
                          <a:spcPts val="0"/>
                        </a:spcBef>
                        <a:spcAft>
                          <a:spcPts val="0"/>
                        </a:spcAft>
                      </a:pPr>
                      <a:r>
                        <a:rPr lang="vi-VN" sz="4400" dirty="0">
                          <a:ln>
                            <a:solidFill>
                              <a:schemeClr val="accent2">
                                <a:lumMod val="50000"/>
                              </a:schemeClr>
                            </a:solidFill>
                          </a:ln>
                          <a:solidFill>
                            <a:schemeClr val="accent2">
                              <a:lumMod val="50000"/>
                            </a:schemeClr>
                          </a:solidFill>
                          <a:effectLst/>
                        </a:rPr>
                        <a:t>Thylakoid</a:t>
                      </a:r>
                      <a:endParaRPr lang="en-US" sz="4400" dirty="0">
                        <a:ln>
                          <a:solidFill>
                            <a:schemeClr val="accent2">
                              <a:lumMod val="50000"/>
                            </a:schemeClr>
                          </a:solidFill>
                        </a:ln>
                        <a:solidFill>
                          <a:schemeClr val="accent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lnSpc>
                          <a:spcPct val="107000"/>
                        </a:lnSpc>
                        <a:spcBef>
                          <a:spcPts val="0"/>
                        </a:spcBef>
                        <a:spcAft>
                          <a:spcPts val="0"/>
                        </a:spcAft>
                      </a:pPr>
                      <a:r>
                        <a:rPr lang="vi-VN" sz="4400" dirty="0">
                          <a:ln>
                            <a:solidFill>
                              <a:schemeClr val="accent2">
                                <a:lumMod val="50000"/>
                              </a:schemeClr>
                            </a:solidFill>
                          </a:ln>
                          <a:solidFill>
                            <a:schemeClr val="accent2">
                              <a:lumMod val="50000"/>
                            </a:schemeClr>
                          </a:solidFill>
                          <a:effectLst/>
                        </a:rPr>
                        <a:t>Chất nền (stroma)</a:t>
                      </a:r>
                      <a:endParaRPr lang="en-US" sz="4400" dirty="0">
                        <a:ln>
                          <a:solidFill>
                            <a:schemeClr val="accent2">
                              <a:lumMod val="50000"/>
                            </a:schemeClr>
                          </a:solidFill>
                        </a:ln>
                        <a:solidFill>
                          <a:schemeClr val="accent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724368824"/>
                  </a:ext>
                </a:extLst>
              </a:tr>
              <a:tr h="1370451">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nSpc>
                          <a:spcPct val="107000"/>
                        </a:lnSpc>
                        <a:spcBef>
                          <a:spcPts val="0"/>
                        </a:spcBef>
                        <a:spcAft>
                          <a:spcPts val="0"/>
                        </a:spcAft>
                      </a:pPr>
                      <a:r>
                        <a:rPr lang="en-US" sz="4400" dirty="0" err="1">
                          <a:effectLst/>
                        </a:rPr>
                        <a:t>Điều</a:t>
                      </a:r>
                      <a:r>
                        <a:rPr lang="en-US" sz="4400" dirty="0">
                          <a:effectLst/>
                        </a:rPr>
                        <a:t> </a:t>
                      </a:r>
                      <a:r>
                        <a:rPr lang="en-US" sz="4400" dirty="0" err="1">
                          <a:effectLst/>
                        </a:rPr>
                        <a:t>kiện</a:t>
                      </a:r>
                      <a:r>
                        <a:rPr lang="en-US" sz="4400" dirty="0">
                          <a:effectLst/>
                        </a:rPr>
                        <a:t> </a:t>
                      </a:r>
                      <a:r>
                        <a:rPr lang="en-US" sz="4400" dirty="0" err="1">
                          <a:effectLst/>
                        </a:rPr>
                        <a:t>ánh</a:t>
                      </a:r>
                      <a:r>
                        <a:rPr lang="en-US" sz="4400" dirty="0">
                          <a:effectLst/>
                        </a:rPr>
                        <a:t> </a:t>
                      </a:r>
                      <a:r>
                        <a:rPr lang="en-US" sz="4400" dirty="0" err="1">
                          <a:effectLst/>
                        </a:rPr>
                        <a:t>sáng</a:t>
                      </a:r>
                      <a:endParaRPr lang="en-US" sz="4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lnSpc>
                          <a:spcPct val="107000"/>
                        </a:lnSpc>
                        <a:spcBef>
                          <a:spcPts val="0"/>
                        </a:spcBef>
                        <a:spcAft>
                          <a:spcPts val="0"/>
                        </a:spcAft>
                      </a:pPr>
                      <a:r>
                        <a:rPr lang="vi-VN" sz="4400" dirty="0">
                          <a:ln>
                            <a:solidFill>
                              <a:schemeClr val="accent2">
                                <a:lumMod val="50000"/>
                              </a:schemeClr>
                            </a:solidFill>
                          </a:ln>
                          <a:solidFill>
                            <a:schemeClr val="accent2">
                              <a:lumMod val="50000"/>
                            </a:schemeClr>
                          </a:solidFill>
                          <a:effectLst/>
                        </a:rPr>
                        <a:t>Cần ánh sáng</a:t>
                      </a:r>
                      <a:endParaRPr lang="en-US" sz="4400" dirty="0">
                        <a:ln>
                          <a:solidFill>
                            <a:schemeClr val="accent2">
                              <a:lumMod val="50000"/>
                            </a:schemeClr>
                          </a:solidFill>
                        </a:ln>
                        <a:solidFill>
                          <a:schemeClr val="accent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lnSpc>
                          <a:spcPct val="107000"/>
                        </a:lnSpc>
                        <a:spcBef>
                          <a:spcPts val="0"/>
                        </a:spcBef>
                        <a:spcAft>
                          <a:spcPts val="0"/>
                        </a:spcAft>
                      </a:pPr>
                      <a:r>
                        <a:rPr lang="vi-VN" sz="4400" dirty="0">
                          <a:ln>
                            <a:solidFill>
                              <a:schemeClr val="accent2">
                                <a:lumMod val="50000"/>
                              </a:schemeClr>
                            </a:solidFill>
                          </a:ln>
                          <a:solidFill>
                            <a:schemeClr val="accent2">
                              <a:lumMod val="50000"/>
                            </a:schemeClr>
                          </a:solidFill>
                          <a:effectLst/>
                        </a:rPr>
                        <a:t>Không cần </a:t>
                      </a:r>
                      <a:r>
                        <a:rPr lang="en-US" sz="4400" dirty="0">
                          <a:ln>
                            <a:solidFill>
                              <a:schemeClr val="accent2">
                                <a:lumMod val="50000"/>
                              </a:schemeClr>
                            </a:solidFill>
                          </a:ln>
                          <a:solidFill>
                            <a:schemeClr val="accent2">
                              <a:lumMod val="50000"/>
                            </a:schemeClr>
                          </a:solidFill>
                          <a:effectLst/>
                        </a:rPr>
                        <a:t>á</a:t>
                      </a:r>
                      <a:r>
                        <a:rPr lang="vi-VN" sz="4400" dirty="0">
                          <a:ln>
                            <a:solidFill>
                              <a:schemeClr val="accent2">
                                <a:lumMod val="50000"/>
                              </a:schemeClr>
                            </a:solidFill>
                          </a:ln>
                          <a:solidFill>
                            <a:schemeClr val="accent2">
                              <a:lumMod val="50000"/>
                            </a:schemeClr>
                          </a:solidFill>
                          <a:effectLst/>
                        </a:rPr>
                        <a:t>nh sáng</a:t>
                      </a:r>
                      <a:endParaRPr lang="en-US" sz="4400" dirty="0">
                        <a:ln>
                          <a:solidFill>
                            <a:schemeClr val="accent2">
                              <a:lumMod val="50000"/>
                            </a:schemeClr>
                          </a:solidFill>
                        </a:ln>
                        <a:solidFill>
                          <a:schemeClr val="accent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029629064"/>
                  </a:ext>
                </a:extLst>
              </a:tr>
              <a:tr h="1463462">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nSpc>
                          <a:spcPct val="107000"/>
                        </a:lnSpc>
                        <a:spcBef>
                          <a:spcPts val="0"/>
                        </a:spcBef>
                        <a:spcAft>
                          <a:spcPts val="0"/>
                        </a:spcAft>
                      </a:pPr>
                      <a:r>
                        <a:rPr lang="en-US" sz="4400" dirty="0" err="1">
                          <a:effectLst/>
                        </a:rPr>
                        <a:t>Nguyên</a:t>
                      </a:r>
                      <a:r>
                        <a:rPr lang="en-US" sz="4400" dirty="0">
                          <a:effectLst/>
                        </a:rPr>
                        <a:t> </a:t>
                      </a:r>
                      <a:r>
                        <a:rPr lang="en-US" sz="4400" dirty="0" err="1">
                          <a:effectLst/>
                        </a:rPr>
                        <a:t>liệu</a:t>
                      </a:r>
                      <a:endParaRPr lang="en-US" sz="4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lnSpc>
                          <a:spcPct val="107000"/>
                        </a:lnSpc>
                        <a:spcBef>
                          <a:spcPts val="0"/>
                        </a:spcBef>
                        <a:spcAft>
                          <a:spcPts val="0"/>
                        </a:spcAft>
                      </a:pPr>
                      <a:r>
                        <a:rPr lang="vi-VN" sz="4400">
                          <a:ln>
                            <a:solidFill>
                              <a:schemeClr val="accent2">
                                <a:lumMod val="50000"/>
                              </a:schemeClr>
                            </a:solidFill>
                          </a:ln>
                          <a:solidFill>
                            <a:schemeClr val="accent2">
                              <a:lumMod val="50000"/>
                            </a:schemeClr>
                          </a:solidFill>
                          <a:effectLst/>
                        </a:rPr>
                        <a:t>H</a:t>
                      </a:r>
                      <a:r>
                        <a:rPr lang="en-US" sz="4400" baseline="-25000">
                          <a:ln>
                            <a:solidFill>
                              <a:schemeClr val="accent2">
                                <a:lumMod val="50000"/>
                              </a:schemeClr>
                            </a:solidFill>
                          </a:ln>
                          <a:solidFill>
                            <a:schemeClr val="accent2">
                              <a:lumMod val="50000"/>
                            </a:schemeClr>
                          </a:solidFill>
                          <a:effectLst/>
                        </a:rPr>
                        <a:t>2</a:t>
                      </a:r>
                      <a:r>
                        <a:rPr lang="vi-VN" sz="4400">
                          <a:ln>
                            <a:solidFill>
                              <a:schemeClr val="accent2">
                                <a:lumMod val="50000"/>
                              </a:schemeClr>
                            </a:solidFill>
                          </a:ln>
                          <a:solidFill>
                            <a:schemeClr val="accent2">
                              <a:lumMod val="50000"/>
                            </a:schemeClr>
                          </a:solidFill>
                          <a:effectLst/>
                        </a:rPr>
                        <a:t>O, ADP, NADP</a:t>
                      </a:r>
                      <a:r>
                        <a:rPr lang="en-US" sz="4400" baseline="30000">
                          <a:ln>
                            <a:solidFill>
                              <a:schemeClr val="accent2">
                                <a:lumMod val="50000"/>
                              </a:schemeClr>
                            </a:solidFill>
                          </a:ln>
                          <a:solidFill>
                            <a:schemeClr val="accent2">
                              <a:lumMod val="50000"/>
                            </a:schemeClr>
                          </a:solidFill>
                          <a:effectLst/>
                        </a:rPr>
                        <a:t>+</a:t>
                      </a:r>
                      <a:endParaRPr lang="en-US" sz="4400">
                        <a:ln>
                          <a:solidFill>
                            <a:schemeClr val="accent2">
                              <a:lumMod val="50000"/>
                            </a:schemeClr>
                          </a:solidFill>
                        </a:ln>
                        <a:solidFill>
                          <a:schemeClr val="accent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lnSpc>
                          <a:spcPct val="107000"/>
                        </a:lnSpc>
                        <a:spcBef>
                          <a:spcPts val="0"/>
                        </a:spcBef>
                        <a:spcAft>
                          <a:spcPts val="0"/>
                        </a:spcAft>
                      </a:pPr>
                      <a:r>
                        <a:rPr lang="vi-VN" sz="4400" dirty="0">
                          <a:ln>
                            <a:solidFill>
                              <a:schemeClr val="accent2">
                                <a:lumMod val="50000"/>
                              </a:schemeClr>
                            </a:solidFill>
                          </a:ln>
                          <a:solidFill>
                            <a:schemeClr val="accent2">
                              <a:lumMod val="50000"/>
                            </a:schemeClr>
                          </a:solidFill>
                          <a:effectLst/>
                        </a:rPr>
                        <a:t>CO</a:t>
                      </a:r>
                      <a:r>
                        <a:rPr lang="en-US" sz="4400" baseline="-25000" dirty="0">
                          <a:ln>
                            <a:solidFill>
                              <a:schemeClr val="accent2">
                                <a:lumMod val="50000"/>
                              </a:schemeClr>
                            </a:solidFill>
                          </a:ln>
                          <a:solidFill>
                            <a:schemeClr val="accent2">
                              <a:lumMod val="50000"/>
                            </a:schemeClr>
                          </a:solidFill>
                          <a:effectLst/>
                        </a:rPr>
                        <a:t>2</a:t>
                      </a:r>
                      <a:r>
                        <a:rPr lang="en-US" sz="4400" dirty="0">
                          <a:ln>
                            <a:solidFill>
                              <a:schemeClr val="accent2">
                                <a:lumMod val="50000"/>
                              </a:schemeClr>
                            </a:solidFill>
                          </a:ln>
                          <a:solidFill>
                            <a:schemeClr val="accent2">
                              <a:lumMod val="50000"/>
                            </a:schemeClr>
                          </a:solidFill>
                          <a:effectLst/>
                        </a:rPr>
                        <a:t>,</a:t>
                      </a:r>
                      <a:r>
                        <a:rPr lang="vi-VN" sz="4400" dirty="0">
                          <a:ln>
                            <a:solidFill>
                              <a:schemeClr val="accent2">
                                <a:lumMod val="50000"/>
                              </a:schemeClr>
                            </a:solidFill>
                          </a:ln>
                          <a:solidFill>
                            <a:schemeClr val="accent2">
                              <a:lumMod val="50000"/>
                            </a:schemeClr>
                          </a:solidFill>
                          <a:effectLst/>
                        </a:rPr>
                        <a:t> ATP, NADPH</a:t>
                      </a:r>
                      <a:endParaRPr lang="en-US" sz="4400" dirty="0">
                        <a:ln>
                          <a:solidFill>
                            <a:schemeClr val="accent2">
                              <a:lumMod val="50000"/>
                            </a:schemeClr>
                          </a:solidFill>
                        </a:ln>
                        <a:solidFill>
                          <a:schemeClr val="accent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904008265"/>
                  </a:ext>
                </a:extLst>
              </a:tr>
              <a:tr h="1304871">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nSpc>
                          <a:spcPct val="107000"/>
                        </a:lnSpc>
                        <a:spcBef>
                          <a:spcPts val="0"/>
                        </a:spcBef>
                        <a:spcAft>
                          <a:spcPts val="0"/>
                        </a:spcAft>
                      </a:pPr>
                      <a:r>
                        <a:rPr lang="en-US" sz="4400" dirty="0" err="1">
                          <a:effectLst/>
                        </a:rPr>
                        <a:t>Sản</a:t>
                      </a:r>
                      <a:r>
                        <a:rPr lang="en-US" sz="4400" dirty="0">
                          <a:effectLst/>
                        </a:rPr>
                        <a:t> </a:t>
                      </a:r>
                      <a:r>
                        <a:rPr lang="en-US" sz="4400" dirty="0" err="1">
                          <a:effectLst/>
                        </a:rPr>
                        <a:t>phẩm</a:t>
                      </a:r>
                      <a:endParaRPr lang="en-US" sz="4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lnSpc>
                          <a:spcPct val="107000"/>
                        </a:lnSpc>
                        <a:spcBef>
                          <a:spcPts val="0"/>
                        </a:spcBef>
                        <a:spcAft>
                          <a:spcPts val="0"/>
                        </a:spcAft>
                      </a:pPr>
                      <a:r>
                        <a:rPr lang="vi-VN" sz="4400">
                          <a:ln>
                            <a:solidFill>
                              <a:schemeClr val="accent2">
                                <a:lumMod val="50000"/>
                              </a:schemeClr>
                            </a:solidFill>
                          </a:ln>
                          <a:solidFill>
                            <a:schemeClr val="accent2">
                              <a:lumMod val="50000"/>
                            </a:schemeClr>
                          </a:solidFill>
                          <a:effectLst/>
                        </a:rPr>
                        <a:t>O</a:t>
                      </a:r>
                      <a:r>
                        <a:rPr lang="en-US" sz="4400" baseline="-25000">
                          <a:ln>
                            <a:solidFill>
                              <a:schemeClr val="accent2">
                                <a:lumMod val="50000"/>
                              </a:schemeClr>
                            </a:solidFill>
                          </a:ln>
                          <a:solidFill>
                            <a:schemeClr val="accent2">
                              <a:lumMod val="50000"/>
                            </a:schemeClr>
                          </a:solidFill>
                          <a:effectLst/>
                        </a:rPr>
                        <a:t>2</a:t>
                      </a:r>
                      <a:r>
                        <a:rPr lang="en-US" sz="4400">
                          <a:ln>
                            <a:solidFill>
                              <a:schemeClr val="accent2">
                                <a:lumMod val="50000"/>
                              </a:schemeClr>
                            </a:solidFill>
                          </a:ln>
                          <a:solidFill>
                            <a:schemeClr val="accent2">
                              <a:lumMod val="50000"/>
                            </a:schemeClr>
                          </a:solidFill>
                          <a:effectLst/>
                        </a:rPr>
                        <a:t>, </a:t>
                      </a:r>
                      <a:r>
                        <a:rPr lang="vi-VN" sz="4400">
                          <a:ln>
                            <a:solidFill>
                              <a:schemeClr val="accent2">
                                <a:lumMod val="50000"/>
                              </a:schemeClr>
                            </a:solidFill>
                          </a:ln>
                          <a:solidFill>
                            <a:schemeClr val="accent2">
                              <a:lumMod val="50000"/>
                            </a:schemeClr>
                          </a:solidFill>
                          <a:effectLst/>
                        </a:rPr>
                        <a:t>ATP</a:t>
                      </a:r>
                      <a:r>
                        <a:rPr lang="vi-VN" sz="4400" dirty="0">
                          <a:ln>
                            <a:solidFill>
                              <a:schemeClr val="accent2">
                                <a:lumMod val="50000"/>
                              </a:schemeClr>
                            </a:solidFill>
                          </a:ln>
                          <a:solidFill>
                            <a:schemeClr val="accent2">
                              <a:lumMod val="50000"/>
                            </a:schemeClr>
                          </a:solidFill>
                          <a:effectLst/>
                        </a:rPr>
                        <a:t>, NADPH</a:t>
                      </a:r>
                      <a:endParaRPr lang="en-US" sz="4400" dirty="0">
                        <a:ln>
                          <a:solidFill>
                            <a:schemeClr val="accent2">
                              <a:lumMod val="50000"/>
                            </a:schemeClr>
                          </a:solidFill>
                        </a:ln>
                        <a:solidFill>
                          <a:schemeClr val="accent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lnSpc>
                          <a:spcPct val="107000"/>
                        </a:lnSpc>
                        <a:spcBef>
                          <a:spcPts val="0"/>
                        </a:spcBef>
                        <a:spcAft>
                          <a:spcPts val="0"/>
                        </a:spcAft>
                      </a:pPr>
                      <a:r>
                        <a:rPr lang="vi-VN" sz="4400" dirty="0">
                          <a:ln>
                            <a:solidFill>
                              <a:schemeClr val="accent2">
                                <a:lumMod val="50000"/>
                              </a:schemeClr>
                            </a:solidFill>
                          </a:ln>
                          <a:solidFill>
                            <a:schemeClr val="accent2">
                              <a:lumMod val="50000"/>
                            </a:schemeClr>
                          </a:solidFill>
                          <a:effectLst/>
                        </a:rPr>
                        <a:t>Chất hữu cơ, ADP, NADP</a:t>
                      </a:r>
                      <a:r>
                        <a:rPr lang="en-US" sz="4400" baseline="30000" dirty="0">
                          <a:ln>
                            <a:solidFill>
                              <a:schemeClr val="accent2">
                                <a:lumMod val="50000"/>
                              </a:schemeClr>
                            </a:solidFill>
                          </a:ln>
                          <a:solidFill>
                            <a:schemeClr val="accent2">
                              <a:lumMod val="50000"/>
                            </a:schemeClr>
                          </a:solidFill>
                          <a:effectLst/>
                        </a:rPr>
                        <a:t>+</a:t>
                      </a:r>
                      <a:endParaRPr lang="en-US" sz="4400" dirty="0">
                        <a:ln>
                          <a:solidFill>
                            <a:schemeClr val="accent2">
                              <a:lumMod val="50000"/>
                            </a:schemeClr>
                          </a:solidFill>
                        </a:ln>
                        <a:solidFill>
                          <a:schemeClr val="accent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96121990"/>
                  </a:ext>
                </a:extLst>
              </a:tr>
            </a:tbl>
          </a:graphicData>
        </a:graphic>
      </p:graphicFrame>
      <p:pic>
        <p:nvPicPr>
          <p:cNvPr id="2" name="Picture 1">
            <a:extLst>
              <a:ext uri="{FF2B5EF4-FFF2-40B4-BE49-F238E27FC236}">
                <a16:creationId xmlns:a16="http://schemas.microsoft.com/office/drawing/2014/main" id="{6F1AAC9E-3964-4B4E-80C2-B808A7B66A36}"/>
              </a:ext>
            </a:extLst>
          </p:cNvPr>
          <p:cNvPicPr>
            <a:picLocks noChangeAspect="1"/>
          </p:cNvPicPr>
          <p:nvPr/>
        </p:nvPicPr>
        <p:blipFill>
          <a:blip r:embed="rId4"/>
          <a:stretch>
            <a:fillRect/>
          </a:stretch>
        </p:blipFill>
        <p:spPr>
          <a:xfrm>
            <a:off x="8001000" y="1726116"/>
            <a:ext cx="7888908" cy="1969179"/>
          </a:xfrm>
          <a:prstGeom prst="rect">
            <a:avLst/>
          </a:prstGeom>
        </p:spPr>
      </p:pic>
    </p:spTree>
    <p:extLst>
      <p:ext uri="{BB962C8B-B14F-4D97-AF65-F5344CB8AC3E}">
        <p14:creationId xmlns:p14="http://schemas.microsoft.com/office/powerpoint/2010/main" val="777245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B4B9E75-8246-493C-988F-7225EFBEA6FD}"/>
              </a:ext>
            </a:extLst>
          </p:cNvPr>
          <p:cNvPicPr>
            <a:picLocks noChangeAspect="1"/>
          </p:cNvPicPr>
          <p:nvPr/>
        </p:nvPicPr>
        <p:blipFill>
          <a:blip r:embed="rId2"/>
          <a:stretch>
            <a:fillRect/>
          </a:stretch>
        </p:blipFill>
        <p:spPr>
          <a:xfrm>
            <a:off x="219075" y="1028700"/>
            <a:ext cx="16992600" cy="8763000"/>
          </a:xfrm>
          <a:prstGeom prst="rect">
            <a:avLst/>
          </a:prstGeom>
        </p:spPr>
      </p:pic>
      <p:sp>
        <p:nvSpPr>
          <p:cNvPr id="5" name="TextBox 4">
            <a:extLst>
              <a:ext uri="{FF2B5EF4-FFF2-40B4-BE49-F238E27FC236}">
                <a16:creationId xmlns:a16="http://schemas.microsoft.com/office/drawing/2014/main" id="{EFEDA4C3-C0F6-44C3-B613-D43C33988B2A}"/>
              </a:ext>
            </a:extLst>
          </p:cNvPr>
          <p:cNvSpPr txBox="1"/>
          <p:nvPr/>
        </p:nvSpPr>
        <p:spPr>
          <a:xfrm>
            <a:off x="219075" y="229613"/>
            <a:ext cx="15478125" cy="646331"/>
          </a:xfrm>
          <a:prstGeom prst="rect">
            <a:avLst/>
          </a:prstGeom>
          <a:noFill/>
        </p:spPr>
        <p:txBody>
          <a:bodyPr wrap="square">
            <a:spAutoFit/>
          </a:bodyPr>
          <a:lstStyle/>
          <a:p>
            <a:r>
              <a:rPr lang="vi-VN" sz="3600" b="1">
                <a:solidFill>
                  <a:srgbClr val="FF0000"/>
                </a:solidFill>
                <a:latin typeface="Calibri" panose="020F0502020204030204" pitchFamily="34" charset="0"/>
                <a:ea typeface="Calibri" panose="020F0502020204030204" pitchFamily="34" charset="0"/>
                <a:cs typeface="Calibri" panose="020F0502020204030204" pitchFamily="34" charset="0"/>
              </a:rPr>
              <a:t>Mô tả khái quát bằng sơ đồ diễn biến từng giai đoạn trong chu trình Canvin</a:t>
            </a:r>
            <a:r>
              <a:rPr lang="en-US" sz="3600" b="1">
                <a:solidFill>
                  <a:srgbClr val="FF0000"/>
                </a:solidFill>
                <a:latin typeface="Calibri" panose="020F0502020204030204" pitchFamily="34" charset="0"/>
                <a:ea typeface="Calibri" panose="020F0502020204030204" pitchFamily="34" charset="0"/>
                <a:cs typeface="Calibri" panose="020F0502020204030204" pitchFamily="34" charset="0"/>
              </a:rPr>
              <a:t>?</a:t>
            </a:r>
            <a:endParaRPr lang="vi-VN" sz="3600" b="1">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03320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62D16"/>
        </a:solidFill>
        <a:effectLst/>
      </p:bgPr>
    </p:bg>
    <p:spTree>
      <p:nvGrpSpPr>
        <p:cNvPr id="1" name=""/>
        <p:cNvGrpSpPr/>
        <p:nvPr/>
      </p:nvGrpSpPr>
      <p:grpSpPr>
        <a:xfrm>
          <a:off x="0" y="0"/>
          <a:ext cx="0" cy="0"/>
          <a:chOff x="0" y="0"/>
          <a:chExt cx="0" cy="0"/>
        </a:xfrm>
      </p:grpSpPr>
      <p:sp>
        <p:nvSpPr>
          <p:cNvPr id="40" name="Freeform 24"/>
          <p:cNvSpPr/>
          <p:nvPr/>
        </p:nvSpPr>
        <p:spPr>
          <a:xfrm>
            <a:off x="14097177" y="9252510"/>
            <a:ext cx="2133777" cy="2180452"/>
          </a:xfrm>
          <a:custGeom>
            <a:avLst/>
            <a:gdLst/>
            <a:ahLst/>
            <a:cxnLst/>
            <a:rect l="l" t="t" r="r" b="b"/>
            <a:pathLst>
              <a:path w="2133777" h="2180452">
                <a:moveTo>
                  <a:pt x="0" y="0"/>
                </a:moveTo>
                <a:lnTo>
                  <a:pt x="2133776" y="0"/>
                </a:lnTo>
                <a:lnTo>
                  <a:pt x="2133776" y="2180452"/>
                </a:lnTo>
                <a:lnTo>
                  <a:pt x="0" y="2180452"/>
                </a:lnTo>
                <a:lnTo>
                  <a:pt x="0" y="0"/>
                </a:lnTo>
                <a:close/>
              </a:path>
            </a:pathLst>
          </a:custGeom>
          <a:blipFill>
            <a:blip r:embed="rId2">
              <a:extLst>
                <a:ext uri="{96DAC541-7B7A-43D3-8B79-37D633B846F1}">
                  <asvg:svgBlip xmlns:asvg="http://schemas.microsoft.com/office/drawing/2016/SVG/main" r:embed="rId3"/>
                </a:ext>
              </a:extLst>
            </a:blip>
            <a:stretch>
              <a:fillRect l="-12449" r="-9635" b="-69792"/>
            </a:stretch>
          </a:blipFill>
          <a:ln cap="sq">
            <a:noFill/>
            <a:prstDash val="solid"/>
            <a:miter/>
          </a:ln>
        </p:spPr>
      </p:sp>
      <p:sp>
        <p:nvSpPr>
          <p:cNvPr id="39" name="Freeform 24"/>
          <p:cNvSpPr/>
          <p:nvPr/>
        </p:nvSpPr>
        <p:spPr>
          <a:xfrm>
            <a:off x="15773400" y="8106548"/>
            <a:ext cx="2133777" cy="2180452"/>
          </a:xfrm>
          <a:custGeom>
            <a:avLst/>
            <a:gdLst/>
            <a:ahLst/>
            <a:cxnLst/>
            <a:rect l="l" t="t" r="r" b="b"/>
            <a:pathLst>
              <a:path w="2133777" h="2180452">
                <a:moveTo>
                  <a:pt x="0" y="0"/>
                </a:moveTo>
                <a:lnTo>
                  <a:pt x="2133776" y="0"/>
                </a:lnTo>
                <a:lnTo>
                  <a:pt x="2133776" y="2180452"/>
                </a:lnTo>
                <a:lnTo>
                  <a:pt x="0" y="2180452"/>
                </a:lnTo>
                <a:lnTo>
                  <a:pt x="0" y="0"/>
                </a:lnTo>
                <a:close/>
              </a:path>
            </a:pathLst>
          </a:custGeom>
          <a:blipFill>
            <a:blip r:embed="rId2">
              <a:extLst>
                <a:ext uri="{96DAC541-7B7A-43D3-8B79-37D633B846F1}">
                  <asvg:svgBlip xmlns:asvg="http://schemas.microsoft.com/office/drawing/2016/SVG/main" r:embed="rId3"/>
                </a:ext>
              </a:extLst>
            </a:blip>
            <a:stretch>
              <a:fillRect l="-12449" r="-9635" b="-69792"/>
            </a:stretch>
          </a:blipFill>
          <a:ln cap="sq">
            <a:noFill/>
            <a:prstDash val="solid"/>
            <a:miter/>
          </a:ln>
        </p:spPr>
      </p:sp>
      <p:sp>
        <p:nvSpPr>
          <p:cNvPr id="38" name="Freeform 24"/>
          <p:cNvSpPr/>
          <p:nvPr/>
        </p:nvSpPr>
        <p:spPr>
          <a:xfrm>
            <a:off x="16972969" y="6896100"/>
            <a:ext cx="2610431" cy="3390900"/>
          </a:xfrm>
          <a:custGeom>
            <a:avLst/>
            <a:gdLst/>
            <a:ahLst/>
            <a:cxnLst/>
            <a:rect l="l" t="t" r="r" b="b"/>
            <a:pathLst>
              <a:path w="2133777" h="2180452">
                <a:moveTo>
                  <a:pt x="0" y="0"/>
                </a:moveTo>
                <a:lnTo>
                  <a:pt x="2133776" y="0"/>
                </a:lnTo>
                <a:lnTo>
                  <a:pt x="2133776" y="2180452"/>
                </a:lnTo>
                <a:lnTo>
                  <a:pt x="0" y="2180452"/>
                </a:lnTo>
                <a:lnTo>
                  <a:pt x="0" y="0"/>
                </a:lnTo>
                <a:close/>
              </a:path>
            </a:pathLst>
          </a:custGeom>
          <a:blipFill>
            <a:blip r:embed="rId2">
              <a:extLst>
                <a:ext uri="{96DAC541-7B7A-43D3-8B79-37D633B846F1}">
                  <asvg:svgBlip xmlns:asvg="http://schemas.microsoft.com/office/drawing/2016/SVG/main" r:embed="rId3"/>
                </a:ext>
              </a:extLst>
            </a:blip>
            <a:stretch>
              <a:fillRect l="-12449" r="-9635" b="-69792"/>
            </a:stretch>
          </a:blipFill>
          <a:ln cap="sq">
            <a:noFill/>
            <a:prstDash val="solid"/>
            <a:miter/>
          </a:ln>
        </p:spPr>
      </p:sp>
      <p:grpSp>
        <p:nvGrpSpPr>
          <p:cNvPr id="23" name="Group 22"/>
          <p:cNvGrpSpPr/>
          <p:nvPr/>
        </p:nvGrpSpPr>
        <p:grpSpPr>
          <a:xfrm>
            <a:off x="0" y="136931"/>
            <a:ext cx="15468599" cy="1577569"/>
            <a:chOff x="0" y="136931"/>
            <a:chExt cx="15468599" cy="1577569"/>
          </a:xfrm>
        </p:grpSpPr>
        <p:grpSp>
          <p:nvGrpSpPr>
            <p:cNvPr id="24" name="Group 23"/>
            <p:cNvGrpSpPr/>
            <p:nvPr/>
          </p:nvGrpSpPr>
          <p:grpSpPr>
            <a:xfrm>
              <a:off x="0" y="1158493"/>
              <a:ext cx="12744197" cy="556007"/>
              <a:chOff x="-6925" y="555852"/>
              <a:chExt cx="12744197" cy="1006248"/>
            </a:xfrm>
          </p:grpSpPr>
          <p:grpSp>
            <p:nvGrpSpPr>
              <p:cNvPr id="27" name="Group 13"/>
              <p:cNvGrpSpPr/>
              <p:nvPr/>
            </p:nvGrpSpPr>
            <p:grpSpPr>
              <a:xfrm rot="16200000">
                <a:off x="1632768" y="-1072335"/>
                <a:ext cx="994742" cy="4274127"/>
                <a:chOff x="0" y="0"/>
                <a:chExt cx="7106299" cy="14199439"/>
              </a:xfrm>
            </p:grpSpPr>
            <p:sp>
              <p:nvSpPr>
                <p:cNvPr id="34" name="Freeform 14"/>
                <p:cNvSpPr/>
                <p:nvPr/>
              </p:nvSpPr>
              <p:spPr>
                <a:xfrm>
                  <a:off x="0" y="0"/>
                  <a:ext cx="7106299" cy="7106299"/>
                </a:xfrm>
                <a:custGeom>
                  <a:avLst/>
                  <a:gdLst/>
                  <a:ahLst/>
                  <a:cxnLst/>
                  <a:rect l="l" t="t" r="r" b="b"/>
                  <a:pathLst>
                    <a:path w="7106299" h="7106299">
                      <a:moveTo>
                        <a:pt x="0" y="0"/>
                      </a:moveTo>
                      <a:lnTo>
                        <a:pt x="7106299" y="0"/>
                      </a:lnTo>
                      <a:lnTo>
                        <a:pt x="7106299" y="7106299"/>
                      </a:lnTo>
                      <a:lnTo>
                        <a:pt x="0" y="710629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5" name="Freeform 15"/>
                <p:cNvSpPr/>
                <p:nvPr/>
              </p:nvSpPr>
              <p:spPr>
                <a:xfrm>
                  <a:off x="0" y="7093139"/>
                  <a:ext cx="7106299" cy="7106299"/>
                </a:xfrm>
                <a:custGeom>
                  <a:avLst/>
                  <a:gdLst/>
                  <a:ahLst/>
                  <a:cxnLst/>
                  <a:rect l="l" t="t" r="r" b="b"/>
                  <a:pathLst>
                    <a:path w="7106299" h="7106299">
                      <a:moveTo>
                        <a:pt x="0" y="0"/>
                      </a:moveTo>
                      <a:lnTo>
                        <a:pt x="7106299" y="0"/>
                      </a:lnTo>
                      <a:lnTo>
                        <a:pt x="7106299" y="7106300"/>
                      </a:lnTo>
                      <a:lnTo>
                        <a:pt x="0" y="71063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grpSp>
            <p:nvGrpSpPr>
              <p:cNvPr id="28" name="Group 13"/>
              <p:cNvGrpSpPr/>
              <p:nvPr/>
            </p:nvGrpSpPr>
            <p:grpSpPr>
              <a:xfrm rot="16200000">
                <a:off x="5830693" y="-1072816"/>
                <a:ext cx="994742" cy="4274127"/>
                <a:chOff x="0" y="0"/>
                <a:chExt cx="7106299" cy="14199439"/>
              </a:xfrm>
            </p:grpSpPr>
            <p:sp>
              <p:nvSpPr>
                <p:cNvPr id="32" name="Freeform 14"/>
                <p:cNvSpPr/>
                <p:nvPr/>
              </p:nvSpPr>
              <p:spPr>
                <a:xfrm>
                  <a:off x="0" y="0"/>
                  <a:ext cx="7106299" cy="7106299"/>
                </a:xfrm>
                <a:custGeom>
                  <a:avLst/>
                  <a:gdLst/>
                  <a:ahLst/>
                  <a:cxnLst/>
                  <a:rect l="l" t="t" r="r" b="b"/>
                  <a:pathLst>
                    <a:path w="7106299" h="7106299">
                      <a:moveTo>
                        <a:pt x="0" y="0"/>
                      </a:moveTo>
                      <a:lnTo>
                        <a:pt x="7106299" y="0"/>
                      </a:lnTo>
                      <a:lnTo>
                        <a:pt x="7106299" y="7106299"/>
                      </a:lnTo>
                      <a:lnTo>
                        <a:pt x="0" y="710629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3" name="Freeform 15"/>
                <p:cNvSpPr/>
                <p:nvPr/>
              </p:nvSpPr>
              <p:spPr>
                <a:xfrm>
                  <a:off x="0" y="7093139"/>
                  <a:ext cx="7106299" cy="7106299"/>
                </a:xfrm>
                <a:custGeom>
                  <a:avLst/>
                  <a:gdLst/>
                  <a:ahLst/>
                  <a:cxnLst/>
                  <a:rect l="l" t="t" r="r" b="b"/>
                  <a:pathLst>
                    <a:path w="7106299" h="7106299">
                      <a:moveTo>
                        <a:pt x="0" y="0"/>
                      </a:moveTo>
                      <a:lnTo>
                        <a:pt x="7106299" y="0"/>
                      </a:lnTo>
                      <a:lnTo>
                        <a:pt x="7106299" y="7106300"/>
                      </a:lnTo>
                      <a:lnTo>
                        <a:pt x="0" y="71063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grpSp>
            <p:nvGrpSpPr>
              <p:cNvPr id="29" name="Group 13"/>
              <p:cNvGrpSpPr/>
              <p:nvPr/>
            </p:nvGrpSpPr>
            <p:grpSpPr>
              <a:xfrm rot="16200000">
                <a:off x="10102838" y="-1083841"/>
                <a:ext cx="994742" cy="4274127"/>
                <a:chOff x="0" y="0"/>
                <a:chExt cx="7106299" cy="14199439"/>
              </a:xfrm>
            </p:grpSpPr>
            <p:sp>
              <p:nvSpPr>
                <p:cNvPr id="30" name="Freeform 14"/>
                <p:cNvSpPr/>
                <p:nvPr/>
              </p:nvSpPr>
              <p:spPr>
                <a:xfrm>
                  <a:off x="0" y="0"/>
                  <a:ext cx="7106299" cy="7106299"/>
                </a:xfrm>
                <a:custGeom>
                  <a:avLst/>
                  <a:gdLst/>
                  <a:ahLst/>
                  <a:cxnLst/>
                  <a:rect l="l" t="t" r="r" b="b"/>
                  <a:pathLst>
                    <a:path w="7106299" h="7106299">
                      <a:moveTo>
                        <a:pt x="0" y="0"/>
                      </a:moveTo>
                      <a:lnTo>
                        <a:pt x="7106299" y="0"/>
                      </a:lnTo>
                      <a:lnTo>
                        <a:pt x="7106299" y="7106299"/>
                      </a:lnTo>
                      <a:lnTo>
                        <a:pt x="0" y="710629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1" name="Freeform 15"/>
                <p:cNvSpPr/>
                <p:nvPr/>
              </p:nvSpPr>
              <p:spPr>
                <a:xfrm>
                  <a:off x="0" y="7093139"/>
                  <a:ext cx="7106299" cy="7106299"/>
                </a:xfrm>
                <a:custGeom>
                  <a:avLst/>
                  <a:gdLst/>
                  <a:ahLst/>
                  <a:cxnLst/>
                  <a:rect l="l" t="t" r="r" b="b"/>
                  <a:pathLst>
                    <a:path w="7106299" h="7106299">
                      <a:moveTo>
                        <a:pt x="0" y="0"/>
                      </a:moveTo>
                      <a:lnTo>
                        <a:pt x="7106299" y="0"/>
                      </a:lnTo>
                      <a:lnTo>
                        <a:pt x="7106299" y="7106300"/>
                      </a:lnTo>
                      <a:lnTo>
                        <a:pt x="0" y="71063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grpSp>
        <p:sp>
          <p:nvSpPr>
            <p:cNvPr id="25" name="Rectangle 24"/>
            <p:cNvSpPr/>
            <p:nvPr/>
          </p:nvSpPr>
          <p:spPr>
            <a:xfrm>
              <a:off x="88113" y="136931"/>
              <a:ext cx="2134302" cy="83099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4800" b="1" i="0" u="none" strike="noStrike" kern="1200" cap="none" spc="0" normalizeH="0" baseline="0" noProof="0" dirty="0">
                  <a:ln>
                    <a:solidFill>
                      <a:srgbClr val="CC9900"/>
                    </a:solidFill>
                  </a:ln>
                  <a:solidFill>
                    <a:srgbClr val="CC9900"/>
                  </a:solidFill>
                  <a:effectLst/>
                  <a:uLnTx/>
                  <a:uFillTx/>
                  <a:latin typeface="Calibri"/>
                  <a:ea typeface="+mn-ea"/>
                  <a:cs typeface="Times New Roman" panose="02020603050405020304" pitchFamily="18" charset="0"/>
                </a:rPr>
                <a:t>BÀI 15: </a:t>
              </a:r>
              <a:endParaRPr kumimoji="0" lang="en-US" sz="4800" b="0" i="0" u="none" strike="noStrike" kern="1200" cap="none" spc="0" normalizeH="0" baseline="0" noProof="0" dirty="0">
                <a:ln>
                  <a:solidFill>
                    <a:srgbClr val="CC9900"/>
                  </a:solidFill>
                </a:ln>
                <a:solidFill>
                  <a:srgbClr val="CC9900"/>
                </a:solidFill>
                <a:effectLst/>
                <a:uLnTx/>
                <a:uFillTx/>
                <a:latin typeface="Calibri"/>
                <a:ea typeface="+mn-ea"/>
                <a:cs typeface="+mn-cs"/>
              </a:endParaRPr>
            </a:p>
          </p:txBody>
        </p:sp>
        <p:sp>
          <p:nvSpPr>
            <p:cNvPr id="26" name="TextBox 6"/>
            <p:cNvSpPr txBox="1"/>
            <p:nvPr/>
          </p:nvSpPr>
          <p:spPr>
            <a:xfrm>
              <a:off x="1816180" y="256875"/>
              <a:ext cx="13652419" cy="738664"/>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800" b="1" i="0" u="none" strike="noStrike" kern="1200" cap="none" spc="0" normalizeH="0" baseline="0" noProof="0" dirty="0">
                  <a:ln>
                    <a:solidFill>
                      <a:srgbClr val="CC9900"/>
                    </a:solidFill>
                  </a:ln>
                  <a:solidFill>
                    <a:srgbClr val="CC9900"/>
                  </a:solidFill>
                  <a:effectLst/>
                  <a:uLnTx/>
                  <a:uFillTx/>
                  <a:latin typeface="Calibri"/>
                  <a:ea typeface="Calibri" panose="020F0502020204030204" pitchFamily="34" charset="0"/>
                  <a:cs typeface="+mn-cs"/>
                </a:rPr>
                <a:t>TỔNG HỢP CÁC CHẤT VÀ TÍCH LŨY NĂNG LƯỢNG</a:t>
              </a:r>
              <a:endParaRPr kumimoji="0" lang="en-US" sz="4800" b="0" i="0" u="none" strike="noStrike" kern="1200" cap="none" spc="0" normalizeH="0" baseline="0" noProof="0" dirty="0">
                <a:ln>
                  <a:solidFill>
                    <a:srgbClr val="CC9900"/>
                  </a:solidFill>
                </a:ln>
                <a:solidFill>
                  <a:srgbClr val="CC9900"/>
                </a:solidFill>
                <a:effectLst/>
                <a:uLnTx/>
                <a:uFillTx/>
                <a:latin typeface="Calibri"/>
                <a:ea typeface="Baloo Chettan"/>
                <a:cs typeface="Baloo Chettan"/>
                <a:sym typeface="Baloo Chettan"/>
              </a:endParaRPr>
            </a:p>
          </p:txBody>
        </p:sp>
      </p:grpSp>
      <p:sp>
        <p:nvSpPr>
          <p:cNvPr id="36" name="TextBox 4"/>
          <p:cNvSpPr txBox="1"/>
          <p:nvPr/>
        </p:nvSpPr>
        <p:spPr>
          <a:xfrm>
            <a:off x="838200" y="2095500"/>
            <a:ext cx="12134850" cy="615553"/>
          </a:xfrm>
          <a:prstGeom prst="rect">
            <a:avLst/>
          </a:prstGeom>
        </p:spPr>
        <p:txBody>
          <a:bodyPr wrap="square" lIns="0" tIns="0" rIns="0" bIns="0" rtlCol="0" anchor="t">
            <a:spAutoFit/>
          </a:bodyPr>
          <a:lstStyle/>
          <a:p>
            <a:pPr marL="0" marR="0" lvl="0" indent="0" algn="l" defTabSz="914400" rtl="0" eaLnBrk="1" fontAlgn="auto" latinLnBrk="0" hangingPunct="1">
              <a:lnSpc>
                <a:spcPts val="4763"/>
              </a:lnSpc>
              <a:spcBef>
                <a:spcPts val="0"/>
              </a:spcBef>
              <a:spcAft>
                <a:spcPts val="0"/>
              </a:spcAft>
              <a:buClrTx/>
              <a:buSzTx/>
              <a:buFontTx/>
              <a:buNone/>
              <a:tabLst/>
              <a:defRPr/>
            </a:pPr>
            <a:r>
              <a:rPr kumimoji="0" lang="en-US" altLang="en-US" sz="4400" b="1" i="0" u="none" strike="noStrike" kern="1200" cap="none" spc="0" normalizeH="0" baseline="0" noProof="0" dirty="0">
                <a:ln>
                  <a:solidFill>
                    <a:srgbClr val="FFFF00"/>
                  </a:solidFill>
                </a:ln>
                <a:solidFill>
                  <a:srgbClr val="FFFF00"/>
                </a:solidFill>
                <a:effectLst/>
                <a:uLnTx/>
                <a:uFillTx/>
                <a:latin typeface="Calibri"/>
                <a:ea typeface="+mn-ea"/>
                <a:cs typeface="Times New Roman" panose="02020603050405020304" pitchFamily="18" charset="0"/>
              </a:rPr>
              <a:t>II. QUANG HỢP</a:t>
            </a:r>
            <a:endParaRPr kumimoji="0" lang="en-US" sz="4400" b="0" i="0" u="none" strike="noStrike" kern="1200" cap="none" spc="0" normalizeH="0" baseline="0" noProof="0" dirty="0">
              <a:ln>
                <a:solidFill>
                  <a:srgbClr val="FFFF00"/>
                </a:solidFill>
              </a:ln>
              <a:solidFill>
                <a:srgbClr val="FFFF00"/>
              </a:solidFill>
              <a:effectLst/>
              <a:uLnTx/>
              <a:uFillTx/>
              <a:latin typeface="Calibri"/>
              <a:ea typeface="Glacial Indifference"/>
              <a:cs typeface="Glacial Indifference"/>
              <a:sym typeface="Glacial Indifference"/>
            </a:endParaRPr>
          </a:p>
        </p:txBody>
      </p:sp>
      <p:sp>
        <p:nvSpPr>
          <p:cNvPr id="37" name="TextBox 36"/>
          <p:cNvSpPr txBox="1"/>
          <p:nvPr/>
        </p:nvSpPr>
        <p:spPr>
          <a:xfrm>
            <a:off x="1302327" y="2922854"/>
            <a:ext cx="59436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dirty="0">
                <a:ln>
                  <a:solidFill>
                    <a:srgbClr val="66FF66"/>
                  </a:solidFill>
                </a:ln>
                <a:solidFill>
                  <a:srgbClr val="66FF66"/>
                </a:solidFill>
                <a:latin typeface="Calibri" panose="020F0502020204030204" pitchFamily="34" charset="0"/>
                <a:cs typeface="Calibri" panose="020F0502020204030204" pitchFamily="34" charset="0"/>
              </a:rPr>
              <a:t>3</a:t>
            </a:r>
            <a:r>
              <a:rPr kumimoji="0" lang="en-US" sz="3600" b="1" i="0" u="none" strike="noStrike" kern="1200" cap="none" spc="0" normalizeH="0" baseline="0" noProof="0">
                <a:ln>
                  <a:solidFill>
                    <a:srgbClr val="66FF66"/>
                  </a:solidFill>
                </a:ln>
                <a:solidFill>
                  <a:srgbClr val="66FF66"/>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solidFill>
                    <a:srgbClr val="66FF66"/>
                  </a:solidFill>
                </a:ln>
                <a:solidFill>
                  <a:srgbClr val="66FF66"/>
                </a:solidFill>
                <a:effectLst/>
                <a:uLnTx/>
                <a:uFillTx/>
                <a:latin typeface="Calibri" panose="020F0502020204030204" pitchFamily="34" charset="0"/>
                <a:ea typeface="+mn-ea"/>
                <a:cs typeface="Calibri" panose="020F0502020204030204" pitchFamily="34" charset="0"/>
              </a:rPr>
              <a:t>Vai</a:t>
            </a:r>
            <a:r>
              <a:rPr kumimoji="0" lang="en-US" sz="3600" b="1" i="0" u="none" strike="noStrike" kern="1200" cap="none" spc="0" normalizeH="0" baseline="0" noProof="0" dirty="0">
                <a:ln>
                  <a:solidFill>
                    <a:srgbClr val="66FF66"/>
                  </a:solidFill>
                </a:ln>
                <a:solidFill>
                  <a:srgbClr val="66FF66"/>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solidFill>
                    <a:srgbClr val="66FF66"/>
                  </a:solidFill>
                </a:ln>
                <a:solidFill>
                  <a:srgbClr val="66FF66"/>
                </a:solidFill>
                <a:effectLst/>
                <a:uLnTx/>
                <a:uFillTx/>
                <a:latin typeface="Calibri" panose="020F0502020204030204" pitchFamily="34" charset="0"/>
                <a:ea typeface="+mn-ea"/>
                <a:cs typeface="Calibri" panose="020F0502020204030204" pitchFamily="34" charset="0"/>
              </a:rPr>
              <a:t>trò</a:t>
            </a:r>
            <a:r>
              <a:rPr kumimoji="0" lang="en-US" sz="3600" b="1" i="0" u="none" strike="noStrike" kern="1200" cap="none" spc="0" normalizeH="0" baseline="0" noProof="0" dirty="0">
                <a:ln>
                  <a:solidFill>
                    <a:srgbClr val="66FF66"/>
                  </a:solidFill>
                </a:ln>
                <a:solidFill>
                  <a:srgbClr val="66FF66"/>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solidFill>
                    <a:srgbClr val="66FF66"/>
                  </a:solidFill>
                </a:ln>
                <a:solidFill>
                  <a:srgbClr val="66FF66"/>
                </a:solidFill>
                <a:effectLst/>
                <a:uLnTx/>
                <a:uFillTx/>
                <a:latin typeface="Calibri" panose="020F0502020204030204" pitchFamily="34" charset="0"/>
                <a:ea typeface="+mn-ea"/>
                <a:cs typeface="Calibri" panose="020F0502020204030204" pitchFamily="34" charset="0"/>
              </a:rPr>
              <a:t>của</a:t>
            </a:r>
            <a:r>
              <a:rPr kumimoji="0" lang="en-US" sz="3600" b="1" i="0" u="none" strike="noStrike" kern="1200" cap="none" spc="0" normalizeH="0" baseline="0" noProof="0" dirty="0">
                <a:ln>
                  <a:solidFill>
                    <a:srgbClr val="66FF66"/>
                  </a:solidFill>
                </a:ln>
                <a:solidFill>
                  <a:srgbClr val="66FF66"/>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solidFill>
                    <a:srgbClr val="66FF66"/>
                  </a:solidFill>
                </a:ln>
                <a:solidFill>
                  <a:srgbClr val="66FF66"/>
                </a:solidFill>
                <a:effectLst/>
                <a:uLnTx/>
                <a:uFillTx/>
                <a:latin typeface="Calibri" panose="020F0502020204030204" pitchFamily="34" charset="0"/>
                <a:ea typeface="+mn-ea"/>
                <a:cs typeface="Calibri" panose="020F0502020204030204" pitchFamily="34" charset="0"/>
              </a:rPr>
              <a:t>quang</a:t>
            </a:r>
            <a:r>
              <a:rPr kumimoji="0" lang="en-US" sz="3600" b="1" i="0" u="none" strike="noStrike" kern="1200" cap="none" spc="0" normalizeH="0" baseline="0" noProof="0" dirty="0">
                <a:ln>
                  <a:solidFill>
                    <a:srgbClr val="66FF66"/>
                  </a:solidFill>
                </a:ln>
                <a:solidFill>
                  <a:srgbClr val="66FF66"/>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solidFill>
                    <a:srgbClr val="66FF66"/>
                  </a:solidFill>
                </a:ln>
                <a:solidFill>
                  <a:srgbClr val="66FF66"/>
                </a:solidFill>
                <a:effectLst/>
                <a:uLnTx/>
                <a:uFillTx/>
                <a:latin typeface="Calibri" panose="020F0502020204030204" pitchFamily="34" charset="0"/>
                <a:ea typeface="+mn-ea"/>
                <a:cs typeface="Calibri" panose="020F0502020204030204" pitchFamily="34" charset="0"/>
              </a:rPr>
              <a:t>hợp</a:t>
            </a:r>
            <a:endParaRPr kumimoji="0" lang="en-US" sz="3600" b="1" i="0" u="none" strike="noStrike" kern="1200" cap="none" spc="0" normalizeH="0" baseline="0" noProof="0" dirty="0">
              <a:ln>
                <a:solidFill>
                  <a:srgbClr val="66FF66"/>
                </a:solidFill>
              </a:ln>
              <a:solidFill>
                <a:srgbClr val="66FF66"/>
              </a:solidFill>
              <a:effectLst/>
              <a:uLnTx/>
              <a:uFillTx/>
              <a:latin typeface="Calibri" panose="020F0502020204030204" pitchFamily="34" charset="0"/>
              <a:ea typeface="+mn-ea"/>
              <a:cs typeface="Calibri" panose="020F0502020204030204" pitchFamily="34" charset="0"/>
            </a:endParaRPr>
          </a:p>
        </p:txBody>
      </p:sp>
      <p:pic>
        <p:nvPicPr>
          <p:cNvPr id="2" name="Picture 1"/>
          <p:cNvPicPr>
            <a:picLocks noChangeAspect="1"/>
          </p:cNvPicPr>
          <p:nvPr/>
        </p:nvPicPr>
        <p:blipFill>
          <a:blip r:embed="rId6"/>
          <a:stretch>
            <a:fillRect/>
          </a:stretch>
        </p:blipFill>
        <p:spPr>
          <a:xfrm>
            <a:off x="7620000" y="2952185"/>
            <a:ext cx="10045785" cy="6349635"/>
          </a:xfrm>
          <a:prstGeom prst="rect">
            <a:avLst/>
          </a:prstGeom>
        </p:spPr>
      </p:pic>
      <p:sp>
        <p:nvSpPr>
          <p:cNvPr id="21" name="TextBox 20"/>
          <p:cNvSpPr txBox="1"/>
          <p:nvPr/>
        </p:nvSpPr>
        <p:spPr>
          <a:xfrm>
            <a:off x="1288349" y="7807432"/>
            <a:ext cx="5617276" cy="2062103"/>
          </a:xfrm>
          <a:prstGeom prst="rect">
            <a:avLst/>
          </a:prstGeom>
          <a:noFill/>
        </p:spPr>
        <p:txBody>
          <a:bodyPr wrap="square" rtlCol="0">
            <a:spAutoFit/>
          </a:bodyPr>
          <a:lstStyle/>
          <a:p>
            <a:pPr algn="just"/>
            <a:r>
              <a:rPr lang="en-US" sz="3200" i="1" dirty="0" err="1">
                <a:ln>
                  <a:solidFill>
                    <a:schemeClr val="bg1"/>
                  </a:solidFill>
                </a:ln>
                <a:solidFill>
                  <a:schemeClr val="bg1"/>
                </a:solidFill>
              </a:rPr>
              <a:t>Tạo</a:t>
            </a:r>
            <a:r>
              <a:rPr lang="en-US" sz="3200" i="1" dirty="0">
                <a:ln>
                  <a:solidFill>
                    <a:schemeClr val="bg1"/>
                  </a:solidFill>
                </a:ln>
                <a:solidFill>
                  <a:schemeClr val="bg1"/>
                </a:solidFill>
              </a:rPr>
              <a:t> </a:t>
            </a:r>
            <a:r>
              <a:rPr lang="en-US" sz="3200" i="1" dirty="0" err="1">
                <a:ln>
                  <a:solidFill>
                    <a:schemeClr val="bg1"/>
                  </a:solidFill>
                </a:ln>
                <a:solidFill>
                  <a:schemeClr val="bg1"/>
                </a:solidFill>
              </a:rPr>
              <a:t>hợp</a:t>
            </a:r>
            <a:r>
              <a:rPr lang="en-US" sz="3200" i="1" dirty="0">
                <a:ln>
                  <a:solidFill>
                    <a:schemeClr val="bg1"/>
                  </a:solidFill>
                </a:ln>
                <a:solidFill>
                  <a:schemeClr val="bg1"/>
                </a:solidFill>
              </a:rPr>
              <a:t> </a:t>
            </a:r>
            <a:r>
              <a:rPr lang="en-US" sz="3200" i="1" dirty="0" err="1">
                <a:ln>
                  <a:solidFill>
                    <a:schemeClr val="bg1"/>
                  </a:solidFill>
                </a:ln>
                <a:solidFill>
                  <a:schemeClr val="bg1"/>
                </a:solidFill>
              </a:rPr>
              <a:t>chất</a:t>
            </a:r>
            <a:r>
              <a:rPr lang="en-US" sz="3200" i="1" dirty="0">
                <a:ln>
                  <a:solidFill>
                    <a:schemeClr val="bg1"/>
                  </a:solidFill>
                </a:ln>
                <a:solidFill>
                  <a:schemeClr val="bg1"/>
                </a:solidFill>
              </a:rPr>
              <a:t> </a:t>
            </a:r>
            <a:r>
              <a:rPr lang="en-US" sz="3200" i="1" dirty="0" err="1">
                <a:ln>
                  <a:solidFill>
                    <a:schemeClr val="bg1"/>
                  </a:solidFill>
                </a:ln>
                <a:solidFill>
                  <a:schemeClr val="bg1"/>
                </a:solidFill>
              </a:rPr>
              <a:t>hữu</a:t>
            </a:r>
            <a:r>
              <a:rPr lang="en-US" sz="3200" i="1" dirty="0">
                <a:ln>
                  <a:solidFill>
                    <a:schemeClr val="bg1"/>
                  </a:solidFill>
                </a:ln>
                <a:solidFill>
                  <a:schemeClr val="bg1"/>
                </a:solidFill>
              </a:rPr>
              <a:t> </a:t>
            </a:r>
            <a:r>
              <a:rPr lang="en-US" sz="3200" i="1" dirty="0" err="1">
                <a:ln>
                  <a:solidFill>
                    <a:schemeClr val="bg1"/>
                  </a:solidFill>
                </a:ln>
                <a:solidFill>
                  <a:schemeClr val="bg1"/>
                </a:solidFill>
              </a:rPr>
              <a:t>cơ</a:t>
            </a:r>
            <a:r>
              <a:rPr lang="en-US" sz="3200" i="1" dirty="0">
                <a:ln>
                  <a:solidFill>
                    <a:schemeClr val="bg1"/>
                  </a:solidFill>
                </a:ln>
                <a:solidFill>
                  <a:schemeClr val="bg1"/>
                </a:solidFill>
              </a:rPr>
              <a:t>, </a:t>
            </a:r>
            <a:r>
              <a:rPr lang="en-US" sz="3200" i="1" dirty="0" err="1">
                <a:ln>
                  <a:solidFill>
                    <a:schemeClr val="bg1"/>
                  </a:solidFill>
                </a:ln>
                <a:solidFill>
                  <a:schemeClr val="bg1"/>
                </a:solidFill>
              </a:rPr>
              <a:t>tích</a:t>
            </a:r>
            <a:r>
              <a:rPr lang="en-US" sz="3200" i="1" dirty="0">
                <a:ln>
                  <a:solidFill>
                    <a:schemeClr val="bg1"/>
                  </a:solidFill>
                </a:ln>
                <a:solidFill>
                  <a:schemeClr val="bg1"/>
                </a:solidFill>
              </a:rPr>
              <a:t> </a:t>
            </a:r>
            <a:r>
              <a:rPr lang="en-US" sz="3200" i="1" dirty="0" err="1">
                <a:ln>
                  <a:solidFill>
                    <a:schemeClr val="bg1"/>
                  </a:solidFill>
                </a:ln>
                <a:solidFill>
                  <a:schemeClr val="bg1"/>
                </a:solidFill>
              </a:rPr>
              <a:t>luỹ</a:t>
            </a:r>
            <a:r>
              <a:rPr lang="en-US" sz="3200" i="1" dirty="0">
                <a:ln>
                  <a:solidFill>
                    <a:schemeClr val="bg1"/>
                  </a:solidFill>
                </a:ln>
                <a:solidFill>
                  <a:schemeClr val="bg1"/>
                </a:solidFill>
              </a:rPr>
              <a:t> </a:t>
            </a:r>
            <a:r>
              <a:rPr lang="en-US" sz="3200" i="1" dirty="0" err="1">
                <a:ln>
                  <a:solidFill>
                    <a:schemeClr val="bg1"/>
                  </a:solidFill>
                </a:ln>
                <a:solidFill>
                  <a:schemeClr val="bg1"/>
                </a:solidFill>
              </a:rPr>
              <a:t>năng</a:t>
            </a:r>
            <a:r>
              <a:rPr lang="en-US" sz="3200" i="1" dirty="0">
                <a:ln>
                  <a:solidFill>
                    <a:schemeClr val="bg1"/>
                  </a:solidFill>
                </a:ln>
                <a:solidFill>
                  <a:schemeClr val="bg1"/>
                </a:solidFill>
              </a:rPr>
              <a:t> </a:t>
            </a:r>
            <a:r>
              <a:rPr lang="en-US" sz="3200" i="1" dirty="0" err="1">
                <a:ln>
                  <a:solidFill>
                    <a:schemeClr val="bg1"/>
                  </a:solidFill>
                </a:ln>
                <a:solidFill>
                  <a:schemeClr val="bg1"/>
                </a:solidFill>
              </a:rPr>
              <a:t>lượng</a:t>
            </a:r>
            <a:r>
              <a:rPr lang="en-US" sz="3200" i="1" dirty="0">
                <a:ln>
                  <a:solidFill>
                    <a:schemeClr val="bg1"/>
                  </a:solidFill>
                </a:ln>
                <a:solidFill>
                  <a:schemeClr val="bg1"/>
                </a:solidFill>
              </a:rPr>
              <a:t>, </a:t>
            </a:r>
            <a:r>
              <a:rPr lang="en-US" sz="3200" i="1" dirty="0" err="1">
                <a:ln>
                  <a:solidFill>
                    <a:schemeClr val="bg1"/>
                  </a:solidFill>
                </a:ln>
                <a:solidFill>
                  <a:schemeClr val="bg1"/>
                </a:solidFill>
              </a:rPr>
              <a:t>cung</a:t>
            </a:r>
            <a:r>
              <a:rPr lang="en-US" sz="3200" i="1" dirty="0">
                <a:ln>
                  <a:solidFill>
                    <a:schemeClr val="bg1"/>
                  </a:solidFill>
                </a:ln>
                <a:solidFill>
                  <a:schemeClr val="bg1"/>
                </a:solidFill>
              </a:rPr>
              <a:t> </a:t>
            </a:r>
            <a:r>
              <a:rPr lang="en-US" sz="3200" i="1" dirty="0" err="1">
                <a:ln>
                  <a:solidFill>
                    <a:schemeClr val="bg1"/>
                  </a:solidFill>
                </a:ln>
                <a:solidFill>
                  <a:schemeClr val="bg1"/>
                </a:solidFill>
              </a:rPr>
              <a:t>cấp</a:t>
            </a:r>
            <a:r>
              <a:rPr lang="en-US" sz="3200" i="1" dirty="0">
                <a:ln>
                  <a:solidFill>
                    <a:schemeClr val="bg1"/>
                  </a:solidFill>
                </a:ln>
                <a:solidFill>
                  <a:schemeClr val="bg1"/>
                </a:solidFill>
              </a:rPr>
              <a:t> </a:t>
            </a:r>
            <a:r>
              <a:rPr lang="en-US" sz="3200" i="1" dirty="0" err="1">
                <a:ln>
                  <a:solidFill>
                    <a:schemeClr val="bg1"/>
                  </a:solidFill>
                </a:ln>
                <a:solidFill>
                  <a:schemeClr val="bg1"/>
                </a:solidFill>
              </a:rPr>
              <a:t>nguồn</a:t>
            </a:r>
            <a:r>
              <a:rPr lang="en-US" sz="3200" i="1" dirty="0">
                <a:ln>
                  <a:solidFill>
                    <a:schemeClr val="bg1"/>
                  </a:solidFill>
                </a:ln>
                <a:solidFill>
                  <a:schemeClr val="bg1"/>
                </a:solidFill>
              </a:rPr>
              <a:t> </a:t>
            </a:r>
            <a:r>
              <a:rPr lang="en-US" sz="3200" i="1" dirty="0" err="1">
                <a:ln>
                  <a:solidFill>
                    <a:schemeClr val="bg1"/>
                  </a:solidFill>
                </a:ln>
                <a:solidFill>
                  <a:schemeClr val="bg1"/>
                </a:solidFill>
              </a:rPr>
              <a:t>dinh</a:t>
            </a:r>
            <a:r>
              <a:rPr lang="en-US" sz="3200" i="1" dirty="0">
                <a:ln>
                  <a:solidFill>
                    <a:schemeClr val="bg1"/>
                  </a:solidFill>
                </a:ln>
                <a:solidFill>
                  <a:schemeClr val="bg1"/>
                </a:solidFill>
              </a:rPr>
              <a:t> </a:t>
            </a:r>
            <a:r>
              <a:rPr lang="en-US" sz="3200" i="1" dirty="0" err="1">
                <a:ln>
                  <a:solidFill>
                    <a:schemeClr val="bg1"/>
                  </a:solidFill>
                </a:ln>
                <a:solidFill>
                  <a:schemeClr val="bg1"/>
                </a:solidFill>
              </a:rPr>
              <a:t>dưỡng</a:t>
            </a:r>
            <a:r>
              <a:rPr lang="en-US" sz="3200" i="1" dirty="0">
                <a:ln>
                  <a:solidFill>
                    <a:schemeClr val="bg1"/>
                  </a:solidFill>
                </a:ln>
                <a:solidFill>
                  <a:schemeClr val="bg1"/>
                </a:solidFill>
              </a:rPr>
              <a:t> </a:t>
            </a:r>
            <a:r>
              <a:rPr lang="en-US" sz="3200" i="1" dirty="0" err="1">
                <a:ln>
                  <a:solidFill>
                    <a:schemeClr val="bg1"/>
                  </a:solidFill>
                </a:ln>
                <a:solidFill>
                  <a:schemeClr val="bg1"/>
                </a:solidFill>
              </a:rPr>
              <a:t>nuôi</a:t>
            </a:r>
            <a:r>
              <a:rPr lang="en-US" sz="3200" i="1" dirty="0">
                <a:ln>
                  <a:solidFill>
                    <a:schemeClr val="bg1"/>
                  </a:solidFill>
                </a:ln>
                <a:solidFill>
                  <a:schemeClr val="bg1"/>
                </a:solidFill>
              </a:rPr>
              <a:t> </a:t>
            </a:r>
            <a:r>
              <a:rPr lang="en-US" sz="3200" i="1" dirty="0" err="1">
                <a:ln>
                  <a:solidFill>
                    <a:schemeClr val="bg1"/>
                  </a:solidFill>
                </a:ln>
                <a:solidFill>
                  <a:schemeClr val="bg1"/>
                </a:solidFill>
              </a:rPr>
              <a:t>sống</a:t>
            </a:r>
            <a:r>
              <a:rPr lang="en-US" sz="3200" i="1" dirty="0">
                <a:ln>
                  <a:solidFill>
                    <a:schemeClr val="bg1"/>
                  </a:solidFill>
                </a:ln>
                <a:solidFill>
                  <a:schemeClr val="bg1"/>
                </a:solidFill>
              </a:rPr>
              <a:t> </a:t>
            </a:r>
            <a:r>
              <a:rPr lang="en-US" sz="3200" i="1" dirty="0" err="1">
                <a:ln>
                  <a:solidFill>
                    <a:schemeClr val="bg1"/>
                  </a:solidFill>
                </a:ln>
                <a:solidFill>
                  <a:schemeClr val="bg1"/>
                </a:solidFill>
              </a:rPr>
              <a:t>gần</a:t>
            </a:r>
            <a:r>
              <a:rPr lang="en-US" sz="3200" i="1" dirty="0">
                <a:ln>
                  <a:solidFill>
                    <a:schemeClr val="bg1"/>
                  </a:solidFill>
                </a:ln>
                <a:solidFill>
                  <a:schemeClr val="bg1"/>
                </a:solidFill>
              </a:rPr>
              <a:t> </a:t>
            </a:r>
            <a:r>
              <a:rPr lang="en-US" sz="3200" i="1" dirty="0" err="1">
                <a:ln>
                  <a:solidFill>
                    <a:schemeClr val="bg1"/>
                  </a:solidFill>
                </a:ln>
                <a:solidFill>
                  <a:schemeClr val="bg1"/>
                </a:solidFill>
              </a:rPr>
              <a:t>như</a:t>
            </a:r>
            <a:r>
              <a:rPr lang="en-US" sz="3200" i="1" dirty="0">
                <a:ln>
                  <a:solidFill>
                    <a:schemeClr val="bg1"/>
                  </a:solidFill>
                </a:ln>
                <a:solidFill>
                  <a:schemeClr val="bg1"/>
                </a:solidFill>
              </a:rPr>
              <a:t> </a:t>
            </a:r>
            <a:r>
              <a:rPr lang="en-US" sz="3200" i="1" dirty="0" err="1">
                <a:ln>
                  <a:solidFill>
                    <a:schemeClr val="bg1"/>
                  </a:solidFill>
                </a:ln>
                <a:solidFill>
                  <a:schemeClr val="bg1"/>
                </a:solidFill>
              </a:rPr>
              <a:t>toàn</a:t>
            </a:r>
            <a:r>
              <a:rPr lang="en-US" sz="3200" i="1" dirty="0">
                <a:ln>
                  <a:solidFill>
                    <a:schemeClr val="bg1"/>
                  </a:solidFill>
                </a:ln>
                <a:solidFill>
                  <a:schemeClr val="bg1"/>
                </a:solidFill>
              </a:rPr>
              <a:t> </a:t>
            </a:r>
            <a:r>
              <a:rPr lang="en-US" sz="3200" i="1" dirty="0" err="1">
                <a:ln>
                  <a:solidFill>
                    <a:schemeClr val="bg1"/>
                  </a:solidFill>
                </a:ln>
                <a:solidFill>
                  <a:schemeClr val="bg1"/>
                </a:solidFill>
              </a:rPr>
              <a:t>bộ</a:t>
            </a:r>
            <a:r>
              <a:rPr lang="en-US" sz="3200" i="1" dirty="0">
                <a:ln>
                  <a:solidFill>
                    <a:schemeClr val="bg1"/>
                  </a:solidFill>
                </a:ln>
                <a:solidFill>
                  <a:schemeClr val="bg1"/>
                </a:solidFill>
              </a:rPr>
              <a:t> </a:t>
            </a:r>
            <a:r>
              <a:rPr lang="en-US" sz="3200" i="1" dirty="0" err="1">
                <a:ln>
                  <a:solidFill>
                    <a:schemeClr val="bg1"/>
                  </a:solidFill>
                </a:ln>
                <a:solidFill>
                  <a:schemeClr val="bg1"/>
                </a:solidFill>
              </a:rPr>
              <a:t>sinh</a:t>
            </a:r>
            <a:r>
              <a:rPr lang="en-US" sz="3200" i="1" dirty="0">
                <a:ln>
                  <a:solidFill>
                    <a:schemeClr val="bg1"/>
                  </a:solidFill>
                </a:ln>
                <a:solidFill>
                  <a:schemeClr val="bg1"/>
                </a:solidFill>
              </a:rPr>
              <a:t> </a:t>
            </a:r>
            <a:r>
              <a:rPr lang="en-US" sz="3200" i="1" dirty="0" err="1">
                <a:ln>
                  <a:solidFill>
                    <a:schemeClr val="bg1"/>
                  </a:solidFill>
                </a:ln>
                <a:solidFill>
                  <a:schemeClr val="bg1"/>
                </a:solidFill>
              </a:rPr>
              <a:t>giới</a:t>
            </a:r>
            <a:r>
              <a:rPr lang="en-US" sz="3200" i="1" dirty="0">
                <a:ln>
                  <a:solidFill>
                    <a:schemeClr val="bg1"/>
                  </a:solidFill>
                </a:ln>
                <a:solidFill>
                  <a:schemeClr val="bg1"/>
                </a:solidFill>
              </a:rPr>
              <a:t>.</a:t>
            </a:r>
          </a:p>
        </p:txBody>
      </p:sp>
      <p:grpSp>
        <p:nvGrpSpPr>
          <p:cNvPr id="6" name="Group 5"/>
          <p:cNvGrpSpPr/>
          <p:nvPr/>
        </p:nvGrpSpPr>
        <p:grpSpPr>
          <a:xfrm>
            <a:off x="975377" y="3984072"/>
            <a:ext cx="5930248" cy="3335171"/>
            <a:chOff x="975377" y="3984072"/>
            <a:chExt cx="5930248" cy="3335171"/>
          </a:xfrm>
        </p:grpSpPr>
        <p:pic>
          <p:nvPicPr>
            <p:cNvPr id="3" name="Picture 2"/>
            <p:cNvPicPr>
              <a:picLocks noChangeAspect="1"/>
            </p:cNvPicPr>
            <p:nvPr/>
          </p:nvPicPr>
          <p:blipFill>
            <a:blip r:embed="rId7"/>
            <a:stretch>
              <a:fillRect/>
            </a:stretch>
          </p:blipFill>
          <p:spPr>
            <a:xfrm>
              <a:off x="975377" y="3984072"/>
              <a:ext cx="5930248" cy="3335171"/>
            </a:xfrm>
            <a:prstGeom prst="rect">
              <a:avLst/>
            </a:prstGeom>
          </p:spPr>
        </p:pic>
        <p:sp>
          <p:nvSpPr>
            <p:cNvPr id="41" name="Freeform 3"/>
            <p:cNvSpPr/>
            <p:nvPr/>
          </p:nvSpPr>
          <p:spPr>
            <a:xfrm rot="5400000">
              <a:off x="3712981" y="4639008"/>
              <a:ext cx="1012575" cy="2098602"/>
            </a:xfrm>
            <a:custGeom>
              <a:avLst/>
              <a:gdLst/>
              <a:ahLst/>
              <a:cxnLst/>
              <a:rect l="l" t="t" r="r" b="b"/>
              <a:pathLst>
                <a:path w="1012575" h="2098602">
                  <a:moveTo>
                    <a:pt x="0" y="0"/>
                  </a:moveTo>
                  <a:lnTo>
                    <a:pt x="1012576" y="0"/>
                  </a:lnTo>
                  <a:lnTo>
                    <a:pt x="1012576" y="2098602"/>
                  </a:lnTo>
                  <a:lnTo>
                    <a:pt x="0" y="209860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spTree>
    <p:extLst>
      <p:ext uri="{BB962C8B-B14F-4D97-AF65-F5344CB8AC3E}">
        <p14:creationId xmlns:p14="http://schemas.microsoft.com/office/powerpoint/2010/main" val="2841709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circle(in)">
                                      <p:cBhvr>
                                        <p:cTn id="17"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62D16"/>
        </a:solidFill>
        <a:effectLst/>
      </p:bgPr>
    </p:bg>
    <p:spTree>
      <p:nvGrpSpPr>
        <p:cNvPr id="1" name=""/>
        <p:cNvGrpSpPr/>
        <p:nvPr/>
      </p:nvGrpSpPr>
      <p:grpSpPr>
        <a:xfrm>
          <a:off x="0" y="0"/>
          <a:ext cx="0" cy="0"/>
          <a:chOff x="0" y="0"/>
          <a:chExt cx="0" cy="0"/>
        </a:xfrm>
      </p:grpSpPr>
      <p:grpSp>
        <p:nvGrpSpPr>
          <p:cNvPr id="23" name="Group 22"/>
          <p:cNvGrpSpPr/>
          <p:nvPr/>
        </p:nvGrpSpPr>
        <p:grpSpPr>
          <a:xfrm>
            <a:off x="0" y="136931"/>
            <a:ext cx="15468599" cy="1577569"/>
            <a:chOff x="0" y="136931"/>
            <a:chExt cx="15468599" cy="1577569"/>
          </a:xfrm>
        </p:grpSpPr>
        <p:grpSp>
          <p:nvGrpSpPr>
            <p:cNvPr id="24" name="Group 23"/>
            <p:cNvGrpSpPr/>
            <p:nvPr/>
          </p:nvGrpSpPr>
          <p:grpSpPr>
            <a:xfrm>
              <a:off x="0" y="1158493"/>
              <a:ext cx="12744197" cy="556007"/>
              <a:chOff x="-6925" y="555852"/>
              <a:chExt cx="12744197" cy="1006248"/>
            </a:xfrm>
          </p:grpSpPr>
          <p:grpSp>
            <p:nvGrpSpPr>
              <p:cNvPr id="27" name="Group 13"/>
              <p:cNvGrpSpPr/>
              <p:nvPr/>
            </p:nvGrpSpPr>
            <p:grpSpPr>
              <a:xfrm rot="16200000">
                <a:off x="1632768" y="-1072335"/>
                <a:ext cx="994742" cy="4274127"/>
                <a:chOff x="0" y="0"/>
                <a:chExt cx="7106299" cy="14199439"/>
              </a:xfrm>
            </p:grpSpPr>
            <p:sp>
              <p:nvSpPr>
                <p:cNvPr id="34" name="Freeform 14"/>
                <p:cNvSpPr/>
                <p:nvPr/>
              </p:nvSpPr>
              <p:spPr>
                <a:xfrm>
                  <a:off x="0" y="0"/>
                  <a:ext cx="7106299" cy="7106299"/>
                </a:xfrm>
                <a:custGeom>
                  <a:avLst/>
                  <a:gdLst/>
                  <a:ahLst/>
                  <a:cxnLst/>
                  <a:rect l="l" t="t" r="r" b="b"/>
                  <a:pathLst>
                    <a:path w="7106299" h="7106299">
                      <a:moveTo>
                        <a:pt x="0" y="0"/>
                      </a:moveTo>
                      <a:lnTo>
                        <a:pt x="7106299" y="0"/>
                      </a:lnTo>
                      <a:lnTo>
                        <a:pt x="7106299" y="7106299"/>
                      </a:lnTo>
                      <a:lnTo>
                        <a:pt x="0" y="710629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5" name="Freeform 15"/>
                <p:cNvSpPr/>
                <p:nvPr/>
              </p:nvSpPr>
              <p:spPr>
                <a:xfrm>
                  <a:off x="0" y="7093139"/>
                  <a:ext cx="7106299" cy="7106299"/>
                </a:xfrm>
                <a:custGeom>
                  <a:avLst/>
                  <a:gdLst/>
                  <a:ahLst/>
                  <a:cxnLst/>
                  <a:rect l="l" t="t" r="r" b="b"/>
                  <a:pathLst>
                    <a:path w="7106299" h="7106299">
                      <a:moveTo>
                        <a:pt x="0" y="0"/>
                      </a:moveTo>
                      <a:lnTo>
                        <a:pt x="7106299" y="0"/>
                      </a:lnTo>
                      <a:lnTo>
                        <a:pt x="7106299" y="7106300"/>
                      </a:lnTo>
                      <a:lnTo>
                        <a:pt x="0" y="71063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grpSp>
            <p:nvGrpSpPr>
              <p:cNvPr id="28" name="Group 13"/>
              <p:cNvGrpSpPr/>
              <p:nvPr/>
            </p:nvGrpSpPr>
            <p:grpSpPr>
              <a:xfrm rot="16200000">
                <a:off x="5830693" y="-1072816"/>
                <a:ext cx="994742" cy="4274127"/>
                <a:chOff x="0" y="0"/>
                <a:chExt cx="7106299" cy="14199439"/>
              </a:xfrm>
            </p:grpSpPr>
            <p:sp>
              <p:nvSpPr>
                <p:cNvPr id="32" name="Freeform 14"/>
                <p:cNvSpPr/>
                <p:nvPr/>
              </p:nvSpPr>
              <p:spPr>
                <a:xfrm>
                  <a:off x="0" y="0"/>
                  <a:ext cx="7106299" cy="7106299"/>
                </a:xfrm>
                <a:custGeom>
                  <a:avLst/>
                  <a:gdLst/>
                  <a:ahLst/>
                  <a:cxnLst/>
                  <a:rect l="l" t="t" r="r" b="b"/>
                  <a:pathLst>
                    <a:path w="7106299" h="7106299">
                      <a:moveTo>
                        <a:pt x="0" y="0"/>
                      </a:moveTo>
                      <a:lnTo>
                        <a:pt x="7106299" y="0"/>
                      </a:lnTo>
                      <a:lnTo>
                        <a:pt x="7106299" y="7106299"/>
                      </a:lnTo>
                      <a:lnTo>
                        <a:pt x="0" y="710629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3" name="Freeform 15"/>
                <p:cNvSpPr/>
                <p:nvPr/>
              </p:nvSpPr>
              <p:spPr>
                <a:xfrm>
                  <a:off x="0" y="7093139"/>
                  <a:ext cx="7106299" cy="7106299"/>
                </a:xfrm>
                <a:custGeom>
                  <a:avLst/>
                  <a:gdLst/>
                  <a:ahLst/>
                  <a:cxnLst/>
                  <a:rect l="l" t="t" r="r" b="b"/>
                  <a:pathLst>
                    <a:path w="7106299" h="7106299">
                      <a:moveTo>
                        <a:pt x="0" y="0"/>
                      </a:moveTo>
                      <a:lnTo>
                        <a:pt x="7106299" y="0"/>
                      </a:lnTo>
                      <a:lnTo>
                        <a:pt x="7106299" y="7106300"/>
                      </a:lnTo>
                      <a:lnTo>
                        <a:pt x="0" y="71063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grpSp>
            <p:nvGrpSpPr>
              <p:cNvPr id="29" name="Group 13"/>
              <p:cNvGrpSpPr/>
              <p:nvPr/>
            </p:nvGrpSpPr>
            <p:grpSpPr>
              <a:xfrm rot="16200000">
                <a:off x="10102838" y="-1083841"/>
                <a:ext cx="994742" cy="4274127"/>
                <a:chOff x="0" y="0"/>
                <a:chExt cx="7106299" cy="14199439"/>
              </a:xfrm>
            </p:grpSpPr>
            <p:sp>
              <p:nvSpPr>
                <p:cNvPr id="30" name="Freeform 14"/>
                <p:cNvSpPr/>
                <p:nvPr/>
              </p:nvSpPr>
              <p:spPr>
                <a:xfrm>
                  <a:off x="0" y="0"/>
                  <a:ext cx="7106299" cy="7106299"/>
                </a:xfrm>
                <a:custGeom>
                  <a:avLst/>
                  <a:gdLst/>
                  <a:ahLst/>
                  <a:cxnLst/>
                  <a:rect l="l" t="t" r="r" b="b"/>
                  <a:pathLst>
                    <a:path w="7106299" h="7106299">
                      <a:moveTo>
                        <a:pt x="0" y="0"/>
                      </a:moveTo>
                      <a:lnTo>
                        <a:pt x="7106299" y="0"/>
                      </a:lnTo>
                      <a:lnTo>
                        <a:pt x="7106299" y="7106299"/>
                      </a:lnTo>
                      <a:lnTo>
                        <a:pt x="0" y="710629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1" name="Freeform 15"/>
                <p:cNvSpPr/>
                <p:nvPr/>
              </p:nvSpPr>
              <p:spPr>
                <a:xfrm>
                  <a:off x="0" y="7093139"/>
                  <a:ext cx="7106299" cy="7106299"/>
                </a:xfrm>
                <a:custGeom>
                  <a:avLst/>
                  <a:gdLst/>
                  <a:ahLst/>
                  <a:cxnLst/>
                  <a:rect l="l" t="t" r="r" b="b"/>
                  <a:pathLst>
                    <a:path w="7106299" h="7106299">
                      <a:moveTo>
                        <a:pt x="0" y="0"/>
                      </a:moveTo>
                      <a:lnTo>
                        <a:pt x="7106299" y="0"/>
                      </a:lnTo>
                      <a:lnTo>
                        <a:pt x="7106299" y="7106300"/>
                      </a:lnTo>
                      <a:lnTo>
                        <a:pt x="0" y="71063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grpSp>
        <p:sp>
          <p:nvSpPr>
            <p:cNvPr id="25" name="Rectangle 24"/>
            <p:cNvSpPr/>
            <p:nvPr/>
          </p:nvSpPr>
          <p:spPr>
            <a:xfrm>
              <a:off x="88113" y="136931"/>
              <a:ext cx="2134302" cy="83099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4800" b="1" i="0" u="none" strike="noStrike" kern="1200" cap="none" spc="0" normalizeH="0" baseline="0" noProof="0" dirty="0">
                  <a:ln>
                    <a:solidFill>
                      <a:srgbClr val="CC9900"/>
                    </a:solidFill>
                  </a:ln>
                  <a:solidFill>
                    <a:srgbClr val="CC9900"/>
                  </a:solidFill>
                  <a:effectLst/>
                  <a:uLnTx/>
                  <a:uFillTx/>
                  <a:latin typeface="Calibri"/>
                  <a:ea typeface="+mn-ea"/>
                  <a:cs typeface="Times New Roman" panose="02020603050405020304" pitchFamily="18" charset="0"/>
                </a:rPr>
                <a:t>BÀI 15: </a:t>
              </a:r>
              <a:endParaRPr kumimoji="0" lang="en-US" sz="4800" b="0" i="0" u="none" strike="noStrike" kern="1200" cap="none" spc="0" normalizeH="0" baseline="0" noProof="0" dirty="0">
                <a:ln>
                  <a:solidFill>
                    <a:srgbClr val="CC9900"/>
                  </a:solidFill>
                </a:ln>
                <a:solidFill>
                  <a:srgbClr val="CC9900"/>
                </a:solidFill>
                <a:effectLst/>
                <a:uLnTx/>
                <a:uFillTx/>
                <a:latin typeface="Calibri"/>
                <a:ea typeface="+mn-ea"/>
                <a:cs typeface="+mn-cs"/>
              </a:endParaRPr>
            </a:p>
          </p:txBody>
        </p:sp>
        <p:sp>
          <p:nvSpPr>
            <p:cNvPr id="26" name="TextBox 6"/>
            <p:cNvSpPr txBox="1"/>
            <p:nvPr/>
          </p:nvSpPr>
          <p:spPr>
            <a:xfrm>
              <a:off x="1816180" y="256875"/>
              <a:ext cx="13652419" cy="738664"/>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800" b="1" i="0" u="none" strike="noStrike" kern="1200" cap="none" spc="0" normalizeH="0" baseline="0" noProof="0" dirty="0">
                  <a:ln>
                    <a:solidFill>
                      <a:srgbClr val="CC9900"/>
                    </a:solidFill>
                  </a:ln>
                  <a:solidFill>
                    <a:srgbClr val="CC9900"/>
                  </a:solidFill>
                  <a:effectLst/>
                  <a:uLnTx/>
                  <a:uFillTx/>
                  <a:latin typeface="Calibri"/>
                  <a:ea typeface="Calibri" panose="020F0502020204030204" pitchFamily="34" charset="0"/>
                  <a:cs typeface="+mn-cs"/>
                </a:rPr>
                <a:t>TỔNG HỢP CÁC CHẤT VÀ TÍCH LŨY NĂNG LƯỢNG</a:t>
              </a:r>
              <a:endParaRPr kumimoji="0" lang="en-US" sz="4800" b="0" i="0" u="none" strike="noStrike" kern="1200" cap="none" spc="0" normalizeH="0" baseline="0" noProof="0" dirty="0">
                <a:ln>
                  <a:solidFill>
                    <a:srgbClr val="CC9900"/>
                  </a:solidFill>
                </a:ln>
                <a:solidFill>
                  <a:srgbClr val="CC9900"/>
                </a:solidFill>
                <a:effectLst/>
                <a:uLnTx/>
                <a:uFillTx/>
                <a:latin typeface="Calibri"/>
                <a:ea typeface="Baloo Chettan"/>
                <a:cs typeface="Baloo Chettan"/>
                <a:sym typeface="Baloo Chettan"/>
              </a:endParaRPr>
            </a:p>
          </p:txBody>
        </p:sp>
      </p:grpSp>
      <p:sp>
        <p:nvSpPr>
          <p:cNvPr id="36" name="TextBox 4"/>
          <p:cNvSpPr txBox="1"/>
          <p:nvPr/>
        </p:nvSpPr>
        <p:spPr>
          <a:xfrm>
            <a:off x="838200" y="2095500"/>
            <a:ext cx="12134850" cy="615553"/>
          </a:xfrm>
          <a:prstGeom prst="rect">
            <a:avLst/>
          </a:prstGeom>
        </p:spPr>
        <p:txBody>
          <a:bodyPr wrap="square" lIns="0" tIns="0" rIns="0" bIns="0" rtlCol="0" anchor="t">
            <a:spAutoFit/>
          </a:bodyPr>
          <a:lstStyle/>
          <a:p>
            <a:pPr marL="0" marR="0" lvl="0" indent="0" algn="l" defTabSz="914400" rtl="0" eaLnBrk="1" fontAlgn="auto" latinLnBrk="0" hangingPunct="1">
              <a:lnSpc>
                <a:spcPts val="4763"/>
              </a:lnSpc>
              <a:spcBef>
                <a:spcPts val="0"/>
              </a:spcBef>
              <a:spcAft>
                <a:spcPts val="0"/>
              </a:spcAft>
              <a:buClrTx/>
              <a:buSzTx/>
              <a:buFontTx/>
              <a:buNone/>
              <a:tabLst/>
              <a:defRPr/>
            </a:pPr>
            <a:r>
              <a:rPr kumimoji="0" lang="en-US" altLang="en-US" sz="4400" b="1" i="0" u="none" strike="noStrike" kern="1200" cap="none" spc="0" normalizeH="0" baseline="0" noProof="0" dirty="0">
                <a:ln>
                  <a:solidFill>
                    <a:srgbClr val="FFFF00"/>
                  </a:solidFill>
                </a:ln>
                <a:solidFill>
                  <a:srgbClr val="FFFF00"/>
                </a:solidFill>
                <a:effectLst/>
                <a:uLnTx/>
                <a:uFillTx/>
                <a:latin typeface="Calibri"/>
                <a:ea typeface="+mn-ea"/>
                <a:cs typeface="Times New Roman" panose="02020603050405020304" pitchFamily="18" charset="0"/>
              </a:rPr>
              <a:t>II. QUANG HỢP</a:t>
            </a:r>
            <a:endParaRPr kumimoji="0" lang="en-US" sz="4400" b="0" i="0" u="none" strike="noStrike" kern="1200" cap="none" spc="0" normalizeH="0" baseline="0" noProof="0" dirty="0">
              <a:ln>
                <a:solidFill>
                  <a:srgbClr val="FFFF00"/>
                </a:solidFill>
              </a:ln>
              <a:solidFill>
                <a:srgbClr val="FFFF00"/>
              </a:solidFill>
              <a:effectLst/>
              <a:uLnTx/>
              <a:uFillTx/>
              <a:latin typeface="Calibri"/>
              <a:ea typeface="Glacial Indifference"/>
              <a:cs typeface="Glacial Indifference"/>
              <a:sym typeface="Glacial Indifference"/>
            </a:endParaRPr>
          </a:p>
        </p:txBody>
      </p:sp>
      <p:sp>
        <p:nvSpPr>
          <p:cNvPr id="37" name="TextBox 36"/>
          <p:cNvSpPr txBox="1"/>
          <p:nvPr/>
        </p:nvSpPr>
        <p:spPr>
          <a:xfrm>
            <a:off x="1302327" y="2922854"/>
            <a:ext cx="59436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dirty="0">
                <a:ln>
                  <a:solidFill>
                    <a:srgbClr val="66FF66"/>
                  </a:solidFill>
                </a:ln>
                <a:solidFill>
                  <a:srgbClr val="66FF66"/>
                </a:solidFill>
                <a:latin typeface="Calibri" panose="020F0502020204030204" pitchFamily="34" charset="0"/>
                <a:cs typeface="Calibri" panose="020F0502020204030204" pitchFamily="34" charset="0"/>
              </a:rPr>
              <a:t>3</a:t>
            </a:r>
            <a:r>
              <a:rPr kumimoji="0" lang="en-US" sz="3600" b="1" i="0" u="none" strike="noStrike" kern="1200" cap="none" spc="0" normalizeH="0" baseline="0" noProof="0">
                <a:ln>
                  <a:solidFill>
                    <a:srgbClr val="66FF66"/>
                  </a:solidFill>
                </a:ln>
                <a:solidFill>
                  <a:srgbClr val="66FF66"/>
                </a:solidFill>
                <a:effectLst/>
                <a:uLnTx/>
                <a:uFillTx/>
                <a:latin typeface="Calibri" panose="020F0502020204030204" pitchFamily="34" charset="0"/>
                <a:ea typeface="+mn-ea"/>
                <a:cs typeface="Calibri" panose="020F0502020204030204" pitchFamily="34" charset="0"/>
              </a:rPr>
              <a:t>. </a:t>
            </a:r>
            <a:r>
              <a:rPr lang="en-US" sz="3600" b="1" dirty="0" err="1">
                <a:ln>
                  <a:solidFill>
                    <a:srgbClr val="66FF66"/>
                  </a:solidFill>
                </a:ln>
                <a:solidFill>
                  <a:srgbClr val="66FF66"/>
                </a:solidFill>
                <a:latin typeface="Calibri" panose="020F0502020204030204" pitchFamily="34" charset="0"/>
                <a:cs typeface="Calibri" panose="020F0502020204030204" pitchFamily="34" charset="0"/>
              </a:rPr>
              <a:t>Vai</a:t>
            </a:r>
            <a:r>
              <a:rPr lang="en-US" sz="3600" b="1" dirty="0">
                <a:ln>
                  <a:solidFill>
                    <a:srgbClr val="66FF66"/>
                  </a:solidFill>
                </a:ln>
                <a:solidFill>
                  <a:srgbClr val="66FF66"/>
                </a:solidFill>
                <a:latin typeface="Calibri" panose="020F0502020204030204" pitchFamily="34" charset="0"/>
                <a:cs typeface="Calibri" panose="020F0502020204030204" pitchFamily="34" charset="0"/>
              </a:rPr>
              <a:t> </a:t>
            </a:r>
            <a:r>
              <a:rPr lang="en-US" sz="3600" b="1" dirty="0" err="1">
                <a:ln>
                  <a:solidFill>
                    <a:srgbClr val="66FF66"/>
                  </a:solidFill>
                </a:ln>
                <a:solidFill>
                  <a:srgbClr val="66FF66"/>
                </a:solidFill>
                <a:latin typeface="Calibri" panose="020F0502020204030204" pitchFamily="34" charset="0"/>
                <a:cs typeface="Calibri" panose="020F0502020204030204" pitchFamily="34" charset="0"/>
              </a:rPr>
              <a:t>trò</a:t>
            </a:r>
            <a:r>
              <a:rPr lang="en-US" sz="3600" b="1" dirty="0">
                <a:ln>
                  <a:solidFill>
                    <a:srgbClr val="66FF66"/>
                  </a:solidFill>
                </a:ln>
                <a:solidFill>
                  <a:srgbClr val="66FF66"/>
                </a:solidFill>
                <a:latin typeface="Calibri" panose="020F0502020204030204" pitchFamily="34" charset="0"/>
                <a:cs typeface="Calibri" panose="020F0502020204030204" pitchFamily="34" charset="0"/>
              </a:rPr>
              <a:t> </a:t>
            </a:r>
            <a:r>
              <a:rPr lang="en-US" sz="3600" b="1" dirty="0" err="1">
                <a:ln>
                  <a:solidFill>
                    <a:srgbClr val="66FF66"/>
                  </a:solidFill>
                </a:ln>
                <a:solidFill>
                  <a:srgbClr val="66FF66"/>
                </a:solidFill>
                <a:latin typeface="Calibri" panose="020F0502020204030204" pitchFamily="34" charset="0"/>
                <a:cs typeface="Calibri" panose="020F0502020204030204" pitchFamily="34" charset="0"/>
              </a:rPr>
              <a:t>của</a:t>
            </a:r>
            <a:r>
              <a:rPr kumimoji="0" lang="en-US" sz="3600" b="1" i="0" u="none" strike="noStrike" kern="1200" cap="none" spc="0" normalizeH="0" baseline="0" noProof="0" dirty="0">
                <a:ln>
                  <a:solidFill>
                    <a:srgbClr val="66FF66"/>
                  </a:solidFill>
                </a:ln>
                <a:solidFill>
                  <a:srgbClr val="66FF66"/>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solidFill>
                    <a:srgbClr val="66FF66"/>
                  </a:solidFill>
                </a:ln>
                <a:solidFill>
                  <a:srgbClr val="66FF66"/>
                </a:solidFill>
                <a:effectLst/>
                <a:uLnTx/>
                <a:uFillTx/>
                <a:latin typeface="Calibri" panose="020F0502020204030204" pitchFamily="34" charset="0"/>
                <a:ea typeface="+mn-ea"/>
                <a:cs typeface="Calibri" panose="020F0502020204030204" pitchFamily="34" charset="0"/>
              </a:rPr>
              <a:t>quang</a:t>
            </a:r>
            <a:r>
              <a:rPr kumimoji="0" lang="en-US" sz="3600" b="1" i="0" u="none" strike="noStrike" kern="1200" cap="none" spc="0" normalizeH="0" baseline="0" noProof="0" dirty="0">
                <a:ln>
                  <a:solidFill>
                    <a:srgbClr val="66FF66"/>
                  </a:solidFill>
                </a:ln>
                <a:solidFill>
                  <a:srgbClr val="66FF66"/>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solidFill>
                    <a:srgbClr val="66FF66"/>
                  </a:solidFill>
                </a:ln>
                <a:solidFill>
                  <a:srgbClr val="66FF66"/>
                </a:solidFill>
                <a:effectLst/>
                <a:uLnTx/>
                <a:uFillTx/>
                <a:latin typeface="Calibri" panose="020F0502020204030204" pitchFamily="34" charset="0"/>
                <a:ea typeface="+mn-ea"/>
                <a:cs typeface="Calibri" panose="020F0502020204030204" pitchFamily="34" charset="0"/>
              </a:rPr>
              <a:t>hợp</a:t>
            </a:r>
            <a:endParaRPr kumimoji="0" lang="en-US" sz="3600" b="1" i="0" u="none" strike="noStrike" kern="1200" cap="none" spc="0" normalizeH="0" baseline="0" noProof="0" dirty="0">
              <a:ln>
                <a:solidFill>
                  <a:srgbClr val="66FF66"/>
                </a:solidFill>
              </a:ln>
              <a:solidFill>
                <a:srgbClr val="66FF66"/>
              </a:solidFill>
              <a:effectLst/>
              <a:uLnTx/>
              <a:uFillTx/>
              <a:latin typeface="Calibri" panose="020F0502020204030204" pitchFamily="34" charset="0"/>
              <a:ea typeface="+mn-ea"/>
              <a:cs typeface="Calibri" panose="020F0502020204030204" pitchFamily="34" charset="0"/>
            </a:endParaRPr>
          </a:p>
        </p:txBody>
      </p:sp>
      <p:pic>
        <p:nvPicPr>
          <p:cNvPr id="1028" name="Picture 4" descr="Giá trị của các loài dược liệu phổ biến ở Việt Nam - Ảnh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039600" y="2385958"/>
            <a:ext cx="5999018" cy="348329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2039600" y="6237143"/>
            <a:ext cx="5999018" cy="2677656"/>
          </a:xfrm>
          <a:prstGeom prst="rect">
            <a:avLst/>
          </a:prstGeom>
          <a:noFill/>
        </p:spPr>
        <p:txBody>
          <a:bodyPr wrap="square" rtlCol="0">
            <a:spAutoFit/>
          </a:bodyPr>
          <a:lstStyle/>
          <a:p>
            <a:pPr algn="ctr"/>
            <a:r>
              <a:rPr lang="en-US" sz="4000" dirty="0" err="1">
                <a:ln>
                  <a:solidFill>
                    <a:srgbClr val="66FF66"/>
                  </a:solidFill>
                </a:ln>
                <a:solidFill>
                  <a:srgbClr val="66FF66"/>
                </a:solidFill>
              </a:rPr>
              <a:t>Sâm</a:t>
            </a:r>
            <a:r>
              <a:rPr lang="en-US" sz="4000" dirty="0">
                <a:ln>
                  <a:solidFill>
                    <a:srgbClr val="66FF66"/>
                  </a:solidFill>
                </a:ln>
                <a:solidFill>
                  <a:srgbClr val="66FF66"/>
                </a:solidFill>
              </a:rPr>
              <a:t> </a:t>
            </a:r>
            <a:r>
              <a:rPr lang="en-US" sz="4000" dirty="0" err="1">
                <a:ln>
                  <a:solidFill>
                    <a:srgbClr val="66FF66"/>
                  </a:solidFill>
                </a:ln>
                <a:solidFill>
                  <a:srgbClr val="66FF66"/>
                </a:solidFill>
              </a:rPr>
              <a:t>ngọc</a:t>
            </a:r>
            <a:r>
              <a:rPr lang="en-US" sz="4000" dirty="0">
                <a:ln>
                  <a:solidFill>
                    <a:srgbClr val="66FF66"/>
                  </a:solidFill>
                </a:ln>
                <a:solidFill>
                  <a:srgbClr val="66FF66"/>
                </a:solidFill>
              </a:rPr>
              <a:t> </a:t>
            </a:r>
            <a:r>
              <a:rPr lang="en-US" sz="4000" dirty="0" err="1">
                <a:ln>
                  <a:solidFill>
                    <a:srgbClr val="66FF66"/>
                  </a:solidFill>
                </a:ln>
                <a:solidFill>
                  <a:srgbClr val="66FF66"/>
                </a:solidFill>
              </a:rPr>
              <a:t>linh</a:t>
            </a:r>
            <a:endParaRPr lang="en-US" sz="4000" dirty="0">
              <a:ln>
                <a:solidFill>
                  <a:srgbClr val="66FF66"/>
                </a:solidFill>
              </a:ln>
              <a:solidFill>
                <a:srgbClr val="66FF66"/>
              </a:solidFill>
            </a:endParaRPr>
          </a:p>
          <a:p>
            <a:pPr algn="just"/>
            <a:r>
              <a:rPr lang="en-US" sz="3200" i="1" dirty="0" err="1">
                <a:ln>
                  <a:solidFill>
                    <a:schemeClr val="bg1"/>
                  </a:solidFill>
                </a:ln>
                <a:solidFill>
                  <a:schemeClr val="bg1"/>
                </a:solidFill>
              </a:rPr>
              <a:t>Cải</a:t>
            </a:r>
            <a:r>
              <a:rPr lang="en-US" sz="3200" i="1" dirty="0">
                <a:ln>
                  <a:solidFill>
                    <a:schemeClr val="bg1"/>
                  </a:solidFill>
                </a:ln>
                <a:solidFill>
                  <a:schemeClr val="bg1"/>
                </a:solidFill>
              </a:rPr>
              <a:t> </a:t>
            </a:r>
            <a:r>
              <a:rPr lang="en-US" sz="3200" i="1" dirty="0" err="1">
                <a:ln>
                  <a:solidFill>
                    <a:schemeClr val="bg1"/>
                  </a:solidFill>
                </a:ln>
                <a:solidFill>
                  <a:schemeClr val="bg1"/>
                </a:solidFill>
              </a:rPr>
              <a:t>thiện</a:t>
            </a:r>
            <a:r>
              <a:rPr lang="en-US" sz="3200" i="1" dirty="0">
                <a:ln>
                  <a:solidFill>
                    <a:schemeClr val="bg1"/>
                  </a:solidFill>
                </a:ln>
                <a:solidFill>
                  <a:schemeClr val="bg1"/>
                </a:solidFill>
              </a:rPr>
              <a:t> </a:t>
            </a:r>
            <a:r>
              <a:rPr lang="en-US" sz="3200" i="1" dirty="0" err="1">
                <a:ln>
                  <a:solidFill>
                    <a:schemeClr val="bg1"/>
                  </a:solidFill>
                </a:ln>
                <a:solidFill>
                  <a:schemeClr val="bg1"/>
                </a:solidFill>
              </a:rPr>
              <a:t>chức</a:t>
            </a:r>
            <a:r>
              <a:rPr lang="en-US" sz="3200" i="1" dirty="0">
                <a:ln>
                  <a:solidFill>
                    <a:schemeClr val="bg1"/>
                  </a:solidFill>
                </a:ln>
                <a:solidFill>
                  <a:schemeClr val="bg1"/>
                </a:solidFill>
              </a:rPr>
              <a:t> </a:t>
            </a:r>
            <a:r>
              <a:rPr lang="en-US" sz="3200" i="1" dirty="0" err="1">
                <a:ln>
                  <a:solidFill>
                    <a:schemeClr val="bg1"/>
                  </a:solidFill>
                </a:ln>
                <a:solidFill>
                  <a:schemeClr val="bg1"/>
                </a:solidFill>
              </a:rPr>
              <a:t>năng</a:t>
            </a:r>
            <a:r>
              <a:rPr lang="en-US" sz="3200" i="1" dirty="0">
                <a:ln>
                  <a:solidFill>
                    <a:schemeClr val="bg1"/>
                  </a:solidFill>
                </a:ln>
                <a:solidFill>
                  <a:schemeClr val="bg1"/>
                </a:solidFill>
              </a:rPr>
              <a:t> </a:t>
            </a:r>
            <a:r>
              <a:rPr lang="en-US" sz="3200" i="1" dirty="0" err="1">
                <a:ln>
                  <a:solidFill>
                    <a:schemeClr val="bg1"/>
                  </a:solidFill>
                </a:ln>
                <a:solidFill>
                  <a:schemeClr val="bg1"/>
                </a:solidFill>
              </a:rPr>
              <a:t>miễn</a:t>
            </a:r>
            <a:r>
              <a:rPr lang="en-US" sz="3200" i="1" dirty="0">
                <a:ln>
                  <a:solidFill>
                    <a:schemeClr val="bg1"/>
                  </a:solidFill>
                </a:ln>
                <a:solidFill>
                  <a:schemeClr val="bg1"/>
                </a:solidFill>
              </a:rPr>
              <a:t> </a:t>
            </a:r>
            <a:r>
              <a:rPr lang="en-US" sz="3200" i="1" dirty="0" err="1">
                <a:ln>
                  <a:solidFill>
                    <a:schemeClr val="bg1"/>
                  </a:solidFill>
                </a:ln>
                <a:solidFill>
                  <a:schemeClr val="bg1"/>
                </a:solidFill>
              </a:rPr>
              <a:t>dịch</a:t>
            </a:r>
            <a:r>
              <a:rPr lang="en-US" sz="3200" i="1" dirty="0">
                <a:ln>
                  <a:solidFill>
                    <a:schemeClr val="bg1"/>
                  </a:solidFill>
                </a:ln>
                <a:solidFill>
                  <a:schemeClr val="bg1"/>
                </a:solidFill>
              </a:rPr>
              <a:t>, tang </a:t>
            </a:r>
            <a:r>
              <a:rPr lang="en-US" sz="3200" i="1" dirty="0" err="1">
                <a:ln>
                  <a:solidFill>
                    <a:schemeClr val="bg1"/>
                  </a:solidFill>
                </a:ln>
                <a:solidFill>
                  <a:schemeClr val="bg1"/>
                </a:solidFill>
              </a:rPr>
              <a:t>cường</a:t>
            </a:r>
            <a:r>
              <a:rPr lang="en-US" sz="3200" i="1" dirty="0">
                <a:ln>
                  <a:solidFill>
                    <a:schemeClr val="bg1"/>
                  </a:solidFill>
                </a:ln>
                <a:solidFill>
                  <a:schemeClr val="bg1"/>
                </a:solidFill>
              </a:rPr>
              <a:t> </a:t>
            </a:r>
            <a:r>
              <a:rPr lang="en-US" sz="3200" i="1" dirty="0" err="1">
                <a:ln>
                  <a:solidFill>
                    <a:schemeClr val="bg1"/>
                  </a:solidFill>
                </a:ln>
                <a:solidFill>
                  <a:schemeClr val="bg1"/>
                </a:solidFill>
              </a:rPr>
              <a:t>chức</a:t>
            </a:r>
            <a:r>
              <a:rPr lang="en-US" sz="3200" i="1" dirty="0">
                <a:ln>
                  <a:solidFill>
                    <a:schemeClr val="bg1"/>
                  </a:solidFill>
                </a:ln>
                <a:solidFill>
                  <a:schemeClr val="bg1"/>
                </a:solidFill>
              </a:rPr>
              <a:t> </a:t>
            </a:r>
            <a:r>
              <a:rPr lang="en-US" sz="3200" i="1" dirty="0" err="1">
                <a:ln>
                  <a:solidFill>
                    <a:schemeClr val="bg1"/>
                  </a:solidFill>
                </a:ln>
                <a:solidFill>
                  <a:schemeClr val="bg1"/>
                </a:solidFill>
              </a:rPr>
              <a:t>năng</a:t>
            </a:r>
            <a:r>
              <a:rPr lang="en-US" sz="3200" i="1" dirty="0">
                <a:ln>
                  <a:solidFill>
                    <a:schemeClr val="bg1"/>
                  </a:solidFill>
                </a:ln>
                <a:solidFill>
                  <a:schemeClr val="bg1"/>
                </a:solidFill>
              </a:rPr>
              <a:t> </a:t>
            </a:r>
            <a:r>
              <a:rPr lang="en-US" sz="3200" i="1" dirty="0" err="1">
                <a:ln>
                  <a:solidFill>
                    <a:schemeClr val="bg1"/>
                  </a:solidFill>
                </a:ln>
                <a:solidFill>
                  <a:schemeClr val="bg1"/>
                </a:solidFill>
              </a:rPr>
              <a:t>gan</a:t>
            </a:r>
            <a:r>
              <a:rPr lang="en-US" sz="3200" i="1" dirty="0">
                <a:ln>
                  <a:solidFill>
                    <a:schemeClr val="bg1"/>
                  </a:solidFill>
                </a:ln>
                <a:solidFill>
                  <a:schemeClr val="bg1"/>
                </a:solidFill>
              </a:rPr>
              <a:t>, </a:t>
            </a:r>
            <a:r>
              <a:rPr lang="en-US" sz="3200" i="1" dirty="0" err="1">
                <a:ln>
                  <a:solidFill>
                    <a:schemeClr val="bg1"/>
                  </a:solidFill>
                </a:ln>
                <a:solidFill>
                  <a:schemeClr val="bg1"/>
                </a:solidFill>
              </a:rPr>
              <a:t>giảm</a:t>
            </a:r>
            <a:r>
              <a:rPr lang="en-US" sz="3200" i="1" dirty="0">
                <a:ln>
                  <a:solidFill>
                    <a:schemeClr val="bg1"/>
                  </a:solidFill>
                </a:ln>
                <a:solidFill>
                  <a:schemeClr val="bg1"/>
                </a:solidFill>
              </a:rPr>
              <a:t> </a:t>
            </a:r>
            <a:r>
              <a:rPr lang="en-US" sz="3200" i="1" dirty="0" err="1">
                <a:ln>
                  <a:solidFill>
                    <a:schemeClr val="bg1"/>
                  </a:solidFill>
                </a:ln>
                <a:solidFill>
                  <a:schemeClr val="bg1"/>
                </a:solidFill>
              </a:rPr>
              <a:t>cholesteron</a:t>
            </a:r>
            <a:r>
              <a:rPr lang="en-US" sz="3200" i="1" dirty="0">
                <a:ln>
                  <a:solidFill>
                    <a:schemeClr val="bg1"/>
                  </a:solidFill>
                </a:ln>
                <a:solidFill>
                  <a:schemeClr val="bg1"/>
                </a:solidFill>
              </a:rPr>
              <a:t>, </a:t>
            </a:r>
            <a:r>
              <a:rPr lang="en-US" sz="3200" i="1" dirty="0" err="1">
                <a:ln>
                  <a:solidFill>
                    <a:schemeClr val="bg1"/>
                  </a:solidFill>
                </a:ln>
                <a:solidFill>
                  <a:schemeClr val="bg1"/>
                </a:solidFill>
              </a:rPr>
              <a:t>thuốc</a:t>
            </a:r>
            <a:r>
              <a:rPr lang="en-US" sz="3200" i="1" dirty="0">
                <a:ln>
                  <a:solidFill>
                    <a:schemeClr val="bg1"/>
                  </a:solidFill>
                </a:ln>
                <a:solidFill>
                  <a:schemeClr val="bg1"/>
                </a:solidFill>
              </a:rPr>
              <a:t> </a:t>
            </a:r>
            <a:r>
              <a:rPr lang="en-US" sz="3200" i="1" dirty="0" err="1">
                <a:ln>
                  <a:solidFill>
                    <a:schemeClr val="bg1"/>
                  </a:solidFill>
                </a:ln>
                <a:solidFill>
                  <a:schemeClr val="bg1"/>
                </a:solidFill>
              </a:rPr>
              <a:t>chữa</a:t>
            </a:r>
            <a:r>
              <a:rPr lang="en-US" sz="3200" i="1" dirty="0">
                <a:ln>
                  <a:solidFill>
                    <a:schemeClr val="bg1"/>
                  </a:solidFill>
                </a:ln>
                <a:solidFill>
                  <a:schemeClr val="bg1"/>
                </a:solidFill>
              </a:rPr>
              <a:t> </a:t>
            </a:r>
            <a:r>
              <a:rPr lang="en-US" sz="3200" i="1" dirty="0" err="1">
                <a:ln>
                  <a:solidFill>
                    <a:schemeClr val="bg1"/>
                  </a:solidFill>
                </a:ln>
                <a:solidFill>
                  <a:schemeClr val="bg1"/>
                </a:solidFill>
              </a:rPr>
              <a:t>bách</a:t>
            </a:r>
            <a:r>
              <a:rPr lang="en-US" sz="3200" i="1" dirty="0">
                <a:ln>
                  <a:solidFill>
                    <a:schemeClr val="bg1"/>
                  </a:solidFill>
                </a:ln>
                <a:solidFill>
                  <a:schemeClr val="bg1"/>
                </a:solidFill>
              </a:rPr>
              <a:t> </a:t>
            </a:r>
            <a:r>
              <a:rPr lang="en-US" sz="3200" i="1" dirty="0" err="1">
                <a:ln>
                  <a:solidFill>
                    <a:schemeClr val="bg1"/>
                  </a:solidFill>
                </a:ln>
                <a:solidFill>
                  <a:schemeClr val="bg1"/>
                </a:solidFill>
              </a:rPr>
              <a:t>bệnh</a:t>
            </a:r>
            <a:r>
              <a:rPr lang="en-US" sz="3200" i="1" dirty="0">
                <a:ln>
                  <a:solidFill>
                    <a:schemeClr val="bg1"/>
                  </a:solidFill>
                </a:ln>
                <a:solidFill>
                  <a:schemeClr val="bg1"/>
                </a:solidFill>
              </a:rPr>
              <a:t> </a:t>
            </a:r>
            <a:r>
              <a:rPr lang="en-US" sz="3200" i="1" dirty="0" err="1">
                <a:ln>
                  <a:solidFill>
                    <a:schemeClr val="bg1"/>
                  </a:solidFill>
                </a:ln>
                <a:solidFill>
                  <a:schemeClr val="bg1"/>
                </a:solidFill>
              </a:rPr>
              <a:t>cho</a:t>
            </a:r>
            <a:r>
              <a:rPr lang="en-US" sz="3200" i="1" dirty="0">
                <a:ln>
                  <a:solidFill>
                    <a:schemeClr val="bg1"/>
                  </a:solidFill>
                </a:ln>
                <a:solidFill>
                  <a:schemeClr val="bg1"/>
                </a:solidFill>
              </a:rPr>
              <a:t> </a:t>
            </a:r>
            <a:r>
              <a:rPr lang="en-US" sz="3200" i="1" dirty="0" err="1">
                <a:ln>
                  <a:solidFill>
                    <a:schemeClr val="bg1"/>
                  </a:solidFill>
                </a:ln>
                <a:solidFill>
                  <a:schemeClr val="bg1"/>
                </a:solidFill>
              </a:rPr>
              <a:t>bệnh</a:t>
            </a:r>
            <a:r>
              <a:rPr lang="en-US" sz="3200" i="1" dirty="0">
                <a:ln>
                  <a:solidFill>
                    <a:schemeClr val="bg1"/>
                  </a:solidFill>
                </a:ln>
                <a:solidFill>
                  <a:schemeClr val="bg1"/>
                </a:solidFill>
              </a:rPr>
              <a:t> </a:t>
            </a:r>
            <a:r>
              <a:rPr lang="en-US" sz="3200" i="1" dirty="0" err="1">
                <a:ln>
                  <a:solidFill>
                    <a:schemeClr val="bg1"/>
                  </a:solidFill>
                </a:ln>
                <a:solidFill>
                  <a:schemeClr val="bg1"/>
                </a:solidFill>
              </a:rPr>
              <a:t>nhân</a:t>
            </a:r>
            <a:r>
              <a:rPr lang="en-US" sz="3200" i="1" dirty="0">
                <a:ln>
                  <a:solidFill>
                    <a:schemeClr val="bg1"/>
                  </a:solidFill>
                </a:ln>
                <a:solidFill>
                  <a:schemeClr val="bg1"/>
                </a:solidFill>
              </a:rPr>
              <a:t> </a:t>
            </a:r>
            <a:r>
              <a:rPr lang="en-US" sz="3200" i="1" dirty="0" err="1">
                <a:ln>
                  <a:solidFill>
                    <a:schemeClr val="bg1"/>
                  </a:solidFill>
                </a:ln>
                <a:solidFill>
                  <a:schemeClr val="bg1"/>
                </a:solidFill>
              </a:rPr>
              <a:t>ung</a:t>
            </a:r>
            <a:r>
              <a:rPr lang="en-US" sz="3200" i="1" dirty="0">
                <a:ln>
                  <a:solidFill>
                    <a:schemeClr val="bg1"/>
                  </a:solidFill>
                </a:ln>
                <a:solidFill>
                  <a:schemeClr val="bg1"/>
                </a:solidFill>
              </a:rPr>
              <a:t> </a:t>
            </a:r>
            <a:r>
              <a:rPr lang="en-US" sz="3200" i="1" dirty="0" err="1">
                <a:ln>
                  <a:solidFill>
                    <a:schemeClr val="bg1"/>
                  </a:solidFill>
                </a:ln>
                <a:solidFill>
                  <a:schemeClr val="bg1"/>
                </a:solidFill>
              </a:rPr>
              <a:t>thư</a:t>
            </a:r>
            <a:r>
              <a:rPr lang="en-US" sz="3200" i="1" dirty="0">
                <a:ln>
                  <a:solidFill>
                    <a:schemeClr val="bg1"/>
                  </a:solidFill>
                </a:ln>
                <a:solidFill>
                  <a:schemeClr val="bg1"/>
                </a:solidFill>
              </a:rPr>
              <a:t>. </a:t>
            </a:r>
          </a:p>
        </p:txBody>
      </p:sp>
      <p:pic>
        <p:nvPicPr>
          <p:cNvPr id="4" name="Picture 3"/>
          <p:cNvPicPr>
            <a:picLocks noChangeAspect="1"/>
          </p:cNvPicPr>
          <p:nvPr/>
        </p:nvPicPr>
        <p:blipFill>
          <a:blip r:embed="rId5"/>
          <a:stretch>
            <a:fillRect/>
          </a:stretch>
        </p:blipFill>
        <p:spPr>
          <a:xfrm>
            <a:off x="6333007" y="3531085"/>
            <a:ext cx="5067299" cy="3800475"/>
          </a:xfrm>
          <a:prstGeom prst="rect">
            <a:avLst/>
          </a:prstGeom>
        </p:spPr>
      </p:pic>
      <p:pic>
        <p:nvPicPr>
          <p:cNvPr id="5" name="Picture 4"/>
          <p:cNvPicPr>
            <a:picLocks noChangeAspect="1"/>
          </p:cNvPicPr>
          <p:nvPr/>
        </p:nvPicPr>
        <p:blipFill>
          <a:blip r:embed="rId6"/>
          <a:stretch>
            <a:fillRect/>
          </a:stretch>
        </p:blipFill>
        <p:spPr>
          <a:xfrm>
            <a:off x="304800" y="5143500"/>
            <a:ext cx="5368636" cy="3771299"/>
          </a:xfrm>
          <a:prstGeom prst="rect">
            <a:avLst/>
          </a:prstGeom>
        </p:spPr>
      </p:pic>
      <p:sp>
        <p:nvSpPr>
          <p:cNvPr id="41" name="TextBox 40"/>
          <p:cNvSpPr txBox="1"/>
          <p:nvPr/>
        </p:nvSpPr>
        <p:spPr>
          <a:xfrm>
            <a:off x="-1" y="8926789"/>
            <a:ext cx="5999018" cy="1077218"/>
          </a:xfrm>
          <a:prstGeom prst="rect">
            <a:avLst/>
          </a:prstGeom>
          <a:noFill/>
        </p:spPr>
        <p:txBody>
          <a:bodyPr wrap="square" rtlCol="0">
            <a:spAutoFit/>
          </a:bodyPr>
          <a:lstStyle/>
          <a:p>
            <a:pPr algn="ctr"/>
            <a:r>
              <a:rPr lang="en-US" sz="3200" i="1" dirty="0" err="1">
                <a:ln>
                  <a:solidFill>
                    <a:schemeClr val="bg1"/>
                  </a:solidFill>
                </a:ln>
                <a:solidFill>
                  <a:schemeClr val="bg1"/>
                </a:solidFill>
              </a:rPr>
              <a:t>Cung</a:t>
            </a:r>
            <a:r>
              <a:rPr lang="en-US" sz="3200" i="1" dirty="0">
                <a:ln>
                  <a:solidFill>
                    <a:schemeClr val="bg1"/>
                  </a:solidFill>
                </a:ln>
                <a:solidFill>
                  <a:schemeClr val="bg1"/>
                </a:solidFill>
              </a:rPr>
              <a:t> </a:t>
            </a:r>
            <a:r>
              <a:rPr lang="en-US" sz="3200" i="1" dirty="0" err="1">
                <a:ln>
                  <a:solidFill>
                    <a:schemeClr val="bg1"/>
                  </a:solidFill>
                </a:ln>
                <a:solidFill>
                  <a:schemeClr val="bg1"/>
                </a:solidFill>
              </a:rPr>
              <a:t>cấp</a:t>
            </a:r>
            <a:r>
              <a:rPr lang="en-US" sz="3200" i="1" dirty="0">
                <a:ln>
                  <a:solidFill>
                    <a:schemeClr val="bg1"/>
                  </a:solidFill>
                </a:ln>
                <a:solidFill>
                  <a:schemeClr val="bg1"/>
                </a:solidFill>
              </a:rPr>
              <a:t> </a:t>
            </a:r>
            <a:r>
              <a:rPr lang="en-US" sz="3200" i="1" dirty="0" err="1">
                <a:ln>
                  <a:solidFill>
                    <a:schemeClr val="bg1"/>
                  </a:solidFill>
                </a:ln>
                <a:solidFill>
                  <a:schemeClr val="bg1"/>
                </a:solidFill>
              </a:rPr>
              <a:t>nguyên</a:t>
            </a:r>
            <a:r>
              <a:rPr lang="en-US" sz="3200" i="1" dirty="0">
                <a:ln>
                  <a:solidFill>
                    <a:schemeClr val="bg1"/>
                  </a:solidFill>
                </a:ln>
                <a:solidFill>
                  <a:schemeClr val="bg1"/>
                </a:solidFill>
              </a:rPr>
              <a:t> </a:t>
            </a:r>
            <a:r>
              <a:rPr lang="en-US" sz="3200" i="1" dirty="0" err="1">
                <a:ln>
                  <a:solidFill>
                    <a:schemeClr val="bg1"/>
                  </a:solidFill>
                </a:ln>
                <a:solidFill>
                  <a:schemeClr val="bg1"/>
                </a:solidFill>
              </a:rPr>
              <a:t>liệu</a:t>
            </a:r>
            <a:r>
              <a:rPr lang="en-US" sz="3200" i="1" dirty="0">
                <a:ln>
                  <a:solidFill>
                    <a:schemeClr val="bg1"/>
                  </a:solidFill>
                </a:ln>
                <a:solidFill>
                  <a:schemeClr val="bg1"/>
                </a:solidFill>
              </a:rPr>
              <a:t> </a:t>
            </a:r>
            <a:r>
              <a:rPr lang="en-US" sz="3200" i="1" dirty="0" err="1">
                <a:ln>
                  <a:solidFill>
                    <a:schemeClr val="bg1"/>
                  </a:solidFill>
                </a:ln>
                <a:solidFill>
                  <a:schemeClr val="bg1"/>
                </a:solidFill>
              </a:rPr>
              <a:t>cho</a:t>
            </a:r>
            <a:r>
              <a:rPr lang="en-US" sz="3200" i="1" dirty="0">
                <a:ln>
                  <a:solidFill>
                    <a:schemeClr val="bg1"/>
                  </a:solidFill>
                </a:ln>
                <a:solidFill>
                  <a:schemeClr val="bg1"/>
                </a:solidFill>
              </a:rPr>
              <a:t> </a:t>
            </a:r>
          </a:p>
          <a:p>
            <a:pPr algn="ctr"/>
            <a:r>
              <a:rPr lang="en-US" sz="3200" i="1" dirty="0" err="1">
                <a:ln>
                  <a:solidFill>
                    <a:schemeClr val="bg1"/>
                  </a:solidFill>
                </a:ln>
                <a:solidFill>
                  <a:schemeClr val="bg1"/>
                </a:solidFill>
              </a:rPr>
              <a:t>công</a:t>
            </a:r>
            <a:r>
              <a:rPr lang="en-US" sz="3200" i="1" dirty="0">
                <a:ln>
                  <a:solidFill>
                    <a:schemeClr val="bg1"/>
                  </a:solidFill>
                </a:ln>
                <a:solidFill>
                  <a:schemeClr val="bg1"/>
                </a:solidFill>
              </a:rPr>
              <a:t> </a:t>
            </a:r>
            <a:r>
              <a:rPr lang="en-US" sz="3200" i="1" dirty="0" err="1">
                <a:ln>
                  <a:solidFill>
                    <a:schemeClr val="bg1"/>
                  </a:solidFill>
                </a:ln>
                <a:solidFill>
                  <a:schemeClr val="bg1"/>
                </a:solidFill>
              </a:rPr>
              <a:t>nghiệp</a:t>
            </a:r>
            <a:r>
              <a:rPr lang="en-US" sz="3200" i="1" dirty="0">
                <a:ln>
                  <a:solidFill>
                    <a:schemeClr val="bg1"/>
                  </a:solidFill>
                </a:ln>
                <a:solidFill>
                  <a:schemeClr val="bg1"/>
                </a:solidFill>
              </a:rPr>
              <a:t> </a:t>
            </a:r>
            <a:r>
              <a:rPr lang="en-US" sz="3200" i="1" dirty="0" err="1">
                <a:ln>
                  <a:solidFill>
                    <a:schemeClr val="bg1"/>
                  </a:solidFill>
                </a:ln>
                <a:solidFill>
                  <a:schemeClr val="bg1"/>
                </a:solidFill>
              </a:rPr>
              <a:t>thực</a:t>
            </a:r>
            <a:r>
              <a:rPr lang="en-US" sz="3200" i="1" dirty="0">
                <a:ln>
                  <a:solidFill>
                    <a:schemeClr val="bg1"/>
                  </a:solidFill>
                </a:ln>
                <a:solidFill>
                  <a:schemeClr val="bg1"/>
                </a:solidFill>
              </a:rPr>
              <a:t> </a:t>
            </a:r>
            <a:r>
              <a:rPr lang="en-US" sz="3200" i="1" dirty="0" err="1">
                <a:ln>
                  <a:solidFill>
                    <a:schemeClr val="bg1"/>
                  </a:solidFill>
                </a:ln>
                <a:solidFill>
                  <a:schemeClr val="bg1"/>
                </a:solidFill>
              </a:rPr>
              <a:t>phẩm</a:t>
            </a:r>
            <a:endParaRPr lang="en-US" sz="3200" i="1" dirty="0">
              <a:ln>
                <a:solidFill>
                  <a:schemeClr val="bg1"/>
                </a:solidFill>
              </a:ln>
              <a:solidFill>
                <a:schemeClr val="bg1"/>
              </a:solidFill>
            </a:endParaRPr>
          </a:p>
        </p:txBody>
      </p:sp>
      <p:sp>
        <p:nvSpPr>
          <p:cNvPr id="42" name="TextBox 41"/>
          <p:cNvSpPr txBox="1"/>
          <p:nvPr/>
        </p:nvSpPr>
        <p:spPr>
          <a:xfrm>
            <a:off x="6333007" y="7669218"/>
            <a:ext cx="5067299" cy="1077218"/>
          </a:xfrm>
          <a:prstGeom prst="rect">
            <a:avLst/>
          </a:prstGeom>
          <a:noFill/>
        </p:spPr>
        <p:txBody>
          <a:bodyPr wrap="square" rtlCol="0">
            <a:spAutoFit/>
          </a:bodyPr>
          <a:lstStyle/>
          <a:p>
            <a:pPr algn="ctr"/>
            <a:r>
              <a:rPr lang="en-US" sz="3200" i="1" dirty="0" err="1">
                <a:ln>
                  <a:solidFill>
                    <a:schemeClr val="bg1"/>
                  </a:solidFill>
                </a:ln>
                <a:solidFill>
                  <a:schemeClr val="bg1"/>
                </a:solidFill>
              </a:rPr>
              <a:t>Cung</a:t>
            </a:r>
            <a:r>
              <a:rPr lang="en-US" sz="3200" i="1" dirty="0">
                <a:ln>
                  <a:solidFill>
                    <a:schemeClr val="bg1"/>
                  </a:solidFill>
                </a:ln>
                <a:solidFill>
                  <a:schemeClr val="bg1"/>
                </a:solidFill>
              </a:rPr>
              <a:t> </a:t>
            </a:r>
            <a:r>
              <a:rPr lang="en-US" sz="3200" i="1" dirty="0" err="1">
                <a:ln>
                  <a:solidFill>
                    <a:schemeClr val="bg1"/>
                  </a:solidFill>
                </a:ln>
                <a:solidFill>
                  <a:schemeClr val="bg1"/>
                </a:solidFill>
              </a:rPr>
              <a:t>cấp</a:t>
            </a:r>
            <a:r>
              <a:rPr lang="en-US" sz="3200" i="1" dirty="0">
                <a:ln>
                  <a:solidFill>
                    <a:schemeClr val="bg1"/>
                  </a:solidFill>
                </a:ln>
                <a:solidFill>
                  <a:schemeClr val="bg1"/>
                </a:solidFill>
              </a:rPr>
              <a:t> </a:t>
            </a:r>
            <a:r>
              <a:rPr lang="en-US" sz="3200" i="1" dirty="0" err="1">
                <a:ln>
                  <a:solidFill>
                    <a:schemeClr val="bg1"/>
                  </a:solidFill>
                </a:ln>
                <a:solidFill>
                  <a:schemeClr val="bg1"/>
                </a:solidFill>
              </a:rPr>
              <a:t>nguyên</a:t>
            </a:r>
            <a:r>
              <a:rPr lang="en-US" sz="3200" i="1" dirty="0">
                <a:ln>
                  <a:solidFill>
                    <a:schemeClr val="bg1"/>
                  </a:solidFill>
                </a:ln>
                <a:solidFill>
                  <a:schemeClr val="bg1"/>
                </a:solidFill>
              </a:rPr>
              <a:t> </a:t>
            </a:r>
            <a:r>
              <a:rPr lang="en-US" sz="3200" i="1" dirty="0" err="1">
                <a:ln>
                  <a:solidFill>
                    <a:schemeClr val="bg1"/>
                  </a:solidFill>
                </a:ln>
                <a:solidFill>
                  <a:schemeClr val="bg1"/>
                </a:solidFill>
              </a:rPr>
              <a:t>liệu</a:t>
            </a:r>
            <a:r>
              <a:rPr lang="en-US" sz="3200" i="1" dirty="0">
                <a:ln>
                  <a:solidFill>
                    <a:schemeClr val="bg1"/>
                  </a:solidFill>
                </a:ln>
                <a:solidFill>
                  <a:schemeClr val="bg1"/>
                </a:solidFill>
              </a:rPr>
              <a:t> </a:t>
            </a:r>
            <a:r>
              <a:rPr lang="en-US" sz="3200" i="1" dirty="0" err="1">
                <a:ln>
                  <a:solidFill>
                    <a:schemeClr val="bg1"/>
                  </a:solidFill>
                </a:ln>
                <a:solidFill>
                  <a:schemeClr val="bg1"/>
                </a:solidFill>
              </a:rPr>
              <a:t>cho</a:t>
            </a:r>
            <a:r>
              <a:rPr lang="en-US" sz="3200" i="1" dirty="0">
                <a:ln>
                  <a:solidFill>
                    <a:schemeClr val="bg1"/>
                  </a:solidFill>
                </a:ln>
                <a:solidFill>
                  <a:schemeClr val="bg1"/>
                </a:solidFill>
              </a:rPr>
              <a:t> </a:t>
            </a:r>
          </a:p>
          <a:p>
            <a:pPr algn="ctr"/>
            <a:r>
              <a:rPr lang="en-US" sz="3200" i="1" dirty="0" err="1">
                <a:ln>
                  <a:solidFill>
                    <a:schemeClr val="bg1"/>
                  </a:solidFill>
                </a:ln>
                <a:solidFill>
                  <a:schemeClr val="bg1"/>
                </a:solidFill>
              </a:rPr>
              <a:t>xây</a:t>
            </a:r>
            <a:r>
              <a:rPr lang="en-US" sz="3200" i="1" dirty="0">
                <a:ln>
                  <a:solidFill>
                    <a:schemeClr val="bg1"/>
                  </a:solidFill>
                </a:ln>
                <a:solidFill>
                  <a:schemeClr val="bg1"/>
                </a:solidFill>
              </a:rPr>
              <a:t> </a:t>
            </a:r>
            <a:r>
              <a:rPr lang="en-US" sz="3200" i="1" dirty="0" err="1">
                <a:ln>
                  <a:solidFill>
                    <a:schemeClr val="bg1"/>
                  </a:solidFill>
                </a:ln>
                <a:solidFill>
                  <a:schemeClr val="bg1"/>
                </a:solidFill>
              </a:rPr>
              <a:t>dựng</a:t>
            </a:r>
            <a:endParaRPr lang="en-US" sz="3200" i="1" dirty="0">
              <a:ln>
                <a:solidFill>
                  <a:schemeClr val="bg1"/>
                </a:solidFill>
              </a:ln>
              <a:solidFill>
                <a:schemeClr val="bg1"/>
              </a:solidFill>
            </a:endParaRPr>
          </a:p>
        </p:txBody>
      </p:sp>
    </p:spTree>
    <p:extLst>
      <p:ext uri="{BB962C8B-B14F-4D97-AF65-F5344CB8AC3E}">
        <p14:creationId xmlns:p14="http://schemas.microsoft.com/office/powerpoint/2010/main" val="2655907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circle(in)">
                                      <p:cBhvr>
                                        <p:cTn id="10" dur="2000"/>
                                        <p:tgtEl>
                                          <p:spTgt spid="41"/>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ircle(in)">
                                      <p:cBhvr>
                                        <p:cTn id="15" dur="2000"/>
                                        <p:tgtEl>
                                          <p:spTgt spid="4"/>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42"/>
                                        </p:tgtEl>
                                        <p:attrNameLst>
                                          <p:attrName>style.visibility</p:attrName>
                                        </p:attrNameLst>
                                      </p:cBhvr>
                                      <p:to>
                                        <p:strVal val="visible"/>
                                      </p:to>
                                    </p:set>
                                    <p:animEffect transition="in" filter="circle(in)">
                                      <p:cBhvr>
                                        <p:cTn id="18" dur="2000"/>
                                        <p:tgtEl>
                                          <p:spTgt spid="42"/>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1028"/>
                                        </p:tgtEl>
                                        <p:attrNameLst>
                                          <p:attrName>style.visibility</p:attrName>
                                        </p:attrNameLst>
                                      </p:cBhvr>
                                      <p:to>
                                        <p:strVal val="visible"/>
                                      </p:to>
                                    </p:set>
                                    <p:animEffect transition="in" filter="circle(in)">
                                      <p:cBhvr>
                                        <p:cTn id="23" dur="2000"/>
                                        <p:tgtEl>
                                          <p:spTgt spid="1028"/>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circle(in)">
                                      <p:cBhvr>
                                        <p:cTn id="26"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1" grpId="0"/>
      <p:bldP spid="4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ìm Hiểu Quá Trình Quang Hợp Của Thực Vật _ Phim Hoạt Hình Mới 2020 _ Hoạt Hình Khoa Học Hay Nhất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8288000" cy="9486900"/>
          </a:xfrm>
          <a:prstGeom prst="rect">
            <a:avLst/>
          </a:prstGeom>
        </p:spPr>
      </p:pic>
    </p:spTree>
    <p:extLst>
      <p:ext uri="{BB962C8B-B14F-4D97-AF65-F5344CB8AC3E}">
        <p14:creationId xmlns:p14="http://schemas.microsoft.com/office/powerpoint/2010/main" val="8733055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Tại sao người ta lại nói rừng cây như một lá phổi xanh của con người?">
            <a:extLst>
              <a:ext uri="{FF2B5EF4-FFF2-40B4-BE49-F238E27FC236}">
                <a16:creationId xmlns:a16="http://schemas.microsoft.com/office/drawing/2014/main" id="{CB199C53-93C7-4D6D-AEE9-CF14723641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6695" y="153916"/>
            <a:ext cx="5765006" cy="5017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2" name="Picture 2" descr="Ngăn chặn các hành vi chặt phá rừng trái pháp luật">
            <a:extLst>
              <a:ext uri="{FF2B5EF4-FFF2-40B4-BE49-F238E27FC236}">
                <a16:creationId xmlns:a16="http://schemas.microsoft.com/office/drawing/2014/main" id="{F45F229D-C35C-49A1-877A-FB017659B6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69819" y="164307"/>
            <a:ext cx="5791200" cy="5017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4" name="Picture 4" descr="Trồng rừng giúp tạo sinh kế cho người nông dân">
            <a:extLst>
              <a:ext uri="{FF2B5EF4-FFF2-40B4-BE49-F238E27FC236}">
                <a16:creationId xmlns:a16="http://schemas.microsoft.com/office/drawing/2014/main" id="{2E2685B7-A513-4434-85EF-091F59619C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49137" y="146989"/>
            <a:ext cx="5969795" cy="5017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5" name="AutoShape 6" descr="Đẩy mạnh tuyên truyền về bảo vệ rừng trong trường học">
            <a:extLst>
              <a:ext uri="{FF2B5EF4-FFF2-40B4-BE49-F238E27FC236}">
                <a16:creationId xmlns:a16="http://schemas.microsoft.com/office/drawing/2014/main" id="{CE37BB75-7F49-457D-9BF0-D1FDDDDB3D7A}"/>
              </a:ext>
            </a:extLst>
          </p:cNvPr>
          <p:cNvSpPr>
            <a:spLocks noChangeAspect="1" noChangeArrowheads="1"/>
          </p:cNvSpPr>
          <p:nvPr/>
        </p:nvSpPr>
        <p:spPr bwMode="auto">
          <a:xfrm>
            <a:off x="216695" y="-216694"/>
            <a:ext cx="457200" cy="457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1371600" eaLnBrk="0" fontAlgn="base" hangingPunct="0">
              <a:lnSpc>
                <a:spcPct val="100000"/>
              </a:lnSpc>
              <a:spcBef>
                <a:spcPct val="0"/>
              </a:spcBef>
              <a:spcAft>
                <a:spcPct val="0"/>
              </a:spcAft>
              <a:buNone/>
            </a:pPr>
            <a:endParaRPr lang="en-US" altLang="en-US" sz="2700">
              <a:solidFill>
                <a:prstClr val="black"/>
              </a:solidFill>
            </a:endParaRPr>
          </a:p>
        </p:txBody>
      </p:sp>
      <p:sp>
        <p:nvSpPr>
          <p:cNvPr id="15366" name="AutoShape 8" descr="Đẩy mạnh tuyên truyền về bảo vệ rừng trong trường học">
            <a:extLst>
              <a:ext uri="{FF2B5EF4-FFF2-40B4-BE49-F238E27FC236}">
                <a16:creationId xmlns:a16="http://schemas.microsoft.com/office/drawing/2014/main" id="{7ED61E75-0CE2-4886-900E-3EEE49180958}"/>
              </a:ext>
            </a:extLst>
          </p:cNvPr>
          <p:cNvSpPr>
            <a:spLocks noChangeAspect="1" noChangeArrowheads="1"/>
          </p:cNvSpPr>
          <p:nvPr/>
        </p:nvSpPr>
        <p:spPr bwMode="auto">
          <a:xfrm>
            <a:off x="445295" y="11907"/>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1371600" eaLnBrk="0" fontAlgn="base" hangingPunct="0">
              <a:lnSpc>
                <a:spcPct val="100000"/>
              </a:lnSpc>
              <a:spcBef>
                <a:spcPct val="0"/>
              </a:spcBef>
              <a:spcAft>
                <a:spcPct val="0"/>
              </a:spcAft>
              <a:buNone/>
            </a:pPr>
            <a:endParaRPr lang="en-US" altLang="en-US" sz="2700">
              <a:solidFill>
                <a:prstClr val="black"/>
              </a:solidFill>
            </a:endParaRPr>
          </a:p>
        </p:txBody>
      </p:sp>
      <p:pic>
        <p:nvPicPr>
          <p:cNvPr id="40970" name="Picture 10" descr=" Đẩy mạnh tuyên truyền về bảo vệ rừng trong trường học ">
            <a:extLst>
              <a:ext uri="{FF2B5EF4-FFF2-40B4-BE49-F238E27FC236}">
                <a16:creationId xmlns:a16="http://schemas.microsoft.com/office/drawing/2014/main" id="{843DABD4-605F-478F-9CEC-C7538A9944E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6695" y="5334001"/>
            <a:ext cx="8643938" cy="4779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2" name="Picture 12" descr="Khu bảo tồn thiên nhiên là gì? Quy định pháp luật về khu bảo tồn thiên nhiên">
            <a:extLst>
              <a:ext uri="{FF2B5EF4-FFF2-40B4-BE49-F238E27FC236}">
                <a16:creationId xmlns:a16="http://schemas.microsoft.com/office/drawing/2014/main" id="{A826CA87-22AD-49C7-8D2A-CCEB08E5AB0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70170" y="5334001"/>
            <a:ext cx="9148762" cy="4779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864706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40962"/>
                                        </p:tgtEl>
                                        <p:attrNameLst>
                                          <p:attrName>style.visibility</p:attrName>
                                        </p:attrNameLst>
                                      </p:cBhvr>
                                      <p:to>
                                        <p:strVal val="visible"/>
                                      </p:to>
                                    </p:set>
                                    <p:animEffect transition="in" filter="wipe(down)">
                                      <p:cBhvr>
                                        <p:cTn id="7" dur="500"/>
                                        <p:tgtEl>
                                          <p:spTgt spid="40962"/>
                                        </p:tgtEl>
                                      </p:cBhvr>
                                    </p:animEffect>
                                  </p:childTnLst>
                                </p:cTn>
                              </p:par>
                              <p:par>
                                <p:cTn id="8" presetID="22" presetClass="entr" presetSubtype="4" fill="hold" nodeType="withEffect">
                                  <p:stCondLst>
                                    <p:cond delay="0"/>
                                  </p:stCondLst>
                                  <p:childTnLst>
                                    <p:set>
                                      <p:cBhvr>
                                        <p:cTn id="9" dur="1" fill="hold">
                                          <p:stCondLst>
                                            <p:cond delay="0"/>
                                          </p:stCondLst>
                                        </p:cTn>
                                        <p:tgtEl>
                                          <p:spTgt spid="40964"/>
                                        </p:tgtEl>
                                        <p:attrNameLst>
                                          <p:attrName>style.visibility</p:attrName>
                                        </p:attrNameLst>
                                      </p:cBhvr>
                                      <p:to>
                                        <p:strVal val="visible"/>
                                      </p:to>
                                    </p:set>
                                    <p:animEffect transition="in" filter="wipe(down)">
                                      <p:cBhvr>
                                        <p:cTn id="10" dur="500"/>
                                        <p:tgtEl>
                                          <p:spTgt spid="40964"/>
                                        </p:tgtEl>
                                      </p:cBhvr>
                                    </p:animEffect>
                                  </p:childTnLst>
                                </p:cTn>
                              </p:par>
                              <p:par>
                                <p:cTn id="11" presetID="22" presetClass="entr" presetSubtype="4"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par>
                                <p:cTn id="14" presetID="22" presetClass="entr" presetSubtype="4" fill="hold" nodeType="withEffect">
                                  <p:stCondLst>
                                    <p:cond delay="0"/>
                                  </p:stCondLst>
                                  <p:childTnLst>
                                    <p:set>
                                      <p:cBhvr>
                                        <p:cTn id="15" dur="1" fill="hold">
                                          <p:stCondLst>
                                            <p:cond delay="0"/>
                                          </p:stCondLst>
                                        </p:cTn>
                                        <p:tgtEl>
                                          <p:spTgt spid="40970"/>
                                        </p:tgtEl>
                                        <p:attrNameLst>
                                          <p:attrName>style.visibility</p:attrName>
                                        </p:attrNameLst>
                                      </p:cBhvr>
                                      <p:to>
                                        <p:strVal val="visible"/>
                                      </p:to>
                                    </p:set>
                                    <p:animEffect transition="in" filter="wipe(down)">
                                      <p:cBhvr>
                                        <p:cTn id="16" dur="500"/>
                                        <p:tgtEl>
                                          <p:spTgt spid="40970"/>
                                        </p:tgtEl>
                                      </p:cBhvr>
                                    </p:animEffect>
                                  </p:childTnLst>
                                </p:cTn>
                              </p:par>
                              <p:par>
                                <p:cTn id="17" presetID="22" presetClass="entr" presetSubtype="4" fill="hold" nodeType="withEffect">
                                  <p:stCondLst>
                                    <p:cond delay="0"/>
                                  </p:stCondLst>
                                  <p:childTnLst>
                                    <p:set>
                                      <p:cBhvr>
                                        <p:cTn id="18" dur="1" fill="hold">
                                          <p:stCondLst>
                                            <p:cond delay="0"/>
                                          </p:stCondLst>
                                        </p:cTn>
                                        <p:tgtEl>
                                          <p:spTgt spid="40972"/>
                                        </p:tgtEl>
                                        <p:attrNameLst>
                                          <p:attrName>style.visibility</p:attrName>
                                        </p:attrNameLst>
                                      </p:cBhvr>
                                      <p:to>
                                        <p:strVal val="visible"/>
                                      </p:to>
                                    </p:set>
                                    <p:animEffect transition="in" filter="wipe(down)">
                                      <p:cBhvr>
                                        <p:cTn id="19" dur="500"/>
                                        <p:tgtEl>
                                          <p:spTgt spid="409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Box 15"/>
          <p:cNvSpPr txBox="1"/>
          <p:nvPr/>
        </p:nvSpPr>
        <p:spPr>
          <a:xfrm>
            <a:off x="13227375" y="1723932"/>
            <a:ext cx="4482448" cy="766167"/>
          </a:xfrm>
          <a:prstGeom prst="roundRect">
            <a:avLst/>
          </a:prstGeom>
        </p:spPr>
        <p:style>
          <a:lnRef idx="2">
            <a:schemeClr val="accent2"/>
          </a:lnRef>
          <a:fillRef idx="1">
            <a:schemeClr val="lt1"/>
          </a:fillRef>
          <a:effectRef idx="0">
            <a:schemeClr val="accent2"/>
          </a:effectRef>
          <a:fontRef idx="minor">
            <a:schemeClr val="dk1"/>
          </a:fontRef>
        </p:style>
        <p:txBody>
          <a:bodyPr wrap="square" rtlCol="0" anchor="t">
            <a:spAutoFit/>
          </a:bodyPr>
          <a:lstStyle/>
          <a:p>
            <a:r>
              <a:rPr lang="en-US" sz="3900"/>
              <a:t>Hóa tự dưỡng là gì?</a:t>
            </a:r>
            <a:endParaRPr lang="en-US" sz="3900" dirty="0"/>
          </a:p>
        </p:txBody>
      </p:sp>
      <p:grpSp>
        <p:nvGrpSpPr>
          <p:cNvPr id="8" name="Group 7"/>
          <p:cNvGrpSpPr/>
          <p:nvPr/>
        </p:nvGrpSpPr>
        <p:grpSpPr>
          <a:xfrm>
            <a:off x="0" y="178019"/>
            <a:ext cx="15468599" cy="1577569"/>
            <a:chOff x="0" y="136931"/>
            <a:chExt cx="15468599" cy="1577569"/>
          </a:xfrm>
        </p:grpSpPr>
        <p:grpSp>
          <p:nvGrpSpPr>
            <p:cNvPr id="9" name="Group 8"/>
            <p:cNvGrpSpPr/>
            <p:nvPr/>
          </p:nvGrpSpPr>
          <p:grpSpPr>
            <a:xfrm>
              <a:off x="0" y="1158493"/>
              <a:ext cx="12744197" cy="556007"/>
              <a:chOff x="-6925" y="555852"/>
              <a:chExt cx="12744197" cy="1006248"/>
            </a:xfrm>
          </p:grpSpPr>
          <p:grpSp>
            <p:nvGrpSpPr>
              <p:cNvPr id="12" name="Group 13"/>
              <p:cNvGrpSpPr/>
              <p:nvPr/>
            </p:nvGrpSpPr>
            <p:grpSpPr>
              <a:xfrm rot="16200000">
                <a:off x="1632768" y="-1072335"/>
                <a:ext cx="994742" cy="4274127"/>
                <a:chOff x="0" y="0"/>
                <a:chExt cx="7106299" cy="14199439"/>
              </a:xfrm>
            </p:grpSpPr>
            <p:sp>
              <p:nvSpPr>
                <p:cNvPr id="20" name="Freeform 14"/>
                <p:cNvSpPr/>
                <p:nvPr/>
              </p:nvSpPr>
              <p:spPr>
                <a:xfrm>
                  <a:off x="0" y="0"/>
                  <a:ext cx="7106299" cy="7106299"/>
                </a:xfrm>
                <a:custGeom>
                  <a:avLst/>
                  <a:gdLst/>
                  <a:ahLst/>
                  <a:cxnLst/>
                  <a:rect l="l" t="t" r="r" b="b"/>
                  <a:pathLst>
                    <a:path w="7106299" h="7106299">
                      <a:moveTo>
                        <a:pt x="0" y="0"/>
                      </a:moveTo>
                      <a:lnTo>
                        <a:pt x="7106299" y="0"/>
                      </a:lnTo>
                      <a:lnTo>
                        <a:pt x="7106299" y="7106299"/>
                      </a:lnTo>
                      <a:lnTo>
                        <a:pt x="0" y="710629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1" name="Freeform 15"/>
                <p:cNvSpPr/>
                <p:nvPr/>
              </p:nvSpPr>
              <p:spPr>
                <a:xfrm>
                  <a:off x="0" y="7093139"/>
                  <a:ext cx="7106299" cy="7106299"/>
                </a:xfrm>
                <a:custGeom>
                  <a:avLst/>
                  <a:gdLst/>
                  <a:ahLst/>
                  <a:cxnLst/>
                  <a:rect l="l" t="t" r="r" b="b"/>
                  <a:pathLst>
                    <a:path w="7106299" h="7106299">
                      <a:moveTo>
                        <a:pt x="0" y="0"/>
                      </a:moveTo>
                      <a:lnTo>
                        <a:pt x="7106299" y="0"/>
                      </a:lnTo>
                      <a:lnTo>
                        <a:pt x="7106299" y="7106300"/>
                      </a:lnTo>
                      <a:lnTo>
                        <a:pt x="0" y="71063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grpSp>
            <p:nvGrpSpPr>
              <p:cNvPr id="13" name="Group 13"/>
              <p:cNvGrpSpPr/>
              <p:nvPr/>
            </p:nvGrpSpPr>
            <p:grpSpPr>
              <a:xfrm rot="16200000">
                <a:off x="5830693" y="-1072816"/>
                <a:ext cx="994742" cy="4274127"/>
                <a:chOff x="0" y="0"/>
                <a:chExt cx="7106299" cy="14199439"/>
              </a:xfrm>
            </p:grpSpPr>
            <p:sp>
              <p:nvSpPr>
                <p:cNvPr id="18" name="Freeform 14"/>
                <p:cNvSpPr/>
                <p:nvPr/>
              </p:nvSpPr>
              <p:spPr>
                <a:xfrm>
                  <a:off x="0" y="0"/>
                  <a:ext cx="7106299" cy="7106299"/>
                </a:xfrm>
                <a:custGeom>
                  <a:avLst/>
                  <a:gdLst/>
                  <a:ahLst/>
                  <a:cxnLst/>
                  <a:rect l="l" t="t" r="r" b="b"/>
                  <a:pathLst>
                    <a:path w="7106299" h="7106299">
                      <a:moveTo>
                        <a:pt x="0" y="0"/>
                      </a:moveTo>
                      <a:lnTo>
                        <a:pt x="7106299" y="0"/>
                      </a:lnTo>
                      <a:lnTo>
                        <a:pt x="7106299" y="7106299"/>
                      </a:lnTo>
                      <a:lnTo>
                        <a:pt x="0" y="710629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9" name="Freeform 15"/>
                <p:cNvSpPr/>
                <p:nvPr/>
              </p:nvSpPr>
              <p:spPr>
                <a:xfrm>
                  <a:off x="0" y="7093139"/>
                  <a:ext cx="7106299" cy="7106299"/>
                </a:xfrm>
                <a:custGeom>
                  <a:avLst/>
                  <a:gdLst/>
                  <a:ahLst/>
                  <a:cxnLst/>
                  <a:rect l="l" t="t" r="r" b="b"/>
                  <a:pathLst>
                    <a:path w="7106299" h="7106299">
                      <a:moveTo>
                        <a:pt x="0" y="0"/>
                      </a:moveTo>
                      <a:lnTo>
                        <a:pt x="7106299" y="0"/>
                      </a:lnTo>
                      <a:lnTo>
                        <a:pt x="7106299" y="7106300"/>
                      </a:lnTo>
                      <a:lnTo>
                        <a:pt x="0" y="71063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grpSp>
            <p:nvGrpSpPr>
              <p:cNvPr id="14" name="Group 13"/>
              <p:cNvGrpSpPr/>
              <p:nvPr/>
            </p:nvGrpSpPr>
            <p:grpSpPr>
              <a:xfrm rot="16200000">
                <a:off x="10102838" y="-1083841"/>
                <a:ext cx="994742" cy="4274127"/>
                <a:chOff x="0" y="0"/>
                <a:chExt cx="7106299" cy="14199439"/>
              </a:xfrm>
            </p:grpSpPr>
            <p:sp>
              <p:nvSpPr>
                <p:cNvPr id="15" name="Freeform 14"/>
                <p:cNvSpPr/>
                <p:nvPr/>
              </p:nvSpPr>
              <p:spPr>
                <a:xfrm>
                  <a:off x="0" y="0"/>
                  <a:ext cx="7106299" cy="7106299"/>
                </a:xfrm>
                <a:custGeom>
                  <a:avLst/>
                  <a:gdLst/>
                  <a:ahLst/>
                  <a:cxnLst/>
                  <a:rect l="l" t="t" r="r" b="b"/>
                  <a:pathLst>
                    <a:path w="7106299" h="7106299">
                      <a:moveTo>
                        <a:pt x="0" y="0"/>
                      </a:moveTo>
                      <a:lnTo>
                        <a:pt x="7106299" y="0"/>
                      </a:lnTo>
                      <a:lnTo>
                        <a:pt x="7106299" y="7106299"/>
                      </a:lnTo>
                      <a:lnTo>
                        <a:pt x="0" y="710629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7" name="Freeform 15"/>
                <p:cNvSpPr/>
                <p:nvPr/>
              </p:nvSpPr>
              <p:spPr>
                <a:xfrm>
                  <a:off x="0" y="7093139"/>
                  <a:ext cx="7106299" cy="7106299"/>
                </a:xfrm>
                <a:custGeom>
                  <a:avLst/>
                  <a:gdLst/>
                  <a:ahLst/>
                  <a:cxnLst/>
                  <a:rect l="l" t="t" r="r" b="b"/>
                  <a:pathLst>
                    <a:path w="7106299" h="7106299">
                      <a:moveTo>
                        <a:pt x="0" y="0"/>
                      </a:moveTo>
                      <a:lnTo>
                        <a:pt x="7106299" y="0"/>
                      </a:lnTo>
                      <a:lnTo>
                        <a:pt x="7106299" y="7106300"/>
                      </a:lnTo>
                      <a:lnTo>
                        <a:pt x="0" y="71063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grpSp>
        <p:sp>
          <p:nvSpPr>
            <p:cNvPr id="10" name="Rectangle 9"/>
            <p:cNvSpPr/>
            <p:nvPr/>
          </p:nvSpPr>
          <p:spPr>
            <a:xfrm>
              <a:off x="88113" y="136931"/>
              <a:ext cx="2134302" cy="83099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4800" b="1" i="0" u="none" strike="noStrike" kern="1200" cap="none" spc="0" normalizeH="0" baseline="0" noProof="0" dirty="0">
                  <a:ln>
                    <a:solidFill>
                      <a:srgbClr val="CC9900"/>
                    </a:solidFill>
                  </a:ln>
                  <a:solidFill>
                    <a:srgbClr val="CC9900"/>
                  </a:solidFill>
                  <a:effectLst/>
                  <a:uLnTx/>
                  <a:uFillTx/>
                  <a:latin typeface="Calibri"/>
                  <a:ea typeface="+mn-ea"/>
                  <a:cs typeface="Times New Roman" panose="02020603050405020304" pitchFamily="18" charset="0"/>
                </a:rPr>
                <a:t>BÀI 15: </a:t>
              </a:r>
              <a:endParaRPr kumimoji="0" lang="en-US" sz="4800" b="0" i="0" u="none" strike="noStrike" kern="1200" cap="none" spc="0" normalizeH="0" baseline="0" noProof="0" dirty="0">
                <a:ln>
                  <a:solidFill>
                    <a:srgbClr val="CC9900"/>
                  </a:solidFill>
                </a:ln>
                <a:solidFill>
                  <a:srgbClr val="CC9900"/>
                </a:solidFill>
                <a:effectLst/>
                <a:uLnTx/>
                <a:uFillTx/>
                <a:latin typeface="Calibri"/>
                <a:ea typeface="+mn-ea"/>
                <a:cs typeface="+mn-cs"/>
              </a:endParaRPr>
            </a:p>
          </p:txBody>
        </p:sp>
        <p:sp>
          <p:nvSpPr>
            <p:cNvPr id="11" name="TextBox 6"/>
            <p:cNvSpPr txBox="1"/>
            <p:nvPr/>
          </p:nvSpPr>
          <p:spPr>
            <a:xfrm>
              <a:off x="1816180" y="256875"/>
              <a:ext cx="13652419" cy="738664"/>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800" b="1" i="0" u="none" strike="noStrike" kern="1200" cap="none" spc="0" normalizeH="0" baseline="0" noProof="0" dirty="0">
                  <a:ln>
                    <a:solidFill>
                      <a:srgbClr val="CC9900"/>
                    </a:solidFill>
                  </a:ln>
                  <a:solidFill>
                    <a:srgbClr val="CC9900"/>
                  </a:solidFill>
                  <a:effectLst/>
                  <a:uLnTx/>
                  <a:uFillTx/>
                  <a:latin typeface="Calibri"/>
                  <a:ea typeface="Calibri" panose="020F0502020204030204" pitchFamily="34" charset="0"/>
                  <a:cs typeface="+mn-cs"/>
                </a:rPr>
                <a:t>TỔNG HỢP CÁC CHẤT VÀ TÍCH LŨY NĂNG LƯỢNG</a:t>
              </a:r>
              <a:endParaRPr kumimoji="0" lang="en-US" sz="4800" b="0" i="0" u="none" strike="noStrike" kern="1200" cap="none" spc="0" normalizeH="0" baseline="0" noProof="0" dirty="0">
                <a:ln>
                  <a:solidFill>
                    <a:srgbClr val="CC9900"/>
                  </a:solidFill>
                </a:ln>
                <a:solidFill>
                  <a:srgbClr val="CC9900"/>
                </a:solidFill>
                <a:effectLst/>
                <a:uLnTx/>
                <a:uFillTx/>
                <a:latin typeface="Calibri"/>
                <a:ea typeface="Baloo Chettan"/>
                <a:cs typeface="Baloo Chettan"/>
                <a:sym typeface="Baloo Chettan"/>
              </a:endParaRPr>
            </a:p>
          </p:txBody>
        </p:sp>
      </p:grpSp>
      <p:sp>
        <p:nvSpPr>
          <p:cNvPr id="22" name="Rectangle 21">
            <a:extLst>
              <a:ext uri="{FF2B5EF4-FFF2-40B4-BE49-F238E27FC236}">
                <a16:creationId xmlns:a16="http://schemas.microsoft.com/office/drawing/2014/main" id="{7445AA51-C950-407E-B4CA-DBA0079F9294}"/>
              </a:ext>
            </a:extLst>
          </p:cNvPr>
          <p:cNvSpPr>
            <a:spLocks noChangeArrowheads="1"/>
          </p:cNvSpPr>
          <p:nvPr/>
        </p:nvSpPr>
        <p:spPr bwMode="auto">
          <a:xfrm>
            <a:off x="-59003" y="1782213"/>
            <a:ext cx="14186452" cy="141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4400" b="1" dirty="0">
                <a:solidFill>
                  <a:srgbClr val="0070C0"/>
                </a:solidFill>
                <a:latin typeface="Calibri" panose="020F0502020204030204"/>
                <a:cs typeface="Times New Roman" panose="02020603050405020304" pitchFamily="18" charset="0"/>
              </a:rPr>
              <a:t>III. HÓA TỔNG HỢP VÀ QUANG TỔNG HỢP Ở VI KHUẨN</a:t>
            </a:r>
            <a:endParaRPr lang="en-US" altLang="en-US" sz="4400" dirty="0">
              <a:solidFill>
                <a:srgbClr val="0070C0"/>
              </a:solidFill>
              <a:latin typeface="Calibri" panose="020F0502020204030204"/>
              <a:cs typeface="Times New Roman" panose="02020603050405020304" pitchFamily="18" charset="0"/>
            </a:endParaRPr>
          </a:p>
          <a:p>
            <a:pPr>
              <a:lnSpc>
                <a:spcPct val="100000"/>
              </a:lnSpc>
              <a:spcBef>
                <a:spcPct val="0"/>
              </a:spcBef>
              <a:buFontTx/>
              <a:buNone/>
            </a:pPr>
            <a:endParaRPr lang="en-US" altLang="en-US" sz="4200" b="1" dirty="0">
              <a:solidFill>
                <a:srgbClr val="C00000"/>
              </a:solidFill>
              <a:latin typeface="Times New Roman" panose="02020603050405020304" pitchFamily="18" charset="0"/>
              <a:cs typeface="Times New Roman" panose="02020603050405020304" pitchFamily="18" charset="0"/>
            </a:endParaRPr>
          </a:p>
        </p:txBody>
      </p:sp>
      <p:sp>
        <p:nvSpPr>
          <p:cNvPr id="23" name="Content Placeholder 2">
            <a:extLst>
              <a:ext uri="{FF2B5EF4-FFF2-40B4-BE49-F238E27FC236}">
                <a16:creationId xmlns:a16="http://schemas.microsoft.com/office/drawing/2014/main" id="{464D2C3E-687C-4150-95AD-D32F4538B588}"/>
              </a:ext>
            </a:extLst>
          </p:cNvPr>
          <p:cNvSpPr>
            <a:spLocks noGrp="1"/>
          </p:cNvSpPr>
          <p:nvPr>
            <p:ph idx="1"/>
          </p:nvPr>
        </p:nvSpPr>
        <p:spPr>
          <a:xfrm>
            <a:off x="609600" y="2740927"/>
            <a:ext cx="16464728" cy="1913355"/>
          </a:xfrm>
        </p:spPr>
        <p:txBody>
          <a:bodyPr>
            <a:normAutofit/>
          </a:bodyPr>
          <a:lstStyle/>
          <a:p>
            <a:pPr marL="0" indent="0" algn="just">
              <a:buNone/>
            </a:pPr>
            <a:r>
              <a:rPr lang="vi-VN" sz="3068" b="1" dirty="0">
                <a:latin typeface="Cambria" panose="02040503050406030204" pitchFamily="18" charset="0"/>
                <a:ea typeface="Cambria" panose="02040503050406030204" pitchFamily="18" charset="0"/>
              </a:rPr>
              <a:t>Hóa tự dưỡng:</a:t>
            </a:r>
          </a:p>
          <a:p>
            <a:pPr marL="0" indent="0" algn="just">
              <a:buNone/>
            </a:pPr>
            <a:r>
              <a:rPr lang="vi-VN" sz="3068">
                <a:latin typeface="Cambria" panose="02040503050406030204" pitchFamily="18" charset="0"/>
                <a:ea typeface="Cambria" panose="02040503050406030204" pitchFamily="18" charset="0"/>
              </a:rPr>
              <a:t>- </a:t>
            </a:r>
            <a:r>
              <a:rPr lang="en-US" sz="3068">
                <a:latin typeface="Cambria" panose="02040503050406030204" pitchFamily="18" charset="0"/>
                <a:ea typeface="Cambria" panose="02040503050406030204" pitchFamily="18" charset="0"/>
              </a:rPr>
              <a:t>VSV c</a:t>
            </a:r>
            <a:r>
              <a:rPr lang="vi-VN" sz="3068">
                <a:latin typeface="Cambria" panose="02040503050406030204" pitchFamily="18" charset="0"/>
                <a:ea typeface="Cambria" panose="02040503050406030204" pitchFamily="18" charset="0"/>
              </a:rPr>
              <a:t>ó </a:t>
            </a:r>
            <a:r>
              <a:rPr lang="vi-VN" sz="3068" dirty="0">
                <a:latin typeface="Cambria" panose="02040503050406030204" pitchFamily="18" charset="0"/>
                <a:ea typeface="Cambria" panose="02040503050406030204" pitchFamily="18" charset="0"/>
              </a:rPr>
              <a:t>thể </a:t>
            </a:r>
            <a:r>
              <a:rPr lang="vi-VN" sz="3068" b="1" dirty="0">
                <a:latin typeface="Cambria" panose="02040503050406030204" pitchFamily="18" charset="0"/>
                <a:ea typeface="Cambria" panose="02040503050406030204" pitchFamily="18" charset="0"/>
              </a:rPr>
              <a:t>OXH </a:t>
            </a:r>
            <a:r>
              <a:rPr lang="vi-VN" sz="3068" dirty="0">
                <a:latin typeface="Cambria" panose="02040503050406030204" pitchFamily="18" charset="0"/>
                <a:ea typeface="Cambria" panose="02040503050406030204" pitchFamily="18" charset="0"/>
              </a:rPr>
              <a:t>các hợp </a:t>
            </a:r>
            <a:r>
              <a:rPr lang="vi-VN" sz="3068" b="1" u="sng" dirty="0">
                <a:latin typeface="Cambria" panose="02040503050406030204" pitchFamily="18" charset="0"/>
                <a:ea typeface="Cambria" panose="02040503050406030204" pitchFamily="18" charset="0"/>
              </a:rPr>
              <a:t>chất vô cơ </a:t>
            </a:r>
            <a:r>
              <a:rPr lang="vi-VN" sz="3068" dirty="0">
                <a:latin typeface="Cambria" panose="02040503050406030204" pitchFamily="18" charset="0"/>
                <a:ea typeface="Cambria" panose="02040503050406030204" pitchFamily="18" charset="0"/>
              </a:rPr>
              <a:t>để giải phóng </a:t>
            </a:r>
            <a:r>
              <a:rPr lang="vi-VN" sz="3068" b="1" u="sng" dirty="0">
                <a:latin typeface="Cambria" panose="02040503050406030204" pitchFamily="18" charset="0"/>
                <a:ea typeface="Cambria" panose="02040503050406030204" pitchFamily="18" charset="0"/>
              </a:rPr>
              <a:t>năng lượng </a:t>
            </a:r>
            <a:r>
              <a:rPr lang="vi-VN" sz="3068" dirty="0">
                <a:latin typeface="Cambria" panose="02040503050406030204" pitchFamily="18" charset="0"/>
                <a:ea typeface="Cambria" panose="02040503050406030204" pitchFamily="18" charset="0"/>
                <a:sym typeface="Wingdings" panose="05000000000000000000" pitchFamily="2" charset="2"/>
              </a:rPr>
              <a:t> dùng </a:t>
            </a:r>
            <a:r>
              <a:rPr lang="vi-VN" sz="3068">
                <a:latin typeface="Cambria" panose="02040503050406030204" pitchFamily="18" charset="0"/>
                <a:ea typeface="Cambria" panose="02040503050406030204" pitchFamily="18" charset="0"/>
                <a:sym typeface="Wingdings" panose="05000000000000000000" pitchFamily="2" charset="2"/>
              </a:rPr>
              <a:t>để </a:t>
            </a:r>
            <a:r>
              <a:rPr lang="en-US" sz="3068">
                <a:latin typeface="Cambria" panose="02040503050406030204" pitchFamily="18" charset="0"/>
                <a:ea typeface="Cambria" panose="02040503050406030204" pitchFamily="18" charset="0"/>
                <a:sym typeface="Wingdings" panose="05000000000000000000" pitchFamily="2" charset="2"/>
              </a:rPr>
              <a:t> </a:t>
            </a:r>
            <a:r>
              <a:rPr lang="en-US" sz="3068" b="1">
                <a:latin typeface="Cambria" panose="02040503050406030204" pitchFamily="18" charset="0"/>
                <a:ea typeface="Cambria" panose="02040503050406030204" pitchFamily="18" charset="0"/>
                <a:sym typeface="Wingdings" panose="05000000000000000000" pitchFamily="2" charset="2"/>
              </a:rPr>
              <a:t>đồng hóa </a:t>
            </a:r>
            <a:r>
              <a:rPr lang="vi-VN" sz="3068" b="1">
                <a:latin typeface="Cambria" panose="02040503050406030204" pitchFamily="18" charset="0"/>
                <a:ea typeface="Cambria" panose="02040503050406030204" pitchFamily="18" charset="0"/>
                <a:sym typeface="Wingdings" panose="05000000000000000000" pitchFamily="2" charset="2"/>
              </a:rPr>
              <a:t>cố </a:t>
            </a:r>
            <a:r>
              <a:rPr lang="vi-VN" sz="3068" b="1" dirty="0">
                <a:latin typeface="Cambria" panose="02040503050406030204" pitchFamily="18" charset="0"/>
                <a:ea typeface="Cambria" panose="02040503050406030204" pitchFamily="18" charset="0"/>
                <a:sym typeface="Wingdings" panose="05000000000000000000" pitchFamily="2" charset="2"/>
              </a:rPr>
              <a:t>định </a:t>
            </a:r>
            <a:r>
              <a:rPr lang="vi-VN" sz="3068" b="1">
                <a:latin typeface="Cambria" panose="02040503050406030204" pitchFamily="18" charset="0"/>
                <a:ea typeface="Cambria" panose="02040503050406030204" pitchFamily="18" charset="0"/>
                <a:sym typeface="Wingdings" panose="05000000000000000000" pitchFamily="2" charset="2"/>
              </a:rPr>
              <a:t>CO2 </a:t>
            </a:r>
            <a:r>
              <a:rPr lang="en-US" sz="3068">
                <a:latin typeface="Cambria" panose="02040503050406030204" pitchFamily="18" charset="0"/>
                <a:ea typeface="Cambria" panose="02040503050406030204" pitchFamily="18" charset="0"/>
                <a:sym typeface="Wingdings" panose="05000000000000000000" pitchFamily="2" charset="2"/>
              </a:rPr>
              <a:t>(</a:t>
            </a:r>
            <a:r>
              <a:rPr lang="vi-VN" sz="3068">
                <a:latin typeface="Cambria" panose="02040503050406030204" pitchFamily="18" charset="0"/>
                <a:ea typeface="Cambria" panose="02040503050406030204" pitchFamily="18" charset="0"/>
                <a:sym typeface="Wingdings" panose="05000000000000000000" pitchFamily="2" charset="2"/>
              </a:rPr>
              <a:t>cố định CO2 </a:t>
            </a:r>
            <a:r>
              <a:rPr lang="en-US" sz="3068">
                <a:latin typeface="Cambria" panose="02040503050406030204" pitchFamily="18" charset="0"/>
                <a:ea typeface="Cambria" panose="02040503050406030204" pitchFamily="18" charset="0"/>
                <a:sym typeface="Wingdings" panose="05000000000000000000" pitchFamily="2" charset="2"/>
              </a:rPr>
              <a:t>) </a:t>
            </a:r>
            <a:r>
              <a:rPr lang="vi-VN" sz="3068">
                <a:latin typeface="Cambria" panose="02040503050406030204" pitchFamily="18" charset="0"/>
                <a:ea typeface="Cambria" panose="02040503050406030204" pitchFamily="18" charset="0"/>
                <a:sym typeface="Wingdings" panose="05000000000000000000" pitchFamily="2" charset="2"/>
              </a:rPr>
              <a:t>thành </a:t>
            </a:r>
            <a:r>
              <a:rPr lang="vi-VN" sz="3068" dirty="0">
                <a:latin typeface="Cambria" panose="02040503050406030204" pitchFamily="18" charset="0"/>
                <a:ea typeface="Cambria" panose="02040503050406030204" pitchFamily="18" charset="0"/>
                <a:sym typeface="Wingdings" panose="05000000000000000000" pitchFamily="2" charset="2"/>
              </a:rPr>
              <a:t>chất hữu cơ</a:t>
            </a:r>
            <a:endParaRPr lang="en-US" sz="3068" dirty="0">
              <a:latin typeface="Cambria" panose="02040503050406030204" pitchFamily="18" charset="0"/>
              <a:ea typeface="Cambria" panose="02040503050406030204" pitchFamily="18" charset="0"/>
            </a:endParaRPr>
          </a:p>
        </p:txBody>
      </p:sp>
      <p:pic>
        <p:nvPicPr>
          <p:cNvPr id="24" name="Picture 23">
            <a:extLst>
              <a:ext uri="{FF2B5EF4-FFF2-40B4-BE49-F238E27FC236}">
                <a16:creationId xmlns:a16="http://schemas.microsoft.com/office/drawing/2014/main" id="{3EF94146-E173-4EE0-ADAA-C1AF04F30352}"/>
              </a:ext>
            </a:extLst>
          </p:cNvPr>
          <p:cNvPicPr>
            <a:picLocks noChangeAspect="1"/>
          </p:cNvPicPr>
          <p:nvPr/>
        </p:nvPicPr>
        <p:blipFill>
          <a:blip r:embed="rId4"/>
          <a:stretch>
            <a:fillRect/>
          </a:stretch>
        </p:blipFill>
        <p:spPr>
          <a:xfrm>
            <a:off x="925384" y="4549182"/>
            <a:ext cx="8523416" cy="3295520"/>
          </a:xfrm>
          <a:prstGeom prst="rect">
            <a:avLst/>
          </a:prstGeom>
        </p:spPr>
      </p:pic>
      <p:pic>
        <p:nvPicPr>
          <p:cNvPr id="25" name="Picture 24">
            <a:extLst>
              <a:ext uri="{FF2B5EF4-FFF2-40B4-BE49-F238E27FC236}">
                <a16:creationId xmlns:a16="http://schemas.microsoft.com/office/drawing/2014/main" id="{7DF15D54-0ACB-4A35-B5EF-C9BE232123F0}"/>
              </a:ext>
            </a:extLst>
          </p:cNvPr>
          <p:cNvPicPr>
            <a:picLocks noChangeAspect="1"/>
          </p:cNvPicPr>
          <p:nvPr/>
        </p:nvPicPr>
        <p:blipFill>
          <a:blip r:embed="rId5"/>
          <a:stretch>
            <a:fillRect/>
          </a:stretch>
        </p:blipFill>
        <p:spPr>
          <a:xfrm>
            <a:off x="1524000" y="7865471"/>
            <a:ext cx="7696200" cy="2243451"/>
          </a:xfrm>
          <a:prstGeom prst="rect">
            <a:avLst/>
          </a:prstGeom>
        </p:spPr>
      </p:pic>
      <p:sp>
        <p:nvSpPr>
          <p:cNvPr id="26" name="Text Box 15">
            <a:extLst>
              <a:ext uri="{FF2B5EF4-FFF2-40B4-BE49-F238E27FC236}">
                <a16:creationId xmlns:a16="http://schemas.microsoft.com/office/drawing/2014/main" id="{F2DD909B-D251-4E3F-9F28-EEB29060374C}"/>
              </a:ext>
            </a:extLst>
          </p:cNvPr>
          <p:cNvSpPr txBox="1"/>
          <p:nvPr/>
        </p:nvSpPr>
        <p:spPr>
          <a:xfrm>
            <a:off x="9695514" y="4409920"/>
            <a:ext cx="7987648" cy="3422213"/>
          </a:xfrm>
          <a:prstGeom prst="roundRect">
            <a:avLst/>
          </a:prstGeom>
        </p:spPr>
        <p:style>
          <a:lnRef idx="2">
            <a:schemeClr val="accent2"/>
          </a:lnRef>
          <a:fillRef idx="1">
            <a:schemeClr val="lt1"/>
          </a:fillRef>
          <a:effectRef idx="0">
            <a:schemeClr val="accent2"/>
          </a:effectRef>
          <a:fontRef idx="minor">
            <a:schemeClr val="dk1"/>
          </a:fontRef>
        </p:style>
        <p:txBody>
          <a:bodyPr wrap="square" rtlCol="0" anchor="t">
            <a:spAutoFit/>
          </a:bodyPr>
          <a:lstStyle/>
          <a:p>
            <a:r>
              <a:rPr lang="en-US" sz="3900"/>
              <a:t>Các nhóm VK hóa tổng hợp chủ yếu là:</a:t>
            </a:r>
          </a:p>
          <a:p>
            <a:pPr marL="571500" indent="-571500">
              <a:buFontTx/>
              <a:buChar char="-"/>
            </a:pPr>
            <a:r>
              <a:rPr lang="en-US" sz="3900"/>
              <a:t>Nhóm VK oxh lưu huỳnh</a:t>
            </a:r>
          </a:p>
          <a:p>
            <a:pPr marL="571500" indent="-571500">
              <a:buFontTx/>
              <a:buChar char="-"/>
            </a:pPr>
            <a:r>
              <a:rPr lang="en-US" sz="3900"/>
              <a:t>Nhóm VK oxh nitrogen</a:t>
            </a:r>
          </a:p>
          <a:p>
            <a:pPr marL="571500" indent="-571500">
              <a:buFontTx/>
              <a:buChar char="-"/>
            </a:pPr>
            <a:r>
              <a:rPr lang="en-US" sz="3900"/>
              <a:t>Nhóm VK oxh sắt</a:t>
            </a:r>
            <a:endParaRPr lang="en-US" sz="3900" dirty="0"/>
          </a:p>
        </p:txBody>
      </p:sp>
    </p:spTree>
    <p:extLst>
      <p:ext uri="{BB962C8B-B14F-4D97-AF65-F5344CB8AC3E}">
        <p14:creationId xmlns:p14="http://schemas.microsoft.com/office/powerpoint/2010/main" val="247546332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2" grpId="0"/>
      <p:bldP spid="2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62D16"/>
        </a:solidFill>
        <a:effectLst/>
      </p:bgPr>
    </p:bg>
    <p:spTree>
      <p:nvGrpSpPr>
        <p:cNvPr id="1" name=""/>
        <p:cNvGrpSpPr/>
        <p:nvPr/>
      </p:nvGrpSpPr>
      <p:grpSpPr>
        <a:xfrm>
          <a:off x="0" y="0"/>
          <a:ext cx="0" cy="0"/>
          <a:chOff x="0" y="0"/>
          <a:chExt cx="0" cy="0"/>
        </a:xfrm>
      </p:grpSpPr>
      <p:sp>
        <p:nvSpPr>
          <p:cNvPr id="2" name="TextBox 2"/>
          <p:cNvSpPr txBox="1"/>
          <p:nvPr/>
        </p:nvSpPr>
        <p:spPr>
          <a:xfrm>
            <a:off x="1449532" y="293709"/>
            <a:ext cx="10508424" cy="1474763"/>
          </a:xfrm>
          <a:prstGeom prst="rect">
            <a:avLst/>
          </a:prstGeom>
        </p:spPr>
        <p:txBody>
          <a:bodyPr lIns="0" tIns="0" rIns="0" bIns="0" rtlCol="0" anchor="t">
            <a:spAutoFit/>
          </a:bodyPr>
          <a:lstStyle/>
          <a:p>
            <a:pPr marL="0" lvl="0" indent="0" algn="l">
              <a:lnSpc>
                <a:spcPts val="11479"/>
              </a:lnSpc>
            </a:pPr>
            <a:r>
              <a:rPr lang="en-US" sz="11500" b="1" dirty="0" err="1">
                <a:solidFill>
                  <a:srgbClr val="FFE23E"/>
                </a:solidFill>
                <a:ea typeface="Baloo Chettan"/>
                <a:cs typeface="Baloo Chettan"/>
                <a:sym typeface="Baloo Chettan"/>
              </a:rPr>
              <a:t>Nội</a:t>
            </a:r>
            <a:r>
              <a:rPr lang="en-US" sz="11500" b="1" dirty="0">
                <a:solidFill>
                  <a:srgbClr val="FFE23E"/>
                </a:solidFill>
                <a:ea typeface="Baloo Chettan"/>
                <a:cs typeface="Baloo Chettan"/>
                <a:sym typeface="Baloo Chettan"/>
              </a:rPr>
              <a:t> dung:</a:t>
            </a:r>
          </a:p>
        </p:txBody>
      </p:sp>
      <p:sp>
        <p:nvSpPr>
          <p:cNvPr id="3" name="AutoShape 3"/>
          <p:cNvSpPr/>
          <p:nvPr/>
        </p:nvSpPr>
        <p:spPr>
          <a:xfrm flipV="1">
            <a:off x="1477241" y="2700202"/>
            <a:ext cx="11705358" cy="4897"/>
          </a:xfrm>
          <a:prstGeom prst="line">
            <a:avLst/>
          </a:prstGeom>
          <a:ln w="19050" cap="rnd">
            <a:solidFill>
              <a:srgbClr val="F5F5F5"/>
            </a:solidFill>
            <a:prstDash val="solid"/>
            <a:headEnd type="none" w="sm" len="sm"/>
            <a:tailEnd type="none" w="sm" len="sm"/>
          </a:ln>
        </p:spPr>
      </p:sp>
      <p:sp>
        <p:nvSpPr>
          <p:cNvPr id="4" name="TextBox 4"/>
          <p:cNvSpPr txBox="1"/>
          <p:nvPr/>
        </p:nvSpPr>
        <p:spPr>
          <a:xfrm>
            <a:off x="1504950" y="1873921"/>
            <a:ext cx="12134850" cy="615553"/>
          </a:xfrm>
          <a:prstGeom prst="rect">
            <a:avLst/>
          </a:prstGeom>
        </p:spPr>
        <p:txBody>
          <a:bodyPr wrap="square" lIns="0" tIns="0" rIns="0" bIns="0" rtlCol="0" anchor="t">
            <a:spAutoFit/>
          </a:bodyPr>
          <a:lstStyle/>
          <a:p>
            <a:pPr lvl="0">
              <a:lnSpc>
                <a:spcPts val="4763"/>
              </a:lnSpc>
            </a:pPr>
            <a:r>
              <a:rPr lang="en-US" altLang="en-US" sz="4400" b="1" dirty="0">
                <a:ln>
                  <a:solidFill>
                    <a:srgbClr val="FFFF00"/>
                  </a:solidFill>
                </a:ln>
                <a:solidFill>
                  <a:srgbClr val="FFFF00"/>
                </a:solidFill>
                <a:cs typeface="Times New Roman" panose="02020603050405020304" pitchFamily="18" charset="0"/>
              </a:rPr>
              <a:t>I. KHÁI NIỆM TỔNG HỢP CÁC CHẤT TRONG TẾ BÀO</a:t>
            </a:r>
            <a:endParaRPr lang="en-US" sz="4800" dirty="0">
              <a:ln>
                <a:solidFill>
                  <a:srgbClr val="FFFF00"/>
                </a:solidFill>
              </a:ln>
              <a:solidFill>
                <a:srgbClr val="FFFF00"/>
              </a:solidFill>
              <a:ea typeface="Glacial Indifference"/>
              <a:cs typeface="Glacial Indifference"/>
              <a:sym typeface="Glacial Indifference"/>
            </a:endParaRPr>
          </a:p>
        </p:txBody>
      </p:sp>
      <p:sp>
        <p:nvSpPr>
          <p:cNvPr id="5" name="AutoShape 5"/>
          <p:cNvSpPr/>
          <p:nvPr/>
        </p:nvSpPr>
        <p:spPr>
          <a:xfrm>
            <a:off x="1428750" y="3771900"/>
            <a:ext cx="11753850" cy="0"/>
          </a:xfrm>
          <a:prstGeom prst="line">
            <a:avLst/>
          </a:prstGeom>
          <a:ln w="19050" cap="rnd">
            <a:solidFill>
              <a:srgbClr val="F5F5F5"/>
            </a:solidFill>
            <a:prstDash val="solid"/>
            <a:headEnd type="none" w="sm" len="sm"/>
            <a:tailEnd type="none" w="sm" len="sm"/>
          </a:ln>
        </p:spPr>
      </p:sp>
      <p:sp>
        <p:nvSpPr>
          <p:cNvPr id="6" name="TextBox 6"/>
          <p:cNvSpPr txBox="1"/>
          <p:nvPr/>
        </p:nvSpPr>
        <p:spPr>
          <a:xfrm>
            <a:off x="1428750" y="2893014"/>
            <a:ext cx="10508424" cy="609398"/>
          </a:xfrm>
          <a:prstGeom prst="rect">
            <a:avLst/>
          </a:prstGeom>
        </p:spPr>
        <p:txBody>
          <a:bodyPr lIns="0" tIns="0" rIns="0" bIns="0" rtlCol="0" anchor="t">
            <a:spAutoFit/>
          </a:bodyPr>
          <a:lstStyle/>
          <a:p>
            <a:pPr lvl="0" fontAlgn="base">
              <a:lnSpc>
                <a:spcPct val="90000"/>
              </a:lnSpc>
              <a:spcBef>
                <a:spcPts val="1000"/>
              </a:spcBef>
              <a:spcAft>
                <a:spcPct val="0"/>
              </a:spcAft>
            </a:pPr>
            <a:r>
              <a:rPr lang="en-US" altLang="en-US" sz="4400" b="1" dirty="0">
                <a:solidFill>
                  <a:srgbClr val="FFFF00"/>
                </a:solidFill>
                <a:cs typeface="Times New Roman" panose="02020603050405020304" pitchFamily="18" charset="0"/>
              </a:rPr>
              <a:t>II. QUANG HỢP</a:t>
            </a:r>
            <a:endParaRPr lang="en-US" altLang="en-US" sz="4400" dirty="0">
              <a:solidFill>
                <a:srgbClr val="FFFF00"/>
              </a:solidFill>
              <a:cs typeface="Times New Roman" panose="02020603050405020304" pitchFamily="18" charset="0"/>
            </a:endParaRPr>
          </a:p>
        </p:txBody>
      </p:sp>
      <p:sp>
        <p:nvSpPr>
          <p:cNvPr id="7" name="AutoShape 7"/>
          <p:cNvSpPr/>
          <p:nvPr/>
        </p:nvSpPr>
        <p:spPr>
          <a:xfrm flipV="1">
            <a:off x="2029691" y="4633403"/>
            <a:ext cx="11152908" cy="21134"/>
          </a:xfrm>
          <a:prstGeom prst="line">
            <a:avLst/>
          </a:prstGeom>
          <a:ln w="19050" cap="rnd">
            <a:solidFill>
              <a:srgbClr val="F5F5F5"/>
            </a:solidFill>
            <a:prstDash val="solid"/>
            <a:headEnd type="none" w="sm" len="sm"/>
            <a:tailEnd type="none" w="sm" len="sm"/>
          </a:ln>
        </p:spPr>
      </p:sp>
      <p:sp>
        <p:nvSpPr>
          <p:cNvPr id="8" name="TextBox 8"/>
          <p:cNvSpPr txBox="1"/>
          <p:nvPr/>
        </p:nvSpPr>
        <p:spPr>
          <a:xfrm>
            <a:off x="2043546" y="3962086"/>
            <a:ext cx="7252854" cy="615553"/>
          </a:xfrm>
          <a:prstGeom prst="rect">
            <a:avLst/>
          </a:prstGeom>
        </p:spPr>
        <p:txBody>
          <a:bodyPr wrap="square" lIns="0" tIns="0" rIns="0" bIns="0" rtlCol="0" anchor="t">
            <a:spAutoFit/>
          </a:bodyPr>
          <a:lstStyle/>
          <a:p>
            <a:pPr lvl="0">
              <a:lnSpc>
                <a:spcPts val="4763"/>
              </a:lnSpc>
            </a:pPr>
            <a:r>
              <a:rPr lang="en-US" altLang="en-US" sz="4000" b="1" dirty="0">
                <a:solidFill>
                  <a:schemeClr val="bg1"/>
                </a:solidFill>
                <a:cs typeface="Times New Roman" panose="02020603050405020304" pitchFamily="18" charset="0"/>
              </a:rPr>
              <a:t>1. </a:t>
            </a:r>
            <a:r>
              <a:rPr lang="en-US" altLang="en-US" sz="4000" b="1" dirty="0" err="1">
                <a:solidFill>
                  <a:schemeClr val="bg1"/>
                </a:solidFill>
                <a:cs typeface="Times New Roman" panose="02020603050405020304" pitchFamily="18" charset="0"/>
              </a:rPr>
              <a:t>Khái</a:t>
            </a:r>
            <a:r>
              <a:rPr lang="en-US" altLang="en-US" sz="4000" b="1" dirty="0">
                <a:solidFill>
                  <a:schemeClr val="bg1"/>
                </a:solidFill>
                <a:cs typeface="Times New Roman" panose="02020603050405020304" pitchFamily="18" charset="0"/>
              </a:rPr>
              <a:t> </a:t>
            </a:r>
            <a:r>
              <a:rPr lang="en-US" altLang="en-US" sz="4000" b="1" dirty="0" err="1">
                <a:solidFill>
                  <a:schemeClr val="bg1"/>
                </a:solidFill>
                <a:cs typeface="Times New Roman" panose="02020603050405020304" pitchFamily="18" charset="0"/>
              </a:rPr>
              <a:t>niệm</a:t>
            </a:r>
            <a:r>
              <a:rPr lang="en-US" altLang="en-US" sz="4000" b="1" dirty="0">
                <a:solidFill>
                  <a:schemeClr val="bg1"/>
                </a:solidFill>
                <a:cs typeface="Times New Roman" panose="02020603050405020304" pitchFamily="18" charset="0"/>
              </a:rPr>
              <a:t> </a:t>
            </a:r>
            <a:r>
              <a:rPr lang="en-US" altLang="en-US" sz="4000" b="1" dirty="0" err="1">
                <a:solidFill>
                  <a:schemeClr val="bg1"/>
                </a:solidFill>
                <a:cs typeface="Times New Roman" panose="02020603050405020304" pitchFamily="18" charset="0"/>
              </a:rPr>
              <a:t>quang</a:t>
            </a:r>
            <a:r>
              <a:rPr lang="en-US" altLang="en-US" sz="4000" b="1" dirty="0">
                <a:solidFill>
                  <a:schemeClr val="bg1"/>
                </a:solidFill>
                <a:cs typeface="Times New Roman" panose="02020603050405020304" pitchFamily="18" charset="0"/>
              </a:rPr>
              <a:t> </a:t>
            </a:r>
            <a:r>
              <a:rPr lang="en-US" altLang="en-US" sz="4000" b="1" dirty="0" err="1">
                <a:solidFill>
                  <a:schemeClr val="bg1"/>
                </a:solidFill>
                <a:cs typeface="Times New Roman" panose="02020603050405020304" pitchFamily="18" charset="0"/>
              </a:rPr>
              <a:t>hợp</a:t>
            </a:r>
            <a:endParaRPr lang="en-US" sz="4000" dirty="0">
              <a:solidFill>
                <a:schemeClr val="bg1"/>
              </a:solidFill>
              <a:ea typeface="Glacial Indifference"/>
              <a:cs typeface="Glacial Indifference"/>
              <a:sym typeface="Glacial Indifference"/>
            </a:endParaRPr>
          </a:p>
        </p:txBody>
      </p:sp>
      <p:sp>
        <p:nvSpPr>
          <p:cNvPr id="10" name="TextBox 10"/>
          <p:cNvSpPr txBox="1"/>
          <p:nvPr/>
        </p:nvSpPr>
        <p:spPr>
          <a:xfrm>
            <a:off x="2029691" y="4838700"/>
            <a:ext cx="10508424" cy="615553"/>
          </a:xfrm>
          <a:prstGeom prst="rect">
            <a:avLst/>
          </a:prstGeom>
        </p:spPr>
        <p:txBody>
          <a:bodyPr lIns="0" tIns="0" rIns="0" bIns="0" rtlCol="0" anchor="t">
            <a:spAutoFit/>
          </a:bodyPr>
          <a:lstStyle/>
          <a:p>
            <a:pPr lvl="0">
              <a:lnSpc>
                <a:spcPts val="4763"/>
              </a:lnSpc>
            </a:pPr>
            <a:r>
              <a:rPr lang="en-US" altLang="en-US" sz="4000" b="1" dirty="0">
                <a:solidFill>
                  <a:schemeClr val="bg1"/>
                </a:solidFill>
                <a:cs typeface="Times New Roman" panose="02020603050405020304" pitchFamily="18" charset="0"/>
              </a:rPr>
              <a:t>2. </a:t>
            </a:r>
            <a:r>
              <a:rPr lang="en-US" altLang="en-US" sz="4000" b="1" dirty="0" err="1">
                <a:solidFill>
                  <a:schemeClr val="bg1"/>
                </a:solidFill>
                <a:cs typeface="Times New Roman" panose="02020603050405020304" pitchFamily="18" charset="0"/>
              </a:rPr>
              <a:t>Cơ</a:t>
            </a:r>
            <a:r>
              <a:rPr lang="en-US" altLang="en-US" sz="4000" b="1" dirty="0">
                <a:solidFill>
                  <a:schemeClr val="bg1"/>
                </a:solidFill>
                <a:cs typeface="Times New Roman" panose="02020603050405020304" pitchFamily="18" charset="0"/>
              </a:rPr>
              <a:t> </a:t>
            </a:r>
            <a:r>
              <a:rPr lang="en-US" altLang="en-US" sz="4000" b="1" dirty="0" err="1">
                <a:solidFill>
                  <a:schemeClr val="bg1"/>
                </a:solidFill>
                <a:cs typeface="Times New Roman" panose="02020603050405020304" pitchFamily="18" charset="0"/>
              </a:rPr>
              <a:t>chế</a:t>
            </a:r>
            <a:r>
              <a:rPr lang="en-US" altLang="en-US" sz="4000" b="1" dirty="0">
                <a:solidFill>
                  <a:schemeClr val="bg1"/>
                </a:solidFill>
                <a:cs typeface="Times New Roman" panose="02020603050405020304" pitchFamily="18" charset="0"/>
              </a:rPr>
              <a:t> </a:t>
            </a:r>
            <a:r>
              <a:rPr lang="en-US" altLang="en-US" sz="4000" b="1" dirty="0" err="1">
                <a:solidFill>
                  <a:schemeClr val="bg1"/>
                </a:solidFill>
                <a:cs typeface="Times New Roman" panose="02020603050405020304" pitchFamily="18" charset="0"/>
              </a:rPr>
              <a:t>của</a:t>
            </a:r>
            <a:r>
              <a:rPr lang="en-US" altLang="en-US" sz="4000" b="1" dirty="0">
                <a:solidFill>
                  <a:schemeClr val="bg1"/>
                </a:solidFill>
                <a:cs typeface="Times New Roman" panose="02020603050405020304" pitchFamily="18" charset="0"/>
              </a:rPr>
              <a:t> </a:t>
            </a:r>
            <a:r>
              <a:rPr lang="en-US" altLang="en-US" sz="4000" b="1" dirty="0" err="1">
                <a:solidFill>
                  <a:schemeClr val="bg1"/>
                </a:solidFill>
                <a:cs typeface="Times New Roman" panose="02020603050405020304" pitchFamily="18" charset="0"/>
              </a:rPr>
              <a:t>quang</a:t>
            </a:r>
            <a:r>
              <a:rPr lang="en-US" altLang="en-US" sz="4000" b="1" dirty="0">
                <a:solidFill>
                  <a:schemeClr val="bg1"/>
                </a:solidFill>
                <a:cs typeface="Times New Roman" panose="02020603050405020304" pitchFamily="18" charset="0"/>
              </a:rPr>
              <a:t> </a:t>
            </a:r>
            <a:r>
              <a:rPr lang="en-US" altLang="en-US" sz="4000" b="1" dirty="0" err="1">
                <a:solidFill>
                  <a:schemeClr val="bg1"/>
                </a:solidFill>
                <a:cs typeface="Times New Roman" panose="02020603050405020304" pitchFamily="18" charset="0"/>
              </a:rPr>
              <a:t>hợp</a:t>
            </a:r>
            <a:endParaRPr lang="en-US" sz="4000" dirty="0">
              <a:solidFill>
                <a:schemeClr val="bg1"/>
              </a:solidFill>
              <a:ea typeface="Glacial Indifference"/>
              <a:cs typeface="Glacial Indifference"/>
              <a:sym typeface="Glacial Indifference"/>
            </a:endParaRPr>
          </a:p>
        </p:txBody>
      </p:sp>
      <p:sp>
        <p:nvSpPr>
          <p:cNvPr id="12" name="TextBox 12"/>
          <p:cNvSpPr txBox="1"/>
          <p:nvPr/>
        </p:nvSpPr>
        <p:spPr>
          <a:xfrm>
            <a:off x="2064328" y="5819552"/>
            <a:ext cx="10508424" cy="615553"/>
          </a:xfrm>
          <a:prstGeom prst="rect">
            <a:avLst/>
          </a:prstGeom>
        </p:spPr>
        <p:txBody>
          <a:bodyPr lIns="0" tIns="0" rIns="0" bIns="0" rtlCol="0" anchor="t">
            <a:spAutoFit/>
          </a:bodyPr>
          <a:lstStyle/>
          <a:p>
            <a:pPr lvl="0">
              <a:lnSpc>
                <a:spcPts val="4763"/>
              </a:lnSpc>
            </a:pPr>
            <a:r>
              <a:rPr lang="en-US" altLang="en-US" sz="4000" b="1" dirty="0">
                <a:solidFill>
                  <a:schemeClr val="bg1"/>
                </a:solidFill>
                <a:cs typeface="Times New Roman" panose="02020603050405020304" pitchFamily="18" charset="0"/>
              </a:rPr>
              <a:t>3. </a:t>
            </a:r>
            <a:r>
              <a:rPr lang="en-US" altLang="en-US" sz="4000" b="1" dirty="0" err="1">
                <a:solidFill>
                  <a:schemeClr val="bg1"/>
                </a:solidFill>
                <a:cs typeface="Times New Roman" panose="02020603050405020304" pitchFamily="18" charset="0"/>
              </a:rPr>
              <a:t>Vai</a:t>
            </a:r>
            <a:r>
              <a:rPr lang="en-US" altLang="en-US" sz="4000" b="1" dirty="0">
                <a:solidFill>
                  <a:schemeClr val="bg1"/>
                </a:solidFill>
                <a:cs typeface="Times New Roman" panose="02020603050405020304" pitchFamily="18" charset="0"/>
              </a:rPr>
              <a:t> </a:t>
            </a:r>
            <a:r>
              <a:rPr lang="en-US" altLang="en-US" sz="4000" b="1" dirty="0" err="1">
                <a:solidFill>
                  <a:schemeClr val="bg1"/>
                </a:solidFill>
                <a:cs typeface="Times New Roman" panose="02020603050405020304" pitchFamily="18" charset="0"/>
              </a:rPr>
              <a:t>trò</a:t>
            </a:r>
            <a:r>
              <a:rPr lang="en-US" altLang="en-US" sz="4000" b="1" dirty="0">
                <a:solidFill>
                  <a:schemeClr val="bg1"/>
                </a:solidFill>
                <a:cs typeface="Times New Roman" panose="02020603050405020304" pitchFamily="18" charset="0"/>
              </a:rPr>
              <a:t> </a:t>
            </a:r>
            <a:r>
              <a:rPr lang="en-US" altLang="en-US" sz="4000" b="1" dirty="0" err="1">
                <a:solidFill>
                  <a:schemeClr val="bg1"/>
                </a:solidFill>
                <a:cs typeface="Times New Roman" panose="02020603050405020304" pitchFamily="18" charset="0"/>
              </a:rPr>
              <a:t>của</a:t>
            </a:r>
            <a:r>
              <a:rPr lang="en-US" altLang="en-US" sz="4000" b="1" dirty="0">
                <a:solidFill>
                  <a:schemeClr val="bg1"/>
                </a:solidFill>
                <a:cs typeface="Times New Roman" panose="02020603050405020304" pitchFamily="18" charset="0"/>
              </a:rPr>
              <a:t> </a:t>
            </a:r>
            <a:r>
              <a:rPr lang="en-US" altLang="en-US" sz="4000" b="1" dirty="0" err="1">
                <a:solidFill>
                  <a:schemeClr val="bg1"/>
                </a:solidFill>
                <a:cs typeface="Times New Roman" panose="02020603050405020304" pitchFamily="18" charset="0"/>
              </a:rPr>
              <a:t>quang</a:t>
            </a:r>
            <a:r>
              <a:rPr lang="en-US" altLang="en-US" sz="4000" b="1" dirty="0">
                <a:solidFill>
                  <a:schemeClr val="bg1"/>
                </a:solidFill>
                <a:cs typeface="Times New Roman" panose="02020603050405020304" pitchFamily="18" charset="0"/>
              </a:rPr>
              <a:t> </a:t>
            </a:r>
            <a:r>
              <a:rPr lang="en-US" altLang="en-US" sz="4000" b="1" dirty="0" err="1">
                <a:solidFill>
                  <a:schemeClr val="bg1"/>
                </a:solidFill>
                <a:cs typeface="Times New Roman" panose="02020603050405020304" pitchFamily="18" charset="0"/>
              </a:rPr>
              <a:t>hợp</a:t>
            </a:r>
            <a:endParaRPr lang="en-US" sz="4000" dirty="0">
              <a:solidFill>
                <a:schemeClr val="bg1"/>
              </a:solidFill>
              <a:ea typeface="Glacial Indifference"/>
              <a:cs typeface="Glacial Indifference"/>
              <a:sym typeface="Glacial Indifference"/>
            </a:endParaRPr>
          </a:p>
        </p:txBody>
      </p:sp>
      <p:grpSp>
        <p:nvGrpSpPr>
          <p:cNvPr id="13" name="Group 13"/>
          <p:cNvGrpSpPr/>
          <p:nvPr/>
        </p:nvGrpSpPr>
        <p:grpSpPr>
          <a:xfrm>
            <a:off x="14935200" y="-181290"/>
            <a:ext cx="5329724" cy="10649579"/>
            <a:chOff x="0" y="0"/>
            <a:chExt cx="7106299" cy="14199439"/>
          </a:xfrm>
        </p:grpSpPr>
        <p:sp>
          <p:nvSpPr>
            <p:cNvPr id="14" name="Freeform 14"/>
            <p:cNvSpPr/>
            <p:nvPr/>
          </p:nvSpPr>
          <p:spPr>
            <a:xfrm>
              <a:off x="0" y="0"/>
              <a:ext cx="7106299" cy="7106299"/>
            </a:xfrm>
            <a:custGeom>
              <a:avLst/>
              <a:gdLst/>
              <a:ahLst/>
              <a:cxnLst/>
              <a:rect l="l" t="t" r="r" b="b"/>
              <a:pathLst>
                <a:path w="7106299" h="7106299">
                  <a:moveTo>
                    <a:pt x="0" y="0"/>
                  </a:moveTo>
                  <a:lnTo>
                    <a:pt x="7106299" y="0"/>
                  </a:lnTo>
                  <a:lnTo>
                    <a:pt x="7106299" y="7106299"/>
                  </a:lnTo>
                  <a:lnTo>
                    <a:pt x="0" y="710629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5" name="Freeform 15"/>
            <p:cNvSpPr/>
            <p:nvPr/>
          </p:nvSpPr>
          <p:spPr>
            <a:xfrm>
              <a:off x="0" y="7093139"/>
              <a:ext cx="7106299" cy="7106299"/>
            </a:xfrm>
            <a:custGeom>
              <a:avLst/>
              <a:gdLst/>
              <a:ahLst/>
              <a:cxnLst/>
              <a:rect l="l" t="t" r="r" b="b"/>
              <a:pathLst>
                <a:path w="7106299" h="7106299">
                  <a:moveTo>
                    <a:pt x="0" y="0"/>
                  </a:moveTo>
                  <a:lnTo>
                    <a:pt x="7106299" y="0"/>
                  </a:lnTo>
                  <a:lnTo>
                    <a:pt x="7106299" y="7106300"/>
                  </a:lnTo>
                  <a:lnTo>
                    <a:pt x="0" y="71063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sp>
        <p:nvSpPr>
          <p:cNvPr id="17" name="TextBox 17"/>
          <p:cNvSpPr txBox="1"/>
          <p:nvPr/>
        </p:nvSpPr>
        <p:spPr>
          <a:xfrm>
            <a:off x="1428750" y="6791076"/>
            <a:ext cx="12668250" cy="615553"/>
          </a:xfrm>
          <a:prstGeom prst="rect">
            <a:avLst/>
          </a:prstGeom>
        </p:spPr>
        <p:txBody>
          <a:bodyPr wrap="square" lIns="0" tIns="0" rIns="0" bIns="0" rtlCol="0" anchor="t">
            <a:spAutoFit/>
          </a:bodyPr>
          <a:lstStyle/>
          <a:p>
            <a:r>
              <a:rPr lang="en-US" altLang="en-US" sz="4000" b="1" dirty="0">
                <a:ln>
                  <a:solidFill>
                    <a:srgbClr val="FFFF00"/>
                  </a:solidFill>
                </a:ln>
                <a:solidFill>
                  <a:srgbClr val="FFFF00"/>
                </a:solidFill>
                <a:cs typeface="Times New Roman" panose="02020603050405020304" pitchFamily="18" charset="0"/>
              </a:rPr>
              <a:t>III. HÓA TỔNG HỢP VÀ QUANG TỔNG HỢP Ở VI KHUẨN</a:t>
            </a:r>
            <a:endParaRPr lang="en-US" altLang="en-US" sz="4000" dirty="0">
              <a:ln>
                <a:solidFill>
                  <a:srgbClr val="FFFF00"/>
                </a:solidFill>
              </a:ln>
              <a:solidFill>
                <a:srgbClr val="FFFF00"/>
              </a:solidFill>
              <a:cs typeface="Times New Roman" panose="02020603050405020304" pitchFamily="18" charset="0"/>
            </a:endParaRPr>
          </a:p>
        </p:txBody>
      </p:sp>
      <p:sp>
        <p:nvSpPr>
          <p:cNvPr id="19" name="TextBox 19"/>
          <p:cNvSpPr txBox="1"/>
          <p:nvPr/>
        </p:nvSpPr>
        <p:spPr>
          <a:xfrm>
            <a:off x="2064328" y="7491906"/>
            <a:ext cx="10508424" cy="615553"/>
          </a:xfrm>
          <a:prstGeom prst="rect">
            <a:avLst/>
          </a:prstGeom>
        </p:spPr>
        <p:txBody>
          <a:bodyPr lIns="0" tIns="0" rIns="0" bIns="0" rtlCol="0" anchor="t">
            <a:spAutoFit/>
          </a:bodyPr>
          <a:lstStyle/>
          <a:p>
            <a:r>
              <a:rPr lang="en-US" altLang="en-US" sz="4000" b="1" dirty="0">
                <a:solidFill>
                  <a:schemeClr val="bg1"/>
                </a:solidFill>
                <a:cs typeface="Times New Roman" panose="02020603050405020304" pitchFamily="18" charset="0"/>
              </a:rPr>
              <a:t>1. </a:t>
            </a:r>
            <a:r>
              <a:rPr lang="en-US" altLang="en-US" sz="4000" b="1" dirty="0" err="1">
                <a:solidFill>
                  <a:schemeClr val="bg1"/>
                </a:solidFill>
                <a:cs typeface="Times New Roman" panose="02020603050405020304" pitchFamily="18" charset="0"/>
              </a:rPr>
              <a:t>Vai</a:t>
            </a:r>
            <a:r>
              <a:rPr lang="en-US" altLang="en-US" sz="4000" b="1" dirty="0">
                <a:solidFill>
                  <a:schemeClr val="bg1"/>
                </a:solidFill>
                <a:cs typeface="Times New Roman" panose="02020603050405020304" pitchFamily="18" charset="0"/>
              </a:rPr>
              <a:t> </a:t>
            </a:r>
            <a:r>
              <a:rPr lang="en-US" altLang="en-US" sz="4000" b="1" dirty="0" err="1">
                <a:solidFill>
                  <a:schemeClr val="bg1"/>
                </a:solidFill>
                <a:cs typeface="Times New Roman" panose="02020603050405020304" pitchFamily="18" charset="0"/>
              </a:rPr>
              <a:t>trò</a:t>
            </a:r>
            <a:r>
              <a:rPr lang="en-US" altLang="en-US" sz="4000" b="1" dirty="0">
                <a:solidFill>
                  <a:schemeClr val="bg1"/>
                </a:solidFill>
                <a:cs typeface="Times New Roman" panose="02020603050405020304" pitchFamily="18" charset="0"/>
              </a:rPr>
              <a:t> </a:t>
            </a:r>
            <a:r>
              <a:rPr lang="en-US" altLang="en-US" sz="4000" b="1" dirty="0" err="1">
                <a:solidFill>
                  <a:schemeClr val="bg1"/>
                </a:solidFill>
                <a:cs typeface="Times New Roman" panose="02020603050405020304" pitchFamily="18" charset="0"/>
              </a:rPr>
              <a:t>của</a:t>
            </a:r>
            <a:r>
              <a:rPr lang="en-US" altLang="en-US" sz="4000" b="1" dirty="0">
                <a:solidFill>
                  <a:schemeClr val="bg1"/>
                </a:solidFill>
                <a:cs typeface="Times New Roman" panose="02020603050405020304" pitchFamily="18" charset="0"/>
              </a:rPr>
              <a:t> </a:t>
            </a:r>
            <a:r>
              <a:rPr lang="en-US" altLang="en-US" sz="4000" b="1" dirty="0" err="1">
                <a:solidFill>
                  <a:schemeClr val="bg1"/>
                </a:solidFill>
                <a:cs typeface="Times New Roman" panose="02020603050405020304" pitchFamily="18" charset="0"/>
              </a:rPr>
              <a:t>quá</a:t>
            </a:r>
            <a:r>
              <a:rPr lang="en-US" altLang="en-US" sz="4000" b="1" dirty="0">
                <a:solidFill>
                  <a:schemeClr val="bg1"/>
                </a:solidFill>
                <a:cs typeface="Times New Roman" panose="02020603050405020304" pitchFamily="18" charset="0"/>
              </a:rPr>
              <a:t> </a:t>
            </a:r>
            <a:r>
              <a:rPr lang="en-US" altLang="en-US" sz="4000" b="1" dirty="0" err="1">
                <a:solidFill>
                  <a:schemeClr val="bg1"/>
                </a:solidFill>
                <a:cs typeface="Times New Roman" panose="02020603050405020304" pitchFamily="18" charset="0"/>
              </a:rPr>
              <a:t>trình</a:t>
            </a:r>
            <a:r>
              <a:rPr lang="en-US" altLang="en-US" sz="4000" b="1" dirty="0">
                <a:solidFill>
                  <a:schemeClr val="bg1"/>
                </a:solidFill>
                <a:cs typeface="Times New Roman" panose="02020603050405020304" pitchFamily="18" charset="0"/>
              </a:rPr>
              <a:t> </a:t>
            </a:r>
            <a:r>
              <a:rPr lang="en-US" altLang="en-US" sz="4000" b="1" dirty="0" err="1">
                <a:solidFill>
                  <a:schemeClr val="bg1"/>
                </a:solidFill>
                <a:cs typeface="Times New Roman" panose="02020603050405020304" pitchFamily="18" charset="0"/>
              </a:rPr>
              <a:t>hóa</a:t>
            </a:r>
            <a:r>
              <a:rPr lang="en-US" altLang="en-US" sz="4000" b="1" dirty="0">
                <a:solidFill>
                  <a:schemeClr val="bg1"/>
                </a:solidFill>
                <a:cs typeface="Times New Roman" panose="02020603050405020304" pitchFamily="18" charset="0"/>
              </a:rPr>
              <a:t> </a:t>
            </a:r>
            <a:r>
              <a:rPr lang="en-US" altLang="en-US" sz="4000" b="1" dirty="0" err="1">
                <a:solidFill>
                  <a:schemeClr val="bg1"/>
                </a:solidFill>
                <a:cs typeface="Times New Roman" panose="02020603050405020304" pitchFamily="18" charset="0"/>
              </a:rPr>
              <a:t>tổng</a:t>
            </a:r>
            <a:r>
              <a:rPr lang="en-US" altLang="en-US" sz="4000" b="1" dirty="0">
                <a:solidFill>
                  <a:schemeClr val="bg1"/>
                </a:solidFill>
                <a:cs typeface="Times New Roman" panose="02020603050405020304" pitchFamily="18" charset="0"/>
              </a:rPr>
              <a:t> </a:t>
            </a:r>
            <a:r>
              <a:rPr lang="en-US" altLang="en-US" sz="4000" b="1" dirty="0" err="1">
                <a:solidFill>
                  <a:schemeClr val="bg1"/>
                </a:solidFill>
                <a:cs typeface="Times New Roman" panose="02020603050405020304" pitchFamily="18" charset="0"/>
              </a:rPr>
              <a:t>hợp</a:t>
            </a:r>
            <a:r>
              <a:rPr lang="en-US" altLang="en-US" sz="4000" b="1" dirty="0">
                <a:solidFill>
                  <a:schemeClr val="bg1"/>
                </a:solidFill>
                <a:cs typeface="Times New Roman" panose="02020603050405020304" pitchFamily="18" charset="0"/>
              </a:rPr>
              <a:t> ở vi </a:t>
            </a:r>
            <a:r>
              <a:rPr lang="en-US" altLang="en-US" sz="4000" b="1" dirty="0" err="1">
                <a:solidFill>
                  <a:schemeClr val="bg1"/>
                </a:solidFill>
                <a:cs typeface="Times New Roman" panose="02020603050405020304" pitchFamily="18" charset="0"/>
              </a:rPr>
              <a:t>khuẩn</a:t>
            </a:r>
            <a:endParaRPr lang="en-US" altLang="en-US" sz="4000" dirty="0">
              <a:solidFill>
                <a:schemeClr val="bg1"/>
              </a:solidFill>
              <a:cs typeface="Times New Roman" panose="02020603050405020304" pitchFamily="18" charset="0"/>
            </a:endParaRPr>
          </a:p>
        </p:txBody>
      </p:sp>
      <p:sp>
        <p:nvSpPr>
          <p:cNvPr id="21" name="Rectangle 20"/>
          <p:cNvSpPr/>
          <p:nvPr/>
        </p:nvSpPr>
        <p:spPr>
          <a:xfrm>
            <a:off x="2022764" y="8347743"/>
            <a:ext cx="10912475" cy="707886"/>
          </a:xfrm>
          <a:prstGeom prst="rect">
            <a:avLst/>
          </a:prstGeom>
        </p:spPr>
        <p:txBody>
          <a:bodyPr wrap="none">
            <a:spAutoFit/>
          </a:bodyPr>
          <a:lstStyle/>
          <a:p>
            <a:r>
              <a:rPr lang="en-US" altLang="en-US" sz="4000" b="1" dirty="0">
                <a:solidFill>
                  <a:schemeClr val="bg1"/>
                </a:solidFill>
                <a:cs typeface="Times New Roman" panose="02020603050405020304" pitchFamily="18" charset="0"/>
              </a:rPr>
              <a:t>2. </a:t>
            </a:r>
            <a:r>
              <a:rPr lang="en-US" altLang="en-US" sz="4000" b="1" dirty="0" err="1">
                <a:solidFill>
                  <a:schemeClr val="bg1"/>
                </a:solidFill>
                <a:cs typeface="Times New Roman" panose="02020603050405020304" pitchFamily="18" charset="0"/>
              </a:rPr>
              <a:t>Vai</a:t>
            </a:r>
            <a:r>
              <a:rPr lang="en-US" altLang="en-US" sz="4000" b="1" dirty="0">
                <a:solidFill>
                  <a:schemeClr val="bg1"/>
                </a:solidFill>
                <a:cs typeface="Times New Roman" panose="02020603050405020304" pitchFamily="18" charset="0"/>
              </a:rPr>
              <a:t> </a:t>
            </a:r>
            <a:r>
              <a:rPr lang="en-US" altLang="en-US" sz="4000" b="1" dirty="0" err="1">
                <a:solidFill>
                  <a:schemeClr val="bg1"/>
                </a:solidFill>
                <a:cs typeface="Times New Roman" panose="02020603050405020304" pitchFamily="18" charset="0"/>
              </a:rPr>
              <a:t>trò</a:t>
            </a:r>
            <a:r>
              <a:rPr lang="en-US" altLang="en-US" sz="4000" b="1" dirty="0">
                <a:solidFill>
                  <a:schemeClr val="bg1"/>
                </a:solidFill>
                <a:cs typeface="Times New Roman" panose="02020603050405020304" pitchFamily="18" charset="0"/>
              </a:rPr>
              <a:t> </a:t>
            </a:r>
            <a:r>
              <a:rPr lang="en-US" altLang="en-US" sz="4000" b="1" dirty="0" err="1">
                <a:solidFill>
                  <a:schemeClr val="bg1"/>
                </a:solidFill>
                <a:cs typeface="Times New Roman" panose="02020603050405020304" pitchFamily="18" charset="0"/>
              </a:rPr>
              <a:t>của</a:t>
            </a:r>
            <a:r>
              <a:rPr lang="en-US" altLang="en-US" sz="4000" b="1" dirty="0">
                <a:solidFill>
                  <a:schemeClr val="bg1"/>
                </a:solidFill>
                <a:cs typeface="Times New Roman" panose="02020603050405020304" pitchFamily="18" charset="0"/>
              </a:rPr>
              <a:t> </a:t>
            </a:r>
            <a:r>
              <a:rPr lang="en-US" altLang="en-US" sz="4000" b="1" dirty="0" err="1">
                <a:solidFill>
                  <a:schemeClr val="bg1"/>
                </a:solidFill>
                <a:cs typeface="Times New Roman" panose="02020603050405020304" pitchFamily="18" charset="0"/>
              </a:rPr>
              <a:t>quá</a:t>
            </a:r>
            <a:r>
              <a:rPr lang="en-US" altLang="en-US" sz="4000" b="1" dirty="0">
                <a:solidFill>
                  <a:schemeClr val="bg1"/>
                </a:solidFill>
                <a:cs typeface="Times New Roman" panose="02020603050405020304" pitchFamily="18" charset="0"/>
              </a:rPr>
              <a:t> </a:t>
            </a:r>
            <a:r>
              <a:rPr lang="en-US" altLang="en-US" sz="4000" b="1" dirty="0" err="1">
                <a:solidFill>
                  <a:schemeClr val="bg1"/>
                </a:solidFill>
                <a:cs typeface="Times New Roman" panose="02020603050405020304" pitchFamily="18" charset="0"/>
              </a:rPr>
              <a:t>trình</a:t>
            </a:r>
            <a:r>
              <a:rPr lang="en-US" altLang="en-US" sz="4000" b="1" dirty="0">
                <a:solidFill>
                  <a:schemeClr val="bg1"/>
                </a:solidFill>
                <a:cs typeface="Times New Roman" panose="02020603050405020304" pitchFamily="18" charset="0"/>
              </a:rPr>
              <a:t> </a:t>
            </a:r>
            <a:r>
              <a:rPr lang="en-US" altLang="en-US" sz="4000" b="1" dirty="0" err="1">
                <a:solidFill>
                  <a:schemeClr val="bg1"/>
                </a:solidFill>
                <a:cs typeface="Times New Roman" panose="02020603050405020304" pitchFamily="18" charset="0"/>
              </a:rPr>
              <a:t>quang</a:t>
            </a:r>
            <a:r>
              <a:rPr lang="en-US" altLang="en-US" sz="4000" b="1" dirty="0">
                <a:solidFill>
                  <a:schemeClr val="bg1"/>
                </a:solidFill>
                <a:cs typeface="Times New Roman" panose="02020603050405020304" pitchFamily="18" charset="0"/>
              </a:rPr>
              <a:t> </a:t>
            </a:r>
            <a:r>
              <a:rPr lang="en-US" altLang="en-US" sz="4000" b="1" dirty="0" err="1">
                <a:solidFill>
                  <a:schemeClr val="bg1"/>
                </a:solidFill>
                <a:cs typeface="Times New Roman" panose="02020603050405020304" pitchFamily="18" charset="0"/>
              </a:rPr>
              <a:t>tổng</a:t>
            </a:r>
            <a:r>
              <a:rPr lang="en-US" altLang="en-US" sz="4000" b="1" dirty="0">
                <a:solidFill>
                  <a:schemeClr val="bg1"/>
                </a:solidFill>
                <a:cs typeface="Times New Roman" panose="02020603050405020304" pitchFamily="18" charset="0"/>
              </a:rPr>
              <a:t> </a:t>
            </a:r>
            <a:r>
              <a:rPr lang="en-US" altLang="en-US" sz="4000" b="1" dirty="0" err="1">
                <a:solidFill>
                  <a:schemeClr val="bg1"/>
                </a:solidFill>
                <a:cs typeface="Times New Roman" panose="02020603050405020304" pitchFamily="18" charset="0"/>
              </a:rPr>
              <a:t>hợp</a:t>
            </a:r>
            <a:r>
              <a:rPr lang="en-US" altLang="en-US" sz="4000" b="1" dirty="0">
                <a:solidFill>
                  <a:schemeClr val="bg1"/>
                </a:solidFill>
                <a:cs typeface="Times New Roman" panose="02020603050405020304" pitchFamily="18" charset="0"/>
              </a:rPr>
              <a:t> ở vi </a:t>
            </a:r>
            <a:r>
              <a:rPr lang="en-US" altLang="en-US" sz="4000" b="1" dirty="0" err="1">
                <a:solidFill>
                  <a:schemeClr val="bg1"/>
                </a:solidFill>
                <a:cs typeface="Times New Roman" panose="02020603050405020304" pitchFamily="18" charset="0"/>
              </a:rPr>
              <a:t>khuẩn</a:t>
            </a:r>
            <a:endParaRPr lang="en-US" altLang="en-US" sz="4000" dirty="0">
              <a:solidFill>
                <a:schemeClr val="bg1"/>
              </a:solidFill>
              <a:cs typeface="Times New Roman" panose="02020603050405020304" pitchFamily="18" charset="0"/>
            </a:endParaRPr>
          </a:p>
        </p:txBody>
      </p:sp>
      <p:sp>
        <p:nvSpPr>
          <p:cNvPr id="22" name="AutoShape 7"/>
          <p:cNvSpPr/>
          <p:nvPr/>
        </p:nvSpPr>
        <p:spPr>
          <a:xfrm>
            <a:off x="2029691" y="5524500"/>
            <a:ext cx="11152908" cy="16974"/>
          </a:xfrm>
          <a:prstGeom prst="line">
            <a:avLst/>
          </a:prstGeom>
          <a:ln w="19050" cap="rnd">
            <a:solidFill>
              <a:srgbClr val="F5F5F5"/>
            </a:solidFill>
            <a:prstDash val="solid"/>
            <a:headEnd type="none" w="sm" len="sm"/>
            <a:tailEnd type="none" w="sm" len="sm"/>
          </a:ln>
        </p:spPr>
      </p:sp>
      <p:sp>
        <p:nvSpPr>
          <p:cNvPr id="23" name="AutoShape 7"/>
          <p:cNvSpPr/>
          <p:nvPr/>
        </p:nvSpPr>
        <p:spPr>
          <a:xfrm flipV="1">
            <a:off x="2043545" y="6473205"/>
            <a:ext cx="11139053" cy="20782"/>
          </a:xfrm>
          <a:prstGeom prst="line">
            <a:avLst/>
          </a:prstGeom>
          <a:ln w="19050" cap="rnd">
            <a:solidFill>
              <a:srgbClr val="F5F5F5"/>
            </a:solidFill>
            <a:prstDash val="solid"/>
            <a:headEnd type="none" w="sm" len="sm"/>
            <a:tailEnd type="none" w="sm" len="sm"/>
          </a:ln>
        </p:spPr>
      </p:sp>
      <p:sp>
        <p:nvSpPr>
          <p:cNvPr id="24" name="AutoShape 7"/>
          <p:cNvSpPr/>
          <p:nvPr/>
        </p:nvSpPr>
        <p:spPr>
          <a:xfrm flipV="1">
            <a:off x="2001981" y="8107459"/>
            <a:ext cx="11134601" cy="20192"/>
          </a:xfrm>
          <a:prstGeom prst="line">
            <a:avLst/>
          </a:prstGeom>
          <a:ln w="19050" cap="rnd">
            <a:solidFill>
              <a:srgbClr val="F5F5F5"/>
            </a:solidFill>
            <a:prstDash val="solid"/>
            <a:headEnd type="none" w="sm" len="sm"/>
            <a:tailEnd type="none" w="sm" len="sm"/>
          </a:ln>
        </p:spPr>
      </p:sp>
      <p:sp>
        <p:nvSpPr>
          <p:cNvPr id="25" name="AutoShape 7"/>
          <p:cNvSpPr/>
          <p:nvPr/>
        </p:nvSpPr>
        <p:spPr>
          <a:xfrm flipV="1">
            <a:off x="2043546" y="9055629"/>
            <a:ext cx="11093036" cy="38100"/>
          </a:xfrm>
          <a:prstGeom prst="line">
            <a:avLst/>
          </a:prstGeom>
          <a:ln w="19050" cap="rnd">
            <a:solidFill>
              <a:srgbClr val="F5F5F5"/>
            </a:solidFill>
            <a:prstDash val="solid"/>
            <a:headEnd type="none" w="sm" len="sm"/>
            <a:tailEnd type="none" w="sm" len="sm"/>
          </a:ln>
        </p:spPr>
      </p:sp>
      <p:sp>
        <p:nvSpPr>
          <p:cNvPr id="26" name="AutoShape 3"/>
          <p:cNvSpPr/>
          <p:nvPr/>
        </p:nvSpPr>
        <p:spPr>
          <a:xfrm flipV="1">
            <a:off x="1431224" y="7465511"/>
            <a:ext cx="11705358" cy="4897"/>
          </a:xfrm>
          <a:prstGeom prst="line">
            <a:avLst/>
          </a:prstGeom>
          <a:ln w="19050" cap="rnd">
            <a:solidFill>
              <a:srgbClr val="F5F5F5"/>
            </a:solidFill>
            <a:prstDash val="solid"/>
            <a:headEnd type="none" w="sm" len="sm"/>
            <a:tailEnd type="none" w="sm" len="sm"/>
          </a:ln>
        </p:spPr>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s 5"/>
          <p:cNvSpPr/>
          <p:nvPr/>
        </p:nvSpPr>
        <p:spPr>
          <a:xfrm>
            <a:off x="8573" y="9283065"/>
            <a:ext cx="18252758" cy="98869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2700"/>
          </a:p>
        </p:txBody>
      </p:sp>
      <p:pic>
        <p:nvPicPr>
          <p:cNvPr id="103" name="Content Placeholder 102"/>
          <p:cNvPicPr>
            <a:picLocks noGrp="1" noChangeAspect="1"/>
          </p:cNvPicPr>
          <p:nvPr>
            <p:ph sz="half" idx="1"/>
          </p:nvPr>
        </p:nvPicPr>
        <p:blipFill>
          <a:blip r:embed="rId2"/>
          <a:stretch>
            <a:fillRect/>
          </a:stretch>
        </p:blipFill>
        <p:spPr>
          <a:xfrm>
            <a:off x="1307664" y="2808840"/>
            <a:ext cx="7583981" cy="5658816"/>
          </a:xfrm>
          <a:prstGeom prst="rect">
            <a:avLst/>
          </a:prstGeom>
          <a:noFill/>
          <a:ln w="9525">
            <a:noFill/>
          </a:ln>
        </p:spPr>
      </p:pic>
      <p:sp>
        <p:nvSpPr>
          <p:cNvPr id="16" name="Text Box 15"/>
          <p:cNvSpPr txBox="1"/>
          <p:nvPr/>
        </p:nvSpPr>
        <p:spPr>
          <a:xfrm>
            <a:off x="10470693" y="2752351"/>
            <a:ext cx="7618428" cy="5771793"/>
          </a:xfrm>
          <a:prstGeom prst="roundRect">
            <a:avLst/>
          </a:prstGeom>
        </p:spPr>
        <p:style>
          <a:lnRef idx="2">
            <a:schemeClr val="accent2"/>
          </a:lnRef>
          <a:fillRef idx="1">
            <a:schemeClr val="lt1"/>
          </a:fillRef>
          <a:effectRef idx="0">
            <a:schemeClr val="accent2"/>
          </a:effectRef>
          <a:fontRef idx="minor">
            <a:schemeClr val="dk1"/>
          </a:fontRef>
        </p:style>
        <p:txBody>
          <a:bodyPr wrap="square" rtlCol="0" anchor="t">
            <a:spAutoFit/>
          </a:bodyPr>
          <a:lstStyle/>
          <a:p>
            <a:endParaRPr lang="en-US" sz="3900" dirty="0"/>
          </a:p>
          <a:p>
            <a:r>
              <a:rPr lang="en-US" sz="5400" b="1" dirty="0">
                <a:solidFill>
                  <a:schemeClr val="accent2">
                    <a:lumMod val="75000"/>
                  </a:schemeClr>
                </a:solidFill>
              </a:rPr>
              <a:t>THẢO LUẬN NHÓM</a:t>
            </a:r>
          </a:p>
          <a:p>
            <a:pPr algn="just">
              <a:lnSpc>
                <a:spcPct val="100000"/>
              </a:lnSpc>
              <a:spcBef>
                <a:spcPct val="0"/>
              </a:spcBef>
              <a:buFontTx/>
              <a:buNone/>
            </a:pPr>
            <a:r>
              <a:rPr lang="en-US" altLang="en-US" sz="4800" dirty="0">
                <a:solidFill>
                  <a:srgbClr val="FF0000"/>
                </a:solidFill>
                <a:latin typeface="Calibri "/>
                <a:ea typeface="Calibri" panose="020F0502020204030204" pitchFamily="34" charset="0"/>
                <a:cs typeface="Times New Roman" panose="02020603050405020304" pitchFamily="18" charset="0"/>
              </a:rPr>
              <a:t>HS </a:t>
            </a:r>
            <a:r>
              <a:rPr lang="en-US" altLang="en-US" sz="4800" dirty="0" err="1">
                <a:solidFill>
                  <a:srgbClr val="FF0000"/>
                </a:solidFill>
                <a:latin typeface="Calibri "/>
                <a:ea typeface="Calibri" panose="020F0502020204030204" pitchFamily="34" charset="0"/>
                <a:cs typeface="Times New Roman" panose="02020603050405020304" pitchFamily="18" charset="0"/>
              </a:rPr>
              <a:t>đọc</a:t>
            </a:r>
            <a:r>
              <a:rPr lang="en-US" altLang="en-US" sz="4800" dirty="0">
                <a:solidFill>
                  <a:srgbClr val="FF0000"/>
                </a:solidFill>
                <a:latin typeface="Calibri "/>
                <a:ea typeface="Calibri" panose="020F0502020204030204" pitchFamily="34" charset="0"/>
                <a:cs typeface="Times New Roman" panose="02020603050405020304" pitchFamily="18" charset="0"/>
              </a:rPr>
              <a:t> </a:t>
            </a:r>
            <a:r>
              <a:rPr lang="en-US" altLang="en-US" sz="4800" dirty="0" err="1">
                <a:solidFill>
                  <a:srgbClr val="FF0000"/>
                </a:solidFill>
                <a:latin typeface="Calibri "/>
                <a:ea typeface="Calibri" panose="020F0502020204030204" pitchFamily="34" charset="0"/>
                <a:cs typeface="Times New Roman" panose="02020603050405020304" pitchFamily="18" charset="0"/>
              </a:rPr>
              <a:t>thông</a:t>
            </a:r>
            <a:r>
              <a:rPr lang="en-US" altLang="en-US" sz="4800" dirty="0">
                <a:solidFill>
                  <a:srgbClr val="FF0000"/>
                </a:solidFill>
                <a:latin typeface="Calibri "/>
                <a:ea typeface="Calibri" panose="020F0502020204030204" pitchFamily="34" charset="0"/>
                <a:cs typeface="Times New Roman" panose="02020603050405020304" pitchFamily="18" charset="0"/>
              </a:rPr>
              <a:t> tin </a:t>
            </a:r>
            <a:r>
              <a:rPr lang="en-US" altLang="en-US" sz="4800" dirty="0" err="1">
                <a:solidFill>
                  <a:srgbClr val="FF0000"/>
                </a:solidFill>
                <a:latin typeface="Calibri "/>
                <a:ea typeface="Calibri" panose="020F0502020204030204" pitchFamily="34" charset="0"/>
                <a:cs typeface="Times New Roman" panose="02020603050405020304" pitchFamily="18" charset="0"/>
              </a:rPr>
              <a:t>sách</a:t>
            </a:r>
            <a:r>
              <a:rPr lang="en-US" altLang="en-US" sz="4800" dirty="0">
                <a:solidFill>
                  <a:srgbClr val="FF0000"/>
                </a:solidFill>
                <a:latin typeface="Calibri "/>
                <a:ea typeface="Calibri" panose="020F0502020204030204" pitchFamily="34" charset="0"/>
                <a:cs typeface="Times New Roman" panose="02020603050405020304" pitchFamily="18" charset="0"/>
              </a:rPr>
              <a:t> </a:t>
            </a:r>
            <a:r>
              <a:rPr lang="en-US" altLang="en-US" sz="4800" dirty="0" err="1">
                <a:solidFill>
                  <a:srgbClr val="FF0000"/>
                </a:solidFill>
                <a:latin typeface="Calibri "/>
                <a:ea typeface="Calibri" panose="020F0502020204030204" pitchFamily="34" charset="0"/>
                <a:cs typeface="Times New Roman" panose="02020603050405020304" pitchFamily="18" charset="0"/>
              </a:rPr>
              <a:t>giáo</a:t>
            </a:r>
            <a:r>
              <a:rPr lang="en-US" altLang="en-US" sz="4800" dirty="0">
                <a:solidFill>
                  <a:srgbClr val="FF0000"/>
                </a:solidFill>
                <a:latin typeface="Calibri "/>
                <a:ea typeface="Calibri" panose="020F0502020204030204" pitchFamily="34" charset="0"/>
                <a:cs typeface="Times New Roman" panose="02020603050405020304" pitchFamily="18" charset="0"/>
              </a:rPr>
              <a:t> </a:t>
            </a:r>
            <a:r>
              <a:rPr lang="en-US" altLang="en-US" sz="4800" dirty="0" err="1">
                <a:solidFill>
                  <a:srgbClr val="FF0000"/>
                </a:solidFill>
                <a:latin typeface="Calibri "/>
                <a:ea typeface="Calibri" panose="020F0502020204030204" pitchFamily="34" charset="0"/>
                <a:cs typeface="Times New Roman" panose="02020603050405020304" pitchFamily="18" charset="0"/>
              </a:rPr>
              <a:t>khoa</a:t>
            </a:r>
            <a:r>
              <a:rPr lang="en-US" altLang="en-US" sz="4800" dirty="0">
                <a:solidFill>
                  <a:srgbClr val="FF0000"/>
                </a:solidFill>
                <a:latin typeface="Calibri "/>
                <a:ea typeface="Calibri" panose="020F0502020204030204" pitchFamily="34" charset="0"/>
                <a:cs typeface="Times New Roman" panose="02020603050405020304" pitchFamily="18" charset="0"/>
              </a:rPr>
              <a:t>, </a:t>
            </a:r>
            <a:r>
              <a:rPr lang="en-US" altLang="en-US" sz="4800" dirty="0" err="1">
                <a:solidFill>
                  <a:srgbClr val="FF0000"/>
                </a:solidFill>
                <a:latin typeface="Calibri "/>
                <a:ea typeface="Calibri" panose="020F0502020204030204" pitchFamily="34" charset="0"/>
                <a:cs typeface="Times New Roman" panose="02020603050405020304" pitchFamily="18" charset="0"/>
              </a:rPr>
              <a:t>quan</a:t>
            </a:r>
            <a:r>
              <a:rPr lang="en-US" altLang="en-US" sz="4800" dirty="0">
                <a:solidFill>
                  <a:srgbClr val="FF0000"/>
                </a:solidFill>
                <a:latin typeface="Calibri "/>
                <a:ea typeface="Calibri" panose="020F0502020204030204" pitchFamily="34" charset="0"/>
                <a:cs typeface="Times New Roman" panose="02020603050405020304" pitchFamily="18" charset="0"/>
              </a:rPr>
              <a:t> </a:t>
            </a:r>
            <a:r>
              <a:rPr lang="en-US" altLang="en-US" sz="4800" dirty="0" err="1">
                <a:solidFill>
                  <a:srgbClr val="FF0000"/>
                </a:solidFill>
                <a:latin typeface="Calibri "/>
                <a:ea typeface="Calibri" panose="020F0502020204030204" pitchFamily="34" charset="0"/>
                <a:cs typeface="Times New Roman" panose="02020603050405020304" pitchFamily="18" charset="0"/>
              </a:rPr>
              <a:t>sát</a:t>
            </a:r>
            <a:r>
              <a:rPr lang="en-US" altLang="en-US" sz="4800" dirty="0">
                <a:solidFill>
                  <a:srgbClr val="FF0000"/>
                </a:solidFill>
                <a:latin typeface="Calibri "/>
                <a:ea typeface="Calibri" panose="020F0502020204030204" pitchFamily="34" charset="0"/>
                <a:cs typeface="Times New Roman" panose="02020603050405020304" pitchFamily="18" charset="0"/>
              </a:rPr>
              <a:t> </a:t>
            </a:r>
            <a:r>
              <a:rPr lang="en-US" altLang="en-US" sz="4800" dirty="0" err="1">
                <a:solidFill>
                  <a:srgbClr val="FF0000"/>
                </a:solidFill>
                <a:latin typeface="Calibri "/>
                <a:ea typeface="Calibri" panose="020F0502020204030204" pitchFamily="34" charset="0"/>
                <a:cs typeface="Times New Roman" panose="02020603050405020304" pitchFamily="18" charset="0"/>
              </a:rPr>
              <a:t>hình</a:t>
            </a:r>
            <a:r>
              <a:rPr lang="en-US" altLang="en-US" sz="4800" dirty="0">
                <a:solidFill>
                  <a:srgbClr val="FF0000"/>
                </a:solidFill>
                <a:latin typeface="Calibri "/>
                <a:ea typeface="Calibri" panose="020F0502020204030204" pitchFamily="34" charset="0"/>
                <a:cs typeface="Times New Roman" panose="02020603050405020304" pitchFamily="18" charset="0"/>
              </a:rPr>
              <a:t> 15.4, </a:t>
            </a:r>
            <a:r>
              <a:rPr lang="en-US" altLang="en-US" sz="4800" dirty="0" err="1">
                <a:solidFill>
                  <a:srgbClr val="FF0000"/>
                </a:solidFill>
                <a:latin typeface="Calibri "/>
                <a:ea typeface="Calibri" panose="020F0502020204030204" pitchFamily="34" charset="0"/>
                <a:cs typeface="Times New Roman" panose="02020603050405020304" pitchFamily="18" charset="0"/>
              </a:rPr>
              <a:t>thảo</a:t>
            </a:r>
            <a:r>
              <a:rPr lang="en-US" altLang="en-US" sz="4800" dirty="0">
                <a:solidFill>
                  <a:srgbClr val="FF0000"/>
                </a:solidFill>
                <a:latin typeface="Calibri "/>
                <a:ea typeface="Calibri" panose="020F0502020204030204" pitchFamily="34" charset="0"/>
                <a:cs typeface="Times New Roman" panose="02020603050405020304" pitchFamily="18" charset="0"/>
              </a:rPr>
              <a:t> </a:t>
            </a:r>
            <a:r>
              <a:rPr lang="en-US" altLang="en-US" sz="4800" dirty="0" err="1">
                <a:solidFill>
                  <a:srgbClr val="FF0000"/>
                </a:solidFill>
                <a:latin typeface="Calibri "/>
                <a:ea typeface="Calibri" panose="020F0502020204030204" pitchFamily="34" charset="0"/>
                <a:cs typeface="Times New Roman" panose="02020603050405020304" pitchFamily="18" charset="0"/>
              </a:rPr>
              <a:t>luận</a:t>
            </a:r>
            <a:r>
              <a:rPr lang="en-US" altLang="en-US" sz="4800" dirty="0">
                <a:solidFill>
                  <a:srgbClr val="FF0000"/>
                </a:solidFill>
                <a:latin typeface="Calibri "/>
                <a:ea typeface="Calibri" panose="020F0502020204030204" pitchFamily="34" charset="0"/>
                <a:cs typeface="Times New Roman" panose="02020603050405020304" pitchFamily="18" charset="0"/>
              </a:rPr>
              <a:t> </a:t>
            </a:r>
            <a:r>
              <a:rPr lang="en-US" altLang="en-US" sz="4800" dirty="0" err="1">
                <a:solidFill>
                  <a:srgbClr val="FF0000"/>
                </a:solidFill>
                <a:latin typeface="Calibri "/>
                <a:ea typeface="Calibri" panose="020F0502020204030204" pitchFamily="34" charset="0"/>
                <a:cs typeface="Times New Roman" panose="02020603050405020304" pitchFamily="18" charset="0"/>
              </a:rPr>
              <a:t>cặp</a:t>
            </a:r>
            <a:r>
              <a:rPr lang="en-US" altLang="en-US" sz="4800" dirty="0">
                <a:solidFill>
                  <a:srgbClr val="FF0000"/>
                </a:solidFill>
                <a:latin typeface="Calibri "/>
                <a:ea typeface="Calibri" panose="020F0502020204030204" pitchFamily="34" charset="0"/>
                <a:cs typeface="Times New Roman" panose="02020603050405020304" pitchFamily="18" charset="0"/>
              </a:rPr>
              <a:t> </a:t>
            </a:r>
            <a:r>
              <a:rPr lang="en-US" altLang="en-US" sz="4800" dirty="0" err="1">
                <a:solidFill>
                  <a:srgbClr val="FF0000"/>
                </a:solidFill>
                <a:latin typeface="Calibri "/>
                <a:ea typeface="Calibri" panose="020F0502020204030204" pitchFamily="34" charset="0"/>
                <a:cs typeface="Times New Roman" panose="02020603050405020304" pitchFamily="18" charset="0"/>
              </a:rPr>
              <a:t>đôi</a:t>
            </a:r>
            <a:r>
              <a:rPr lang="en-US" altLang="en-US" sz="4800" dirty="0">
                <a:solidFill>
                  <a:srgbClr val="FF0000"/>
                </a:solidFill>
                <a:latin typeface="Calibri "/>
                <a:ea typeface="Calibri" panose="020F0502020204030204" pitchFamily="34" charset="0"/>
                <a:cs typeface="Times New Roman" panose="02020603050405020304" pitchFamily="18" charset="0"/>
              </a:rPr>
              <a:t>, </a:t>
            </a:r>
            <a:r>
              <a:rPr lang="en-US" altLang="en-US" sz="4800" dirty="0" err="1">
                <a:solidFill>
                  <a:srgbClr val="FF0000"/>
                </a:solidFill>
                <a:latin typeface="Calibri "/>
                <a:ea typeface="Calibri" panose="020F0502020204030204" pitchFamily="34" charset="0"/>
                <a:cs typeface="Times New Roman" panose="02020603050405020304" pitchFamily="18" charset="0"/>
              </a:rPr>
              <a:t>hoàn</a:t>
            </a:r>
            <a:r>
              <a:rPr lang="en-US" altLang="en-US" sz="4800" dirty="0">
                <a:solidFill>
                  <a:srgbClr val="FF0000"/>
                </a:solidFill>
                <a:latin typeface="Calibri "/>
                <a:ea typeface="Calibri" panose="020F0502020204030204" pitchFamily="34" charset="0"/>
                <a:cs typeface="Times New Roman" panose="02020603050405020304" pitchFamily="18" charset="0"/>
              </a:rPr>
              <a:t> </a:t>
            </a:r>
            <a:r>
              <a:rPr lang="en-US" altLang="en-US" sz="4800" dirty="0" err="1">
                <a:solidFill>
                  <a:srgbClr val="FF0000"/>
                </a:solidFill>
                <a:latin typeface="Calibri "/>
                <a:ea typeface="Calibri" panose="020F0502020204030204" pitchFamily="34" charset="0"/>
                <a:cs typeface="Times New Roman" panose="02020603050405020304" pitchFamily="18" charset="0"/>
              </a:rPr>
              <a:t>thành</a:t>
            </a:r>
            <a:r>
              <a:rPr lang="en-US" altLang="en-US" sz="4800" dirty="0">
                <a:solidFill>
                  <a:srgbClr val="FF0000"/>
                </a:solidFill>
                <a:latin typeface="Calibri "/>
                <a:ea typeface="Calibri" panose="020F0502020204030204" pitchFamily="34" charset="0"/>
                <a:cs typeface="Times New Roman" panose="02020603050405020304" pitchFamily="18" charset="0"/>
              </a:rPr>
              <a:t> </a:t>
            </a:r>
            <a:r>
              <a:rPr lang="en-US" altLang="en-US" sz="4800" dirty="0" err="1">
                <a:solidFill>
                  <a:srgbClr val="FF0000"/>
                </a:solidFill>
                <a:latin typeface="Calibri "/>
                <a:ea typeface="Calibri" panose="020F0502020204030204" pitchFamily="34" charset="0"/>
                <a:cs typeface="Times New Roman" panose="02020603050405020304" pitchFamily="18" charset="0"/>
              </a:rPr>
              <a:t>trước</a:t>
            </a:r>
            <a:r>
              <a:rPr lang="en-US" altLang="en-US" sz="4800" dirty="0">
                <a:solidFill>
                  <a:srgbClr val="FF0000"/>
                </a:solidFill>
                <a:latin typeface="Calibri "/>
                <a:ea typeface="Calibri" panose="020F0502020204030204" pitchFamily="34" charset="0"/>
                <a:cs typeface="Times New Roman" panose="02020603050405020304" pitchFamily="18" charset="0"/>
              </a:rPr>
              <a:t> </a:t>
            </a:r>
            <a:r>
              <a:rPr lang="en-US" altLang="en-US" sz="4800" dirty="0" err="1">
                <a:solidFill>
                  <a:srgbClr val="FF0000"/>
                </a:solidFill>
                <a:latin typeface="Calibri "/>
                <a:ea typeface="Calibri" panose="020F0502020204030204" pitchFamily="34" charset="0"/>
                <a:cs typeface="Times New Roman" panose="02020603050405020304" pitchFamily="18" charset="0"/>
              </a:rPr>
              <a:t>phiếu</a:t>
            </a:r>
            <a:r>
              <a:rPr lang="en-US" altLang="en-US" sz="4800" dirty="0">
                <a:solidFill>
                  <a:srgbClr val="FF0000"/>
                </a:solidFill>
                <a:latin typeface="Calibri "/>
                <a:ea typeface="Calibri" panose="020F0502020204030204" pitchFamily="34" charset="0"/>
                <a:cs typeface="Times New Roman" panose="02020603050405020304" pitchFamily="18" charset="0"/>
              </a:rPr>
              <a:t> </a:t>
            </a:r>
            <a:r>
              <a:rPr lang="en-US" altLang="en-US" sz="4800" dirty="0" err="1">
                <a:solidFill>
                  <a:srgbClr val="FF0000"/>
                </a:solidFill>
                <a:latin typeface="Calibri "/>
                <a:ea typeface="Calibri" panose="020F0502020204030204" pitchFamily="34" charset="0"/>
                <a:cs typeface="Times New Roman" panose="02020603050405020304" pitchFamily="18" charset="0"/>
              </a:rPr>
              <a:t>câu</a:t>
            </a:r>
            <a:r>
              <a:rPr lang="en-US" altLang="en-US" sz="4800" dirty="0">
                <a:solidFill>
                  <a:srgbClr val="FF0000"/>
                </a:solidFill>
                <a:latin typeface="Calibri "/>
                <a:ea typeface="Calibri" panose="020F0502020204030204" pitchFamily="34" charset="0"/>
                <a:cs typeface="Times New Roman" panose="02020603050405020304" pitchFamily="18" charset="0"/>
              </a:rPr>
              <a:t> </a:t>
            </a:r>
            <a:r>
              <a:rPr lang="en-US" altLang="en-US" sz="4800" dirty="0" err="1">
                <a:solidFill>
                  <a:srgbClr val="FF0000"/>
                </a:solidFill>
                <a:latin typeface="Calibri "/>
                <a:ea typeface="Calibri" panose="020F0502020204030204" pitchFamily="34" charset="0"/>
                <a:cs typeface="Times New Roman" panose="02020603050405020304" pitchFamily="18" charset="0"/>
              </a:rPr>
              <a:t>hỏi</a:t>
            </a:r>
            <a:r>
              <a:rPr lang="en-US" altLang="en-US" sz="4800" dirty="0">
                <a:solidFill>
                  <a:srgbClr val="FF0000"/>
                </a:solidFill>
                <a:latin typeface="Calibri "/>
                <a:ea typeface="Calibri" panose="020F0502020204030204" pitchFamily="34" charset="0"/>
                <a:cs typeface="Times New Roman" panose="02020603050405020304" pitchFamily="18" charset="0"/>
              </a:rPr>
              <a:t> </a:t>
            </a:r>
            <a:r>
              <a:rPr lang="en-US" altLang="en-US" sz="4800" dirty="0" err="1">
                <a:solidFill>
                  <a:srgbClr val="FF0000"/>
                </a:solidFill>
                <a:latin typeface="Calibri "/>
                <a:ea typeface="Calibri" panose="020F0502020204030204" pitchFamily="34" charset="0"/>
                <a:cs typeface="Times New Roman" panose="02020603050405020304" pitchFamily="18" charset="0"/>
              </a:rPr>
              <a:t>số</a:t>
            </a:r>
            <a:r>
              <a:rPr lang="en-US" altLang="en-US" sz="4800" dirty="0">
                <a:solidFill>
                  <a:srgbClr val="FF0000"/>
                </a:solidFill>
                <a:latin typeface="Calibri "/>
                <a:ea typeface="Calibri" panose="020F0502020204030204" pitchFamily="34" charset="0"/>
                <a:cs typeface="Times New Roman" panose="02020603050405020304" pitchFamily="18" charset="0"/>
              </a:rPr>
              <a:t> 2</a:t>
            </a:r>
          </a:p>
        </p:txBody>
      </p:sp>
      <p:sp>
        <p:nvSpPr>
          <p:cNvPr id="4" name="TextBox 3"/>
          <p:cNvSpPr txBox="1"/>
          <p:nvPr/>
        </p:nvSpPr>
        <p:spPr>
          <a:xfrm>
            <a:off x="455152" y="8458426"/>
            <a:ext cx="9882834" cy="830997"/>
          </a:xfrm>
          <a:prstGeom prst="rect">
            <a:avLst/>
          </a:prstGeom>
          <a:noFill/>
        </p:spPr>
        <p:txBody>
          <a:bodyPr wrap="none" rtlCol="0">
            <a:spAutoFit/>
          </a:bodyPr>
          <a:lstStyle/>
          <a:p>
            <a:r>
              <a:rPr lang="en-US" sz="4800" b="1" i="1">
                <a:solidFill>
                  <a:srgbClr val="0070C0"/>
                </a:solidFill>
                <a:latin typeface="Calibri "/>
                <a:cs typeface="Times New Roman" panose="02020603050405020304" pitchFamily="18" charset="0"/>
              </a:rPr>
              <a:t>Thời gian nhóm thảo luận: 3 phút</a:t>
            </a:r>
          </a:p>
        </p:txBody>
      </p:sp>
      <p:grpSp>
        <p:nvGrpSpPr>
          <p:cNvPr id="8" name="Group 7"/>
          <p:cNvGrpSpPr/>
          <p:nvPr/>
        </p:nvGrpSpPr>
        <p:grpSpPr>
          <a:xfrm>
            <a:off x="0" y="178019"/>
            <a:ext cx="15468599" cy="1577569"/>
            <a:chOff x="0" y="136931"/>
            <a:chExt cx="15468599" cy="1577569"/>
          </a:xfrm>
        </p:grpSpPr>
        <p:grpSp>
          <p:nvGrpSpPr>
            <p:cNvPr id="9" name="Group 8"/>
            <p:cNvGrpSpPr/>
            <p:nvPr/>
          </p:nvGrpSpPr>
          <p:grpSpPr>
            <a:xfrm>
              <a:off x="0" y="1158493"/>
              <a:ext cx="12744197" cy="556007"/>
              <a:chOff x="-6925" y="555852"/>
              <a:chExt cx="12744197" cy="1006248"/>
            </a:xfrm>
          </p:grpSpPr>
          <p:grpSp>
            <p:nvGrpSpPr>
              <p:cNvPr id="12" name="Group 13"/>
              <p:cNvGrpSpPr/>
              <p:nvPr/>
            </p:nvGrpSpPr>
            <p:grpSpPr>
              <a:xfrm rot="16200000">
                <a:off x="1632768" y="-1072335"/>
                <a:ext cx="994742" cy="4274127"/>
                <a:chOff x="0" y="0"/>
                <a:chExt cx="7106299" cy="14199439"/>
              </a:xfrm>
            </p:grpSpPr>
            <p:sp>
              <p:nvSpPr>
                <p:cNvPr id="20" name="Freeform 14"/>
                <p:cNvSpPr/>
                <p:nvPr/>
              </p:nvSpPr>
              <p:spPr>
                <a:xfrm>
                  <a:off x="0" y="0"/>
                  <a:ext cx="7106299" cy="7106299"/>
                </a:xfrm>
                <a:custGeom>
                  <a:avLst/>
                  <a:gdLst/>
                  <a:ahLst/>
                  <a:cxnLst/>
                  <a:rect l="l" t="t" r="r" b="b"/>
                  <a:pathLst>
                    <a:path w="7106299" h="7106299">
                      <a:moveTo>
                        <a:pt x="0" y="0"/>
                      </a:moveTo>
                      <a:lnTo>
                        <a:pt x="7106299" y="0"/>
                      </a:lnTo>
                      <a:lnTo>
                        <a:pt x="7106299" y="7106299"/>
                      </a:lnTo>
                      <a:lnTo>
                        <a:pt x="0" y="710629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1" name="Freeform 15"/>
                <p:cNvSpPr/>
                <p:nvPr/>
              </p:nvSpPr>
              <p:spPr>
                <a:xfrm>
                  <a:off x="0" y="7093139"/>
                  <a:ext cx="7106299" cy="7106299"/>
                </a:xfrm>
                <a:custGeom>
                  <a:avLst/>
                  <a:gdLst/>
                  <a:ahLst/>
                  <a:cxnLst/>
                  <a:rect l="l" t="t" r="r" b="b"/>
                  <a:pathLst>
                    <a:path w="7106299" h="7106299">
                      <a:moveTo>
                        <a:pt x="0" y="0"/>
                      </a:moveTo>
                      <a:lnTo>
                        <a:pt x="7106299" y="0"/>
                      </a:lnTo>
                      <a:lnTo>
                        <a:pt x="7106299" y="7106300"/>
                      </a:lnTo>
                      <a:lnTo>
                        <a:pt x="0" y="71063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grpSp>
            <p:nvGrpSpPr>
              <p:cNvPr id="13" name="Group 13"/>
              <p:cNvGrpSpPr/>
              <p:nvPr/>
            </p:nvGrpSpPr>
            <p:grpSpPr>
              <a:xfrm rot="16200000">
                <a:off x="5830693" y="-1072816"/>
                <a:ext cx="994742" cy="4274127"/>
                <a:chOff x="0" y="0"/>
                <a:chExt cx="7106299" cy="14199439"/>
              </a:xfrm>
            </p:grpSpPr>
            <p:sp>
              <p:nvSpPr>
                <p:cNvPr id="18" name="Freeform 14"/>
                <p:cNvSpPr/>
                <p:nvPr/>
              </p:nvSpPr>
              <p:spPr>
                <a:xfrm>
                  <a:off x="0" y="0"/>
                  <a:ext cx="7106299" cy="7106299"/>
                </a:xfrm>
                <a:custGeom>
                  <a:avLst/>
                  <a:gdLst/>
                  <a:ahLst/>
                  <a:cxnLst/>
                  <a:rect l="l" t="t" r="r" b="b"/>
                  <a:pathLst>
                    <a:path w="7106299" h="7106299">
                      <a:moveTo>
                        <a:pt x="0" y="0"/>
                      </a:moveTo>
                      <a:lnTo>
                        <a:pt x="7106299" y="0"/>
                      </a:lnTo>
                      <a:lnTo>
                        <a:pt x="7106299" y="7106299"/>
                      </a:lnTo>
                      <a:lnTo>
                        <a:pt x="0" y="710629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9" name="Freeform 15"/>
                <p:cNvSpPr/>
                <p:nvPr/>
              </p:nvSpPr>
              <p:spPr>
                <a:xfrm>
                  <a:off x="0" y="7093139"/>
                  <a:ext cx="7106299" cy="7106299"/>
                </a:xfrm>
                <a:custGeom>
                  <a:avLst/>
                  <a:gdLst/>
                  <a:ahLst/>
                  <a:cxnLst/>
                  <a:rect l="l" t="t" r="r" b="b"/>
                  <a:pathLst>
                    <a:path w="7106299" h="7106299">
                      <a:moveTo>
                        <a:pt x="0" y="0"/>
                      </a:moveTo>
                      <a:lnTo>
                        <a:pt x="7106299" y="0"/>
                      </a:lnTo>
                      <a:lnTo>
                        <a:pt x="7106299" y="7106300"/>
                      </a:lnTo>
                      <a:lnTo>
                        <a:pt x="0" y="71063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grpSp>
            <p:nvGrpSpPr>
              <p:cNvPr id="14" name="Group 13"/>
              <p:cNvGrpSpPr/>
              <p:nvPr/>
            </p:nvGrpSpPr>
            <p:grpSpPr>
              <a:xfrm rot="16200000">
                <a:off x="10102838" y="-1083841"/>
                <a:ext cx="994742" cy="4274127"/>
                <a:chOff x="0" y="0"/>
                <a:chExt cx="7106299" cy="14199439"/>
              </a:xfrm>
            </p:grpSpPr>
            <p:sp>
              <p:nvSpPr>
                <p:cNvPr id="15" name="Freeform 14"/>
                <p:cNvSpPr/>
                <p:nvPr/>
              </p:nvSpPr>
              <p:spPr>
                <a:xfrm>
                  <a:off x="0" y="0"/>
                  <a:ext cx="7106299" cy="7106299"/>
                </a:xfrm>
                <a:custGeom>
                  <a:avLst/>
                  <a:gdLst/>
                  <a:ahLst/>
                  <a:cxnLst/>
                  <a:rect l="l" t="t" r="r" b="b"/>
                  <a:pathLst>
                    <a:path w="7106299" h="7106299">
                      <a:moveTo>
                        <a:pt x="0" y="0"/>
                      </a:moveTo>
                      <a:lnTo>
                        <a:pt x="7106299" y="0"/>
                      </a:lnTo>
                      <a:lnTo>
                        <a:pt x="7106299" y="7106299"/>
                      </a:lnTo>
                      <a:lnTo>
                        <a:pt x="0" y="710629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7" name="Freeform 15"/>
                <p:cNvSpPr/>
                <p:nvPr/>
              </p:nvSpPr>
              <p:spPr>
                <a:xfrm>
                  <a:off x="0" y="7093139"/>
                  <a:ext cx="7106299" cy="7106299"/>
                </a:xfrm>
                <a:custGeom>
                  <a:avLst/>
                  <a:gdLst/>
                  <a:ahLst/>
                  <a:cxnLst/>
                  <a:rect l="l" t="t" r="r" b="b"/>
                  <a:pathLst>
                    <a:path w="7106299" h="7106299">
                      <a:moveTo>
                        <a:pt x="0" y="0"/>
                      </a:moveTo>
                      <a:lnTo>
                        <a:pt x="7106299" y="0"/>
                      </a:lnTo>
                      <a:lnTo>
                        <a:pt x="7106299" y="7106300"/>
                      </a:lnTo>
                      <a:lnTo>
                        <a:pt x="0" y="71063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grpSp>
        <p:sp>
          <p:nvSpPr>
            <p:cNvPr id="10" name="Rectangle 9"/>
            <p:cNvSpPr/>
            <p:nvPr/>
          </p:nvSpPr>
          <p:spPr>
            <a:xfrm>
              <a:off x="88113" y="136931"/>
              <a:ext cx="2134302" cy="83099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4800" b="1" i="0" u="none" strike="noStrike" kern="1200" cap="none" spc="0" normalizeH="0" baseline="0" noProof="0" dirty="0">
                  <a:ln>
                    <a:solidFill>
                      <a:srgbClr val="CC9900"/>
                    </a:solidFill>
                  </a:ln>
                  <a:solidFill>
                    <a:srgbClr val="CC9900"/>
                  </a:solidFill>
                  <a:effectLst/>
                  <a:uLnTx/>
                  <a:uFillTx/>
                  <a:latin typeface="Calibri"/>
                  <a:ea typeface="+mn-ea"/>
                  <a:cs typeface="Times New Roman" panose="02020603050405020304" pitchFamily="18" charset="0"/>
                </a:rPr>
                <a:t>BÀI 15: </a:t>
              </a:r>
              <a:endParaRPr kumimoji="0" lang="en-US" sz="4800" b="0" i="0" u="none" strike="noStrike" kern="1200" cap="none" spc="0" normalizeH="0" baseline="0" noProof="0" dirty="0">
                <a:ln>
                  <a:solidFill>
                    <a:srgbClr val="CC9900"/>
                  </a:solidFill>
                </a:ln>
                <a:solidFill>
                  <a:srgbClr val="CC9900"/>
                </a:solidFill>
                <a:effectLst/>
                <a:uLnTx/>
                <a:uFillTx/>
                <a:latin typeface="Calibri"/>
                <a:ea typeface="+mn-ea"/>
                <a:cs typeface="+mn-cs"/>
              </a:endParaRPr>
            </a:p>
          </p:txBody>
        </p:sp>
        <p:sp>
          <p:nvSpPr>
            <p:cNvPr id="11" name="TextBox 6"/>
            <p:cNvSpPr txBox="1"/>
            <p:nvPr/>
          </p:nvSpPr>
          <p:spPr>
            <a:xfrm>
              <a:off x="1816180" y="256875"/>
              <a:ext cx="13652419" cy="738664"/>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800" b="1" i="0" u="none" strike="noStrike" kern="1200" cap="none" spc="0" normalizeH="0" baseline="0" noProof="0" dirty="0">
                  <a:ln>
                    <a:solidFill>
                      <a:srgbClr val="CC9900"/>
                    </a:solidFill>
                  </a:ln>
                  <a:solidFill>
                    <a:srgbClr val="CC9900"/>
                  </a:solidFill>
                  <a:effectLst/>
                  <a:uLnTx/>
                  <a:uFillTx/>
                  <a:latin typeface="Calibri"/>
                  <a:ea typeface="Calibri" panose="020F0502020204030204" pitchFamily="34" charset="0"/>
                  <a:cs typeface="+mn-cs"/>
                </a:rPr>
                <a:t>TỔNG HỢP CÁC CHẤT VÀ TÍCH LŨY NĂNG LƯỢNG</a:t>
              </a:r>
              <a:endParaRPr kumimoji="0" lang="en-US" sz="4800" b="0" i="0" u="none" strike="noStrike" kern="1200" cap="none" spc="0" normalizeH="0" baseline="0" noProof="0" dirty="0">
                <a:ln>
                  <a:solidFill>
                    <a:srgbClr val="CC9900"/>
                  </a:solidFill>
                </a:ln>
                <a:solidFill>
                  <a:srgbClr val="CC9900"/>
                </a:solidFill>
                <a:effectLst/>
                <a:uLnTx/>
                <a:uFillTx/>
                <a:latin typeface="Calibri"/>
                <a:ea typeface="Baloo Chettan"/>
                <a:cs typeface="Baloo Chettan"/>
                <a:sym typeface="Baloo Chettan"/>
              </a:endParaRPr>
            </a:p>
          </p:txBody>
        </p:sp>
      </p:grpSp>
      <p:sp>
        <p:nvSpPr>
          <p:cNvPr id="22" name="Rectangle 21">
            <a:extLst>
              <a:ext uri="{FF2B5EF4-FFF2-40B4-BE49-F238E27FC236}">
                <a16:creationId xmlns:a16="http://schemas.microsoft.com/office/drawing/2014/main" id="{7445AA51-C950-407E-B4CA-DBA0079F9294}"/>
              </a:ext>
            </a:extLst>
          </p:cNvPr>
          <p:cNvSpPr>
            <a:spLocks noChangeArrowheads="1"/>
          </p:cNvSpPr>
          <p:nvPr/>
        </p:nvSpPr>
        <p:spPr bwMode="auto">
          <a:xfrm>
            <a:off x="-59003" y="1782213"/>
            <a:ext cx="14186452" cy="141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4400" b="1" dirty="0">
                <a:solidFill>
                  <a:srgbClr val="0070C0"/>
                </a:solidFill>
                <a:latin typeface="Calibri" panose="020F0502020204030204"/>
                <a:cs typeface="Times New Roman" panose="02020603050405020304" pitchFamily="18" charset="0"/>
              </a:rPr>
              <a:t>III. HÓA TỔNG HỢP VÀ QUANG TỔNG HỢP Ở VI KHUẨN</a:t>
            </a:r>
            <a:endParaRPr lang="en-US" altLang="en-US" sz="4400" dirty="0">
              <a:solidFill>
                <a:srgbClr val="0070C0"/>
              </a:solidFill>
              <a:latin typeface="Calibri" panose="020F0502020204030204"/>
              <a:cs typeface="Times New Roman" panose="02020603050405020304" pitchFamily="18" charset="0"/>
            </a:endParaRPr>
          </a:p>
          <a:p>
            <a:pPr>
              <a:lnSpc>
                <a:spcPct val="100000"/>
              </a:lnSpc>
              <a:spcBef>
                <a:spcPct val="0"/>
              </a:spcBef>
              <a:buFontTx/>
              <a:buNone/>
            </a:pPr>
            <a:endParaRPr lang="en-US" altLang="en-US" sz="4200" b="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4057177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62D16"/>
        </a:solidFill>
        <a:effectLst/>
      </p:bgPr>
    </p:bg>
    <p:spTree>
      <p:nvGrpSpPr>
        <p:cNvPr id="1" name=""/>
        <p:cNvGrpSpPr/>
        <p:nvPr/>
      </p:nvGrpSpPr>
      <p:grpSpPr>
        <a:xfrm>
          <a:off x="0" y="0"/>
          <a:ext cx="0" cy="0"/>
          <a:chOff x="0" y="0"/>
          <a:chExt cx="0" cy="0"/>
        </a:xfrm>
      </p:grpSpPr>
      <p:sp>
        <p:nvSpPr>
          <p:cNvPr id="3" name="Freeform 3"/>
          <p:cNvSpPr/>
          <p:nvPr/>
        </p:nvSpPr>
        <p:spPr>
          <a:xfrm flipH="1">
            <a:off x="2408595" y="1397236"/>
            <a:ext cx="658872" cy="657225"/>
          </a:xfrm>
          <a:custGeom>
            <a:avLst/>
            <a:gdLst/>
            <a:ahLst/>
            <a:cxnLst/>
            <a:rect l="l" t="t" r="r" b="b"/>
            <a:pathLst>
              <a:path w="658872" h="657225">
                <a:moveTo>
                  <a:pt x="658872" y="0"/>
                </a:moveTo>
                <a:lnTo>
                  <a:pt x="0" y="0"/>
                </a:lnTo>
                <a:lnTo>
                  <a:pt x="0" y="657225"/>
                </a:lnTo>
                <a:lnTo>
                  <a:pt x="658872" y="657225"/>
                </a:lnTo>
                <a:lnTo>
                  <a:pt x="658872"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15284288" y="4000923"/>
            <a:ext cx="658872" cy="657225"/>
          </a:xfrm>
          <a:custGeom>
            <a:avLst/>
            <a:gdLst/>
            <a:ahLst/>
            <a:cxnLst/>
            <a:rect l="l" t="t" r="r" b="b"/>
            <a:pathLst>
              <a:path w="658872" h="657225">
                <a:moveTo>
                  <a:pt x="0" y="0"/>
                </a:moveTo>
                <a:lnTo>
                  <a:pt x="658872" y="0"/>
                </a:lnTo>
                <a:lnTo>
                  <a:pt x="658872" y="657225"/>
                </a:lnTo>
                <a:lnTo>
                  <a:pt x="0" y="65722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9" name="Freeform 9"/>
          <p:cNvSpPr/>
          <p:nvPr/>
        </p:nvSpPr>
        <p:spPr>
          <a:xfrm flipH="1" flipV="1">
            <a:off x="457200" y="1360754"/>
            <a:ext cx="658872" cy="657225"/>
          </a:xfrm>
          <a:custGeom>
            <a:avLst/>
            <a:gdLst/>
            <a:ahLst/>
            <a:cxnLst/>
            <a:rect l="l" t="t" r="r" b="b"/>
            <a:pathLst>
              <a:path w="658872" h="657225">
                <a:moveTo>
                  <a:pt x="658872" y="657224"/>
                </a:moveTo>
                <a:lnTo>
                  <a:pt x="0" y="657224"/>
                </a:lnTo>
                <a:lnTo>
                  <a:pt x="0" y="0"/>
                </a:lnTo>
                <a:lnTo>
                  <a:pt x="658872" y="0"/>
                </a:lnTo>
                <a:lnTo>
                  <a:pt x="658872" y="657224"/>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0" name="Freeform 10"/>
          <p:cNvSpPr/>
          <p:nvPr/>
        </p:nvSpPr>
        <p:spPr>
          <a:xfrm flipV="1">
            <a:off x="1289873" y="1566764"/>
            <a:ext cx="658872" cy="657225"/>
          </a:xfrm>
          <a:custGeom>
            <a:avLst/>
            <a:gdLst/>
            <a:ahLst/>
            <a:cxnLst/>
            <a:rect l="l" t="t" r="r" b="b"/>
            <a:pathLst>
              <a:path w="658872" h="657225">
                <a:moveTo>
                  <a:pt x="0" y="657225"/>
                </a:moveTo>
                <a:lnTo>
                  <a:pt x="658872" y="657225"/>
                </a:lnTo>
                <a:lnTo>
                  <a:pt x="658872" y="0"/>
                </a:lnTo>
                <a:lnTo>
                  <a:pt x="0" y="0"/>
                </a:lnTo>
                <a:lnTo>
                  <a:pt x="0" y="657225"/>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1" name="Rectangle 20">
            <a:extLst>
              <a:ext uri="{FF2B5EF4-FFF2-40B4-BE49-F238E27FC236}">
                <a16:creationId xmlns:a16="http://schemas.microsoft.com/office/drawing/2014/main" id="{7445AA51-C950-407E-B4CA-DBA0079F9294}"/>
              </a:ext>
            </a:extLst>
          </p:cNvPr>
          <p:cNvSpPr>
            <a:spLocks noChangeArrowheads="1"/>
          </p:cNvSpPr>
          <p:nvPr/>
        </p:nvSpPr>
        <p:spPr bwMode="auto">
          <a:xfrm>
            <a:off x="214048" y="337184"/>
            <a:ext cx="13056331"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4400" b="1" dirty="0">
                <a:solidFill>
                  <a:srgbClr val="FFFF00"/>
                </a:solidFill>
                <a:latin typeface="Calibri" panose="020F0502020204030204"/>
                <a:cs typeface="Times New Roman" panose="02020603050405020304" pitchFamily="18" charset="0"/>
              </a:rPr>
              <a:t>III. HÓA TỔNG HỢP VÀ QUANG TỔNG HỢP Ở VI KHUẨN</a:t>
            </a:r>
            <a:endParaRPr lang="en-US" altLang="en-US" sz="4400" dirty="0">
              <a:solidFill>
                <a:srgbClr val="FFFF00"/>
              </a:solidFill>
              <a:latin typeface="Calibri" panose="020F0502020204030204"/>
              <a:cs typeface="Times New Roman" panose="02020603050405020304" pitchFamily="18" charset="0"/>
            </a:endParaRPr>
          </a:p>
        </p:txBody>
      </p:sp>
      <p:sp>
        <p:nvSpPr>
          <p:cNvPr id="23" name="Rectangle 1">
            <a:extLst>
              <a:ext uri="{FF2B5EF4-FFF2-40B4-BE49-F238E27FC236}">
                <a16:creationId xmlns:a16="http://schemas.microsoft.com/office/drawing/2014/main" id="{F0285957-5491-443A-B1E8-F0388FDA280C}"/>
              </a:ext>
            </a:extLst>
          </p:cNvPr>
          <p:cNvSpPr>
            <a:spLocks noChangeArrowheads="1"/>
          </p:cNvSpPr>
          <p:nvPr/>
        </p:nvSpPr>
        <p:spPr bwMode="auto">
          <a:xfrm>
            <a:off x="214048" y="2038773"/>
            <a:ext cx="12206552" cy="7996420"/>
          </a:xfrm>
          <a:prstGeom prst="rect">
            <a:avLst/>
          </a:prstGeom>
          <a:solidFill>
            <a:schemeClr val="bg1"/>
          </a:solidFill>
          <a:ln>
            <a:noFill/>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7000"/>
              </a:lnSpc>
              <a:spcBef>
                <a:spcPct val="0"/>
              </a:spcBef>
              <a:buFontTx/>
              <a:buNone/>
            </a:pPr>
            <a:r>
              <a:rPr lang="en-US" altLang="en-US" sz="3200" b="1" dirty="0">
                <a:solidFill>
                  <a:sysClr val="windowText" lastClr="000000"/>
                </a:solidFill>
                <a:latin typeface="Calibri "/>
                <a:ea typeface="Calibri" panose="020F0502020204030204" pitchFamily="34" charset="0"/>
                <a:cs typeface="Times New Roman" panose="02020603050405020304" pitchFamily="18" charset="0"/>
              </a:rPr>
              <a:t>PHIẾU CÂU HỎI SỐ 2</a:t>
            </a:r>
            <a:endParaRPr lang="en-US" altLang="en-US" sz="3200" dirty="0">
              <a:solidFill>
                <a:sysClr val="windowText" lastClr="000000"/>
              </a:solidFill>
              <a:latin typeface="Calibri "/>
              <a:ea typeface="Calibri" panose="020F0502020204030204" pitchFamily="34" charset="0"/>
              <a:cs typeface="Times New Roman" panose="02020603050405020304" pitchFamily="18" charset="0"/>
            </a:endParaRPr>
          </a:p>
          <a:p>
            <a:pPr algn="just">
              <a:lnSpc>
                <a:spcPct val="107000"/>
              </a:lnSpc>
              <a:spcBef>
                <a:spcPct val="0"/>
              </a:spcBef>
              <a:buFontTx/>
              <a:buNone/>
            </a:pPr>
            <a:r>
              <a:rPr lang="en-US" altLang="en-US" sz="3200" b="1" dirty="0" err="1">
                <a:solidFill>
                  <a:sysClr val="windowText" lastClr="000000"/>
                </a:solidFill>
                <a:latin typeface="Calibri "/>
                <a:ea typeface="Calibri" panose="020F0502020204030204" pitchFamily="34" charset="0"/>
                <a:cs typeface="Times New Roman" panose="02020603050405020304" pitchFamily="18" charset="0"/>
              </a:rPr>
              <a:t>Câu</a:t>
            </a:r>
            <a:r>
              <a:rPr lang="en-US" altLang="en-US" sz="3200" b="1" dirty="0">
                <a:solidFill>
                  <a:sysClr val="windowText" lastClr="000000"/>
                </a:solidFill>
                <a:latin typeface="Calibri "/>
                <a:ea typeface="Calibri" panose="020F0502020204030204" pitchFamily="34" charset="0"/>
                <a:cs typeface="Times New Roman" panose="02020603050405020304" pitchFamily="18" charset="0"/>
              </a:rPr>
              <a:t> 1.</a:t>
            </a:r>
            <a:r>
              <a:rPr lang="en-US" altLang="en-US" sz="3200" dirty="0">
                <a:solidFill>
                  <a:sysClr val="windowText" lastClr="000000"/>
                </a:solidFill>
                <a:latin typeface="Calibri "/>
                <a:ea typeface="Calibri" panose="020F0502020204030204" pitchFamily="34" charset="0"/>
                <a:cs typeface="Times New Roman" panose="02020603050405020304" pitchFamily="18" charset="0"/>
              </a:rPr>
              <a:t> </a:t>
            </a:r>
            <a:r>
              <a:rPr lang="vi-VN" altLang="en-US" sz="3200" dirty="0">
                <a:solidFill>
                  <a:sysClr val="windowText" lastClr="000000"/>
                </a:solidFill>
                <a:latin typeface="Calibri "/>
                <a:ea typeface="Calibri" panose="020F0502020204030204" pitchFamily="34" charset="0"/>
                <a:cs typeface="Times New Roman" panose="02020603050405020304" pitchFamily="18" charset="0"/>
              </a:rPr>
              <a:t>Hãy cho biết các vai trò sau đây là của nhóm vi khuẩn nào.</a:t>
            </a:r>
            <a:endParaRPr lang="en-US" altLang="en-US" sz="3200" dirty="0">
              <a:solidFill>
                <a:sysClr val="windowText" lastClr="000000"/>
              </a:solidFill>
              <a:latin typeface="Calibri "/>
              <a:ea typeface="Calibri" panose="020F0502020204030204" pitchFamily="34" charset="0"/>
              <a:cs typeface="Times New Roman" panose="02020603050405020304" pitchFamily="18" charset="0"/>
            </a:endParaRPr>
          </a:p>
          <a:p>
            <a:pPr algn="just">
              <a:lnSpc>
                <a:spcPct val="107000"/>
              </a:lnSpc>
              <a:spcBef>
                <a:spcPct val="0"/>
              </a:spcBef>
              <a:buFontTx/>
              <a:buNone/>
            </a:pPr>
            <a:r>
              <a:rPr lang="en-US" altLang="en-US" sz="3200" dirty="0">
                <a:solidFill>
                  <a:sysClr val="windowText" lastClr="000000"/>
                </a:solidFill>
                <a:latin typeface="Calibri "/>
                <a:ea typeface="Calibri" panose="020F0502020204030204" pitchFamily="34" charset="0"/>
                <a:cs typeface="Times New Roman" panose="02020603050405020304" pitchFamily="18" charset="0"/>
              </a:rPr>
              <a:t>   </a:t>
            </a:r>
            <a:r>
              <a:rPr lang="vi-VN" altLang="en-US" sz="3200" dirty="0">
                <a:solidFill>
                  <a:sysClr val="windowText" lastClr="000000"/>
                </a:solidFill>
                <a:latin typeface="Calibri "/>
                <a:ea typeface="Calibri" panose="020F0502020204030204" pitchFamily="34" charset="0"/>
                <a:cs typeface="Times New Roman" panose="02020603050405020304" pitchFamily="18" charset="0"/>
              </a:rPr>
              <a:t>a) Đảm bảo sự tuần hoàn của chu trình vật chất trong tự nhiên (chu trình nitrogen).</a:t>
            </a:r>
            <a:endParaRPr lang="en-US" altLang="en-US" sz="3200" dirty="0">
              <a:solidFill>
                <a:sysClr val="windowText" lastClr="000000"/>
              </a:solidFill>
              <a:latin typeface="Calibri "/>
              <a:ea typeface="Calibri" panose="020F0502020204030204" pitchFamily="34" charset="0"/>
              <a:cs typeface="Times New Roman" panose="02020603050405020304" pitchFamily="18" charset="0"/>
            </a:endParaRPr>
          </a:p>
          <a:p>
            <a:pPr algn="just">
              <a:lnSpc>
                <a:spcPct val="107000"/>
              </a:lnSpc>
              <a:spcBef>
                <a:spcPct val="0"/>
              </a:spcBef>
              <a:buFontTx/>
              <a:buNone/>
            </a:pPr>
            <a:r>
              <a:rPr lang="en-US" altLang="en-US" sz="3200" dirty="0">
                <a:solidFill>
                  <a:sysClr val="windowText" lastClr="000000"/>
                </a:solidFill>
                <a:latin typeface="Calibri "/>
                <a:ea typeface="Calibri" panose="020F0502020204030204" pitchFamily="34" charset="0"/>
                <a:cs typeface="Times New Roman" panose="02020603050405020304" pitchFamily="18" charset="0"/>
              </a:rPr>
              <a:t>   </a:t>
            </a:r>
            <a:r>
              <a:rPr lang="vi-VN" altLang="en-US" sz="3200" dirty="0">
                <a:solidFill>
                  <a:sysClr val="windowText" lastClr="000000"/>
                </a:solidFill>
                <a:latin typeface="Calibri "/>
                <a:ea typeface="Calibri" panose="020F0502020204030204" pitchFamily="34" charset="0"/>
                <a:cs typeface="Times New Roman" panose="02020603050405020304" pitchFamily="18" charset="0"/>
              </a:rPr>
              <a:t>b) Cung cấp nguồn nitrogen cho thực vật.</a:t>
            </a:r>
            <a:endParaRPr lang="en-US" altLang="en-US" sz="3200" dirty="0">
              <a:solidFill>
                <a:sysClr val="windowText" lastClr="000000"/>
              </a:solidFill>
              <a:latin typeface="Calibri "/>
              <a:ea typeface="Calibri" panose="020F0502020204030204" pitchFamily="34" charset="0"/>
              <a:cs typeface="Times New Roman" panose="02020603050405020304" pitchFamily="18" charset="0"/>
            </a:endParaRPr>
          </a:p>
          <a:p>
            <a:pPr algn="just">
              <a:lnSpc>
                <a:spcPct val="107000"/>
              </a:lnSpc>
              <a:spcBef>
                <a:spcPct val="0"/>
              </a:spcBef>
              <a:buFontTx/>
              <a:buNone/>
            </a:pPr>
            <a:r>
              <a:rPr lang="en-US" altLang="en-US" sz="3200" dirty="0">
                <a:solidFill>
                  <a:sysClr val="windowText" lastClr="000000"/>
                </a:solidFill>
                <a:latin typeface="Calibri "/>
                <a:ea typeface="Calibri" panose="020F0502020204030204" pitchFamily="34" charset="0"/>
                <a:cs typeface="Times New Roman" panose="02020603050405020304" pitchFamily="18" charset="0"/>
              </a:rPr>
              <a:t>   </a:t>
            </a:r>
            <a:r>
              <a:rPr lang="vi-VN" altLang="en-US" sz="3200" dirty="0">
                <a:solidFill>
                  <a:sysClr val="windowText" lastClr="000000"/>
                </a:solidFill>
                <a:latin typeface="Calibri "/>
                <a:ea typeface="Calibri" panose="020F0502020204030204" pitchFamily="34" charset="0"/>
                <a:cs typeface="Times New Roman" panose="02020603050405020304" pitchFamily="18" charset="0"/>
              </a:rPr>
              <a:t>c) Góp phần làm sạch môi trường nước.</a:t>
            </a:r>
            <a:r>
              <a:rPr lang="en-US" altLang="en-US" sz="3200" dirty="0">
                <a:solidFill>
                  <a:sysClr val="windowText" lastClr="000000"/>
                </a:solidFill>
                <a:latin typeface="Calibri "/>
                <a:ea typeface="Calibri" panose="020F0502020204030204" pitchFamily="34" charset="0"/>
                <a:cs typeface="Times New Roman" panose="02020603050405020304" pitchFamily="18" charset="0"/>
              </a:rPr>
              <a:t>                </a:t>
            </a:r>
          </a:p>
          <a:p>
            <a:pPr algn="just">
              <a:lnSpc>
                <a:spcPct val="107000"/>
              </a:lnSpc>
              <a:spcBef>
                <a:spcPct val="0"/>
              </a:spcBef>
              <a:buFontTx/>
              <a:buNone/>
            </a:pPr>
            <a:r>
              <a:rPr lang="en-US" altLang="en-US" sz="3200" dirty="0">
                <a:solidFill>
                  <a:sysClr val="windowText" lastClr="000000"/>
                </a:solidFill>
                <a:latin typeface="Calibri "/>
                <a:ea typeface="Calibri" panose="020F0502020204030204" pitchFamily="34" charset="0"/>
                <a:cs typeface="Times New Roman" panose="02020603050405020304" pitchFamily="18" charset="0"/>
              </a:rPr>
              <a:t>   </a:t>
            </a:r>
            <a:r>
              <a:rPr lang="vi-VN" altLang="en-US" sz="3200" dirty="0">
                <a:solidFill>
                  <a:sysClr val="windowText" lastClr="000000"/>
                </a:solidFill>
                <a:latin typeface="Calibri "/>
                <a:ea typeface="Calibri" panose="020F0502020204030204" pitchFamily="34" charset="0"/>
                <a:cs typeface="Times New Roman" panose="02020603050405020304" pitchFamily="18" charset="0"/>
              </a:rPr>
              <a:t>d) Tạo ra các mỏ quặng.</a:t>
            </a:r>
            <a:endParaRPr lang="en-US" altLang="en-US" sz="3200" dirty="0">
              <a:solidFill>
                <a:sysClr val="windowText" lastClr="000000"/>
              </a:solidFill>
              <a:latin typeface="Calibri "/>
              <a:ea typeface="Calibri" panose="020F0502020204030204" pitchFamily="34" charset="0"/>
              <a:cs typeface="Times New Roman" panose="02020603050405020304" pitchFamily="18" charset="0"/>
            </a:endParaRPr>
          </a:p>
          <a:p>
            <a:pPr algn="just">
              <a:lnSpc>
                <a:spcPct val="107000"/>
              </a:lnSpc>
              <a:spcBef>
                <a:spcPct val="0"/>
              </a:spcBef>
              <a:buFontTx/>
              <a:buNone/>
            </a:pPr>
            <a:r>
              <a:rPr lang="en-US" altLang="en-US" sz="3200" b="1" dirty="0" err="1">
                <a:solidFill>
                  <a:sysClr val="windowText" lastClr="000000"/>
                </a:solidFill>
                <a:latin typeface="Calibri "/>
                <a:ea typeface="Calibri" panose="020F0502020204030204" pitchFamily="34" charset="0"/>
                <a:cs typeface="Times New Roman" panose="02020603050405020304" pitchFamily="18" charset="0"/>
              </a:rPr>
              <a:t>Câu</a:t>
            </a:r>
            <a:r>
              <a:rPr lang="en-US" altLang="en-US" sz="3200" b="1" dirty="0">
                <a:solidFill>
                  <a:sysClr val="windowText" lastClr="000000"/>
                </a:solidFill>
                <a:latin typeface="Calibri "/>
                <a:ea typeface="Calibri" panose="020F0502020204030204" pitchFamily="34" charset="0"/>
                <a:cs typeface="Times New Roman" panose="02020603050405020304" pitchFamily="18" charset="0"/>
              </a:rPr>
              <a:t> 2.</a:t>
            </a:r>
            <a:r>
              <a:rPr lang="en-US" altLang="en-US" sz="3200" dirty="0">
                <a:solidFill>
                  <a:sysClr val="windowText" lastClr="000000"/>
                </a:solidFill>
                <a:latin typeface="Calibri "/>
                <a:ea typeface="Calibri" panose="020F0502020204030204" pitchFamily="34" charset="0"/>
                <a:cs typeface="Times New Roman" panose="02020603050405020304" pitchFamily="18" charset="0"/>
              </a:rPr>
              <a:t> </a:t>
            </a:r>
            <a:r>
              <a:rPr lang="vi-VN" altLang="en-US" sz="3200" dirty="0">
                <a:solidFill>
                  <a:sysClr val="windowText" lastClr="000000"/>
                </a:solidFill>
                <a:latin typeface="Calibri "/>
                <a:ea typeface="Calibri" panose="020F0502020204030204" pitchFamily="34" charset="0"/>
                <a:cs typeface="Times New Roman" panose="02020603050405020304" pitchFamily="18" charset="0"/>
              </a:rPr>
              <a:t>Hoạt động của vi khuẩn oxi hoá nitrogen có ý nghĩa gì với quá trình sinh trưởng và phát triển của thực vật?</a:t>
            </a:r>
            <a:endParaRPr lang="en-US" altLang="en-US" sz="3200" dirty="0">
              <a:solidFill>
                <a:sysClr val="windowText" lastClr="000000"/>
              </a:solidFill>
              <a:latin typeface="Calibri "/>
              <a:ea typeface="Calibri" panose="020F0502020204030204" pitchFamily="34" charset="0"/>
              <a:cs typeface="Times New Roman" panose="02020603050405020304" pitchFamily="18" charset="0"/>
            </a:endParaRPr>
          </a:p>
          <a:p>
            <a:pPr algn="just">
              <a:lnSpc>
                <a:spcPct val="107000"/>
              </a:lnSpc>
              <a:spcBef>
                <a:spcPct val="0"/>
              </a:spcBef>
              <a:buFontTx/>
              <a:buNone/>
            </a:pPr>
            <a:r>
              <a:rPr lang="en-US" altLang="en-US" sz="3200" b="1" dirty="0" err="1">
                <a:solidFill>
                  <a:sysClr val="windowText" lastClr="000000"/>
                </a:solidFill>
                <a:latin typeface="Calibri "/>
                <a:ea typeface="Calibri" panose="020F0502020204030204" pitchFamily="34" charset="0"/>
                <a:cs typeface="Times New Roman" panose="02020603050405020304" pitchFamily="18" charset="0"/>
              </a:rPr>
              <a:t>Câu</a:t>
            </a:r>
            <a:r>
              <a:rPr lang="en-US" altLang="en-US" sz="3200" b="1" dirty="0">
                <a:solidFill>
                  <a:sysClr val="windowText" lastClr="000000"/>
                </a:solidFill>
                <a:latin typeface="Calibri "/>
                <a:ea typeface="Calibri" panose="020F0502020204030204" pitchFamily="34" charset="0"/>
                <a:cs typeface="Times New Roman" panose="02020603050405020304" pitchFamily="18" charset="0"/>
              </a:rPr>
              <a:t> 3.</a:t>
            </a:r>
            <a:r>
              <a:rPr lang="en-US" altLang="en-US" sz="3200" dirty="0">
                <a:solidFill>
                  <a:sysClr val="windowText" lastClr="000000"/>
                </a:solidFill>
                <a:latin typeface="Calibri "/>
                <a:ea typeface="Calibri" panose="020F0502020204030204" pitchFamily="34" charset="0"/>
                <a:cs typeface="Times New Roman" panose="02020603050405020304" pitchFamily="18" charset="0"/>
              </a:rPr>
              <a:t> </a:t>
            </a:r>
            <a:r>
              <a:rPr lang="vi-VN" altLang="en-US" sz="3200" dirty="0">
                <a:solidFill>
                  <a:sysClr val="windowText" lastClr="000000"/>
                </a:solidFill>
                <a:latin typeface="Calibri "/>
                <a:ea typeface="Calibri" panose="020F0502020204030204" pitchFamily="34" charset="0"/>
                <a:cs typeface="Times New Roman" panose="02020603050405020304" pitchFamily="18" charset="0"/>
              </a:rPr>
              <a:t>Sự khác nhau giữa quang tổng hợp có giải phóng </a:t>
            </a:r>
            <a:r>
              <a:rPr lang="en-US" altLang="en-US" sz="3200" dirty="0">
                <a:solidFill>
                  <a:sysClr val="windowText" lastClr="000000"/>
                </a:solidFill>
                <a:latin typeface="Calibri "/>
                <a:ea typeface="Calibri" panose="020F0502020204030204" pitchFamily="34" charset="0"/>
                <a:cs typeface="Times New Roman" panose="02020603050405020304" pitchFamily="18" charset="0"/>
              </a:rPr>
              <a:t>O</a:t>
            </a:r>
            <a:r>
              <a:rPr lang="en-US" altLang="en-US" sz="3200" baseline="-25000" dirty="0">
                <a:solidFill>
                  <a:sysClr val="windowText" lastClr="000000"/>
                </a:solidFill>
                <a:latin typeface="Calibri "/>
                <a:ea typeface="Calibri" panose="020F0502020204030204" pitchFamily="34" charset="0"/>
                <a:cs typeface="Times New Roman" panose="02020603050405020304" pitchFamily="18" charset="0"/>
              </a:rPr>
              <a:t>2</a:t>
            </a:r>
            <a:r>
              <a:rPr lang="vi-VN" altLang="en-US" sz="3200" dirty="0">
                <a:solidFill>
                  <a:sysClr val="windowText" lastClr="000000"/>
                </a:solidFill>
                <a:latin typeface="Calibri "/>
                <a:ea typeface="Calibri" panose="020F0502020204030204" pitchFamily="34" charset="0"/>
                <a:cs typeface="Times New Roman" panose="02020603050405020304" pitchFamily="18" charset="0"/>
              </a:rPr>
              <a:t> và không giải phóng O</a:t>
            </a:r>
            <a:r>
              <a:rPr lang="en-US" altLang="en-US" sz="3200" baseline="-25000" dirty="0">
                <a:solidFill>
                  <a:sysClr val="windowText" lastClr="000000"/>
                </a:solidFill>
                <a:latin typeface="Calibri "/>
                <a:ea typeface="Calibri" panose="020F0502020204030204" pitchFamily="34" charset="0"/>
                <a:cs typeface="Times New Roman" panose="02020603050405020304" pitchFamily="18" charset="0"/>
              </a:rPr>
              <a:t>2</a:t>
            </a:r>
            <a:r>
              <a:rPr lang="en-US" altLang="en-US" sz="3200" dirty="0">
                <a:solidFill>
                  <a:sysClr val="windowText" lastClr="000000"/>
                </a:solidFill>
                <a:latin typeface="Calibri "/>
                <a:ea typeface="Calibri" panose="020F0502020204030204" pitchFamily="34" charset="0"/>
                <a:cs typeface="Times New Roman" panose="02020603050405020304" pitchFamily="18" charset="0"/>
              </a:rPr>
              <a:t> </a:t>
            </a:r>
            <a:r>
              <a:rPr lang="vi-VN" altLang="en-US" sz="3200" dirty="0">
                <a:solidFill>
                  <a:sysClr val="windowText" lastClr="000000"/>
                </a:solidFill>
                <a:latin typeface="Calibri "/>
                <a:ea typeface="Calibri" panose="020F0502020204030204" pitchFamily="34" charset="0"/>
                <a:cs typeface="Times New Roman" panose="02020603050405020304" pitchFamily="18" charset="0"/>
              </a:rPr>
              <a:t>là gì?</a:t>
            </a:r>
            <a:endParaRPr lang="en-US" altLang="en-US" sz="3200" dirty="0">
              <a:solidFill>
                <a:sysClr val="windowText" lastClr="000000"/>
              </a:solidFill>
              <a:latin typeface="Calibri "/>
              <a:ea typeface="Calibri" panose="020F0502020204030204" pitchFamily="34" charset="0"/>
              <a:cs typeface="Times New Roman" panose="02020603050405020304" pitchFamily="18" charset="0"/>
            </a:endParaRPr>
          </a:p>
          <a:p>
            <a:pPr algn="just">
              <a:lnSpc>
                <a:spcPct val="107000"/>
              </a:lnSpc>
              <a:spcBef>
                <a:spcPct val="0"/>
              </a:spcBef>
              <a:buFontTx/>
              <a:buNone/>
            </a:pPr>
            <a:r>
              <a:rPr lang="en-US" altLang="en-US" sz="3200" b="1" dirty="0" err="1">
                <a:solidFill>
                  <a:sysClr val="windowText" lastClr="000000"/>
                </a:solidFill>
                <a:latin typeface="Calibri "/>
                <a:ea typeface="Calibri" panose="020F0502020204030204" pitchFamily="34" charset="0"/>
                <a:cs typeface="Times New Roman" panose="02020603050405020304" pitchFamily="18" charset="0"/>
              </a:rPr>
              <a:t>Câu</a:t>
            </a:r>
            <a:r>
              <a:rPr lang="en-US" altLang="en-US" sz="3200" b="1" dirty="0">
                <a:solidFill>
                  <a:sysClr val="windowText" lastClr="000000"/>
                </a:solidFill>
                <a:latin typeface="Calibri "/>
                <a:ea typeface="Calibri" panose="020F0502020204030204" pitchFamily="34" charset="0"/>
                <a:cs typeface="Times New Roman" panose="02020603050405020304" pitchFamily="18" charset="0"/>
              </a:rPr>
              <a:t> 4.</a:t>
            </a:r>
            <a:r>
              <a:rPr lang="vi-VN" altLang="en-US" sz="3200" dirty="0">
                <a:solidFill>
                  <a:sysClr val="windowText" lastClr="000000"/>
                </a:solidFill>
                <a:latin typeface="Calibri "/>
                <a:ea typeface="Calibri" panose="020F0502020204030204" pitchFamily="34" charset="0"/>
                <a:cs typeface="Times New Roman" panose="02020603050405020304" pitchFamily="18" charset="0"/>
              </a:rPr>
              <a:t> Vai trò của quá trình quang tổng hợp ở vi khuẩn có giống với ở thực vật không? Giải thích.</a:t>
            </a:r>
            <a:endParaRPr lang="en-US" altLang="en-US" sz="3200" dirty="0">
              <a:solidFill>
                <a:sysClr val="windowText" lastClr="000000"/>
              </a:solidFill>
              <a:latin typeface="Calibri "/>
              <a:ea typeface="Calibri" panose="020F0502020204030204" pitchFamily="34" charset="0"/>
              <a:cs typeface="Times New Roman" panose="02020603050405020304" pitchFamily="18" charset="0"/>
            </a:endParaRPr>
          </a:p>
          <a:p>
            <a:pPr algn="just">
              <a:lnSpc>
                <a:spcPct val="107000"/>
              </a:lnSpc>
              <a:spcBef>
                <a:spcPct val="0"/>
              </a:spcBef>
              <a:buFontTx/>
              <a:buNone/>
            </a:pPr>
            <a:r>
              <a:rPr lang="en-US" altLang="en-US" sz="3200" b="1" dirty="0" err="1">
                <a:solidFill>
                  <a:sysClr val="windowText" lastClr="000000"/>
                </a:solidFill>
                <a:latin typeface="Calibri "/>
                <a:ea typeface="Calibri" panose="020F0502020204030204" pitchFamily="34" charset="0"/>
                <a:cs typeface="Times New Roman" panose="02020603050405020304" pitchFamily="18" charset="0"/>
              </a:rPr>
              <a:t>Câu</a:t>
            </a:r>
            <a:r>
              <a:rPr lang="en-US" altLang="en-US" sz="3200" b="1" dirty="0">
                <a:solidFill>
                  <a:sysClr val="windowText" lastClr="000000"/>
                </a:solidFill>
                <a:latin typeface="Calibri "/>
                <a:ea typeface="Calibri" panose="020F0502020204030204" pitchFamily="34" charset="0"/>
                <a:cs typeface="Times New Roman" panose="02020603050405020304" pitchFamily="18" charset="0"/>
              </a:rPr>
              <a:t> 5.</a:t>
            </a:r>
            <a:r>
              <a:rPr lang="en-US" altLang="en-US" sz="3200" dirty="0">
                <a:solidFill>
                  <a:sysClr val="windowText" lastClr="000000"/>
                </a:solidFill>
                <a:latin typeface="Calibri "/>
                <a:ea typeface="Calibri" panose="020F0502020204030204" pitchFamily="34" charset="0"/>
                <a:cs typeface="Times New Roman" panose="02020603050405020304" pitchFamily="18" charset="0"/>
              </a:rPr>
              <a:t> </a:t>
            </a:r>
            <a:r>
              <a:rPr lang="vi-VN" altLang="en-US" sz="3200" dirty="0">
                <a:solidFill>
                  <a:sysClr val="windowText" lastClr="000000"/>
                </a:solidFill>
                <a:latin typeface="Calibri "/>
                <a:ea typeface="Calibri" panose="020F0502020204030204" pitchFamily="34" charset="0"/>
                <a:cs typeface="Times New Roman" panose="02020603050405020304" pitchFamily="18" charset="0"/>
              </a:rPr>
              <a:t>Quá trình quang khử ở vi khuẩn có góp phần làm sạch môi trường nước không? Giải thích</a:t>
            </a:r>
            <a:r>
              <a:rPr lang="en-US" altLang="en-US" sz="3200" dirty="0">
                <a:solidFill>
                  <a:sysClr val="windowText" lastClr="000000"/>
                </a:solidFill>
                <a:latin typeface="Calibri "/>
                <a:ea typeface="Calibri" panose="020F0502020204030204" pitchFamily="34" charset="0"/>
                <a:cs typeface="Times New Roman" panose="02020603050405020304" pitchFamily="18" charset="0"/>
              </a:rPr>
              <a:t>?</a:t>
            </a:r>
          </a:p>
        </p:txBody>
      </p:sp>
      <p:pic>
        <p:nvPicPr>
          <p:cNvPr id="24" name="Content Placeholder 102"/>
          <p:cNvPicPr>
            <a:picLocks noChangeAspect="1"/>
          </p:cNvPicPr>
          <p:nvPr/>
        </p:nvPicPr>
        <p:blipFill>
          <a:blip r:embed="rId6"/>
          <a:stretch>
            <a:fillRect/>
          </a:stretch>
        </p:blipFill>
        <p:spPr bwMode="auto">
          <a:xfrm>
            <a:off x="12740760" y="2054461"/>
            <a:ext cx="5087056" cy="3924300"/>
          </a:xfrm>
          <a:prstGeom prst="rect">
            <a:avLst/>
          </a:prstGeom>
          <a:noFill/>
          <a:ln w="9525">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Đồng hồ đếm ngược 5 phút - 5 Minutes (1)">
            <a:hlinkClick r:id="" action="ppaction://media"/>
            <a:extLst>
              <a:ext uri="{FF2B5EF4-FFF2-40B4-BE49-F238E27FC236}">
                <a16:creationId xmlns:a16="http://schemas.microsoft.com/office/drawing/2014/main" id="{5638815B-ECDD-403F-8736-2CD7D42ACED3}"/>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3639800" y="6287812"/>
            <a:ext cx="3635092" cy="2044739"/>
          </a:xfrm>
          <a:prstGeom prst="rect">
            <a:avLst/>
          </a:prstGeom>
        </p:spPr>
      </p:pic>
    </p:spTree>
    <p:extLst>
      <p:ext uri="{BB962C8B-B14F-4D97-AF65-F5344CB8AC3E}">
        <p14:creationId xmlns:p14="http://schemas.microsoft.com/office/powerpoint/2010/main" val="3419257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circle(in)">
                                      <p:cBhvr>
                                        <p:cTn id="12" dur="20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8" fill="hold" display="0">
                  <p:stCondLst>
                    <p:cond delay="indefinite"/>
                  </p:stCondLst>
                </p:cTn>
                <p:tgtEl>
                  <p:spTgt spid="12"/>
                </p:tgtEl>
              </p:cMediaNode>
            </p:video>
          </p:childTnLst>
        </p:cTn>
      </p:par>
    </p:tnLst>
    <p:bldLst>
      <p:bldP spid="21" grpId="0"/>
      <p:bldP spid="2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62D16"/>
        </a:solidFill>
        <a:effectLst/>
      </p:bgPr>
    </p:bg>
    <p:spTree>
      <p:nvGrpSpPr>
        <p:cNvPr id="1" name=""/>
        <p:cNvGrpSpPr/>
        <p:nvPr/>
      </p:nvGrpSpPr>
      <p:grpSpPr>
        <a:xfrm>
          <a:off x="0" y="0"/>
          <a:ext cx="0" cy="0"/>
          <a:chOff x="0" y="0"/>
          <a:chExt cx="0" cy="0"/>
        </a:xfrm>
      </p:grpSpPr>
      <p:grpSp>
        <p:nvGrpSpPr>
          <p:cNvPr id="28" name="Group 27"/>
          <p:cNvGrpSpPr/>
          <p:nvPr/>
        </p:nvGrpSpPr>
        <p:grpSpPr>
          <a:xfrm>
            <a:off x="0" y="136931"/>
            <a:ext cx="15468599" cy="1577569"/>
            <a:chOff x="0" y="136931"/>
            <a:chExt cx="15468599" cy="1577569"/>
          </a:xfrm>
        </p:grpSpPr>
        <p:grpSp>
          <p:nvGrpSpPr>
            <p:cNvPr id="29" name="Group 28"/>
            <p:cNvGrpSpPr/>
            <p:nvPr/>
          </p:nvGrpSpPr>
          <p:grpSpPr>
            <a:xfrm>
              <a:off x="0" y="1158493"/>
              <a:ext cx="12744197" cy="556007"/>
              <a:chOff x="-6925" y="555852"/>
              <a:chExt cx="12744197" cy="1006248"/>
            </a:xfrm>
          </p:grpSpPr>
          <p:grpSp>
            <p:nvGrpSpPr>
              <p:cNvPr id="32" name="Group 13"/>
              <p:cNvGrpSpPr/>
              <p:nvPr/>
            </p:nvGrpSpPr>
            <p:grpSpPr>
              <a:xfrm rot="16200000">
                <a:off x="1632768" y="-1072335"/>
                <a:ext cx="994742" cy="4274127"/>
                <a:chOff x="0" y="0"/>
                <a:chExt cx="7106299" cy="14199439"/>
              </a:xfrm>
            </p:grpSpPr>
            <p:sp>
              <p:nvSpPr>
                <p:cNvPr id="39" name="Freeform 14"/>
                <p:cNvSpPr/>
                <p:nvPr/>
              </p:nvSpPr>
              <p:spPr>
                <a:xfrm>
                  <a:off x="0" y="0"/>
                  <a:ext cx="7106299" cy="7106299"/>
                </a:xfrm>
                <a:custGeom>
                  <a:avLst/>
                  <a:gdLst/>
                  <a:ahLst/>
                  <a:cxnLst/>
                  <a:rect l="l" t="t" r="r" b="b"/>
                  <a:pathLst>
                    <a:path w="7106299" h="7106299">
                      <a:moveTo>
                        <a:pt x="0" y="0"/>
                      </a:moveTo>
                      <a:lnTo>
                        <a:pt x="7106299" y="0"/>
                      </a:lnTo>
                      <a:lnTo>
                        <a:pt x="7106299" y="7106299"/>
                      </a:lnTo>
                      <a:lnTo>
                        <a:pt x="0" y="710629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0" name="Freeform 15"/>
                <p:cNvSpPr/>
                <p:nvPr/>
              </p:nvSpPr>
              <p:spPr>
                <a:xfrm>
                  <a:off x="0" y="7093139"/>
                  <a:ext cx="7106299" cy="7106299"/>
                </a:xfrm>
                <a:custGeom>
                  <a:avLst/>
                  <a:gdLst/>
                  <a:ahLst/>
                  <a:cxnLst/>
                  <a:rect l="l" t="t" r="r" b="b"/>
                  <a:pathLst>
                    <a:path w="7106299" h="7106299">
                      <a:moveTo>
                        <a:pt x="0" y="0"/>
                      </a:moveTo>
                      <a:lnTo>
                        <a:pt x="7106299" y="0"/>
                      </a:lnTo>
                      <a:lnTo>
                        <a:pt x="7106299" y="7106300"/>
                      </a:lnTo>
                      <a:lnTo>
                        <a:pt x="0" y="71063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grpSp>
            <p:nvGrpSpPr>
              <p:cNvPr id="33" name="Group 13"/>
              <p:cNvGrpSpPr/>
              <p:nvPr/>
            </p:nvGrpSpPr>
            <p:grpSpPr>
              <a:xfrm rot="16200000">
                <a:off x="5830693" y="-1072816"/>
                <a:ext cx="994742" cy="4274127"/>
                <a:chOff x="0" y="0"/>
                <a:chExt cx="7106299" cy="14199439"/>
              </a:xfrm>
            </p:grpSpPr>
            <p:sp>
              <p:nvSpPr>
                <p:cNvPr id="37" name="Freeform 14"/>
                <p:cNvSpPr/>
                <p:nvPr/>
              </p:nvSpPr>
              <p:spPr>
                <a:xfrm>
                  <a:off x="0" y="0"/>
                  <a:ext cx="7106299" cy="7106299"/>
                </a:xfrm>
                <a:custGeom>
                  <a:avLst/>
                  <a:gdLst/>
                  <a:ahLst/>
                  <a:cxnLst/>
                  <a:rect l="l" t="t" r="r" b="b"/>
                  <a:pathLst>
                    <a:path w="7106299" h="7106299">
                      <a:moveTo>
                        <a:pt x="0" y="0"/>
                      </a:moveTo>
                      <a:lnTo>
                        <a:pt x="7106299" y="0"/>
                      </a:lnTo>
                      <a:lnTo>
                        <a:pt x="7106299" y="7106299"/>
                      </a:lnTo>
                      <a:lnTo>
                        <a:pt x="0" y="710629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8" name="Freeform 15"/>
                <p:cNvSpPr/>
                <p:nvPr/>
              </p:nvSpPr>
              <p:spPr>
                <a:xfrm>
                  <a:off x="0" y="7093139"/>
                  <a:ext cx="7106299" cy="7106299"/>
                </a:xfrm>
                <a:custGeom>
                  <a:avLst/>
                  <a:gdLst/>
                  <a:ahLst/>
                  <a:cxnLst/>
                  <a:rect l="l" t="t" r="r" b="b"/>
                  <a:pathLst>
                    <a:path w="7106299" h="7106299">
                      <a:moveTo>
                        <a:pt x="0" y="0"/>
                      </a:moveTo>
                      <a:lnTo>
                        <a:pt x="7106299" y="0"/>
                      </a:lnTo>
                      <a:lnTo>
                        <a:pt x="7106299" y="7106300"/>
                      </a:lnTo>
                      <a:lnTo>
                        <a:pt x="0" y="71063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grpSp>
            <p:nvGrpSpPr>
              <p:cNvPr id="34" name="Group 13"/>
              <p:cNvGrpSpPr/>
              <p:nvPr/>
            </p:nvGrpSpPr>
            <p:grpSpPr>
              <a:xfrm rot="16200000">
                <a:off x="10102838" y="-1083841"/>
                <a:ext cx="994742" cy="4274127"/>
                <a:chOff x="0" y="0"/>
                <a:chExt cx="7106299" cy="14199439"/>
              </a:xfrm>
            </p:grpSpPr>
            <p:sp>
              <p:nvSpPr>
                <p:cNvPr id="35" name="Freeform 14"/>
                <p:cNvSpPr/>
                <p:nvPr/>
              </p:nvSpPr>
              <p:spPr>
                <a:xfrm>
                  <a:off x="0" y="0"/>
                  <a:ext cx="7106299" cy="7106299"/>
                </a:xfrm>
                <a:custGeom>
                  <a:avLst/>
                  <a:gdLst/>
                  <a:ahLst/>
                  <a:cxnLst/>
                  <a:rect l="l" t="t" r="r" b="b"/>
                  <a:pathLst>
                    <a:path w="7106299" h="7106299">
                      <a:moveTo>
                        <a:pt x="0" y="0"/>
                      </a:moveTo>
                      <a:lnTo>
                        <a:pt x="7106299" y="0"/>
                      </a:lnTo>
                      <a:lnTo>
                        <a:pt x="7106299" y="7106299"/>
                      </a:lnTo>
                      <a:lnTo>
                        <a:pt x="0" y="710629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6" name="Freeform 15"/>
                <p:cNvSpPr/>
                <p:nvPr/>
              </p:nvSpPr>
              <p:spPr>
                <a:xfrm>
                  <a:off x="0" y="7093139"/>
                  <a:ext cx="7106299" cy="7106299"/>
                </a:xfrm>
                <a:custGeom>
                  <a:avLst/>
                  <a:gdLst/>
                  <a:ahLst/>
                  <a:cxnLst/>
                  <a:rect l="l" t="t" r="r" b="b"/>
                  <a:pathLst>
                    <a:path w="7106299" h="7106299">
                      <a:moveTo>
                        <a:pt x="0" y="0"/>
                      </a:moveTo>
                      <a:lnTo>
                        <a:pt x="7106299" y="0"/>
                      </a:lnTo>
                      <a:lnTo>
                        <a:pt x="7106299" y="7106300"/>
                      </a:lnTo>
                      <a:lnTo>
                        <a:pt x="0" y="71063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grpSp>
        <p:sp>
          <p:nvSpPr>
            <p:cNvPr id="30" name="Rectangle 29"/>
            <p:cNvSpPr/>
            <p:nvPr/>
          </p:nvSpPr>
          <p:spPr>
            <a:xfrm>
              <a:off x="88113" y="136931"/>
              <a:ext cx="2134302" cy="830997"/>
            </a:xfrm>
            <a:prstGeom prst="rect">
              <a:avLst/>
            </a:prstGeom>
          </p:spPr>
          <p:txBody>
            <a:bodyPr wrap="none">
              <a:spAutoFit/>
            </a:bodyPr>
            <a:lstStyle/>
            <a:p>
              <a:pPr>
                <a:defRPr/>
              </a:pPr>
              <a:r>
                <a:rPr lang="en-US" altLang="en-US" sz="4800" b="1" dirty="0">
                  <a:ln>
                    <a:solidFill>
                      <a:srgbClr val="CC9900"/>
                    </a:solidFill>
                  </a:ln>
                  <a:solidFill>
                    <a:srgbClr val="CC9900"/>
                  </a:solidFill>
                  <a:cs typeface="Times New Roman" panose="02020603050405020304" pitchFamily="18" charset="0"/>
                </a:rPr>
                <a:t>BÀI 15: </a:t>
              </a:r>
              <a:endParaRPr lang="en-US" sz="4800" dirty="0">
                <a:ln>
                  <a:solidFill>
                    <a:srgbClr val="CC9900"/>
                  </a:solidFill>
                </a:ln>
                <a:solidFill>
                  <a:srgbClr val="CC9900"/>
                </a:solidFill>
              </a:endParaRPr>
            </a:p>
          </p:txBody>
        </p:sp>
        <p:sp>
          <p:nvSpPr>
            <p:cNvPr id="31" name="TextBox 6"/>
            <p:cNvSpPr txBox="1"/>
            <p:nvPr/>
          </p:nvSpPr>
          <p:spPr>
            <a:xfrm>
              <a:off x="1816180" y="256875"/>
              <a:ext cx="13652419" cy="738664"/>
            </a:xfrm>
            <a:prstGeom prst="rect">
              <a:avLst/>
            </a:prstGeom>
          </p:spPr>
          <p:txBody>
            <a:bodyPr wrap="square" lIns="0" tIns="0" rIns="0" bIns="0" rtlCol="0" anchor="t">
              <a:spAutoFit/>
            </a:bodyPr>
            <a:lstStyle/>
            <a:p>
              <a:pPr algn="ctr">
                <a:spcBef>
                  <a:spcPct val="0"/>
                </a:spcBef>
                <a:defRPr/>
              </a:pPr>
              <a:r>
                <a:rPr lang="en-US" sz="4800" b="1" dirty="0">
                  <a:ln>
                    <a:solidFill>
                      <a:srgbClr val="CC9900"/>
                    </a:solidFill>
                  </a:ln>
                  <a:solidFill>
                    <a:srgbClr val="CC9900"/>
                  </a:solidFill>
                  <a:ea typeface="Calibri" panose="020F0502020204030204" pitchFamily="34" charset="0"/>
                </a:rPr>
                <a:t>TỔNG HỢP CÁC CHẤT VÀ TÍCH LŨY NĂNG LƯỢNG</a:t>
              </a:r>
              <a:endParaRPr lang="en-US" sz="4800" dirty="0">
                <a:ln>
                  <a:solidFill>
                    <a:srgbClr val="CC9900"/>
                  </a:solidFill>
                </a:ln>
                <a:solidFill>
                  <a:srgbClr val="CC9900"/>
                </a:solidFill>
                <a:ea typeface="Baloo Chettan"/>
                <a:cs typeface="Baloo Chettan"/>
                <a:sym typeface="Baloo Chettan"/>
              </a:endParaRPr>
            </a:p>
          </p:txBody>
        </p:sp>
      </p:grpSp>
      <p:sp>
        <p:nvSpPr>
          <p:cNvPr id="41" name="Rectangle 4">
            <a:extLst>
              <a:ext uri="{FF2B5EF4-FFF2-40B4-BE49-F238E27FC236}">
                <a16:creationId xmlns:a16="http://schemas.microsoft.com/office/drawing/2014/main" id="{4BA9D4EA-8E72-4F39-A1C0-47A02F02CFCC}"/>
              </a:ext>
            </a:extLst>
          </p:cNvPr>
          <p:cNvSpPr>
            <a:spLocks noChangeArrowheads="1"/>
          </p:cNvSpPr>
          <p:nvPr/>
        </p:nvSpPr>
        <p:spPr bwMode="auto">
          <a:xfrm>
            <a:off x="304800" y="2080364"/>
            <a:ext cx="11364586"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4200" b="1" dirty="0">
                <a:ln>
                  <a:solidFill>
                    <a:srgbClr val="FFFF00"/>
                  </a:solidFill>
                </a:ln>
                <a:solidFill>
                  <a:srgbClr val="FFFF00"/>
                </a:solidFill>
                <a:latin typeface="Calibri" panose="020F0502020204030204"/>
                <a:cs typeface="Times New Roman" panose="02020603050405020304" pitchFamily="18" charset="0"/>
              </a:rPr>
              <a:t>1. </a:t>
            </a:r>
            <a:r>
              <a:rPr lang="en-US" altLang="en-US" sz="4200" b="1" dirty="0" err="1">
                <a:ln>
                  <a:solidFill>
                    <a:srgbClr val="FFFF00"/>
                  </a:solidFill>
                </a:ln>
                <a:solidFill>
                  <a:srgbClr val="FFFF00"/>
                </a:solidFill>
                <a:latin typeface="Calibri" panose="020F0502020204030204"/>
                <a:cs typeface="Times New Roman" panose="02020603050405020304" pitchFamily="18" charset="0"/>
              </a:rPr>
              <a:t>Vai</a:t>
            </a:r>
            <a:r>
              <a:rPr lang="en-US" altLang="en-US" sz="4200" b="1" dirty="0">
                <a:ln>
                  <a:solidFill>
                    <a:srgbClr val="FFFF00"/>
                  </a:solidFill>
                </a:ln>
                <a:solidFill>
                  <a:srgbClr val="FFFF00"/>
                </a:solidFill>
                <a:latin typeface="Calibri" panose="020F0502020204030204"/>
                <a:cs typeface="Times New Roman" panose="02020603050405020304" pitchFamily="18" charset="0"/>
              </a:rPr>
              <a:t> </a:t>
            </a:r>
            <a:r>
              <a:rPr lang="en-US" altLang="en-US" sz="4200" b="1" dirty="0" err="1">
                <a:ln>
                  <a:solidFill>
                    <a:srgbClr val="FFFF00"/>
                  </a:solidFill>
                </a:ln>
                <a:solidFill>
                  <a:srgbClr val="FFFF00"/>
                </a:solidFill>
                <a:latin typeface="Calibri" panose="020F0502020204030204"/>
                <a:cs typeface="Times New Roman" panose="02020603050405020304" pitchFamily="18" charset="0"/>
              </a:rPr>
              <a:t>trò</a:t>
            </a:r>
            <a:r>
              <a:rPr lang="en-US" altLang="en-US" sz="4200" b="1" dirty="0">
                <a:ln>
                  <a:solidFill>
                    <a:srgbClr val="FFFF00"/>
                  </a:solidFill>
                </a:ln>
                <a:solidFill>
                  <a:srgbClr val="FFFF00"/>
                </a:solidFill>
                <a:latin typeface="Calibri" panose="020F0502020204030204"/>
                <a:cs typeface="Times New Roman" panose="02020603050405020304" pitchFamily="18" charset="0"/>
              </a:rPr>
              <a:t> </a:t>
            </a:r>
            <a:r>
              <a:rPr lang="en-US" altLang="en-US" sz="4200" b="1" dirty="0" err="1">
                <a:ln>
                  <a:solidFill>
                    <a:srgbClr val="FFFF00"/>
                  </a:solidFill>
                </a:ln>
                <a:solidFill>
                  <a:srgbClr val="FFFF00"/>
                </a:solidFill>
                <a:latin typeface="Calibri" panose="020F0502020204030204"/>
                <a:cs typeface="Times New Roman" panose="02020603050405020304" pitchFamily="18" charset="0"/>
              </a:rPr>
              <a:t>của</a:t>
            </a:r>
            <a:r>
              <a:rPr lang="en-US" altLang="en-US" sz="4200" b="1" dirty="0">
                <a:ln>
                  <a:solidFill>
                    <a:srgbClr val="FFFF00"/>
                  </a:solidFill>
                </a:ln>
                <a:solidFill>
                  <a:srgbClr val="FFFF00"/>
                </a:solidFill>
                <a:latin typeface="Calibri" panose="020F0502020204030204"/>
                <a:cs typeface="Times New Roman" panose="02020603050405020304" pitchFamily="18" charset="0"/>
              </a:rPr>
              <a:t> </a:t>
            </a:r>
            <a:r>
              <a:rPr lang="en-US" altLang="en-US" sz="4200" b="1" dirty="0" err="1">
                <a:ln>
                  <a:solidFill>
                    <a:srgbClr val="FFFF00"/>
                  </a:solidFill>
                </a:ln>
                <a:solidFill>
                  <a:srgbClr val="FFFF00"/>
                </a:solidFill>
                <a:latin typeface="Calibri" panose="020F0502020204030204"/>
                <a:cs typeface="Times New Roman" panose="02020603050405020304" pitchFamily="18" charset="0"/>
              </a:rPr>
              <a:t>quá</a:t>
            </a:r>
            <a:r>
              <a:rPr lang="en-US" altLang="en-US" sz="4200" b="1" dirty="0">
                <a:ln>
                  <a:solidFill>
                    <a:srgbClr val="FFFF00"/>
                  </a:solidFill>
                </a:ln>
                <a:solidFill>
                  <a:srgbClr val="FFFF00"/>
                </a:solidFill>
                <a:latin typeface="Calibri" panose="020F0502020204030204"/>
                <a:cs typeface="Times New Roman" panose="02020603050405020304" pitchFamily="18" charset="0"/>
              </a:rPr>
              <a:t> </a:t>
            </a:r>
            <a:r>
              <a:rPr lang="en-US" altLang="en-US" sz="4200" b="1" dirty="0" err="1">
                <a:ln>
                  <a:solidFill>
                    <a:srgbClr val="FFFF00"/>
                  </a:solidFill>
                </a:ln>
                <a:solidFill>
                  <a:srgbClr val="FFFF00"/>
                </a:solidFill>
                <a:latin typeface="Calibri" panose="020F0502020204030204"/>
                <a:cs typeface="Times New Roman" panose="02020603050405020304" pitchFamily="18" charset="0"/>
              </a:rPr>
              <a:t>trình</a:t>
            </a:r>
            <a:r>
              <a:rPr lang="en-US" altLang="en-US" sz="4200" b="1" dirty="0">
                <a:ln>
                  <a:solidFill>
                    <a:srgbClr val="FFFF00"/>
                  </a:solidFill>
                </a:ln>
                <a:solidFill>
                  <a:srgbClr val="FFFF00"/>
                </a:solidFill>
                <a:latin typeface="Calibri" panose="020F0502020204030204"/>
                <a:cs typeface="Times New Roman" panose="02020603050405020304" pitchFamily="18" charset="0"/>
              </a:rPr>
              <a:t> </a:t>
            </a:r>
            <a:r>
              <a:rPr lang="en-US" altLang="en-US" sz="4200" b="1" dirty="0" err="1">
                <a:ln>
                  <a:solidFill>
                    <a:srgbClr val="FFFF00"/>
                  </a:solidFill>
                </a:ln>
                <a:solidFill>
                  <a:srgbClr val="FFFF00"/>
                </a:solidFill>
                <a:latin typeface="Calibri "/>
                <a:cs typeface="Times New Roman" panose="02020603050405020304" pitchFamily="18" charset="0"/>
              </a:rPr>
              <a:t>hóa</a:t>
            </a:r>
            <a:r>
              <a:rPr lang="en-US" altLang="en-US" sz="4200" b="1" dirty="0">
                <a:ln>
                  <a:solidFill>
                    <a:srgbClr val="FFFF00"/>
                  </a:solidFill>
                </a:ln>
                <a:solidFill>
                  <a:srgbClr val="FFFF00"/>
                </a:solidFill>
                <a:latin typeface="Calibri "/>
                <a:cs typeface="Times New Roman" panose="02020603050405020304" pitchFamily="18" charset="0"/>
              </a:rPr>
              <a:t> </a:t>
            </a:r>
            <a:r>
              <a:rPr lang="en-US" altLang="en-US" sz="4200" b="1" dirty="0" err="1">
                <a:ln>
                  <a:solidFill>
                    <a:srgbClr val="FFFF00"/>
                  </a:solidFill>
                </a:ln>
                <a:solidFill>
                  <a:srgbClr val="FFFF00"/>
                </a:solidFill>
                <a:latin typeface="Calibri "/>
                <a:cs typeface="Times New Roman" panose="02020603050405020304" pitchFamily="18" charset="0"/>
              </a:rPr>
              <a:t>tổng</a:t>
            </a:r>
            <a:r>
              <a:rPr lang="en-US" altLang="en-US" sz="4200" b="1" dirty="0">
                <a:ln>
                  <a:solidFill>
                    <a:srgbClr val="FFFF00"/>
                  </a:solidFill>
                </a:ln>
                <a:solidFill>
                  <a:srgbClr val="FFFF00"/>
                </a:solidFill>
                <a:latin typeface="Calibri "/>
                <a:cs typeface="Times New Roman" panose="02020603050405020304" pitchFamily="18" charset="0"/>
              </a:rPr>
              <a:t> </a:t>
            </a:r>
            <a:r>
              <a:rPr lang="en-US" altLang="en-US" sz="4200" b="1" dirty="0" err="1">
                <a:ln>
                  <a:solidFill>
                    <a:srgbClr val="FFFF00"/>
                  </a:solidFill>
                </a:ln>
                <a:solidFill>
                  <a:srgbClr val="FFFF00"/>
                </a:solidFill>
                <a:latin typeface="Calibri "/>
                <a:cs typeface="Times New Roman" panose="02020603050405020304" pitchFamily="18" charset="0"/>
              </a:rPr>
              <a:t>hợp</a:t>
            </a:r>
            <a:r>
              <a:rPr lang="en-US" altLang="en-US" sz="4200" b="1" dirty="0">
                <a:ln>
                  <a:solidFill>
                    <a:srgbClr val="FFFF00"/>
                  </a:solidFill>
                </a:ln>
                <a:solidFill>
                  <a:srgbClr val="FFFF00"/>
                </a:solidFill>
                <a:latin typeface="Calibri "/>
                <a:cs typeface="Times New Roman" panose="02020603050405020304" pitchFamily="18" charset="0"/>
              </a:rPr>
              <a:t> </a:t>
            </a:r>
            <a:r>
              <a:rPr lang="en-US" altLang="en-US" sz="4200" b="1" dirty="0">
                <a:ln>
                  <a:solidFill>
                    <a:srgbClr val="FFFF00"/>
                  </a:solidFill>
                </a:ln>
                <a:solidFill>
                  <a:srgbClr val="FFFF00"/>
                </a:solidFill>
                <a:latin typeface="Calibri" panose="020F0502020204030204"/>
                <a:cs typeface="Times New Roman" panose="02020603050405020304" pitchFamily="18" charset="0"/>
              </a:rPr>
              <a:t>ở vi </a:t>
            </a:r>
            <a:r>
              <a:rPr lang="en-US" altLang="en-US" sz="4200" b="1" dirty="0" err="1">
                <a:ln>
                  <a:solidFill>
                    <a:srgbClr val="FFFF00"/>
                  </a:solidFill>
                </a:ln>
                <a:solidFill>
                  <a:srgbClr val="FFFF00"/>
                </a:solidFill>
                <a:latin typeface="Calibri" panose="020F0502020204030204"/>
                <a:cs typeface="Times New Roman" panose="02020603050405020304" pitchFamily="18" charset="0"/>
              </a:rPr>
              <a:t>khuẩn</a:t>
            </a:r>
            <a:endParaRPr lang="en-US" altLang="en-US" sz="4200" dirty="0">
              <a:ln>
                <a:solidFill>
                  <a:srgbClr val="FFFF00"/>
                </a:solidFill>
              </a:ln>
              <a:solidFill>
                <a:srgbClr val="FFFF00"/>
              </a:solidFill>
              <a:latin typeface="Calibri" panose="020F0502020204030204"/>
              <a:cs typeface="Times New Roman" panose="02020603050405020304" pitchFamily="18" charset="0"/>
            </a:endParaRPr>
          </a:p>
        </p:txBody>
      </p:sp>
      <p:pic>
        <p:nvPicPr>
          <p:cNvPr id="20" name="Picture 19" descr="Kiến thức trọng tâm Sinh học 11 Bài 6: Dinh dưỡng nitơ ở thực vật (tiếp  theo)">
            <a:extLst>
              <a:ext uri="{FF2B5EF4-FFF2-40B4-BE49-F238E27FC236}">
                <a16:creationId xmlns:a16="http://schemas.microsoft.com/office/drawing/2014/main" id="{5CC5259F-8A2D-4D2A-B015-D3AFB0931F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079" y="3162300"/>
            <a:ext cx="11976975"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2256295" y="4305300"/>
            <a:ext cx="5650706" cy="2308324"/>
          </a:xfrm>
          <a:prstGeom prst="rect">
            <a:avLst/>
          </a:prstGeom>
        </p:spPr>
        <p:txBody>
          <a:bodyPr wrap="square">
            <a:spAutoFit/>
          </a:bodyPr>
          <a:lstStyle/>
          <a:p>
            <a:pPr algn="just"/>
            <a:r>
              <a:rPr lang="vi-VN" sz="3600" dirty="0">
                <a:ln>
                  <a:solidFill>
                    <a:srgbClr val="FFC000"/>
                  </a:solidFill>
                </a:ln>
                <a:solidFill>
                  <a:srgbClr val="FFC000"/>
                </a:solidFill>
                <a:latin typeface="Calibri" panose="020F0502020204030204" pitchFamily="34" charset="0"/>
                <a:cs typeface="Calibri" panose="020F0502020204030204" pitchFamily="34" charset="0"/>
              </a:rPr>
              <a:t>Vai trò của nhóm vi khuẩn oxi hoá nitrogen đối với sinh trưởng và phát triển của thực vật</a:t>
            </a:r>
          </a:p>
        </p:txBody>
      </p:sp>
    </p:spTree>
    <p:extLst>
      <p:ext uri="{BB962C8B-B14F-4D97-AF65-F5344CB8AC3E}">
        <p14:creationId xmlns:p14="http://schemas.microsoft.com/office/powerpoint/2010/main" val="118287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6" name="Picture 4" descr="TRNG THPT NGUYN VN TRI MN SINH HC">
            <a:extLst>
              <a:ext uri="{FF2B5EF4-FFF2-40B4-BE49-F238E27FC236}">
                <a16:creationId xmlns:a16="http://schemas.microsoft.com/office/drawing/2014/main" id="{59CD296E-5D49-470B-8CF8-6C938988C5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127696"/>
            <a:ext cx="17693981" cy="8159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Rectangle 6">
            <a:extLst>
              <a:ext uri="{FF2B5EF4-FFF2-40B4-BE49-F238E27FC236}">
                <a16:creationId xmlns:a16="http://schemas.microsoft.com/office/drawing/2014/main" id="{7690BDE3-5063-45F8-8514-C838D5EAA735}"/>
              </a:ext>
            </a:extLst>
          </p:cNvPr>
          <p:cNvSpPr>
            <a:spLocks noChangeArrowheads="1"/>
          </p:cNvSpPr>
          <p:nvPr/>
        </p:nvSpPr>
        <p:spPr bwMode="auto">
          <a:xfrm>
            <a:off x="16565" y="42381"/>
            <a:ext cx="14703256"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4200" b="1">
                <a:solidFill>
                  <a:srgbClr val="C00000"/>
                </a:solidFill>
                <a:latin typeface="Calibri "/>
                <a:cs typeface="Times New Roman" panose="02020603050405020304" pitchFamily="18" charset="0"/>
              </a:rPr>
              <a:t>III. HÓA TỔNG HỢP VÀ QUANG TỔNG HỢP Ở VI KHUẨN</a:t>
            </a:r>
            <a:endParaRPr lang="en-US" altLang="en-US" sz="4200">
              <a:solidFill>
                <a:srgbClr val="C00000"/>
              </a:solidFill>
              <a:latin typeface="Calibri "/>
              <a:cs typeface="Times New Roman" panose="02020603050405020304" pitchFamily="18" charset="0"/>
            </a:endParaRPr>
          </a:p>
          <a:p>
            <a:pPr eaLnBrk="1" hangingPunct="1">
              <a:lnSpc>
                <a:spcPct val="100000"/>
              </a:lnSpc>
              <a:spcBef>
                <a:spcPct val="0"/>
              </a:spcBef>
              <a:buFontTx/>
              <a:buNone/>
            </a:pPr>
            <a:endParaRPr lang="en-US" altLang="en-US" sz="4200" b="1">
              <a:solidFill>
                <a:srgbClr val="C00000"/>
              </a:solidFill>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36AB263D-5F1C-4302-9D79-71DFCE74EDEC}"/>
              </a:ext>
            </a:extLst>
          </p:cNvPr>
          <p:cNvSpPr>
            <a:spLocks noChangeArrowheads="1"/>
          </p:cNvSpPr>
          <p:nvPr/>
        </p:nvSpPr>
        <p:spPr bwMode="auto">
          <a:xfrm>
            <a:off x="304800" y="766352"/>
            <a:ext cx="11288796"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4200" b="1">
                <a:latin typeface="+mn-lt"/>
                <a:cs typeface="Times New Roman" panose="02020603050405020304" pitchFamily="18" charset="0"/>
              </a:rPr>
              <a:t>1. Vai trò của quá trình hóa tổng hợp ở vi khuẩn</a:t>
            </a:r>
            <a:endParaRPr lang="en-US" altLang="en-US" sz="4200">
              <a:latin typeface="+mn-lt"/>
              <a:cs typeface="Times New Roman" panose="02020603050405020304" pitchFamily="18" charset="0"/>
            </a:endParaRPr>
          </a:p>
        </p:txBody>
      </p:sp>
      <p:sp>
        <p:nvSpPr>
          <p:cNvPr id="6" name="Rectangle 5">
            <a:extLst>
              <a:ext uri="{FF2B5EF4-FFF2-40B4-BE49-F238E27FC236}">
                <a16:creationId xmlns:a16="http://schemas.microsoft.com/office/drawing/2014/main" id="{7C695B05-2222-4843-8C49-DA8DB062A08D}"/>
              </a:ext>
            </a:extLst>
          </p:cNvPr>
          <p:cNvSpPr/>
          <p:nvPr/>
        </p:nvSpPr>
        <p:spPr>
          <a:xfrm>
            <a:off x="304800" y="1443461"/>
            <a:ext cx="17389181" cy="707886"/>
          </a:xfrm>
          <a:prstGeom prst="rect">
            <a:avLst/>
          </a:prstGeom>
          <a:solidFill>
            <a:srgbClr val="66FF66"/>
          </a:solidFill>
        </p:spPr>
        <p:txBody>
          <a:bodyPr wrap="square">
            <a:spAutoFit/>
          </a:bodyPr>
          <a:lstStyle/>
          <a:p>
            <a:pPr algn="just">
              <a:defRPr/>
            </a:pPr>
            <a:r>
              <a:rPr lang="vi-VN" sz="4000" dirty="0">
                <a:latin typeface="Calibri "/>
              </a:rPr>
              <a:t>Đảm bảo sự </a:t>
            </a:r>
            <a:r>
              <a:rPr lang="vi-VN" sz="4000" dirty="0">
                <a:latin typeface="Calibri "/>
                <a:ea typeface="Calibri" panose="020F0502020204030204" pitchFamily="34" charset="0"/>
                <a:cs typeface="Times New Roman" panose="02020603050405020304" pitchFamily="18" charset="0"/>
              </a:rPr>
              <a:t>tuần hoàn</a:t>
            </a:r>
            <a:r>
              <a:rPr lang="en-US" sz="4000" dirty="0">
                <a:latin typeface="Calibri "/>
                <a:ea typeface="Calibri" panose="020F0502020204030204" pitchFamily="34" charset="0"/>
                <a:cs typeface="Times New Roman" panose="02020603050405020304" pitchFamily="18" charset="0"/>
              </a:rPr>
              <a:t> </a:t>
            </a:r>
            <a:r>
              <a:rPr lang="vi-VN" sz="4000" dirty="0">
                <a:latin typeface="Calibri "/>
                <a:ea typeface="Calibri" panose="020F0502020204030204" pitchFamily="34" charset="0"/>
                <a:cs typeface="Times New Roman" panose="02020603050405020304" pitchFamily="18" charset="0"/>
              </a:rPr>
              <a:t>chu trình vật chất</a:t>
            </a:r>
            <a:r>
              <a:rPr lang="en-US" sz="4000" dirty="0">
                <a:latin typeface="Calibri "/>
                <a:ea typeface="Calibri" panose="020F0502020204030204" pitchFamily="34" charset="0"/>
                <a:cs typeface="Times New Roman" panose="02020603050405020304" pitchFamily="18" charset="0"/>
              </a:rPr>
              <a:t>, c</a:t>
            </a:r>
            <a:r>
              <a:rPr lang="vi-VN" sz="4000" dirty="0">
                <a:latin typeface="Calibri "/>
                <a:ea typeface="Calibri" panose="020F0502020204030204" pitchFamily="34" charset="0"/>
                <a:cs typeface="Times New Roman" panose="02020603050405020304" pitchFamily="18" charset="0"/>
              </a:rPr>
              <a:t>ung cấp nguồn</a:t>
            </a:r>
            <a:r>
              <a:rPr lang="en-US" sz="4000" dirty="0">
                <a:latin typeface="Calibri "/>
                <a:ea typeface="Calibri" panose="020F0502020204030204" pitchFamily="34" charset="0"/>
                <a:cs typeface="Times New Roman" panose="02020603050405020304" pitchFamily="18" charset="0"/>
              </a:rPr>
              <a:t> </a:t>
            </a:r>
            <a:r>
              <a:rPr lang="vi-VN" sz="4000" dirty="0">
                <a:latin typeface="Calibri "/>
                <a:ea typeface="Calibri" panose="020F0502020204030204" pitchFamily="34" charset="0"/>
                <a:cs typeface="Times New Roman" panose="02020603050405020304" pitchFamily="18" charset="0"/>
              </a:rPr>
              <a:t>nitrogen cho </a:t>
            </a:r>
            <a:r>
              <a:rPr lang="en-US" sz="4000" dirty="0">
                <a:latin typeface="Calibri "/>
                <a:ea typeface="Calibri" panose="020F0502020204030204" pitchFamily="34" charset="0"/>
                <a:cs typeface="Times New Roman" panose="02020603050405020304" pitchFamily="18" charset="0"/>
              </a:rPr>
              <a:t>TV</a:t>
            </a:r>
          </a:p>
        </p:txBody>
      </p:sp>
      <p:sp>
        <p:nvSpPr>
          <p:cNvPr id="11" name="Rectangle 10">
            <a:extLst>
              <a:ext uri="{FF2B5EF4-FFF2-40B4-BE49-F238E27FC236}">
                <a16:creationId xmlns:a16="http://schemas.microsoft.com/office/drawing/2014/main" id="{1B3451AA-81E1-4D7C-A9FB-B5752C7F12CB}"/>
              </a:ext>
            </a:extLst>
          </p:cNvPr>
          <p:cNvSpPr/>
          <p:nvPr/>
        </p:nvSpPr>
        <p:spPr>
          <a:xfrm>
            <a:off x="8999390" y="8782639"/>
            <a:ext cx="7162801" cy="584775"/>
          </a:xfrm>
          <a:prstGeom prst="rect">
            <a:avLst/>
          </a:prstGeom>
          <a:solidFill>
            <a:srgbClr val="66FF66"/>
          </a:solidFill>
        </p:spPr>
        <p:txBody>
          <a:bodyPr wrap="square">
            <a:spAutoFit/>
          </a:bodyPr>
          <a:lstStyle/>
          <a:p>
            <a:pPr>
              <a:defRPr/>
            </a:pPr>
            <a:r>
              <a:rPr lang="vi-VN" sz="3200" dirty="0">
                <a:latin typeface="Calibri "/>
                <a:ea typeface="Calibri" panose="020F0502020204030204" pitchFamily="34" charset="0"/>
                <a:cs typeface="Times New Roman" panose="02020603050405020304" pitchFamily="18" charset="0"/>
              </a:rPr>
              <a:t>Góp phần làm sạch môi trường </a:t>
            </a:r>
            <a:r>
              <a:rPr lang="en-US" sz="3200" dirty="0">
                <a:latin typeface="Calibri "/>
                <a:ea typeface="Calibri" panose="020F0502020204030204" pitchFamily="34" charset="0"/>
                <a:cs typeface="Times New Roman" panose="02020603050405020304" pitchFamily="18" charset="0"/>
              </a:rPr>
              <a:t>n</a:t>
            </a:r>
            <a:r>
              <a:rPr lang="vi-VN" sz="3200" dirty="0">
                <a:latin typeface="Calibri "/>
                <a:ea typeface="Calibri" panose="020F0502020204030204" pitchFamily="34" charset="0"/>
                <a:cs typeface="Times New Roman" panose="02020603050405020304" pitchFamily="18" charset="0"/>
              </a:rPr>
              <a:t>ước</a:t>
            </a:r>
            <a:endParaRPr lang="en-US" sz="3200" dirty="0">
              <a:latin typeface="Calibri "/>
              <a:ea typeface="Calibri" panose="020F0502020204030204" pitchFamily="34" charset="0"/>
              <a:cs typeface="Times New Roman" panose="02020603050405020304" pitchFamily="18" charset="0"/>
            </a:endParaRPr>
          </a:p>
        </p:txBody>
      </p:sp>
      <p:sp>
        <p:nvSpPr>
          <p:cNvPr id="14" name="Rectangle 13">
            <a:extLst>
              <a:ext uri="{FF2B5EF4-FFF2-40B4-BE49-F238E27FC236}">
                <a16:creationId xmlns:a16="http://schemas.microsoft.com/office/drawing/2014/main" id="{14448086-1E42-493E-BD50-F334DBFCCE0A}"/>
              </a:ext>
            </a:extLst>
          </p:cNvPr>
          <p:cNvSpPr/>
          <p:nvPr/>
        </p:nvSpPr>
        <p:spPr>
          <a:xfrm>
            <a:off x="1447800" y="8811214"/>
            <a:ext cx="7010400" cy="590255"/>
          </a:xfrm>
          <a:prstGeom prst="rect">
            <a:avLst/>
          </a:prstGeom>
          <a:solidFill>
            <a:srgbClr val="66FF66"/>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07000"/>
              </a:lnSpc>
              <a:defRPr/>
            </a:pPr>
            <a:r>
              <a:rPr lang="vi-VN" sz="3200" dirty="0">
                <a:solidFill>
                  <a:schemeClr val="tx1"/>
                </a:solidFill>
                <a:latin typeface="Calibri "/>
                <a:ea typeface="Calibri" panose="020F0502020204030204" pitchFamily="34" charset="0"/>
                <a:cs typeface="Times New Roman" panose="02020603050405020304" pitchFamily="18" charset="0"/>
              </a:rPr>
              <a:t>Tạo ra các mỏ quặng</a:t>
            </a:r>
            <a:endParaRPr lang="en-US" sz="3200" dirty="0">
              <a:solidFill>
                <a:schemeClr val="tx1"/>
              </a:solidFill>
              <a:latin typeface="Calibri "/>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830985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44036"/>
                                        </p:tgtEl>
                                        <p:attrNameLst>
                                          <p:attrName>style.visibility</p:attrName>
                                        </p:attrNameLst>
                                      </p:cBhvr>
                                      <p:to>
                                        <p:strVal val="visible"/>
                                      </p:to>
                                    </p:set>
                                    <p:animEffect transition="in" filter="wipe(down)">
                                      <p:cBhvr>
                                        <p:cTn id="12" dur="500"/>
                                        <p:tgtEl>
                                          <p:spTgt spid="4403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down)">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11" grpId="0" animBg="1"/>
      <p:bldP spid="1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62D16"/>
        </a:solidFill>
        <a:effectLst/>
      </p:bgPr>
    </p:bg>
    <p:spTree>
      <p:nvGrpSpPr>
        <p:cNvPr id="1" name=""/>
        <p:cNvGrpSpPr/>
        <p:nvPr/>
      </p:nvGrpSpPr>
      <p:grpSpPr>
        <a:xfrm>
          <a:off x="0" y="0"/>
          <a:ext cx="0" cy="0"/>
          <a:chOff x="0" y="0"/>
          <a:chExt cx="0" cy="0"/>
        </a:xfrm>
      </p:grpSpPr>
      <p:grpSp>
        <p:nvGrpSpPr>
          <p:cNvPr id="28" name="Group 27"/>
          <p:cNvGrpSpPr/>
          <p:nvPr/>
        </p:nvGrpSpPr>
        <p:grpSpPr>
          <a:xfrm>
            <a:off x="0" y="136931"/>
            <a:ext cx="15468599" cy="1577569"/>
            <a:chOff x="0" y="136931"/>
            <a:chExt cx="15468599" cy="1577569"/>
          </a:xfrm>
        </p:grpSpPr>
        <p:grpSp>
          <p:nvGrpSpPr>
            <p:cNvPr id="29" name="Group 28"/>
            <p:cNvGrpSpPr/>
            <p:nvPr/>
          </p:nvGrpSpPr>
          <p:grpSpPr>
            <a:xfrm>
              <a:off x="0" y="1158493"/>
              <a:ext cx="12744197" cy="556007"/>
              <a:chOff x="-6925" y="555852"/>
              <a:chExt cx="12744197" cy="1006248"/>
            </a:xfrm>
          </p:grpSpPr>
          <p:grpSp>
            <p:nvGrpSpPr>
              <p:cNvPr id="32" name="Group 13"/>
              <p:cNvGrpSpPr/>
              <p:nvPr/>
            </p:nvGrpSpPr>
            <p:grpSpPr>
              <a:xfrm rot="16200000">
                <a:off x="1632768" y="-1072335"/>
                <a:ext cx="994742" cy="4274127"/>
                <a:chOff x="0" y="0"/>
                <a:chExt cx="7106299" cy="14199439"/>
              </a:xfrm>
            </p:grpSpPr>
            <p:sp>
              <p:nvSpPr>
                <p:cNvPr id="39" name="Freeform 14"/>
                <p:cNvSpPr/>
                <p:nvPr/>
              </p:nvSpPr>
              <p:spPr>
                <a:xfrm>
                  <a:off x="0" y="0"/>
                  <a:ext cx="7106299" cy="7106299"/>
                </a:xfrm>
                <a:custGeom>
                  <a:avLst/>
                  <a:gdLst/>
                  <a:ahLst/>
                  <a:cxnLst/>
                  <a:rect l="l" t="t" r="r" b="b"/>
                  <a:pathLst>
                    <a:path w="7106299" h="7106299">
                      <a:moveTo>
                        <a:pt x="0" y="0"/>
                      </a:moveTo>
                      <a:lnTo>
                        <a:pt x="7106299" y="0"/>
                      </a:lnTo>
                      <a:lnTo>
                        <a:pt x="7106299" y="7106299"/>
                      </a:lnTo>
                      <a:lnTo>
                        <a:pt x="0" y="710629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0" name="Freeform 15"/>
                <p:cNvSpPr/>
                <p:nvPr/>
              </p:nvSpPr>
              <p:spPr>
                <a:xfrm>
                  <a:off x="0" y="7093139"/>
                  <a:ext cx="7106299" cy="7106299"/>
                </a:xfrm>
                <a:custGeom>
                  <a:avLst/>
                  <a:gdLst/>
                  <a:ahLst/>
                  <a:cxnLst/>
                  <a:rect l="l" t="t" r="r" b="b"/>
                  <a:pathLst>
                    <a:path w="7106299" h="7106299">
                      <a:moveTo>
                        <a:pt x="0" y="0"/>
                      </a:moveTo>
                      <a:lnTo>
                        <a:pt x="7106299" y="0"/>
                      </a:lnTo>
                      <a:lnTo>
                        <a:pt x="7106299" y="7106300"/>
                      </a:lnTo>
                      <a:lnTo>
                        <a:pt x="0" y="71063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grpSp>
            <p:nvGrpSpPr>
              <p:cNvPr id="33" name="Group 13"/>
              <p:cNvGrpSpPr/>
              <p:nvPr/>
            </p:nvGrpSpPr>
            <p:grpSpPr>
              <a:xfrm rot="16200000">
                <a:off x="5830693" y="-1072816"/>
                <a:ext cx="994742" cy="4274127"/>
                <a:chOff x="0" y="0"/>
                <a:chExt cx="7106299" cy="14199439"/>
              </a:xfrm>
            </p:grpSpPr>
            <p:sp>
              <p:nvSpPr>
                <p:cNvPr id="37" name="Freeform 14"/>
                <p:cNvSpPr/>
                <p:nvPr/>
              </p:nvSpPr>
              <p:spPr>
                <a:xfrm>
                  <a:off x="0" y="0"/>
                  <a:ext cx="7106299" cy="7106299"/>
                </a:xfrm>
                <a:custGeom>
                  <a:avLst/>
                  <a:gdLst/>
                  <a:ahLst/>
                  <a:cxnLst/>
                  <a:rect l="l" t="t" r="r" b="b"/>
                  <a:pathLst>
                    <a:path w="7106299" h="7106299">
                      <a:moveTo>
                        <a:pt x="0" y="0"/>
                      </a:moveTo>
                      <a:lnTo>
                        <a:pt x="7106299" y="0"/>
                      </a:lnTo>
                      <a:lnTo>
                        <a:pt x="7106299" y="7106299"/>
                      </a:lnTo>
                      <a:lnTo>
                        <a:pt x="0" y="710629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8" name="Freeform 15"/>
                <p:cNvSpPr/>
                <p:nvPr/>
              </p:nvSpPr>
              <p:spPr>
                <a:xfrm>
                  <a:off x="0" y="7093139"/>
                  <a:ext cx="7106299" cy="7106299"/>
                </a:xfrm>
                <a:custGeom>
                  <a:avLst/>
                  <a:gdLst/>
                  <a:ahLst/>
                  <a:cxnLst/>
                  <a:rect l="l" t="t" r="r" b="b"/>
                  <a:pathLst>
                    <a:path w="7106299" h="7106299">
                      <a:moveTo>
                        <a:pt x="0" y="0"/>
                      </a:moveTo>
                      <a:lnTo>
                        <a:pt x="7106299" y="0"/>
                      </a:lnTo>
                      <a:lnTo>
                        <a:pt x="7106299" y="7106300"/>
                      </a:lnTo>
                      <a:lnTo>
                        <a:pt x="0" y="71063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grpSp>
            <p:nvGrpSpPr>
              <p:cNvPr id="34" name="Group 13"/>
              <p:cNvGrpSpPr/>
              <p:nvPr/>
            </p:nvGrpSpPr>
            <p:grpSpPr>
              <a:xfrm rot="16200000">
                <a:off x="10102838" y="-1083841"/>
                <a:ext cx="994742" cy="4274127"/>
                <a:chOff x="0" y="0"/>
                <a:chExt cx="7106299" cy="14199439"/>
              </a:xfrm>
            </p:grpSpPr>
            <p:sp>
              <p:nvSpPr>
                <p:cNvPr id="35" name="Freeform 14"/>
                <p:cNvSpPr/>
                <p:nvPr/>
              </p:nvSpPr>
              <p:spPr>
                <a:xfrm>
                  <a:off x="0" y="0"/>
                  <a:ext cx="7106299" cy="7106299"/>
                </a:xfrm>
                <a:custGeom>
                  <a:avLst/>
                  <a:gdLst/>
                  <a:ahLst/>
                  <a:cxnLst/>
                  <a:rect l="l" t="t" r="r" b="b"/>
                  <a:pathLst>
                    <a:path w="7106299" h="7106299">
                      <a:moveTo>
                        <a:pt x="0" y="0"/>
                      </a:moveTo>
                      <a:lnTo>
                        <a:pt x="7106299" y="0"/>
                      </a:lnTo>
                      <a:lnTo>
                        <a:pt x="7106299" y="7106299"/>
                      </a:lnTo>
                      <a:lnTo>
                        <a:pt x="0" y="710629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6" name="Freeform 15"/>
                <p:cNvSpPr/>
                <p:nvPr/>
              </p:nvSpPr>
              <p:spPr>
                <a:xfrm>
                  <a:off x="0" y="7093139"/>
                  <a:ext cx="7106299" cy="7106299"/>
                </a:xfrm>
                <a:custGeom>
                  <a:avLst/>
                  <a:gdLst/>
                  <a:ahLst/>
                  <a:cxnLst/>
                  <a:rect l="l" t="t" r="r" b="b"/>
                  <a:pathLst>
                    <a:path w="7106299" h="7106299">
                      <a:moveTo>
                        <a:pt x="0" y="0"/>
                      </a:moveTo>
                      <a:lnTo>
                        <a:pt x="7106299" y="0"/>
                      </a:lnTo>
                      <a:lnTo>
                        <a:pt x="7106299" y="7106300"/>
                      </a:lnTo>
                      <a:lnTo>
                        <a:pt x="0" y="71063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grpSp>
        <p:sp>
          <p:nvSpPr>
            <p:cNvPr id="30" name="Rectangle 29"/>
            <p:cNvSpPr/>
            <p:nvPr/>
          </p:nvSpPr>
          <p:spPr>
            <a:xfrm>
              <a:off x="88113" y="136931"/>
              <a:ext cx="2134302" cy="830997"/>
            </a:xfrm>
            <a:prstGeom prst="rect">
              <a:avLst/>
            </a:prstGeom>
          </p:spPr>
          <p:txBody>
            <a:bodyPr wrap="none">
              <a:spAutoFit/>
            </a:bodyPr>
            <a:lstStyle/>
            <a:p>
              <a:pPr>
                <a:defRPr/>
              </a:pPr>
              <a:r>
                <a:rPr lang="en-US" altLang="en-US" sz="4800" b="1" dirty="0">
                  <a:ln>
                    <a:solidFill>
                      <a:srgbClr val="CC9900"/>
                    </a:solidFill>
                  </a:ln>
                  <a:solidFill>
                    <a:srgbClr val="CC9900"/>
                  </a:solidFill>
                  <a:cs typeface="Times New Roman" panose="02020603050405020304" pitchFamily="18" charset="0"/>
                </a:rPr>
                <a:t>BÀI 15: </a:t>
              </a:r>
              <a:endParaRPr lang="en-US" sz="4800" dirty="0">
                <a:ln>
                  <a:solidFill>
                    <a:srgbClr val="CC9900"/>
                  </a:solidFill>
                </a:ln>
                <a:solidFill>
                  <a:srgbClr val="CC9900"/>
                </a:solidFill>
              </a:endParaRPr>
            </a:p>
          </p:txBody>
        </p:sp>
        <p:sp>
          <p:nvSpPr>
            <p:cNvPr id="31" name="TextBox 6"/>
            <p:cNvSpPr txBox="1"/>
            <p:nvPr/>
          </p:nvSpPr>
          <p:spPr>
            <a:xfrm>
              <a:off x="1816180" y="256875"/>
              <a:ext cx="13652419" cy="738664"/>
            </a:xfrm>
            <a:prstGeom prst="rect">
              <a:avLst/>
            </a:prstGeom>
          </p:spPr>
          <p:txBody>
            <a:bodyPr wrap="square" lIns="0" tIns="0" rIns="0" bIns="0" rtlCol="0" anchor="t">
              <a:spAutoFit/>
            </a:bodyPr>
            <a:lstStyle/>
            <a:p>
              <a:pPr algn="ctr">
                <a:spcBef>
                  <a:spcPct val="0"/>
                </a:spcBef>
                <a:defRPr/>
              </a:pPr>
              <a:r>
                <a:rPr lang="en-US" sz="4800" b="1" dirty="0">
                  <a:ln>
                    <a:solidFill>
                      <a:srgbClr val="CC9900"/>
                    </a:solidFill>
                  </a:ln>
                  <a:solidFill>
                    <a:srgbClr val="CC9900"/>
                  </a:solidFill>
                  <a:ea typeface="Calibri" panose="020F0502020204030204" pitchFamily="34" charset="0"/>
                </a:rPr>
                <a:t>TỔNG HỢP CÁC CHẤT VÀ TÍCH LŨY NĂNG LƯỢNG</a:t>
              </a:r>
              <a:endParaRPr lang="en-US" sz="4800" dirty="0">
                <a:ln>
                  <a:solidFill>
                    <a:srgbClr val="CC9900"/>
                  </a:solidFill>
                </a:ln>
                <a:solidFill>
                  <a:srgbClr val="CC9900"/>
                </a:solidFill>
                <a:ea typeface="Baloo Chettan"/>
                <a:cs typeface="Baloo Chettan"/>
                <a:sym typeface="Baloo Chettan"/>
              </a:endParaRPr>
            </a:p>
          </p:txBody>
        </p:sp>
      </p:grpSp>
      <p:sp>
        <p:nvSpPr>
          <p:cNvPr id="41" name="Rectangle 4">
            <a:extLst>
              <a:ext uri="{FF2B5EF4-FFF2-40B4-BE49-F238E27FC236}">
                <a16:creationId xmlns:a16="http://schemas.microsoft.com/office/drawing/2014/main" id="{4BA9D4EA-8E72-4F39-A1C0-47A02F02CFCC}"/>
              </a:ext>
            </a:extLst>
          </p:cNvPr>
          <p:cNvSpPr>
            <a:spLocks noChangeArrowheads="1"/>
          </p:cNvSpPr>
          <p:nvPr/>
        </p:nvSpPr>
        <p:spPr bwMode="auto">
          <a:xfrm>
            <a:off x="457200" y="1871097"/>
            <a:ext cx="10684913"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4200" b="1" dirty="0">
                <a:ln>
                  <a:solidFill>
                    <a:srgbClr val="FFFF00"/>
                  </a:solidFill>
                </a:ln>
                <a:solidFill>
                  <a:srgbClr val="FFFF00"/>
                </a:solidFill>
                <a:latin typeface="Calibri" panose="020F0502020204030204"/>
                <a:cs typeface="Times New Roman" panose="02020603050405020304" pitchFamily="18" charset="0"/>
              </a:rPr>
              <a:t>2. </a:t>
            </a:r>
            <a:r>
              <a:rPr lang="en-US" altLang="en-US" sz="4200" b="1" dirty="0" err="1">
                <a:ln>
                  <a:solidFill>
                    <a:srgbClr val="FFFF00"/>
                  </a:solidFill>
                </a:ln>
                <a:solidFill>
                  <a:srgbClr val="FFFF00"/>
                </a:solidFill>
                <a:cs typeface="Calibri" panose="020F0502020204030204" pitchFamily="34" charset="0"/>
              </a:rPr>
              <a:t>Vai</a:t>
            </a:r>
            <a:r>
              <a:rPr lang="en-US" altLang="en-US" sz="4200" b="1" dirty="0">
                <a:ln>
                  <a:solidFill>
                    <a:srgbClr val="FFFF00"/>
                  </a:solidFill>
                </a:ln>
                <a:solidFill>
                  <a:srgbClr val="FFFF00"/>
                </a:solidFill>
                <a:cs typeface="Calibri" panose="020F0502020204030204" pitchFamily="34" charset="0"/>
              </a:rPr>
              <a:t> </a:t>
            </a:r>
            <a:r>
              <a:rPr lang="en-US" altLang="en-US" sz="4200" b="1" dirty="0" err="1">
                <a:ln>
                  <a:solidFill>
                    <a:srgbClr val="FFFF00"/>
                  </a:solidFill>
                </a:ln>
                <a:solidFill>
                  <a:srgbClr val="FFFF00"/>
                </a:solidFill>
                <a:cs typeface="Calibri" panose="020F0502020204030204" pitchFamily="34" charset="0"/>
              </a:rPr>
              <a:t>trò</a:t>
            </a:r>
            <a:r>
              <a:rPr lang="en-US" altLang="en-US" sz="4200" b="1" dirty="0">
                <a:ln>
                  <a:solidFill>
                    <a:srgbClr val="FFFF00"/>
                  </a:solidFill>
                </a:ln>
                <a:solidFill>
                  <a:srgbClr val="FFFF00"/>
                </a:solidFill>
                <a:cs typeface="Calibri" panose="020F0502020204030204" pitchFamily="34" charset="0"/>
              </a:rPr>
              <a:t> </a:t>
            </a:r>
            <a:r>
              <a:rPr lang="en-US" altLang="en-US" sz="4200" b="1" dirty="0" err="1">
                <a:ln>
                  <a:solidFill>
                    <a:srgbClr val="FFFF00"/>
                  </a:solidFill>
                </a:ln>
                <a:solidFill>
                  <a:srgbClr val="FFFF00"/>
                </a:solidFill>
                <a:cs typeface="Calibri" panose="020F0502020204030204" pitchFamily="34" charset="0"/>
              </a:rPr>
              <a:t>của</a:t>
            </a:r>
            <a:r>
              <a:rPr lang="en-US" altLang="en-US" sz="4200" b="1" dirty="0">
                <a:ln>
                  <a:solidFill>
                    <a:srgbClr val="FFFF00"/>
                  </a:solidFill>
                </a:ln>
                <a:solidFill>
                  <a:srgbClr val="FFFF00"/>
                </a:solidFill>
                <a:cs typeface="Calibri" panose="020F0502020204030204" pitchFamily="34" charset="0"/>
              </a:rPr>
              <a:t> </a:t>
            </a:r>
            <a:r>
              <a:rPr lang="en-US" altLang="en-US" sz="4200" b="1" dirty="0" err="1">
                <a:ln>
                  <a:solidFill>
                    <a:srgbClr val="FFFF00"/>
                  </a:solidFill>
                </a:ln>
                <a:solidFill>
                  <a:srgbClr val="FFFF00"/>
                </a:solidFill>
                <a:cs typeface="Calibri" panose="020F0502020204030204" pitchFamily="34" charset="0"/>
              </a:rPr>
              <a:t>quá</a:t>
            </a:r>
            <a:r>
              <a:rPr lang="en-US" altLang="en-US" sz="4200" b="1" dirty="0">
                <a:ln>
                  <a:solidFill>
                    <a:srgbClr val="FFFF00"/>
                  </a:solidFill>
                </a:ln>
                <a:solidFill>
                  <a:srgbClr val="FFFF00"/>
                </a:solidFill>
                <a:cs typeface="Calibri" panose="020F0502020204030204" pitchFamily="34" charset="0"/>
              </a:rPr>
              <a:t> </a:t>
            </a:r>
            <a:r>
              <a:rPr lang="en-US" altLang="en-US" sz="4200" b="1" dirty="0" err="1">
                <a:ln>
                  <a:solidFill>
                    <a:srgbClr val="FFFF00"/>
                  </a:solidFill>
                </a:ln>
                <a:solidFill>
                  <a:srgbClr val="FFFF00"/>
                </a:solidFill>
                <a:cs typeface="Calibri" panose="020F0502020204030204" pitchFamily="34" charset="0"/>
              </a:rPr>
              <a:t>trình</a:t>
            </a:r>
            <a:r>
              <a:rPr lang="en-US" altLang="en-US" sz="4200" b="1" dirty="0">
                <a:ln>
                  <a:solidFill>
                    <a:srgbClr val="FFFF00"/>
                  </a:solidFill>
                </a:ln>
                <a:solidFill>
                  <a:srgbClr val="FFFF00"/>
                </a:solidFill>
                <a:cs typeface="Calibri" panose="020F0502020204030204" pitchFamily="34" charset="0"/>
              </a:rPr>
              <a:t> </a:t>
            </a:r>
            <a:r>
              <a:rPr lang="en-US" altLang="en-US" sz="4200" b="1" dirty="0" err="1">
                <a:ln>
                  <a:solidFill>
                    <a:srgbClr val="FFFF00"/>
                  </a:solidFill>
                </a:ln>
                <a:solidFill>
                  <a:srgbClr val="FFFF00"/>
                </a:solidFill>
                <a:cs typeface="Calibri" panose="020F0502020204030204" pitchFamily="34" charset="0"/>
              </a:rPr>
              <a:t>quang</a:t>
            </a:r>
            <a:r>
              <a:rPr lang="en-US" altLang="en-US" sz="4200" b="1" dirty="0">
                <a:ln>
                  <a:solidFill>
                    <a:srgbClr val="FFFF00"/>
                  </a:solidFill>
                </a:ln>
                <a:solidFill>
                  <a:srgbClr val="FFFF00"/>
                </a:solidFill>
                <a:cs typeface="Calibri" panose="020F0502020204030204" pitchFamily="34" charset="0"/>
              </a:rPr>
              <a:t> </a:t>
            </a:r>
            <a:r>
              <a:rPr lang="en-US" altLang="en-US" sz="4200" b="1" dirty="0" err="1">
                <a:ln>
                  <a:solidFill>
                    <a:srgbClr val="FFFF00"/>
                  </a:solidFill>
                </a:ln>
                <a:solidFill>
                  <a:srgbClr val="FFFF00"/>
                </a:solidFill>
                <a:cs typeface="Calibri" panose="020F0502020204030204" pitchFamily="34" charset="0"/>
              </a:rPr>
              <a:t>khử</a:t>
            </a:r>
            <a:r>
              <a:rPr lang="en-US" altLang="en-US" sz="4200" b="1" dirty="0">
                <a:ln>
                  <a:solidFill>
                    <a:srgbClr val="FFFF00"/>
                  </a:solidFill>
                </a:ln>
                <a:solidFill>
                  <a:srgbClr val="FFFF00"/>
                </a:solidFill>
                <a:cs typeface="Calibri" panose="020F0502020204030204" pitchFamily="34" charset="0"/>
              </a:rPr>
              <a:t> ở vi </a:t>
            </a:r>
            <a:r>
              <a:rPr lang="en-US" altLang="en-US" sz="4200" b="1" dirty="0" err="1">
                <a:ln>
                  <a:solidFill>
                    <a:srgbClr val="FFFF00"/>
                  </a:solidFill>
                </a:ln>
                <a:solidFill>
                  <a:srgbClr val="FFFF00"/>
                </a:solidFill>
                <a:cs typeface="Calibri" panose="020F0502020204030204" pitchFamily="34" charset="0"/>
              </a:rPr>
              <a:t>khuẩn</a:t>
            </a:r>
            <a:endParaRPr lang="en-US" altLang="en-US" sz="4200" dirty="0">
              <a:ln>
                <a:solidFill>
                  <a:srgbClr val="FFFF00"/>
                </a:solidFill>
              </a:ln>
              <a:solidFill>
                <a:srgbClr val="FFFF00"/>
              </a:solidFill>
              <a:cs typeface="Calibri" panose="020F0502020204030204" pitchFamily="34" charset="0"/>
            </a:endParaRPr>
          </a:p>
        </p:txBody>
      </p:sp>
      <p:pic>
        <p:nvPicPr>
          <p:cNvPr id="16" name="Picture 6" descr="Ghi ch 1 Ch mu Cu hi 2">
            <a:extLst>
              <a:ext uri="{FF2B5EF4-FFF2-40B4-BE49-F238E27FC236}">
                <a16:creationId xmlns:a16="http://schemas.microsoft.com/office/drawing/2014/main" id="{37738AF5-84D4-435C-9D8B-874D67A3FA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2774956"/>
            <a:ext cx="14199524" cy="7029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10876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lide Number Placeholder 15">
            <a:extLst>
              <a:ext uri="{FF2B5EF4-FFF2-40B4-BE49-F238E27FC236}">
                <a16:creationId xmlns:a16="http://schemas.microsoft.com/office/drawing/2014/main" id="{CF2B873E-290C-4CB3-A1BF-86E8A8BAE069}"/>
              </a:ext>
            </a:extLst>
          </p:cNvPr>
          <p:cNvSpPr>
            <a:spLocks noGrp="1"/>
          </p:cNvSpPr>
          <p:nvPr>
            <p:ph type="sldNum" sz="quarter" idx="12"/>
          </p:nvPr>
        </p:nvSpPr>
        <p:spPr/>
        <p:txBody>
          <a:bodyPr/>
          <a:lstStyle/>
          <a:p>
            <a:fld id="{AC5A1187-2974-4994-B2C7-E1968C6D0787}" type="slidenum">
              <a:rPr lang="en-US" smtClean="0"/>
              <a:t>25</a:t>
            </a:fld>
            <a:endParaRPr lang="en-US"/>
          </a:p>
        </p:txBody>
      </p:sp>
      <p:sp>
        <p:nvSpPr>
          <p:cNvPr id="17" name="Content Placeholder 2">
            <a:extLst>
              <a:ext uri="{FF2B5EF4-FFF2-40B4-BE49-F238E27FC236}">
                <a16:creationId xmlns:a16="http://schemas.microsoft.com/office/drawing/2014/main" id="{0F243BBB-F97B-4B10-AE2B-6BA4F533BC9E}"/>
              </a:ext>
            </a:extLst>
          </p:cNvPr>
          <p:cNvSpPr txBox="1">
            <a:spLocks/>
          </p:cNvSpPr>
          <p:nvPr/>
        </p:nvSpPr>
        <p:spPr>
          <a:xfrm>
            <a:off x="180975" y="0"/>
            <a:ext cx="8763000" cy="1798209"/>
          </a:xfrm>
          <a:prstGeom prst="rect">
            <a:avLst/>
          </a:prstGeom>
        </p:spPr>
        <p:txBody>
          <a:bodyPr vert="horz" lIns="137160" tIns="68580" rIns="137160" bIns="6858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vi-VN" sz="3068" b="1" dirty="0">
                <a:latin typeface="Cambria" panose="02040503050406030204" pitchFamily="18" charset="0"/>
                <a:ea typeface="Cambria" panose="02040503050406030204" pitchFamily="18" charset="0"/>
              </a:rPr>
              <a:t>Nhóm VSV biến chất vô cơ thành hữu cơ đơn giản: </a:t>
            </a:r>
            <a:r>
              <a:rPr lang="vi-VN" sz="3068" b="1" i="1" dirty="0">
                <a:latin typeface="Cambria" panose="02040503050406030204" pitchFamily="18" charset="0"/>
                <a:ea typeface="Cambria" panose="02040503050406030204" pitchFamily="18" charset="0"/>
              </a:rPr>
              <a:t>Quang dưỡng vô cơ</a:t>
            </a:r>
          </a:p>
          <a:p>
            <a:pPr algn="just">
              <a:buFontTx/>
              <a:buChar char="-"/>
            </a:pPr>
            <a:r>
              <a:rPr lang="vi-VN" sz="3068" i="1" dirty="0">
                <a:latin typeface="Cambria" panose="02040503050406030204" pitchFamily="18" charset="0"/>
                <a:ea typeface="Cambria" panose="02040503050406030204" pitchFamily="18" charset="0"/>
              </a:rPr>
              <a:t>Quang hợp thải O2</a:t>
            </a:r>
          </a:p>
          <a:p>
            <a:pPr algn="just">
              <a:buFontTx/>
              <a:buChar char="-"/>
            </a:pPr>
            <a:r>
              <a:rPr lang="vi-VN" sz="3068" i="1" dirty="0">
                <a:latin typeface="Cambria" panose="02040503050406030204" pitchFamily="18" charset="0"/>
                <a:ea typeface="Cambria" panose="02040503050406030204" pitchFamily="18" charset="0"/>
              </a:rPr>
              <a:t>Quang hợp không thải O2</a:t>
            </a:r>
            <a:endParaRPr lang="en-US" sz="3068" dirty="0">
              <a:latin typeface="Cambria" panose="02040503050406030204" pitchFamily="18" charset="0"/>
              <a:ea typeface="Cambria" panose="02040503050406030204" pitchFamily="18" charset="0"/>
            </a:endParaRPr>
          </a:p>
        </p:txBody>
      </p:sp>
      <p:pic>
        <p:nvPicPr>
          <p:cNvPr id="9" name="Picture 8">
            <a:extLst>
              <a:ext uri="{FF2B5EF4-FFF2-40B4-BE49-F238E27FC236}">
                <a16:creationId xmlns:a16="http://schemas.microsoft.com/office/drawing/2014/main" id="{B4527062-E0F6-4454-9501-9A3E69067C31}"/>
              </a:ext>
            </a:extLst>
          </p:cNvPr>
          <p:cNvPicPr>
            <a:picLocks noChangeAspect="1"/>
          </p:cNvPicPr>
          <p:nvPr/>
        </p:nvPicPr>
        <p:blipFill>
          <a:blip r:embed="rId3"/>
          <a:stretch>
            <a:fillRect/>
          </a:stretch>
        </p:blipFill>
        <p:spPr>
          <a:xfrm>
            <a:off x="11491913" y="4000500"/>
            <a:ext cx="6796087" cy="3581400"/>
          </a:xfrm>
          <a:prstGeom prst="rect">
            <a:avLst/>
          </a:prstGeom>
        </p:spPr>
      </p:pic>
      <p:pic>
        <p:nvPicPr>
          <p:cNvPr id="11" name="Picture 10">
            <a:extLst>
              <a:ext uri="{FF2B5EF4-FFF2-40B4-BE49-F238E27FC236}">
                <a16:creationId xmlns:a16="http://schemas.microsoft.com/office/drawing/2014/main" id="{DDDB4120-7CFF-4392-AC1E-50EC3417E1C2}"/>
              </a:ext>
            </a:extLst>
          </p:cNvPr>
          <p:cNvPicPr>
            <a:picLocks noChangeAspect="1"/>
          </p:cNvPicPr>
          <p:nvPr/>
        </p:nvPicPr>
        <p:blipFill>
          <a:blip r:embed="rId4"/>
          <a:stretch>
            <a:fillRect/>
          </a:stretch>
        </p:blipFill>
        <p:spPr>
          <a:xfrm>
            <a:off x="11491913" y="1333500"/>
            <a:ext cx="6796087" cy="2019424"/>
          </a:xfrm>
          <a:prstGeom prst="rect">
            <a:avLst/>
          </a:prstGeom>
        </p:spPr>
      </p:pic>
      <p:pic>
        <p:nvPicPr>
          <p:cNvPr id="19" name="Picture 18">
            <a:extLst>
              <a:ext uri="{FF2B5EF4-FFF2-40B4-BE49-F238E27FC236}">
                <a16:creationId xmlns:a16="http://schemas.microsoft.com/office/drawing/2014/main" id="{D88C34F7-7D0E-4D88-9ADC-0CCF6AFF6D72}"/>
              </a:ext>
            </a:extLst>
          </p:cNvPr>
          <p:cNvPicPr>
            <a:picLocks noChangeAspect="1"/>
          </p:cNvPicPr>
          <p:nvPr/>
        </p:nvPicPr>
        <p:blipFill>
          <a:blip r:embed="rId5"/>
          <a:stretch>
            <a:fillRect/>
          </a:stretch>
        </p:blipFill>
        <p:spPr>
          <a:xfrm>
            <a:off x="214313" y="1788684"/>
            <a:ext cx="10606086" cy="6917166"/>
          </a:xfrm>
          <a:prstGeom prst="rect">
            <a:avLst/>
          </a:prstGeom>
        </p:spPr>
      </p:pic>
    </p:spTree>
    <p:extLst>
      <p:ext uri="{BB962C8B-B14F-4D97-AF65-F5344CB8AC3E}">
        <p14:creationId xmlns:p14="http://schemas.microsoft.com/office/powerpoint/2010/main" val="2565098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12B7C93-753F-41DC-A414-B1D88F37BA3B}"/>
              </a:ext>
            </a:extLst>
          </p:cNvPr>
          <p:cNvPicPr>
            <a:picLocks noChangeAspect="1"/>
          </p:cNvPicPr>
          <p:nvPr/>
        </p:nvPicPr>
        <p:blipFill>
          <a:blip r:embed="rId2"/>
          <a:stretch>
            <a:fillRect/>
          </a:stretch>
        </p:blipFill>
        <p:spPr>
          <a:xfrm>
            <a:off x="152400" y="1485900"/>
            <a:ext cx="12725400" cy="8565594"/>
          </a:xfrm>
          <a:prstGeom prst="rect">
            <a:avLst/>
          </a:prstGeom>
        </p:spPr>
      </p:pic>
      <p:sp>
        <p:nvSpPr>
          <p:cNvPr id="3" name="Rectangle 2">
            <a:extLst>
              <a:ext uri="{FF2B5EF4-FFF2-40B4-BE49-F238E27FC236}">
                <a16:creationId xmlns:a16="http://schemas.microsoft.com/office/drawing/2014/main" id="{BE9BA42A-2DD7-4929-B4F5-DA5BE5638367}"/>
              </a:ext>
            </a:extLst>
          </p:cNvPr>
          <p:cNvSpPr>
            <a:spLocks noChangeArrowheads="1"/>
          </p:cNvSpPr>
          <p:nvPr/>
        </p:nvSpPr>
        <p:spPr bwMode="auto">
          <a:xfrm>
            <a:off x="13335000" y="1714500"/>
            <a:ext cx="4038600" cy="1444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a:lnSpc>
                <a:spcPct val="107000"/>
              </a:lnSpc>
              <a:spcBef>
                <a:spcPct val="0"/>
              </a:spcBef>
              <a:buFontTx/>
              <a:buNone/>
            </a:pPr>
            <a:r>
              <a:rPr lang="en-US" altLang="en-US" sz="4200" b="1">
                <a:latin typeface="Calibri "/>
                <a:ea typeface="Calibri" panose="020F0502020204030204" pitchFamily="34" charset="0"/>
                <a:cs typeface="Times New Roman" panose="02020603050405020304" pitchFamily="18" charset="0"/>
              </a:rPr>
              <a:t>- Tạo nên sinh khối lớn</a:t>
            </a:r>
            <a:endParaRPr lang="en-US" altLang="en-US" sz="4200" b="1" dirty="0">
              <a:latin typeface="Calibri "/>
              <a:ea typeface="Calibri" panose="020F0502020204030204" pitchFamily="34" charset="0"/>
              <a:cs typeface="Times New Roman" panose="02020603050405020304" pitchFamily="18" charset="0"/>
            </a:endParaRPr>
          </a:p>
        </p:txBody>
      </p:sp>
      <p:sp>
        <p:nvSpPr>
          <p:cNvPr id="4" name="Rectangle 3">
            <a:extLst>
              <a:ext uri="{FF2B5EF4-FFF2-40B4-BE49-F238E27FC236}">
                <a16:creationId xmlns:a16="http://schemas.microsoft.com/office/drawing/2014/main" id="{F77D2FAB-6464-45AB-91C9-072673ADC2F9}"/>
              </a:ext>
            </a:extLst>
          </p:cNvPr>
          <p:cNvSpPr>
            <a:spLocks noChangeArrowheads="1"/>
          </p:cNvSpPr>
          <p:nvPr/>
        </p:nvSpPr>
        <p:spPr bwMode="auto">
          <a:xfrm>
            <a:off x="13411200" y="3567013"/>
            <a:ext cx="3962400" cy="1444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a:lnSpc>
                <a:spcPct val="107000"/>
              </a:lnSpc>
              <a:spcBef>
                <a:spcPct val="0"/>
              </a:spcBef>
              <a:buFontTx/>
              <a:buNone/>
            </a:pPr>
            <a:r>
              <a:rPr lang="en-US" altLang="en-US" sz="4200" b="1">
                <a:latin typeface="Calibri "/>
                <a:ea typeface="Calibri" panose="020F0502020204030204" pitchFamily="34" charset="0"/>
                <a:cs typeface="Times New Roman" panose="02020603050405020304" pitchFamily="18" charset="0"/>
              </a:rPr>
              <a:t>- Góp phần điều hòa khí quyển</a:t>
            </a:r>
            <a:endParaRPr lang="en-US" altLang="en-US" sz="4200" b="1" dirty="0">
              <a:latin typeface="Calibri "/>
              <a:ea typeface="Calibri" panose="020F0502020204030204" pitchFamily="34" charset="0"/>
              <a:cs typeface="Times New Roman" panose="02020603050405020304" pitchFamily="18" charset="0"/>
            </a:endParaRPr>
          </a:p>
        </p:txBody>
      </p:sp>
      <p:sp>
        <p:nvSpPr>
          <p:cNvPr id="5" name="Rectangle 4">
            <a:extLst>
              <a:ext uri="{FF2B5EF4-FFF2-40B4-BE49-F238E27FC236}">
                <a16:creationId xmlns:a16="http://schemas.microsoft.com/office/drawing/2014/main" id="{AC353153-46E4-4209-8D7C-272C233A1BDD}"/>
              </a:ext>
            </a:extLst>
          </p:cNvPr>
          <p:cNvSpPr>
            <a:spLocks noChangeArrowheads="1"/>
          </p:cNvSpPr>
          <p:nvPr/>
        </p:nvSpPr>
        <p:spPr bwMode="auto">
          <a:xfrm>
            <a:off x="13439775" y="5438576"/>
            <a:ext cx="4114972" cy="2136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7000"/>
              </a:lnSpc>
              <a:spcBef>
                <a:spcPct val="0"/>
              </a:spcBef>
              <a:buFontTx/>
              <a:buNone/>
            </a:pPr>
            <a:r>
              <a:rPr lang="en-US" altLang="en-US" sz="4200" b="1">
                <a:latin typeface="Calibri "/>
                <a:ea typeface="Calibri" panose="020F0502020204030204" pitchFamily="34" charset="0"/>
                <a:cs typeface="Times New Roman" panose="02020603050405020304" pitchFamily="18" charset="0"/>
              </a:rPr>
              <a:t>- Làm giảm ô nhiễm môi trường</a:t>
            </a:r>
            <a:endParaRPr lang="en-US" altLang="en-US" sz="4200" b="1" dirty="0">
              <a:latin typeface="Calibri "/>
              <a:ea typeface="Calibri" panose="020F0502020204030204" pitchFamily="34" charset="0"/>
              <a:cs typeface="Times New Roman" panose="02020603050405020304" pitchFamily="18" charset="0"/>
            </a:endParaRPr>
          </a:p>
        </p:txBody>
      </p:sp>
      <p:sp>
        <p:nvSpPr>
          <p:cNvPr id="6" name="Rectangle 4">
            <a:extLst>
              <a:ext uri="{FF2B5EF4-FFF2-40B4-BE49-F238E27FC236}">
                <a16:creationId xmlns:a16="http://schemas.microsoft.com/office/drawing/2014/main" id="{EB76D254-0721-4DFE-9879-CB1D9162CE71}"/>
              </a:ext>
            </a:extLst>
          </p:cNvPr>
          <p:cNvSpPr>
            <a:spLocks noChangeArrowheads="1"/>
          </p:cNvSpPr>
          <p:nvPr/>
        </p:nvSpPr>
        <p:spPr bwMode="auto">
          <a:xfrm>
            <a:off x="656296" y="235506"/>
            <a:ext cx="1173289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4800" b="1" dirty="0">
                <a:ln>
                  <a:solidFill>
                    <a:srgbClr val="FFFF00"/>
                  </a:solidFill>
                </a:ln>
                <a:solidFill>
                  <a:srgbClr val="FF0000"/>
                </a:solidFill>
                <a:latin typeface="Calibri" panose="020F0502020204030204"/>
                <a:cs typeface="Times New Roman" panose="02020603050405020304" pitchFamily="18" charset="0"/>
              </a:rPr>
              <a:t>2. </a:t>
            </a:r>
            <a:r>
              <a:rPr lang="en-US" altLang="en-US" sz="4800" b="1" dirty="0" err="1">
                <a:ln>
                  <a:solidFill>
                    <a:srgbClr val="FFFF00"/>
                  </a:solidFill>
                </a:ln>
                <a:solidFill>
                  <a:srgbClr val="FF0000"/>
                </a:solidFill>
                <a:cs typeface="Calibri" panose="020F0502020204030204" pitchFamily="34" charset="0"/>
              </a:rPr>
              <a:t>Vai</a:t>
            </a:r>
            <a:r>
              <a:rPr lang="en-US" altLang="en-US" sz="4800" b="1" dirty="0">
                <a:ln>
                  <a:solidFill>
                    <a:srgbClr val="FFFF00"/>
                  </a:solidFill>
                </a:ln>
                <a:solidFill>
                  <a:srgbClr val="FF0000"/>
                </a:solidFill>
                <a:cs typeface="Calibri" panose="020F0502020204030204" pitchFamily="34" charset="0"/>
              </a:rPr>
              <a:t> </a:t>
            </a:r>
            <a:r>
              <a:rPr lang="en-US" altLang="en-US" sz="4800" b="1" dirty="0" err="1">
                <a:ln>
                  <a:solidFill>
                    <a:srgbClr val="FFFF00"/>
                  </a:solidFill>
                </a:ln>
                <a:solidFill>
                  <a:srgbClr val="FF0000"/>
                </a:solidFill>
                <a:cs typeface="Calibri" panose="020F0502020204030204" pitchFamily="34" charset="0"/>
              </a:rPr>
              <a:t>trò</a:t>
            </a:r>
            <a:r>
              <a:rPr lang="en-US" altLang="en-US" sz="4800" b="1" dirty="0">
                <a:ln>
                  <a:solidFill>
                    <a:srgbClr val="FFFF00"/>
                  </a:solidFill>
                </a:ln>
                <a:solidFill>
                  <a:srgbClr val="FF0000"/>
                </a:solidFill>
                <a:cs typeface="Calibri" panose="020F0502020204030204" pitchFamily="34" charset="0"/>
              </a:rPr>
              <a:t> </a:t>
            </a:r>
            <a:r>
              <a:rPr lang="en-US" altLang="en-US" sz="4800" b="1" dirty="0" err="1">
                <a:ln>
                  <a:solidFill>
                    <a:srgbClr val="FFFF00"/>
                  </a:solidFill>
                </a:ln>
                <a:solidFill>
                  <a:srgbClr val="FF0000"/>
                </a:solidFill>
                <a:cs typeface="Calibri" panose="020F0502020204030204" pitchFamily="34" charset="0"/>
              </a:rPr>
              <a:t>của</a:t>
            </a:r>
            <a:r>
              <a:rPr lang="en-US" altLang="en-US" sz="4800" b="1" dirty="0">
                <a:ln>
                  <a:solidFill>
                    <a:srgbClr val="FFFF00"/>
                  </a:solidFill>
                </a:ln>
                <a:solidFill>
                  <a:srgbClr val="FF0000"/>
                </a:solidFill>
                <a:cs typeface="Calibri" panose="020F0502020204030204" pitchFamily="34" charset="0"/>
              </a:rPr>
              <a:t> </a:t>
            </a:r>
            <a:r>
              <a:rPr lang="en-US" altLang="en-US" sz="4800" b="1" dirty="0" err="1">
                <a:ln>
                  <a:solidFill>
                    <a:srgbClr val="FFFF00"/>
                  </a:solidFill>
                </a:ln>
                <a:solidFill>
                  <a:srgbClr val="FF0000"/>
                </a:solidFill>
                <a:cs typeface="Calibri" panose="020F0502020204030204" pitchFamily="34" charset="0"/>
              </a:rPr>
              <a:t>quá</a:t>
            </a:r>
            <a:r>
              <a:rPr lang="en-US" altLang="en-US" sz="4800" b="1" dirty="0">
                <a:ln>
                  <a:solidFill>
                    <a:srgbClr val="FFFF00"/>
                  </a:solidFill>
                </a:ln>
                <a:solidFill>
                  <a:srgbClr val="FF0000"/>
                </a:solidFill>
                <a:cs typeface="Calibri" panose="020F0502020204030204" pitchFamily="34" charset="0"/>
              </a:rPr>
              <a:t> </a:t>
            </a:r>
            <a:r>
              <a:rPr lang="en-US" altLang="en-US" sz="4800" b="1" dirty="0" err="1">
                <a:ln>
                  <a:solidFill>
                    <a:srgbClr val="FFFF00"/>
                  </a:solidFill>
                </a:ln>
                <a:solidFill>
                  <a:srgbClr val="FF0000"/>
                </a:solidFill>
                <a:cs typeface="Calibri" panose="020F0502020204030204" pitchFamily="34" charset="0"/>
              </a:rPr>
              <a:t>trình</a:t>
            </a:r>
            <a:r>
              <a:rPr lang="en-US" altLang="en-US" sz="4800" b="1" dirty="0">
                <a:ln>
                  <a:solidFill>
                    <a:srgbClr val="FFFF00"/>
                  </a:solidFill>
                </a:ln>
                <a:solidFill>
                  <a:srgbClr val="FF0000"/>
                </a:solidFill>
                <a:cs typeface="Calibri" panose="020F0502020204030204" pitchFamily="34" charset="0"/>
              </a:rPr>
              <a:t> </a:t>
            </a:r>
            <a:r>
              <a:rPr lang="en-US" altLang="en-US" sz="4800" b="1" dirty="0" err="1">
                <a:ln>
                  <a:solidFill>
                    <a:srgbClr val="FFFF00"/>
                  </a:solidFill>
                </a:ln>
                <a:solidFill>
                  <a:srgbClr val="FF0000"/>
                </a:solidFill>
                <a:cs typeface="Calibri" panose="020F0502020204030204" pitchFamily="34" charset="0"/>
              </a:rPr>
              <a:t>quang</a:t>
            </a:r>
            <a:r>
              <a:rPr lang="en-US" altLang="en-US" sz="4800" b="1" dirty="0">
                <a:ln>
                  <a:solidFill>
                    <a:srgbClr val="FFFF00"/>
                  </a:solidFill>
                </a:ln>
                <a:solidFill>
                  <a:srgbClr val="FF0000"/>
                </a:solidFill>
                <a:cs typeface="Calibri" panose="020F0502020204030204" pitchFamily="34" charset="0"/>
              </a:rPr>
              <a:t> </a:t>
            </a:r>
            <a:r>
              <a:rPr lang="en-US" altLang="en-US" sz="4800" b="1" dirty="0" err="1">
                <a:ln>
                  <a:solidFill>
                    <a:srgbClr val="FFFF00"/>
                  </a:solidFill>
                </a:ln>
                <a:solidFill>
                  <a:srgbClr val="FF0000"/>
                </a:solidFill>
                <a:cs typeface="Calibri" panose="020F0502020204030204" pitchFamily="34" charset="0"/>
              </a:rPr>
              <a:t>khử</a:t>
            </a:r>
            <a:r>
              <a:rPr lang="en-US" altLang="en-US" sz="4800" b="1" dirty="0">
                <a:ln>
                  <a:solidFill>
                    <a:srgbClr val="FFFF00"/>
                  </a:solidFill>
                </a:ln>
                <a:solidFill>
                  <a:srgbClr val="FF0000"/>
                </a:solidFill>
                <a:cs typeface="Calibri" panose="020F0502020204030204" pitchFamily="34" charset="0"/>
              </a:rPr>
              <a:t> ở vi </a:t>
            </a:r>
            <a:r>
              <a:rPr lang="en-US" altLang="en-US" sz="4800" b="1" dirty="0" err="1">
                <a:ln>
                  <a:solidFill>
                    <a:srgbClr val="FFFF00"/>
                  </a:solidFill>
                </a:ln>
                <a:solidFill>
                  <a:srgbClr val="FF0000"/>
                </a:solidFill>
                <a:cs typeface="Calibri" panose="020F0502020204030204" pitchFamily="34" charset="0"/>
              </a:rPr>
              <a:t>khuẩn</a:t>
            </a:r>
            <a:endParaRPr lang="en-US" altLang="en-US" sz="4800" b="1" dirty="0">
              <a:ln>
                <a:solidFill>
                  <a:srgbClr val="FFFF00"/>
                </a:solidFill>
              </a:ln>
              <a:solidFill>
                <a:srgbClr val="FF0000"/>
              </a:solidFill>
              <a:cs typeface="Calibri" panose="020F0502020204030204" pitchFamily="34" charset="0"/>
            </a:endParaRPr>
          </a:p>
        </p:txBody>
      </p:sp>
    </p:spTree>
    <p:extLst>
      <p:ext uri="{BB962C8B-B14F-4D97-AF65-F5344CB8AC3E}">
        <p14:creationId xmlns:p14="http://schemas.microsoft.com/office/powerpoint/2010/main" val="2978573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down)">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down)">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726519" y="-607523"/>
            <a:ext cx="12160173" cy="10395951"/>
          </a:xfrm>
          <a:custGeom>
            <a:avLst/>
            <a:gdLst/>
            <a:ahLst/>
            <a:cxnLst/>
            <a:rect l="l" t="t" r="r" b="b"/>
            <a:pathLst>
              <a:path w="12160173" h="10395951">
                <a:moveTo>
                  <a:pt x="0" y="0"/>
                </a:moveTo>
                <a:lnTo>
                  <a:pt x="12160173" y="0"/>
                </a:lnTo>
                <a:lnTo>
                  <a:pt x="12160173" y="10395951"/>
                </a:lnTo>
                <a:lnTo>
                  <a:pt x="0" y="10395951"/>
                </a:lnTo>
                <a:lnTo>
                  <a:pt x="0" y="0"/>
                </a:lnTo>
                <a:close/>
              </a:path>
            </a:pathLst>
          </a:custGeom>
          <a:blipFill>
            <a:blip r:embed="rId2">
              <a:alphaModFix amt="31000"/>
            </a:blip>
            <a:stretch>
              <a:fillRect b="-19586"/>
            </a:stretch>
          </a:blipFill>
        </p:spPr>
      </p:sp>
      <p:sp>
        <p:nvSpPr>
          <p:cNvPr id="3" name="Freeform 3"/>
          <p:cNvSpPr/>
          <p:nvPr/>
        </p:nvSpPr>
        <p:spPr>
          <a:xfrm>
            <a:off x="12998107" y="-1402722"/>
            <a:ext cx="6078554" cy="4862843"/>
          </a:xfrm>
          <a:custGeom>
            <a:avLst/>
            <a:gdLst/>
            <a:ahLst/>
            <a:cxnLst/>
            <a:rect l="l" t="t" r="r" b="b"/>
            <a:pathLst>
              <a:path w="6078553" h="4862842">
                <a:moveTo>
                  <a:pt x="0" y="0"/>
                </a:moveTo>
                <a:lnTo>
                  <a:pt x="6078553" y="0"/>
                </a:lnTo>
                <a:lnTo>
                  <a:pt x="6078553" y="4862842"/>
                </a:lnTo>
                <a:lnTo>
                  <a:pt x="0" y="4862842"/>
                </a:lnTo>
                <a:lnTo>
                  <a:pt x="0" y="0"/>
                </a:lnTo>
                <a:close/>
              </a:path>
            </a:pathLst>
          </a:custGeom>
          <a:blipFill>
            <a:blip r:embed="rId3"/>
            <a:stretch>
              <a:fillRect/>
            </a:stretch>
          </a:blipFill>
        </p:spPr>
      </p:sp>
      <p:sp>
        <p:nvSpPr>
          <p:cNvPr id="4" name="Freeform 4"/>
          <p:cNvSpPr/>
          <p:nvPr/>
        </p:nvSpPr>
        <p:spPr>
          <a:xfrm rot="620690">
            <a:off x="5881247" y="8595070"/>
            <a:ext cx="6602661" cy="3383864"/>
          </a:xfrm>
          <a:custGeom>
            <a:avLst/>
            <a:gdLst/>
            <a:ahLst/>
            <a:cxnLst/>
            <a:rect l="l" t="t" r="r" b="b"/>
            <a:pathLst>
              <a:path w="6602661" h="3383864">
                <a:moveTo>
                  <a:pt x="0" y="0"/>
                </a:moveTo>
                <a:lnTo>
                  <a:pt x="6602661" y="0"/>
                </a:lnTo>
                <a:lnTo>
                  <a:pt x="6602661" y="3383864"/>
                </a:lnTo>
                <a:lnTo>
                  <a:pt x="0" y="3383864"/>
                </a:lnTo>
                <a:lnTo>
                  <a:pt x="0" y="0"/>
                </a:lnTo>
                <a:close/>
              </a:path>
            </a:pathLst>
          </a:custGeom>
          <a:blipFill>
            <a:blip r:embed="rId4"/>
            <a:stretch>
              <a:fillRect/>
            </a:stretch>
          </a:blipFill>
        </p:spPr>
      </p:sp>
      <p:sp>
        <p:nvSpPr>
          <p:cNvPr id="5" name="Freeform 5"/>
          <p:cNvSpPr/>
          <p:nvPr/>
        </p:nvSpPr>
        <p:spPr>
          <a:xfrm>
            <a:off x="-1137423" y="-1608573"/>
            <a:ext cx="5945297" cy="4369793"/>
          </a:xfrm>
          <a:custGeom>
            <a:avLst/>
            <a:gdLst/>
            <a:ahLst/>
            <a:cxnLst/>
            <a:rect l="l" t="t" r="r" b="b"/>
            <a:pathLst>
              <a:path w="5945297" h="4369793">
                <a:moveTo>
                  <a:pt x="0" y="0"/>
                </a:moveTo>
                <a:lnTo>
                  <a:pt x="5945297" y="0"/>
                </a:lnTo>
                <a:lnTo>
                  <a:pt x="5945297" y="4369794"/>
                </a:lnTo>
                <a:lnTo>
                  <a:pt x="0" y="4369794"/>
                </a:lnTo>
                <a:lnTo>
                  <a:pt x="0" y="0"/>
                </a:lnTo>
                <a:close/>
              </a:path>
            </a:pathLst>
          </a:custGeom>
          <a:blipFill>
            <a:blip r:embed="rId5"/>
            <a:stretch>
              <a:fillRect/>
            </a:stretch>
          </a:blipFill>
        </p:spPr>
      </p:sp>
      <p:sp>
        <p:nvSpPr>
          <p:cNvPr id="6" name="Freeform 6"/>
          <p:cNvSpPr/>
          <p:nvPr/>
        </p:nvSpPr>
        <p:spPr>
          <a:xfrm rot="5933048">
            <a:off x="-4499408" y="4162615"/>
            <a:ext cx="9918960" cy="4063310"/>
          </a:xfrm>
          <a:custGeom>
            <a:avLst/>
            <a:gdLst/>
            <a:ahLst/>
            <a:cxnLst/>
            <a:rect l="l" t="t" r="r" b="b"/>
            <a:pathLst>
              <a:path w="9918960" h="4063309">
                <a:moveTo>
                  <a:pt x="0" y="0"/>
                </a:moveTo>
                <a:lnTo>
                  <a:pt x="9918960" y="0"/>
                </a:lnTo>
                <a:lnTo>
                  <a:pt x="9918960" y="4063309"/>
                </a:lnTo>
                <a:lnTo>
                  <a:pt x="0" y="4063309"/>
                </a:lnTo>
                <a:lnTo>
                  <a:pt x="0" y="0"/>
                </a:lnTo>
                <a:close/>
              </a:path>
            </a:pathLst>
          </a:custGeom>
          <a:blipFill>
            <a:blip r:embed="rId6"/>
            <a:stretch>
              <a:fillRect b="-49822"/>
            </a:stretch>
          </a:blipFill>
        </p:spPr>
      </p:sp>
      <p:sp>
        <p:nvSpPr>
          <p:cNvPr id="7" name="Freeform 7"/>
          <p:cNvSpPr/>
          <p:nvPr/>
        </p:nvSpPr>
        <p:spPr>
          <a:xfrm rot="704523">
            <a:off x="-2046616" y="7438154"/>
            <a:ext cx="7411184" cy="3381353"/>
          </a:xfrm>
          <a:custGeom>
            <a:avLst/>
            <a:gdLst/>
            <a:ahLst/>
            <a:cxnLst/>
            <a:rect l="l" t="t" r="r" b="b"/>
            <a:pathLst>
              <a:path w="7411184" h="3381353">
                <a:moveTo>
                  <a:pt x="0" y="0"/>
                </a:moveTo>
                <a:lnTo>
                  <a:pt x="7411183" y="0"/>
                </a:lnTo>
                <a:lnTo>
                  <a:pt x="7411183" y="3381352"/>
                </a:lnTo>
                <a:lnTo>
                  <a:pt x="0" y="3381352"/>
                </a:lnTo>
                <a:lnTo>
                  <a:pt x="0" y="0"/>
                </a:lnTo>
                <a:close/>
              </a:path>
            </a:pathLst>
          </a:custGeom>
          <a:blipFill>
            <a:blip r:embed="rId7"/>
            <a:stretch>
              <a:fillRect/>
            </a:stretch>
          </a:blipFill>
        </p:spPr>
      </p:sp>
      <p:sp>
        <p:nvSpPr>
          <p:cNvPr id="8" name="Freeform 8"/>
          <p:cNvSpPr/>
          <p:nvPr/>
        </p:nvSpPr>
        <p:spPr>
          <a:xfrm rot="10627675">
            <a:off x="10135722" y="7803090"/>
            <a:ext cx="4036266" cy="3970677"/>
          </a:xfrm>
          <a:custGeom>
            <a:avLst/>
            <a:gdLst/>
            <a:ahLst/>
            <a:cxnLst/>
            <a:rect l="l" t="t" r="r" b="b"/>
            <a:pathLst>
              <a:path w="4036266" h="3970677">
                <a:moveTo>
                  <a:pt x="0" y="0"/>
                </a:moveTo>
                <a:lnTo>
                  <a:pt x="4036267" y="0"/>
                </a:lnTo>
                <a:lnTo>
                  <a:pt x="4036267" y="3970678"/>
                </a:lnTo>
                <a:lnTo>
                  <a:pt x="0" y="3970678"/>
                </a:lnTo>
                <a:lnTo>
                  <a:pt x="0" y="0"/>
                </a:lnTo>
                <a:close/>
              </a:path>
            </a:pathLst>
          </a:custGeom>
          <a:blipFill>
            <a:blip r:embed="rId8"/>
            <a:stretch>
              <a:fillRect/>
            </a:stretch>
          </a:blipFill>
        </p:spPr>
      </p:sp>
      <p:sp>
        <p:nvSpPr>
          <p:cNvPr id="9" name="Freeform 9"/>
          <p:cNvSpPr/>
          <p:nvPr/>
        </p:nvSpPr>
        <p:spPr>
          <a:xfrm rot="-5721187">
            <a:off x="13685701" y="4459127"/>
            <a:ext cx="8922332" cy="3245498"/>
          </a:xfrm>
          <a:custGeom>
            <a:avLst/>
            <a:gdLst/>
            <a:ahLst/>
            <a:cxnLst/>
            <a:rect l="l" t="t" r="r" b="b"/>
            <a:pathLst>
              <a:path w="8922331" h="3245498">
                <a:moveTo>
                  <a:pt x="0" y="0"/>
                </a:moveTo>
                <a:lnTo>
                  <a:pt x="8922331" y="0"/>
                </a:lnTo>
                <a:lnTo>
                  <a:pt x="8922331" y="3245498"/>
                </a:lnTo>
                <a:lnTo>
                  <a:pt x="0" y="3245498"/>
                </a:lnTo>
                <a:lnTo>
                  <a:pt x="0" y="0"/>
                </a:lnTo>
                <a:close/>
              </a:path>
            </a:pathLst>
          </a:custGeom>
          <a:blipFill>
            <a:blip r:embed="rId9"/>
            <a:stretch>
              <a:fillRect/>
            </a:stretch>
          </a:blipFill>
        </p:spPr>
      </p:sp>
      <p:sp>
        <p:nvSpPr>
          <p:cNvPr id="10" name="Freeform 10"/>
          <p:cNvSpPr/>
          <p:nvPr/>
        </p:nvSpPr>
        <p:spPr>
          <a:xfrm>
            <a:off x="12734068" y="7564546"/>
            <a:ext cx="6262265" cy="3843464"/>
          </a:xfrm>
          <a:custGeom>
            <a:avLst/>
            <a:gdLst/>
            <a:ahLst/>
            <a:cxnLst/>
            <a:rect l="l" t="t" r="r" b="b"/>
            <a:pathLst>
              <a:path w="6262264" h="3843464">
                <a:moveTo>
                  <a:pt x="0" y="0"/>
                </a:moveTo>
                <a:lnTo>
                  <a:pt x="6262264" y="0"/>
                </a:lnTo>
                <a:lnTo>
                  <a:pt x="6262264" y="3843464"/>
                </a:lnTo>
                <a:lnTo>
                  <a:pt x="0" y="3843464"/>
                </a:lnTo>
                <a:lnTo>
                  <a:pt x="0" y="0"/>
                </a:lnTo>
                <a:close/>
              </a:path>
            </a:pathLst>
          </a:custGeom>
          <a:blipFill>
            <a:blip r:embed="rId6"/>
            <a:stretch>
              <a:fillRect/>
            </a:stretch>
          </a:blipFill>
        </p:spPr>
      </p:sp>
      <p:sp>
        <p:nvSpPr>
          <p:cNvPr id="11" name="Freeform 11"/>
          <p:cNvSpPr/>
          <p:nvPr/>
        </p:nvSpPr>
        <p:spPr>
          <a:xfrm>
            <a:off x="3554657" y="7853723"/>
            <a:ext cx="4152860" cy="3095255"/>
          </a:xfrm>
          <a:custGeom>
            <a:avLst/>
            <a:gdLst/>
            <a:ahLst/>
            <a:cxnLst/>
            <a:rect l="l" t="t" r="r" b="b"/>
            <a:pathLst>
              <a:path w="4152859" h="3095255">
                <a:moveTo>
                  <a:pt x="0" y="0"/>
                </a:moveTo>
                <a:lnTo>
                  <a:pt x="4152859" y="0"/>
                </a:lnTo>
                <a:lnTo>
                  <a:pt x="4152859" y="3095254"/>
                </a:lnTo>
                <a:lnTo>
                  <a:pt x="0" y="3095254"/>
                </a:lnTo>
                <a:lnTo>
                  <a:pt x="0" y="0"/>
                </a:lnTo>
                <a:close/>
              </a:path>
            </a:pathLst>
          </a:custGeom>
          <a:blipFill>
            <a:blip r:embed="rId10"/>
            <a:stretch>
              <a:fillRect/>
            </a:stretch>
          </a:blipFill>
        </p:spPr>
      </p:sp>
      <p:sp>
        <p:nvSpPr>
          <p:cNvPr id="12" name="Freeform 12"/>
          <p:cNvSpPr/>
          <p:nvPr/>
        </p:nvSpPr>
        <p:spPr>
          <a:xfrm rot="-10800000">
            <a:off x="4518788" y="-1210371"/>
            <a:ext cx="9327581" cy="4255709"/>
          </a:xfrm>
          <a:custGeom>
            <a:avLst/>
            <a:gdLst/>
            <a:ahLst/>
            <a:cxnLst/>
            <a:rect l="l" t="t" r="r" b="b"/>
            <a:pathLst>
              <a:path w="9327580" h="4255708">
                <a:moveTo>
                  <a:pt x="0" y="0"/>
                </a:moveTo>
                <a:lnTo>
                  <a:pt x="9327579" y="0"/>
                </a:lnTo>
                <a:lnTo>
                  <a:pt x="9327579" y="4255709"/>
                </a:lnTo>
                <a:lnTo>
                  <a:pt x="0" y="4255709"/>
                </a:lnTo>
                <a:lnTo>
                  <a:pt x="0" y="0"/>
                </a:lnTo>
                <a:close/>
              </a:path>
            </a:pathLst>
          </a:custGeom>
          <a:blipFill>
            <a:blip r:embed="rId7"/>
            <a:stretch>
              <a:fillRect/>
            </a:stretch>
          </a:blipFill>
        </p:spPr>
      </p:sp>
      <p:sp>
        <p:nvSpPr>
          <p:cNvPr id="13" name="Freeform 13"/>
          <p:cNvSpPr/>
          <p:nvPr/>
        </p:nvSpPr>
        <p:spPr>
          <a:xfrm rot="1433827">
            <a:off x="3196192" y="-1300580"/>
            <a:ext cx="3244778" cy="3005475"/>
          </a:xfrm>
          <a:custGeom>
            <a:avLst/>
            <a:gdLst/>
            <a:ahLst/>
            <a:cxnLst/>
            <a:rect l="l" t="t" r="r" b="b"/>
            <a:pathLst>
              <a:path w="3244777" h="3005475">
                <a:moveTo>
                  <a:pt x="0" y="0"/>
                </a:moveTo>
                <a:lnTo>
                  <a:pt x="3244777" y="0"/>
                </a:lnTo>
                <a:lnTo>
                  <a:pt x="3244777" y="3005475"/>
                </a:lnTo>
                <a:lnTo>
                  <a:pt x="0" y="3005475"/>
                </a:lnTo>
                <a:lnTo>
                  <a:pt x="0" y="0"/>
                </a:lnTo>
                <a:close/>
              </a:path>
            </a:pathLst>
          </a:custGeom>
          <a:blipFill>
            <a:blip r:embed="rId11"/>
            <a:stretch>
              <a:fillRect/>
            </a:stretch>
          </a:blipFill>
        </p:spPr>
      </p:sp>
      <p:sp>
        <p:nvSpPr>
          <p:cNvPr id="14" name="Freeform 14"/>
          <p:cNvSpPr/>
          <p:nvPr/>
        </p:nvSpPr>
        <p:spPr>
          <a:xfrm rot="-170278">
            <a:off x="11767183" y="-1325239"/>
            <a:ext cx="3216764" cy="3510794"/>
          </a:xfrm>
          <a:custGeom>
            <a:avLst/>
            <a:gdLst/>
            <a:ahLst/>
            <a:cxnLst/>
            <a:rect l="l" t="t" r="r" b="b"/>
            <a:pathLst>
              <a:path w="3216764" h="3510793">
                <a:moveTo>
                  <a:pt x="0" y="0"/>
                </a:moveTo>
                <a:lnTo>
                  <a:pt x="3216763" y="0"/>
                </a:lnTo>
                <a:lnTo>
                  <a:pt x="3216763" y="3510792"/>
                </a:lnTo>
                <a:lnTo>
                  <a:pt x="0" y="3510792"/>
                </a:lnTo>
                <a:lnTo>
                  <a:pt x="0" y="0"/>
                </a:lnTo>
                <a:close/>
              </a:path>
            </a:pathLst>
          </a:custGeom>
          <a:blipFill>
            <a:blip r:embed="rId12"/>
            <a:stretch>
              <a:fillRect/>
            </a:stretch>
          </a:blipFill>
        </p:spPr>
      </p:sp>
      <p:sp>
        <p:nvSpPr>
          <p:cNvPr id="15" name="Freeform 15"/>
          <p:cNvSpPr/>
          <p:nvPr/>
        </p:nvSpPr>
        <p:spPr>
          <a:xfrm rot="-7214484">
            <a:off x="8597272" y="-1622034"/>
            <a:ext cx="1399481" cy="3319499"/>
          </a:xfrm>
          <a:custGeom>
            <a:avLst/>
            <a:gdLst/>
            <a:ahLst/>
            <a:cxnLst/>
            <a:rect l="l" t="t" r="r" b="b"/>
            <a:pathLst>
              <a:path w="1399480" h="3319499">
                <a:moveTo>
                  <a:pt x="0" y="0"/>
                </a:moveTo>
                <a:lnTo>
                  <a:pt x="1399480" y="0"/>
                </a:lnTo>
                <a:lnTo>
                  <a:pt x="1399480" y="3319500"/>
                </a:lnTo>
                <a:lnTo>
                  <a:pt x="0" y="3319500"/>
                </a:lnTo>
                <a:lnTo>
                  <a:pt x="0" y="0"/>
                </a:lnTo>
                <a:close/>
              </a:path>
            </a:pathLst>
          </a:custGeom>
          <a:blipFill>
            <a:blip r:embed="rId13"/>
            <a:stretch>
              <a:fillRect/>
            </a:stretch>
          </a:blipFill>
        </p:spPr>
      </p:sp>
      <p:sp>
        <p:nvSpPr>
          <p:cNvPr id="16" name="TextBox 16"/>
          <p:cNvSpPr txBox="1"/>
          <p:nvPr/>
        </p:nvSpPr>
        <p:spPr>
          <a:xfrm>
            <a:off x="2272394" y="3718338"/>
            <a:ext cx="12808934" cy="2239396"/>
          </a:xfrm>
          <a:prstGeom prst="rect">
            <a:avLst/>
          </a:prstGeom>
        </p:spPr>
        <p:txBody>
          <a:bodyPr lIns="0" tIns="0" rIns="0" bIns="0" rtlCol="0" anchor="t">
            <a:spAutoFit/>
          </a:bodyPr>
          <a:lstStyle/>
          <a:p>
            <a:pPr algn="ctr">
              <a:lnSpc>
                <a:spcPts val="18627"/>
              </a:lnSpc>
            </a:pPr>
            <a:r>
              <a:rPr lang="en-US" sz="13305" b="1" spc="332" dirty="0">
                <a:solidFill>
                  <a:srgbClr val="FF3131"/>
                </a:solidFill>
                <a:cs typeface="Times New Roman" panose="02020603050405020304" pitchFamily="18" charset="0"/>
              </a:rPr>
              <a:t>LUYỆN TẬP</a:t>
            </a:r>
          </a:p>
        </p:txBody>
      </p:sp>
    </p:spTree>
    <p:extLst>
      <p:ext uri="{BB962C8B-B14F-4D97-AF65-F5344CB8AC3E}">
        <p14:creationId xmlns:p14="http://schemas.microsoft.com/office/powerpoint/2010/main" val="935082046"/>
      </p:ext>
    </p:extLst>
  </p:cSld>
  <p:clrMapOvr>
    <a:masterClrMapping/>
  </p:clrMapOvr>
  <p:transition spd="slow">
    <p:push/>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a:extLst>
              <a:ext uri="{FF2B5EF4-FFF2-40B4-BE49-F238E27FC236}">
                <a16:creationId xmlns:a16="http://schemas.microsoft.com/office/drawing/2014/main" id="{9D92AA70-2EBC-419F-943C-78B7DD1E7FA8}"/>
              </a:ext>
            </a:extLst>
          </p:cNvPr>
          <p:cNvSpPr txBox="1">
            <a:spLocks/>
          </p:cNvSpPr>
          <p:nvPr/>
        </p:nvSpPr>
        <p:spPr bwMode="auto">
          <a:xfrm>
            <a:off x="6065045" y="73820"/>
            <a:ext cx="4733925"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spcBef>
                <a:spcPct val="0"/>
              </a:spcBef>
              <a:buFontTx/>
              <a:buNone/>
            </a:pPr>
            <a:r>
              <a:rPr lang="en-US" altLang="en-US" sz="4800" b="1">
                <a:solidFill>
                  <a:srgbClr val="0070C0"/>
                </a:solidFill>
                <a:latin typeface="Calibri "/>
                <a:cs typeface="Times New Roman" panose="02020603050405020304" pitchFamily="18" charset="0"/>
              </a:rPr>
              <a:t>LUYỆN TẬP</a:t>
            </a:r>
          </a:p>
        </p:txBody>
      </p:sp>
      <p:sp>
        <p:nvSpPr>
          <p:cNvPr id="2" name="Rectangle 1">
            <a:extLst>
              <a:ext uri="{FF2B5EF4-FFF2-40B4-BE49-F238E27FC236}">
                <a16:creationId xmlns:a16="http://schemas.microsoft.com/office/drawing/2014/main" id="{1B16CF12-5C76-4913-9DCA-D079F869145E}"/>
              </a:ext>
            </a:extLst>
          </p:cNvPr>
          <p:cNvSpPr/>
          <p:nvPr/>
        </p:nvSpPr>
        <p:spPr>
          <a:xfrm>
            <a:off x="8939213" y="1905000"/>
            <a:ext cx="8655845" cy="329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700" dirty="0"/>
              <a:t>H</a:t>
            </a:r>
            <a:r>
              <a:rPr lang="en-US" sz="2700" baseline="-25000" dirty="0"/>
              <a:t>2</a:t>
            </a:r>
            <a:r>
              <a:rPr lang="en-US" sz="2700" dirty="0"/>
              <a:t>O</a:t>
            </a:r>
          </a:p>
        </p:txBody>
      </p:sp>
      <p:sp>
        <p:nvSpPr>
          <p:cNvPr id="4" name="Rectangle 3">
            <a:extLst>
              <a:ext uri="{FF2B5EF4-FFF2-40B4-BE49-F238E27FC236}">
                <a16:creationId xmlns:a16="http://schemas.microsoft.com/office/drawing/2014/main" id="{E4DA235E-C84E-49A4-8CD6-DA51F5779027}"/>
              </a:ext>
            </a:extLst>
          </p:cNvPr>
          <p:cNvSpPr>
            <a:spLocks noChangeArrowheads="1"/>
          </p:cNvSpPr>
          <p:nvPr/>
        </p:nvSpPr>
        <p:spPr bwMode="auto">
          <a:xfrm>
            <a:off x="1447800" y="1696187"/>
            <a:ext cx="15457595" cy="8217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50000"/>
              </a:lnSpc>
              <a:spcBef>
                <a:spcPct val="0"/>
              </a:spcBef>
              <a:buFontTx/>
              <a:buNone/>
            </a:pPr>
            <a:r>
              <a:rPr lang="en-US" altLang="en-US" sz="3200" b="1" dirty="0" err="1">
                <a:latin typeface="Calibri "/>
                <a:ea typeface="Calibri" panose="020F0502020204030204" pitchFamily="34" charset="0"/>
                <a:cs typeface="Times New Roman" panose="02020603050405020304" pitchFamily="18" charset="0"/>
              </a:rPr>
              <a:t>Câu</a:t>
            </a:r>
            <a:r>
              <a:rPr lang="en-US" altLang="en-US" sz="3200" b="1" dirty="0">
                <a:latin typeface="Calibri "/>
                <a:ea typeface="Calibri" panose="020F0502020204030204" pitchFamily="34" charset="0"/>
                <a:cs typeface="Times New Roman" panose="02020603050405020304" pitchFamily="18" charset="0"/>
              </a:rPr>
              <a:t> 1.</a:t>
            </a:r>
            <a:r>
              <a:rPr lang="en-US" altLang="en-US" sz="3200" dirty="0">
                <a:latin typeface="Calibri "/>
                <a:ea typeface="Calibri" panose="020F0502020204030204" pitchFamily="34" charset="0"/>
                <a:cs typeface="Times New Roman" panose="02020603050405020304" pitchFamily="18" charset="0"/>
              </a:rPr>
              <a:t> </a:t>
            </a:r>
            <a:r>
              <a:rPr lang="en-US" altLang="en-US" sz="3200" dirty="0" err="1">
                <a:latin typeface="Calibri "/>
                <a:ea typeface="Calibri" panose="020F0502020204030204" pitchFamily="34" charset="0"/>
                <a:cs typeface="Times New Roman" panose="02020603050405020304" pitchFamily="18" charset="0"/>
              </a:rPr>
              <a:t>Những</a:t>
            </a:r>
            <a:r>
              <a:rPr lang="en-US" altLang="en-US" sz="3200" dirty="0">
                <a:latin typeface="Calibri "/>
                <a:ea typeface="Calibri" panose="020F0502020204030204" pitchFamily="34" charset="0"/>
                <a:cs typeface="Times New Roman" panose="02020603050405020304" pitchFamily="18" charset="0"/>
              </a:rPr>
              <a:t> </a:t>
            </a:r>
            <a:r>
              <a:rPr lang="en-US" altLang="en-US" sz="3200" dirty="0" err="1">
                <a:latin typeface="Calibri "/>
                <a:ea typeface="Calibri" panose="020F0502020204030204" pitchFamily="34" charset="0"/>
                <a:cs typeface="Times New Roman" panose="02020603050405020304" pitchFamily="18" charset="0"/>
              </a:rPr>
              <a:t>nhóm</a:t>
            </a:r>
            <a:r>
              <a:rPr lang="en-US" altLang="en-US" sz="3200" dirty="0">
                <a:latin typeface="Calibri "/>
                <a:ea typeface="Calibri" panose="020F0502020204030204" pitchFamily="34" charset="0"/>
                <a:cs typeface="Times New Roman" panose="02020603050405020304" pitchFamily="18" charset="0"/>
              </a:rPr>
              <a:t> </a:t>
            </a:r>
            <a:r>
              <a:rPr lang="en-US" altLang="en-US" sz="3200" dirty="0" err="1">
                <a:latin typeface="Calibri "/>
                <a:ea typeface="Calibri" panose="020F0502020204030204" pitchFamily="34" charset="0"/>
                <a:cs typeface="Times New Roman" panose="02020603050405020304" pitchFamily="18" charset="0"/>
              </a:rPr>
              <a:t>sinh</a:t>
            </a:r>
            <a:r>
              <a:rPr lang="en-US" altLang="en-US" sz="3200" dirty="0">
                <a:latin typeface="Calibri "/>
                <a:ea typeface="Calibri" panose="020F0502020204030204" pitchFamily="34" charset="0"/>
                <a:cs typeface="Times New Roman" panose="02020603050405020304" pitchFamily="18" charset="0"/>
              </a:rPr>
              <a:t> </a:t>
            </a:r>
            <a:r>
              <a:rPr lang="en-US" altLang="en-US" sz="3200" dirty="0" err="1">
                <a:latin typeface="Calibri "/>
                <a:ea typeface="Calibri" panose="020F0502020204030204" pitchFamily="34" charset="0"/>
                <a:cs typeface="Times New Roman" panose="02020603050405020304" pitchFamily="18" charset="0"/>
              </a:rPr>
              <a:t>vật</a:t>
            </a:r>
            <a:r>
              <a:rPr lang="en-US" altLang="en-US" sz="3200" dirty="0">
                <a:latin typeface="Calibri "/>
                <a:ea typeface="Calibri" panose="020F0502020204030204" pitchFamily="34" charset="0"/>
                <a:cs typeface="Times New Roman" panose="02020603050405020304" pitchFamily="18" charset="0"/>
              </a:rPr>
              <a:t> </a:t>
            </a:r>
            <a:r>
              <a:rPr lang="en-US" altLang="en-US" sz="3200" dirty="0" err="1">
                <a:latin typeface="Calibri "/>
                <a:ea typeface="Calibri" panose="020F0502020204030204" pitchFamily="34" charset="0"/>
                <a:cs typeface="Times New Roman" panose="02020603050405020304" pitchFamily="18" charset="0"/>
              </a:rPr>
              <a:t>nào</a:t>
            </a:r>
            <a:r>
              <a:rPr lang="en-US" altLang="en-US" sz="3200" dirty="0">
                <a:latin typeface="Calibri "/>
                <a:ea typeface="Calibri" panose="020F0502020204030204" pitchFamily="34" charset="0"/>
                <a:cs typeface="Times New Roman" panose="02020603050405020304" pitchFamily="18" charset="0"/>
              </a:rPr>
              <a:t> </a:t>
            </a:r>
            <a:r>
              <a:rPr lang="en-US" altLang="en-US" sz="3200" dirty="0" err="1">
                <a:latin typeface="Calibri "/>
                <a:ea typeface="Calibri" panose="020F0502020204030204" pitchFamily="34" charset="0"/>
                <a:cs typeface="Times New Roman" panose="02020603050405020304" pitchFamily="18" charset="0"/>
              </a:rPr>
              <a:t>có</a:t>
            </a:r>
            <a:r>
              <a:rPr lang="en-US" altLang="en-US" sz="3200" dirty="0">
                <a:latin typeface="Calibri "/>
                <a:ea typeface="Calibri" panose="020F0502020204030204" pitchFamily="34" charset="0"/>
                <a:cs typeface="Times New Roman" panose="02020603050405020304" pitchFamily="18" charset="0"/>
              </a:rPr>
              <a:t> </a:t>
            </a:r>
            <a:r>
              <a:rPr lang="en-US" altLang="en-US" sz="3200" dirty="0" err="1">
                <a:latin typeface="Calibri "/>
                <a:ea typeface="Calibri" panose="020F0502020204030204" pitchFamily="34" charset="0"/>
                <a:cs typeface="Times New Roman" panose="02020603050405020304" pitchFamily="18" charset="0"/>
              </a:rPr>
              <a:t>khả</a:t>
            </a:r>
            <a:r>
              <a:rPr lang="en-US" altLang="en-US" sz="3200" dirty="0">
                <a:latin typeface="Calibri "/>
                <a:ea typeface="Calibri" panose="020F0502020204030204" pitchFamily="34" charset="0"/>
                <a:cs typeface="Times New Roman" panose="02020603050405020304" pitchFamily="18" charset="0"/>
              </a:rPr>
              <a:t> </a:t>
            </a:r>
            <a:r>
              <a:rPr lang="en-US" altLang="en-US" sz="3200" dirty="0" err="1">
                <a:latin typeface="Calibri "/>
                <a:ea typeface="Calibri" panose="020F0502020204030204" pitchFamily="34" charset="0"/>
                <a:cs typeface="Times New Roman" panose="02020603050405020304" pitchFamily="18" charset="0"/>
              </a:rPr>
              <a:t>năng</a:t>
            </a:r>
            <a:r>
              <a:rPr lang="en-US" altLang="en-US" sz="3200" dirty="0">
                <a:latin typeface="Calibri "/>
                <a:ea typeface="Calibri" panose="020F0502020204030204" pitchFamily="34" charset="0"/>
                <a:cs typeface="Times New Roman" panose="02020603050405020304" pitchFamily="18" charset="0"/>
              </a:rPr>
              <a:t> </a:t>
            </a:r>
            <a:r>
              <a:rPr lang="en-US" altLang="en-US" sz="3200" dirty="0" err="1">
                <a:latin typeface="Calibri "/>
                <a:ea typeface="Calibri" panose="020F0502020204030204" pitchFamily="34" charset="0"/>
                <a:cs typeface="Times New Roman" panose="02020603050405020304" pitchFamily="18" charset="0"/>
              </a:rPr>
              <a:t>quang</a:t>
            </a:r>
            <a:r>
              <a:rPr lang="en-US" altLang="en-US" sz="3200" dirty="0">
                <a:latin typeface="Calibri "/>
                <a:ea typeface="Calibri" panose="020F0502020204030204" pitchFamily="34" charset="0"/>
                <a:cs typeface="Times New Roman" panose="02020603050405020304" pitchFamily="18" charset="0"/>
              </a:rPr>
              <a:t> </a:t>
            </a:r>
            <a:r>
              <a:rPr lang="en-US" altLang="en-US" sz="3200" dirty="0" err="1">
                <a:latin typeface="Calibri "/>
                <a:ea typeface="Calibri" panose="020F0502020204030204" pitchFamily="34" charset="0"/>
                <a:cs typeface="Times New Roman" panose="02020603050405020304" pitchFamily="18" charset="0"/>
              </a:rPr>
              <a:t>hợp</a:t>
            </a:r>
            <a:r>
              <a:rPr lang="en-US" altLang="en-US" sz="3200" dirty="0">
                <a:latin typeface="Calibri "/>
                <a:ea typeface="Calibri" panose="020F0502020204030204" pitchFamily="34" charset="0"/>
                <a:cs typeface="Times New Roman" panose="02020603050405020304" pitchFamily="18" charset="0"/>
              </a:rPr>
              <a:t>?</a:t>
            </a:r>
          </a:p>
          <a:p>
            <a:pPr algn="just">
              <a:lnSpc>
                <a:spcPct val="150000"/>
              </a:lnSpc>
              <a:spcBef>
                <a:spcPct val="0"/>
              </a:spcBef>
              <a:buFontTx/>
              <a:buNone/>
            </a:pPr>
            <a:r>
              <a:rPr lang="en-US" altLang="en-US" sz="3200" b="1" dirty="0" err="1">
                <a:latin typeface="Calibri "/>
                <a:ea typeface="Calibri" panose="020F0502020204030204" pitchFamily="34" charset="0"/>
                <a:cs typeface="Times New Roman" panose="02020603050405020304" pitchFamily="18" charset="0"/>
              </a:rPr>
              <a:t>Câu</a:t>
            </a:r>
            <a:r>
              <a:rPr lang="en-US" altLang="en-US" sz="3200" b="1" dirty="0">
                <a:latin typeface="Calibri "/>
                <a:ea typeface="Calibri" panose="020F0502020204030204" pitchFamily="34" charset="0"/>
                <a:cs typeface="Times New Roman" panose="02020603050405020304" pitchFamily="18" charset="0"/>
              </a:rPr>
              <a:t> 2.</a:t>
            </a:r>
            <a:r>
              <a:rPr lang="en-US" altLang="en-US" sz="3200" dirty="0">
                <a:latin typeface="Calibri "/>
                <a:ea typeface="Calibri" panose="020F0502020204030204" pitchFamily="34" charset="0"/>
                <a:cs typeface="Times New Roman" panose="02020603050405020304" pitchFamily="18" charset="0"/>
              </a:rPr>
              <a:t> </a:t>
            </a:r>
            <a:r>
              <a:rPr lang="en-US" altLang="en-US" sz="3200" dirty="0" err="1">
                <a:latin typeface="Calibri "/>
                <a:ea typeface="Calibri" panose="020F0502020204030204" pitchFamily="34" charset="0"/>
                <a:cs typeface="Times New Roman" panose="02020603050405020304" pitchFamily="18" charset="0"/>
              </a:rPr>
              <a:t>Kể</a:t>
            </a:r>
            <a:r>
              <a:rPr lang="en-US" altLang="en-US" sz="3200" dirty="0">
                <a:latin typeface="Calibri "/>
                <a:ea typeface="Calibri" panose="020F0502020204030204" pitchFamily="34" charset="0"/>
                <a:cs typeface="Times New Roman" panose="02020603050405020304" pitchFamily="18" charset="0"/>
              </a:rPr>
              <a:t> </a:t>
            </a:r>
            <a:r>
              <a:rPr lang="en-US" altLang="en-US" sz="3200" dirty="0" err="1">
                <a:latin typeface="Calibri "/>
                <a:ea typeface="Calibri" panose="020F0502020204030204" pitchFamily="34" charset="0"/>
                <a:cs typeface="Times New Roman" panose="02020603050405020304" pitchFamily="18" charset="0"/>
              </a:rPr>
              <a:t>tên</a:t>
            </a:r>
            <a:r>
              <a:rPr lang="en-US" altLang="en-US" sz="3200" dirty="0">
                <a:latin typeface="Calibri "/>
                <a:ea typeface="Calibri" panose="020F0502020204030204" pitchFamily="34" charset="0"/>
                <a:cs typeface="Times New Roman" panose="02020603050405020304" pitchFamily="18" charset="0"/>
              </a:rPr>
              <a:t> </a:t>
            </a:r>
            <a:r>
              <a:rPr lang="en-US" altLang="en-US" sz="3200" dirty="0" err="1">
                <a:latin typeface="Calibri "/>
                <a:ea typeface="Calibri" panose="020F0502020204030204" pitchFamily="34" charset="0"/>
                <a:cs typeface="Times New Roman" panose="02020603050405020304" pitchFamily="18" charset="0"/>
              </a:rPr>
              <a:t>các</a:t>
            </a:r>
            <a:r>
              <a:rPr lang="en-US" altLang="en-US" sz="3200" dirty="0">
                <a:latin typeface="Calibri "/>
                <a:ea typeface="Calibri" panose="020F0502020204030204" pitchFamily="34" charset="0"/>
                <a:cs typeface="Times New Roman" panose="02020603050405020304" pitchFamily="18" charset="0"/>
              </a:rPr>
              <a:t> </a:t>
            </a:r>
            <a:r>
              <a:rPr lang="en-US" altLang="en-US" sz="3200" dirty="0" err="1">
                <a:latin typeface="Calibri "/>
                <a:ea typeface="Calibri" panose="020F0502020204030204" pitchFamily="34" charset="0"/>
                <a:cs typeface="Times New Roman" panose="02020603050405020304" pitchFamily="18" charset="0"/>
              </a:rPr>
              <a:t>chất</a:t>
            </a:r>
            <a:r>
              <a:rPr lang="en-US" altLang="en-US" sz="3200" dirty="0">
                <a:latin typeface="Calibri "/>
                <a:ea typeface="Calibri" panose="020F0502020204030204" pitchFamily="34" charset="0"/>
                <a:cs typeface="Times New Roman" panose="02020603050405020304" pitchFamily="18" charset="0"/>
              </a:rPr>
              <a:t> </a:t>
            </a:r>
            <a:r>
              <a:rPr lang="en-US" altLang="en-US" sz="3200" dirty="0" err="1">
                <a:latin typeface="Calibri "/>
                <a:ea typeface="Calibri" panose="020F0502020204030204" pitchFamily="34" charset="0"/>
                <a:cs typeface="Times New Roman" panose="02020603050405020304" pitchFamily="18" charset="0"/>
              </a:rPr>
              <a:t>vô</a:t>
            </a:r>
            <a:r>
              <a:rPr lang="en-US" altLang="en-US" sz="3200" dirty="0">
                <a:latin typeface="Calibri "/>
                <a:ea typeface="Calibri" panose="020F0502020204030204" pitchFamily="34" charset="0"/>
                <a:cs typeface="Times New Roman" panose="02020603050405020304" pitchFamily="18" charset="0"/>
              </a:rPr>
              <a:t> </a:t>
            </a:r>
            <a:r>
              <a:rPr lang="en-US" altLang="en-US" sz="3200" dirty="0" err="1">
                <a:latin typeface="Calibri "/>
                <a:ea typeface="Calibri" panose="020F0502020204030204" pitchFamily="34" charset="0"/>
                <a:cs typeface="Times New Roman" panose="02020603050405020304" pitchFamily="18" charset="0"/>
              </a:rPr>
              <a:t>cơ</a:t>
            </a:r>
            <a:r>
              <a:rPr lang="en-US" altLang="en-US" sz="3200" dirty="0">
                <a:latin typeface="Calibri "/>
                <a:ea typeface="Calibri" panose="020F0502020204030204" pitchFamily="34" charset="0"/>
                <a:cs typeface="Times New Roman" panose="02020603050405020304" pitchFamily="18" charset="0"/>
              </a:rPr>
              <a:t> </a:t>
            </a:r>
            <a:r>
              <a:rPr lang="en-US" altLang="en-US" sz="3200" dirty="0" err="1">
                <a:latin typeface="Calibri "/>
                <a:ea typeface="Calibri" panose="020F0502020204030204" pitchFamily="34" charset="0"/>
                <a:cs typeface="Times New Roman" panose="02020603050405020304" pitchFamily="18" charset="0"/>
              </a:rPr>
              <a:t>là</a:t>
            </a:r>
            <a:r>
              <a:rPr lang="en-US" altLang="en-US" sz="3200" dirty="0">
                <a:latin typeface="Calibri "/>
                <a:ea typeface="Calibri" panose="020F0502020204030204" pitchFamily="34" charset="0"/>
                <a:cs typeface="Times New Roman" panose="02020603050405020304" pitchFamily="18" charset="0"/>
              </a:rPr>
              <a:t> </a:t>
            </a:r>
            <a:r>
              <a:rPr lang="en-US" altLang="en-US" sz="3200" dirty="0" err="1">
                <a:latin typeface="Calibri "/>
                <a:ea typeface="Calibri" panose="020F0502020204030204" pitchFamily="34" charset="0"/>
                <a:cs typeface="Times New Roman" panose="02020603050405020304" pitchFamily="18" charset="0"/>
              </a:rPr>
              <a:t>nguyên</a:t>
            </a:r>
            <a:r>
              <a:rPr lang="en-US" altLang="en-US" sz="3200" dirty="0">
                <a:latin typeface="Calibri "/>
                <a:ea typeface="Calibri" panose="020F0502020204030204" pitchFamily="34" charset="0"/>
                <a:cs typeface="Times New Roman" panose="02020603050405020304" pitchFamily="18" charset="0"/>
              </a:rPr>
              <a:t> </a:t>
            </a:r>
            <a:r>
              <a:rPr lang="en-US" altLang="en-US" sz="3200" dirty="0" err="1">
                <a:latin typeface="Calibri "/>
                <a:ea typeface="Calibri" panose="020F0502020204030204" pitchFamily="34" charset="0"/>
                <a:cs typeface="Times New Roman" panose="02020603050405020304" pitchFamily="18" charset="0"/>
              </a:rPr>
              <a:t>liệu</a:t>
            </a:r>
            <a:r>
              <a:rPr lang="en-US" altLang="en-US" sz="3200" dirty="0">
                <a:latin typeface="Calibri "/>
                <a:ea typeface="Calibri" panose="020F0502020204030204" pitchFamily="34" charset="0"/>
                <a:cs typeface="Times New Roman" panose="02020603050405020304" pitchFamily="18" charset="0"/>
              </a:rPr>
              <a:t> </a:t>
            </a:r>
            <a:r>
              <a:rPr lang="en-US" altLang="en-US" sz="3200" dirty="0" err="1">
                <a:latin typeface="Calibri "/>
                <a:ea typeface="Calibri" panose="020F0502020204030204" pitchFamily="34" charset="0"/>
                <a:cs typeface="Times New Roman" panose="02020603050405020304" pitchFamily="18" charset="0"/>
              </a:rPr>
              <a:t>của</a:t>
            </a:r>
            <a:r>
              <a:rPr lang="en-US" altLang="en-US" sz="3200" dirty="0">
                <a:latin typeface="Calibri "/>
                <a:ea typeface="Calibri" panose="020F0502020204030204" pitchFamily="34" charset="0"/>
                <a:cs typeface="Times New Roman" panose="02020603050405020304" pitchFamily="18" charset="0"/>
              </a:rPr>
              <a:t> </a:t>
            </a:r>
            <a:r>
              <a:rPr lang="en-US" altLang="en-US" sz="3200" dirty="0" err="1">
                <a:latin typeface="Calibri "/>
                <a:ea typeface="Calibri" panose="020F0502020204030204" pitchFamily="34" charset="0"/>
                <a:cs typeface="Times New Roman" panose="02020603050405020304" pitchFamily="18" charset="0"/>
              </a:rPr>
              <a:t>quá</a:t>
            </a:r>
            <a:r>
              <a:rPr lang="en-US" altLang="en-US" sz="3200" dirty="0">
                <a:latin typeface="Calibri "/>
                <a:ea typeface="Calibri" panose="020F0502020204030204" pitchFamily="34" charset="0"/>
                <a:cs typeface="Times New Roman" panose="02020603050405020304" pitchFamily="18" charset="0"/>
              </a:rPr>
              <a:t> </a:t>
            </a:r>
            <a:r>
              <a:rPr lang="en-US" altLang="en-US" sz="3200" dirty="0" err="1">
                <a:latin typeface="Calibri "/>
                <a:ea typeface="Calibri" panose="020F0502020204030204" pitchFamily="34" charset="0"/>
                <a:cs typeface="Times New Roman" panose="02020603050405020304" pitchFamily="18" charset="0"/>
              </a:rPr>
              <a:t>trình</a:t>
            </a:r>
            <a:r>
              <a:rPr lang="en-US" altLang="en-US" sz="3200" dirty="0">
                <a:latin typeface="Calibri "/>
                <a:ea typeface="Calibri" panose="020F0502020204030204" pitchFamily="34" charset="0"/>
                <a:cs typeface="Times New Roman" panose="02020603050405020304" pitchFamily="18" charset="0"/>
              </a:rPr>
              <a:t> </a:t>
            </a:r>
            <a:r>
              <a:rPr lang="en-US" altLang="en-US" sz="3200" dirty="0" err="1">
                <a:latin typeface="Calibri "/>
                <a:ea typeface="Calibri" panose="020F0502020204030204" pitchFamily="34" charset="0"/>
                <a:cs typeface="Times New Roman" panose="02020603050405020304" pitchFamily="18" charset="0"/>
              </a:rPr>
              <a:t>quang</a:t>
            </a:r>
            <a:r>
              <a:rPr lang="en-US" altLang="en-US" sz="3200" dirty="0">
                <a:latin typeface="Calibri "/>
                <a:ea typeface="Calibri" panose="020F0502020204030204" pitchFamily="34" charset="0"/>
                <a:cs typeface="Times New Roman" panose="02020603050405020304" pitchFamily="18" charset="0"/>
              </a:rPr>
              <a:t> </a:t>
            </a:r>
            <a:r>
              <a:rPr lang="en-US" altLang="en-US" sz="3200" dirty="0" err="1">
                <a:latin typeface="Calibri "/>
                <a:ea typeface="Calibri" panose="020F0502020204030204" pitchFamily="34" charset="0"/>
                <a:cs typeface="Times New Roman" panose="02020603050405020304" pitchFamily="18" charset="0"/>
              </a:rPr>
              <a:t>hợp</a:t>
            </a:r>
            <a:r>
              <a:rPr lang="en-US" altLang="en-US" sz="3200" dirty="0">
                <a:latin typeface="Calibri "/>
                <a:ea typeface="Calibri" panose="020F0502020204030204" pitchFamily="34" charset="0"/>
                <a:cs typeface="Times New Roman" panose="02020603050405020304" pitchFamily="18" charset="0"/>
              </a:rPr>
              <a:t>?</a:t>
            </a:r>
          </a:p>
          <a:p>
            <a:pPr algn="just">
              <a:lnSpc>
                <a:spcPct val="150000"/>
              </a:lnSpc>
              <a:spcBef>
                <a:spcPct val="0"/>
              </a:spcBef>
              <a:buFontTx/>
              <a:buNone/>
            </a:pPr>
            <a:r>
              <a:rPr lang="en-US" altLang="en-US" sz="3200" b="1" dirty="0" err="1">
                <a:latin typeface="Calibri "/>
                <a:ea typeface="Calibri" panose="020F0502020204030204" pitchFamily="34" charset="0"/>
                <a:cs typeface="Times New Roman" panose="02020603050405020304" pitchFamily="18" charset="0"/>
              </a:rPr>
              <a:t>Câu</a:t>
            </a:r>
            <a:r>
              <a:rPr lang="en-US" altLang="en-US" sz="3200" b="1" dirty="0">
                <a:latin typeface="Calibri "/>
                <a:ea typeface="Calibri" panose="020F0502020204030204" pitchFamily="34" charset="0"/>
                <a:cs typeface="Times New Roman" panose="02020603050405020304" pitchFamily="18" charset="0"/>
              </a:rPr>
              <a:t> 3.</a:t>
            </a:r>
            <a:r>
              <a:rPr lang="en-US" altLang="en-US" sz="3200" dirty="0">
                <a:latin typeface="Calibri "/>
                <a:ea typeface="Calibri" panose="020F0502020204030204" pitchFamily="34" charset="0"/>
                <a:cs typeface="Times New Roman" panose="02020603050405020304" pitchFamily="18" charset="0"/>
              </a:rPr>
              <a:t> </a:t>
            </a:r>
            <a:r>
              <a:rPr lang="en-US" altLang="en-US" sz="3200" dirty="0" err="1">
                <a:latin typeface="Calibri "/>
                <a:ea typeface="Calibri" panose="020F0502020204030204" pitchFamily="34" charset="0"/>
                <a:cs typeface="Times New Roman" panose="02020603050405020304" pitchFamily="18" charset="0"/>
              </a:rPr>
              <a:t>Kể</a:t>
            </a:r>
            <a:r>
              <a:rPr lang="en-US" altLang="en-US" sz="3200" dirty="0">
                <a:latin typeface="Calibri "/>
                <a:ea typeface="Calibri" panose="020F0502020204030204" pitchFamily="34" charset="0"/>
                <a:cs typeface="Times New Roman" panose="02020603050405020304" pitchFamily="18" charset="0"/>
              </a:rPr>
              <a:t> </a:t>
            </a:r>
            <a:r>
              <a:rPr lang="en-US" altLang="en-US" sz="3200" dirty="0" err="1">
                <a:latin typeface="Calibri "/>
                <a:ea typeface="Calibri" panose="020F0502020204030204" pitchFamily="34" charset="0"/>
                <a:cs typeface="Times New Roman" panose="02020603050405020304" pitchFamily="18" charset="0"/>
              </a:rPr>
              <a:t>tên</a:t>
            </a:r>
            <a:r>
              <a:rPr lang="en-US" altLang="en-US" sz="3200" dirty="0">
                <a:latin typeface="Calibri "/>
                <a:ea typeface="Calibri" panose="020F0502020204030204" pitchFamily="34" charset="0"/>
                <a:cs typeface="Times New Roman" panose="02020603050405020304" pitchFamily="18" charset="0"/>
              </a:rPr>
              <a:t> </a:t>
            </a:r>
            <a:r>
              <a:rPr lang="en-US" altLang="en-US" sz="3200" dirty="0" err="1">
                <a:latin typeface="Calibri "/>
                <a:ea typeface="Calibri" panose="020F0502020204030204" pitchFamily="34" charset="0"/>
                <a:cs typeface="Times New Roman" panose="02020603050405020304" pitchFamily="18" charset="0"/>
              </a:rPr>
              <a:t>các</a:t>
            </a:r>
            <a:r>
              <a:rPr lang="en-US" altLang="en-US" sz="3200" dirty="0">
                <a:latin typeface="Calibri "/>
                <a:ea typeface="Calibri" panose="020F0502020204030204" pitchFamily="34" charset="0"/>
                <a:cs typeface="Times New Roman" panose="02020603050405020304" pitchFamily="18" charset="0"/>
              </a:rPr>
              <a:t> </a:t>
            </a:r>
            <a:r>
              <a:rPr lang="en-US" altLang="en-US" sz="3200" dirty="0" err="1">
                <a:latin typeface="Calibri "/>
                <a:ea typeface="Calibri" panose="020F0502020204030204" pitchFamily="34" charset="0"/>
                <a:cs typeface="Times New Roman" panose="02020603050405020304" pitchFamily="18" charset="0"/>
              </a:rPr>
              <a:t>sản</a:t>
            </a:r>
            <a:r>
              <a:rPr lang="en-US" altLang="en-US" sz="3200" dirty="0">
                <a:latin typeface="Calibri "/>
                <a:ea typeface="Calibri" panose="020F0502020204030204" pitchFamily="34" charset="0"/>
                <a:cs typeface="Times New Roman" panose="02020603050405020304" pitchFamily="18" charset="0"/>
              </a:rPr>
              <a:t> </a:t>
            </a:r>
            <a:r>
              <a:rPr lang="en-US" altLang="en-US" sz="3200" dirty="0" err="1">
                <a:latin typeface="Calibri "/>
                <a:ea typeface="Calibri" panose="020F0502020204030204" pitchFamily="34" charset="0"/>
                <a:cs typeface="Times New Roman" panose="02020603050405020304" pitchFamily="18" charset="0"/>
              </a:rPr>
              <a:t>phẩm</a:t>
            </a:r>
            <a:r>
              <a:rPr lang="en-US" altLang="en-US" sz="3200" dirty="0">
                <a:latin typeface="Calibri "/>
                <a:ea typeface="Calibri" panose="020F0502020204030204" pitchFamily="34" charset="0"/>
                <a:cs typeface="Times New Roman" panose="02020603050405020304" pitchFamily="18" charset="0"/>
              </a:rPr>
              <a:t> </a:t>
            </a:r>
            <a:r>
              <a:rPr lang="en-US" altLang="en-US" sz="3200" dirty="0" err="1">
                <a:latin typeface="Calibri "/>
                <a:ea typeface="Calibri" panose="020F0502020204030204" pitchFamily="34" charset="0"/>
                <a:cs typeface="Times New Roman" panose="02020603050405020304" pitchFamily="18" charset="0"/>
              </a:rPr>
              <a:t>tạo</a:t>
            </a:r>
            <a:r>
              <a:rPr lang="en-US" altLang="en-US" sz="3200" dirty="0">
                <a:latin typeface="Calibri "/>
                <a:ea typeface="Calibri" panose="020F0502020204030204" pitchFamily="34" charset="0"/>
                <a:cs typeface="Times New Roman" panose="02020603050405020304" pitchFamily="18" charset="0"/>
              </a:rPr>
              <a:t> </a:t>
            </a:r>
            <a:r>
              <a:rPr lang="en-US" altLang="en-US" sz="3200" dirty="0" err="1">
                <a:latin typeface="Calibri "/>
                <a:ea typeface="Calibri" panose="020F0502020204030204" pitchFamily="34" charset="0"/>
                <a:cs typeface="Times New Roman" panose="02020603050405020304" pitchFamily="18" charset="0"/>
              </a:rPr>
              <a:t>ra</a:t>
            </a:r>
            <a:r>
              <a:rPr lang="en-US" altLang="en-US" sz="3200" dirty="0">
                <a:latin typeface="Calibri "/>
                <a:ea typeface="Calibri" panose="020F0502020204030204" pitchFamily="34" charset="0"/>
                <a:cs typeface="Times New Roman" panose="02020603050405020304" pitchFamily="18" charset="0"/>
              </a:rPr>
              <a:t> </a:t>
            </a:r>
            <a:r>
              <a:rPr lang="en-US" altLang="en-US" sz="3200" dirty="0" err="1">
                <a:latin typeface="Calibri "/>
                <a:ea typeface="Calibri" panose="020F0502020204030204" pitchFamily="34" charset="0"/>
                <a:cs typeface="Times New Roman" panose="02020603050405020304" pitchFamily="18" charset="0"/>
              </a:rPr>
              <a:t>từ</a:t>
            </a:r>
            <a:r>
              <a:rPr lang="en-US" altLang="en-US" sz="3200" dirty="0">
                <a:latin typeface="Calibri "/>
                <a:ea typeface="Calibri" panose="020F0502020204030204" pitchFamily="34" charset="0"/>
                <a:cs typeface="Times New Roman" panose="02020603050405020304" pitchFamily="18" charset="0"/>
              </a:rPr>
              <a:t> </a:t>
            </a:r>
            <a:r>
              <a:rPr lang="en-US" altLang="en-US" sz="3200" dirty="0" err="1">
                <a:latin typeface="Calibri "/>
                <a:ea typeface="Calibri" panose="020F0502020204030204" pitchFamily="34" charset="0"/>
                <a:cs typeface="Times New Roman" panose="02020603050405020304" pitchFamily="18" charset="0"/>
              </a:rPr>
              <a:t>pha</a:t>
            </a:r>
            <a:r>
              <a:rPr lang="en-US" altLang="en-US" sz="3200" dirty="0">
                <a:latin typeface="Calibri "/>
                <a:ea typeface="Calibri" panose="020F0502020204030204" pitchFamily="34" charset="0"/>
                <a:cs typeface="Times New Roman" panose="02020603050405020304" pitchFamily="18" charset="0"/>
              </a:rPr>
              <a:t> </a:t>
            </a:r>
            <a:r>
              <a:rPr lang="en-US" altLang="en-US" sz="3200" dirty="0" err="1">
                <a:latin typeface="Calibri "/>
                <a:ea typeface="Calibri" panose="020F0502020204030204" pitchFamily="34" charset="0"/>
                <a:cs typeface="Times New Roman" panose="02020603050405020304" pitchFamily="18" charset="0"/>
              </a:rPr>
              <a:t>sáng</a:t>
            </a:r>
            <a:r>
              <a:rPr lang="en-US" altLang="en-US" sz="3200" dirty="0">
                <a:latin typeface="Calibri "/>
                <a:ea typeface="Calibri" panose="020F0502020204030204" pitchFamily="34" charset="0"/>
                <a:cs typeface="Times New Roman" panose="02020603050405020304" pitchFamily="18" charset="0"/>
              </a:rPr>
              <a:t> </a:t>
            </a:r>
            <a:r>
              <a:rPr lang="en-US" altLang="en-US" sz="3200" dirty="0" err="1">
                <a:latin typeface="Calibri "/>
                <a:ea typeface="Calibri" panose="020F0502020204030204" pitchFamily="34" charset="0"/>
                <a:cs typeface="Times New Roman" panose="02020603050405020304" pitchFamily="18" charset="0"/>
              </a:rPr>
              <a:t>của</a:t>
            </a:r>
            <a:r>
              <a:rPr lang="en-US" altLang="en-US" sz="3200" dirty="0">
                <a:latin typeface="Calibri "/>
                <a:ea typeface="Calibri" panose="020F0502020204030204" pitchFamily="34" charset="0"/>
                <a:cs typeface="Times New Roman" panose="02020603050405020304" pitchFamily="18" charset="0"/>
              </a:rPr>
              <a:t> </a:t>
            </a:r>
            <a:r>
              <a:rPr lang="en-US" altLang="en-US" sz="3200" dirty="0" err="1">
                <a:latin typeface="Calibri "/>
                <a:ea typeface="Calibri" panose="020F0502020204030204" pitchFamily="34" charset="0"/>
                <a:cs typeface="Times New Roman" panose="02020603050405020304" pitchFamily="18" charset="0"/>
              </a:rPr>
              <a:t>quang</a:t>
            </a:r>
            <a:r>
              <a:rPr lang="en-US" altLang="en-US" sz="3200" dirty="0">
                <a:latin typeface="Calibri "/>
                <a:ea typeface="Calibri" panose="020F0502020204030204" pitchFamily="34" charset="0"/>
                <a:cs typeface="Times New Roman" panose="02020603050405020304" pitchFamily="18" charset="0"/>
              </a:rPr>
              <a:t> </a:t>
            </a:r>
            <a:r>
              <a:rPr lang="en-US" altLang="en-US" sz="3200" dirty="0" err="1">
                <a:latin typeface="Calibri "/>
                <a:ea typeface="Calibri" panose="020F0502020204030204" pitchFamily="34" charset="0"/>
                <a:cs typeface="Times New Roman" panose="02020603050405020304" pitchFamily="18" charset="0"/>
              </a:rPr>
              <a:t>hợp</a:t>
            </a:r>
            <a:r>
              <a:rPr lang="en-US" altLang="en-US" sz="3200" dirty="0">
                <a:latin typeface="Calibri "/>
                <a:ea typeface="Calibri" panose="020F0502020204030204" pitchFamily="34" charset="0"/>
                <a:cs typeface="Times New Roman" panose="02020603050405020304" pitchFamily="18" charset="0"/>
              </a:rPr>
              <a:t>?   </a:t>
            </a:r>
          </a:p>
          <a:p>
            <a:pPr algn="just">
              <a:lnSpc>
                <a:spcPct val="150000"/>
              </a:lnSpc>
              <a:spcBef>
                <a:spcPct val="0"/>
              </a:spcBef>
              <a:buFontTx/>
              <a:buNone/>
            </a:pPr>
            <a:r>
              <a:rPr lang="en-US" altLang="en-US" sz="3200" b="1" dirty="0" err="1">
                <a:latin typeface="Calibri "/>
                <a:ea typeface="Calibri" panose="020F0502020204030204" pitchFamily="34" charset="0"/>
                <a:cs typeface="Times New Roman" panose="02020603050405020304" pitchFamily="18" charset="0"/>
              </a:rPr>
              <a:t>Câu</a:t>
            </a:r>
            <a:r>
              <a:rPr lang="en-US" altLang="en-US" sz="3200" b="1" dirty="0">
                <a:latin typeface="Calibri "/>
                <a:ea typeface="Calibri" panose="020F0502020204030204" pitchFamily="34" charset="0"/>
                <a:cs typeface="Times New Roman" panose="02020603050405020304" pitchFamily="18" charset="0"/>
              </a:rPr>
              <a:t> 4. </a:t>
            </a:r>
            <a:r>
              <a:rPr lang="en-US" altLang="en-US" sz="3200" dirty="0" err="1">
                <a:latin typeface="Calibri "/>
                <a:ea typeface="Calibri" panose="020F0502020204030204" pitchFamily="34" charset="0"/>
                <a:cs typeface="Times New Roman" panose="02020603050405020304" pitchFamily="18" charset="0"/>
              </a:rPr>
              <a:t>Pha</a:t>
            </a:r>
            <a:r>
              <a:rPr lang="en-US" altLang="en-US" sz="3200" dirty="0">
                <a:latin typeface="Calibri "/>
                <a:ea typeface="Calibri" panose="020F0502020204030204" pitchFamily="34" charset="0"/>
                <a:cs typeface="Times New Roman" panose="02020603050405020304" pitchFamily="18" charset="0"/>
              </a:rPr>
              <a:t> </a:t>
            </a:r>
            <a:r>
              <a:rPr lang="en-US" altLang="en-US" sz="3200" dirty="0" err="1">
                <a:latin typeface="Calibri "/>
                <a:ea typeface="Calibri" panose="020F0502020204030204" pitchFamily="34" charset="0"/>
                <a:cs typeface="Times New Roman" panose="02020603050405020304" pitchFamily="18" charset="0"/>
              </a:rPr>
              <a:t>sáng</a:t>
            </a:r>
            <a:r>
              <a:rPr lang="en-US" altLang="en-US" sz="3200" dirty="0">
                <a:latin typeface="Calibri "/>
                <a:ea typeface="Calibri" panose="020F0502020204030204" pitchFamily="34" charset="0"/>
                <a:cs typeface="Times New Roman" panose="02020603050405020304" pitchFamily="18" charset="0"/>
              </a:rPr>
              <a:t> </a:t>
            </a:r>
            <a:r>
              <a:rPr lang="en-US" altLang="en-US" sz="3200" dirty="0" err="1">
                <a:latin typeface="Calibri "/>
                <a:ea typeface="Calibri" panose="020F0502020204030204" pitchFamily="34" charset="0"/>
                <a:cs typeface="Times New Roman" panose="02020603050405020304" pitchFamily="18" charset="0"/>
              </a:rPr>
              <a:t>của</a:t>
            </a:r>
            <a:r>
              <a:rPr lang="en-US" altLang="en-US" sz="3200" dirty="0">
                <a:latin typeface="Calibri "/>
                <a:ea typeface="Calibri" panose="020F0502020204030204" pitchFamily="34" charset="0"/>
                <a:cs typeface="Times New Roman" panose="02020603050405020304" pitchFamily="18" charset="0"/>
              </a:rPr>
              <a:t> </a:t>
            </a:r>
            <a:r>
              <a:rPr lang="en-US" altLang="en-US" sz="3200" dirty="0" err="1">
                <a:latin typeface="Calibri "/>
                <a:ea typeface="Calibri" panose="020F0502020204030204" pitchFamily="34" charset="0"/>
                <a:cs typeface="Times New Roman" panose="02020603050405020304" pitchFamily="18" charset="0"/>
              </a:rPr>
              <a:t>quang</a:t>
            </a:r>
            <a:r>
              <a:rPr lang="en-US" altLang="en-US" sz="3200" dirty="0">
                <a:latin typeface="Calibri "/>
                <a:ea typeface="Calibri" panose="020F0502020204030204" pitchFamily="34" charset="0"/>
                <a:cs typeface="Times New Roman" panose="02020603050405020304" pitchFamily="18" charset="0"/>
              </a:rPr>
              <a:t> </a:t>
            </a:r>
            <a:r>
              <a:rPr lang="en-US" altLang="en-US" sz="3200" dirty="0" err="1">
                <a:latin typeface="Calibri "/>
                <a:ea typeface="Calibri" panose="020F0502020204030204" pitchFamily="34" charset="0"/>
                <a:cs typeface="Times New Roman" panose="02020603050405020304" pitchFamily="18" charset="0"/>
              </a:rPr>
              <a:t>hợp</a:t>
            </a:r>
            <a:r>
              <a:rPr lang="en-US" altLang="en-US" sz="3200" dirty="0">
                <a:latin typeface="Calibri "/>
                <a:ea typeface="Calibri" panose="020F0502020204030204" pitchFamily="34" charset="0"/>
                <a:cs typeface="Times New Roman" panose="02020603050405020304" pitchFamily="18" charset="0"/>
              </a:rPr>
              <a:t> </a:t>
            </a:r>
            <a:r>
              <a:rPr lang="en-US" altLang="en-US" sz="3200" dirty="0" err="1">
                <a:latin typeface="Calibri "/>
                <a:ea typeface="Calibri" panose="020F0502020204030204" pitchFamily="34" charset="0"/>
                <a:cs typeface="Times New Roman" panose="02020603050405020304" pitchFamily="18" charset="0"/>
              </a:rPr>
              <a:t>diễn</a:t>
            </a:r>
            <a:r>
              <a:rPr lang="en-US" altLang="en-US" sz="3200" dirty="0">
                <a:latin typeface="Calibri "/>
                <a:ea typeface="Calibri" panose="020F0502020204030204" pitchFamily="34" charset="0"/>
                <a:cs typeface="Times New Roman" panose="02020603050405020304" pitchFamily="18" charset="0"/>
              </a:rPr>
              <a:t> </a:t>
            </a:r>
            <a:r>
              <a:rPr lang="en-US" altLang="en-US" sz="3200" dirty="0" err="1">
                <a:latin typeface="Calibri "/>
                <a:ea typeface="Calibri" panose="020F0502020204030204" pitchFamily="34" charset="0"/>
                <a:cs typeface="Times New Roman" panose="02020603050405020304" pitchFamily="18" charset="0"/>
              </a:rPr>
              <a:t>ra</a:t>
            </a:r>
            <a:r>
              <a:rPr lang="en-US" altLang="en-US" sz="3200" dirty="0">
                <a:latin typeface="Calibri "/>
                <a:ea typeface="Calibri" panose="020F0502020204030204" pitchFamily="34" charset="0"/>
                <a:cs typeface="Times New Roman" panose="02020603050405020304" pitchFamily="18" charset="0"/>
              </a:rPr>
              <a:t> ở </a:t>
            </a:r>
            <a:r>
              <a:rPr lang="en-US" altLang="en-US" sz="3200" dirty="0" err="1">
                <a:latin typeface="Calibri "/>
                <a:ea typeface="Calibri" panose="020F0502020204030204" pitchFamily="34" charset="0"/>
                <a:cs typeface="Times New Roman" panose="02020603050405020304" pitchFamily="18" charset="0"/>
              </a:rPr>
              <a:t>đâu</a:t>
            </a:r>
            <a:r>
              <a:rPr lang="en-US" altLang="en-US" sz="3200" dirty="0">
                <a:latin typeface="Calibri "/>
                <a:ea typeface="Calibri" panose="020F0502020204030204" pitchFamily="34" charset="0"/>
                <a:cs typeface="Times New Roman" panose="02020603050405020304" pitchFamily="18" charset="0"/>
              </a:rPr>
              <a:t>?</a:t>
            </a:r>
          </a:p>
          <a:p>
            <a:pPr algn="just">
              <a:lnSpc>
                <a:spcPct val="150000"/>
              </a:lnSpc>
              <a:spcBef>
                <a:spcPct val="0"/>
              </a:spcBef>
              <a:buFontTx/>
              <a:buNone/>
            </a:pPr>
            <a:r>
              <a:rPr lang="en-US" altLang="en-US" sz="3200" b="1" dirty="0" err="1">
                <a:latin typeface="Calibri "/>
                <a:ea typeface="Calibri" panose="020F0502020204030204" pitchFamily="34" charset="0"/>
                <a:cs typeface="Times New Roman" panose="02020603050405020304" pitchFamily="18" charset="0"/>
              </a:rPr>
              <a:t>Câu</a:t>
            </a:r>
            <a:r>
              <a:rPr lang="en-US" altLang="en-US" sz="3200" b="1" dirty="0">
                <a:latin typeface="Calibri "/>
                <a:ea typeface="Calibri" panose="020F0502020204030204" pitchFamily="34" charset="0"/>
                <a:cs typeface="Times New Roman" panose="02020603050405020304" pitchFamily="18" charset="0"/>
              </a:rPr>
              <a:t> 5.</a:t>
            </a:r>
            <a:r>
              <a:rPr lang="en-US" altLang="en-US" sz="3200" dirty="0">
                <a:latin typeface="Calibri "/>
                <a:ea typeface="Calibri" panose="020F0502020204030204" pitchFamily="34" charset="0"/>
                <a:cs typeface="Times New Roman" panose="02020603050405020304" pitchFamily="18" charset="0"/>
              </a:rPr>
              <a:t> </a:t>
            </a:r>
            <a:r>
              <a:rPr lang="en-US" altLang="en-US" sz="3200" dirty="0" err="1">
                <a:latin typeface="Calibri "/>
                <a:ea typeface="Calibri" panose="020F0502020204030204" pitchFamily="34" charset="0"/>
                <a:cs typeface="Times New Roman" panose="02020603050405020304" pitchFamily="18" charset="0"/>
              </a:rPr>
              <a:t>Nơi</a:t>
            </a:r>
            <a:r>
              <a:rPr lang="en-US" altLang="en-US" sz="3200" dirty="0">
                <a:latin typeface="Calibri "/>
                <a:ea typeface="Calibri" panose="020F0502020204030204" pitchFamily="34" charset="0"/>
                <a:cs typeface="Times New Roman" panose="02020603050405020304" pitchFamily="18" charset="0"/>
              </a:rPr>
              <a:t> </a:t>
            </a:r>
            <a:r>
              <a:rPr lang="en-US" altLang="en-US" sz="3200" dirty="0" err="1">
                <a:latin typeface="Calibri "/>
                <a:ea typeface="Calibri" panose="020F0502020204030204" pitchFamily="34" charset="0"/>
                <a:cs typeface="Times New Roman" panose="02020603050405020304" pitchFamily="18" charset="0"/>
              </a:rPr>
              <a:t>diễn</a:t>
            </a:r>
            <a:r>
              <a:rPr lang="en-US" altLang="en-US" sz="3200" dirty="0">
                <a:latin typeface="Calibri "/>
                <a:ea typeface="Calibri" panose="020F0502020204030204" pitchFamily="34" charset="0"/>
                <a:cs typeface="Times New Roman" panose="02020603050405020304" pitchFamily="18" charset="0"/>
              </a:rPr>
              <a:t> </a:t>
            </a:r>
            <a:r>
              <a:rPr lang="en-US" altLang="en-US" sz="3200" dirty="0" err="1">
                <a:latin typeface="Calibri "/>
                <a:ea typeface="Calibri" panose="020F0502020204030204" pitchFamily="34" charset="0"/>
                <a:cs typeface="Times New Roman" panose="02020603050405020304" pitchFamily="18" charset="0"/>
              </a:rPr>
              <a:t>ra</a:t>
            </a:r>
            <a:r>
              <a:rPr lang="en-US" altLang="en-US" sz="3200" dirty="0">
                <a:latin typeface="Calibri "/>
                <a:ea typeface="Calibri" panose="020F0502020204030204" pitchFamily="34" charset="0"/>
                <a:cs typeface="Times New Roman" panose="02020603050405020304" pitchFamily="18" charset="0"/>
              </a:rPr>
              <a:t> </a:t>
            </a:r>
            <a:r>
              <a:rPr lang="en-US" altLang="en-US" sz="3200" dirty="0" err="1">
                <a:latin typeface="Calibri "/>
                <a:ea typeface="Calibri" panose="020F0502020204030204" pitchFamily="34" charset="0"/>
                <a:cs typeface="Times New Roman" panose="02020603050405020304" pitchFamily="18" charset="0"/>
              </a:rPr>
              <a:t>pha</a:t>
            </a:r>
            <a:r>
              <a:rPr lang="en-US" altLang="en-US" sz="3200" dirty="0">
                <a:latin typeface="Calibri "/>
                <a:ea typeface="Calibri" panose="020F0502020204030204" pitchFamily="34" charset="0"/>
                <a:cs typeface="Times New Roman" panose="02020603050405020304" pitchFamily="18" charset="0"/>
              </a:rPr>
              <a:t> </a:t>
            </a:r>
            <a:r>
              <a:rPr lang="en-US" altLang="en-US" sz="3200" dirty="0" err="1">
                <a:latin typeface="Calibri "/>
                <a:ea typeface="Calibri" panose="020F0502020204030204" pitchFamily="34" charset="0"/>
                <a:cs typeface="Times New Roman" panose="02020603050405020304" pitchFamily="18" charset="0"/>
              </a:rPr>
              <a:t>tối</a:t>
            </a:r>
            <a:r>
              <a:rPr lang="en-US" altLang="en-US" sz="3200" dirty="0">
                <a:latin typeface="Calibri "/>
                <a:ea typeface="Calibri" panose="020F0502020204030204" pitchFamily="34" charset="0"/>
                <a:cs typeface="Times New Roman" panose="02020603050405020304" pitchFamily="18" charset="0"/>
              </a:rPr>
              <a:t> </a:t>
            </a:r>
            <a:r>
              <a:rPr lang="en-US" altLang="en-US" sz="3200" dirty="0" err="1">
                <a:latin typeface="Calibri "/>
                <a:ea typeface="Calibri" panose="020F0502020204030204" pitchFamily="34" charset="0"/>
                <a:cs typeface="Times New Roman" panose="02020603050405020304" pitchFamily="18" charset="0"/>
              </a:rPr>
              <a:t>của</a:t>
            </a:r>
            <a:r>
              <a:rPr lang="en-US" altLang="en-US" sz="3200" dirty="0">
                <a:latin typeface="Calibri "/>
                <a:ea typeface="Calibri" panose="020F0502020204030204" pitchFamily="34" charset="0"/>
                <a:cs typeface="Times New Roman" panose="02020603050405020304" pitchFamily="18" charset="0"/>
              </a:rPr>
              <a:t> </a:t>
            </a:r>
            <a:r>
              <a:rPr lang="en-US" altLang="en-US" sz="3200" dirty="0" err="1">
                <a:latin typeface="Calibri "/>
                <a:ea typeface="Calibri" panose="020F0502020204030204" pitchFamily="34" charset="0"/>
                <a:cs typeface="Times New Roman" panose="02020603050405020304" pitchFamily="18" charset="0"/>
              </a:rPr>
              <a:t>quang</a:t>
            </a:r>
            <a:r>
              <a:rPr lang="en-US" altLang="en-US" sz="3200" dirty="0">
                <a:latin typeface="Calibri "/>
                <a:ea typeface="Calibri" panose="020F0502020204030204" pitchFamily="34" charset="0"/>
                <a:cs typeface="Times New Roman" panose="02020603050405020304" pitchFamily="18" charset="0"/>
              </a:rPr>
              <a:t> </a:t>
            </a:r>
            <a:r>
              <a:rPr lang="en-US" altLang="en-US" sz="3200" dirty="0" err="1">
                <a:latin typeface="Calibri "/>
                <a:ea typeface="Calibri" panose="020F0502020204030204" pitchFamily="34" charset="0"/>
                <a:cs typeface="Times New Roman" panose="02020603050405020304" pitchFamily="18" charset="0"/>
              </a:rPr>
              <a:t>hợp</a:t>
            </a:r>
            <a:r>
              <a:rPr lang="en-US" altLang="en-US" sz="3200" dirty="0">
                <a:latin typeface="Calibri "/>
                <a:ea typeface="Calibri" panose="020F0502020204030204" pitchFamily="34" charset="0"/>
                <a:cs typeface="Times New Roman" panose="02020603050405020304" pitchFamily="18" charset="0"/>
              </a:rPr>
              <a:t>? </a:t>
            </a:r>
          </a:p>
          <a:p>
            <a:pPr algn="just">
              <a:lnSpc>
                <a:spcPct val="150000"/>
              </a:lnSpc>
              <a:spcBef>
                <a:spcPct val="0"/>
              </a:spcBef>
              <a:buFontTx/>
              <a:buNone/>
            </a:pPr>
            <a:r>
              <a:rPr lang="en-US" altLang="en-US" sz="3200" b="1" dirty="0" err="1">
                <a:latin typeface="Calibri "/>
                <a:ea typeface="Calibri" panose="020F0502020204030204" pitchFamily="34" charset="0"/>
                <a:cs typeface="Times New Roman" panose="02020603050405020304" pitchFamily="18" charset="0"/>
              </a:rPr>
              <a:t>Câu</a:t>
            </a:r>
            <a:r>
              <a:rPr lang="en-US" altLang="en-US" sz="3200" b="1" dirty="0">
                <a:latin typeface="Calibri "/>
                <a:ea typeface="Calibri" panose="020F0502020204030204" pitchFamily="34" charset="0"/>
                <a:cs typeface="Times New Roman" panose="02020603050405020304" pitchFamily="18" charset="0"/>
              </a:rPr>
              <a:t> 6.</a:t>
            </a:r>
            <a:r>
              <a:rPr lang="en-US" altLang="en-US" sz="3200" dirty="0">
                <a:latin typeface="Calibri "/>
                <a:ea typeface="Calibri" panose="020F0502020204030204" pitchFamily="34" charset="0"/>
                <a:cs typeface="Times New Roman" panose="02020603050405020304" pitchFamily="18" charset="0"/>
              </a:rPr>
              <a:t> </a:t>
            </a:r>
            <a:r>
              <a:rPr lang="en-US" altLang="en-US" sz="3200" dirty="0" err="1">
                <a:latin typeface="Calibri "/>
                <a:ea typeface="Calibri" panose="020F0502020204030204" pitchFamily="34" charset="0"/>
                <a:cs typeface="Times New Roman" panose="02020603050405020304" pitchFamily="18" charset="0"/>
              </a:rPr>
              <a:t>Sản</a:t>
            </a:r>
            <a:r>
              <a:rPr lang="en-US" altLang="en-US" sz="3200" dirty="0">
                <a:latin typeface="Calibri "/>
                <a:ea typeface="Calibri" panose="020F0502020204030204" pitchFamily="34" charset="0"/>
                <a:cs typeface="Times New Roman" panose="02020603050405020304" pitchFamily="18" charset="0"/>
              </a:rPr>
              <a:t> </a:t>
            </a:r>
            <a:r>
              <a:rPr lang="en-US" altLang="en-US" sz="3200" dirty="0" err="1">
                <a:latin typeface="Calibri "/>
                <a:ea typeface="Calibri" panose="020F0502020204030204" pitchFamily="34" charset="0"/>
                <a:cs typeface="Times New Roman" panose="02020603050405020304" pitchFamily="18" charset="0"/>
              </a:rPr>
              <a:t>phẩm</a:t>
            </a:r>
            <a:r>
              <a:rPr lang="en-US" altLang="en-US" sz="3200" dirty="0">
                <a:latin typeface="Calibri "/>
                <a:ea typeface="Calibri" panose="020F0502020204030204" pitchFamily="34" charset="0"/>
                <a:cs typeface="Times New Roman" panose="02020603050405020304" pitchFamily="18" charset="0"/>
              </a:rPr>
              <a:t> </a:t>
            </a:r>
            <a:r>
              <a:rPr lang="en-US" altLang="en-US" sz="3200" dirty="0" err="1">
                <a:latin typeface="Calibri "/>
                <a:ea typeface="Calibri" panose="020F0502020204030204" pitchFamily="34" charset="0"/>
                <a:cs typeface="Times New Roman" panose="02020603050405020304" pitchFamily="18" charset="0"/>
              </a:rPr>
              <a:t>chính</a:t>
            </a:r>
            <a:r>
              <a:rPr lang="en-US" altLang="en-US" sz="3200" dirty="0">
                <a:latin typeface="Calibri "/>
                <a:ea typeface="Calibri" panose="020F0502020204030204" pitchFamily="34" charset="0"/>
                <a:cs typeface="Times New Roman" panose="02020603050405020304" pitchFamily="18" charset="0"/>
              </a:rPr>
              <a:t> </a:t>
            </a:r>
            <a:r>
              <a:rPr lang="en-US" altLang="en-US" sz="3200" dirty="0" err="1">
                <a:latin typeface="Calibri "/>
                <a:ea typeface="Calibri" panose="020F0502020204030204" pitchFamily="34" charset="0"/>
                <a:cs typeface="Times New Roman" panose="02020603050405020304" pitchFamily="18" charset="0"/>
              </a:rPr>
              <a:t>của</a:t>
            </a:r>
            <a:r>
              <a:rPr lang="en-US" altLang="en-US" sz="3200" dirty="0">
                <a:latin typeface="Calibri "/>
                <a:ea typeface="Calibri" panose="020F0502020204030204" pitchFamily="34" charset="0"/>
                <a:cs typeface="Times New Roman" panose="02020603050405020304" pitchFamily="18" charset="0"/>
              </a:rPr>
              <a:t> </a:t>
            </a:r>
            <a:r>
              <a:rPr lang="en-US" altLang="en-US" sz="3200" dirty="0" err="1">
                <a:latin typeface="Calibri "/>
                <a:ea typeface="Calibri" panose="020F0502020204030204" pitchFamily="34" charset="0"/>
                <a:cs typeface="Times New Roman" panose="02020603050405020304" pitchFamily="18" charset="0"/>
              </a:rPr>
              <a:t>pha</a:t>
            </a:r>
            <a:r>
              <a:rPr lang="en-US" altLang="en-US" sz="3200" dirty="0">
                <a:latin typeface="Calibri "/>
                <a:ea typeface="Calibri" panose="020F0502020204030204" pitchFamily="34" charset="0"/>
                <a:cs typeface="Times New Roman" panose="02020603050405020304" pitchFamily="18" charset="0"/>
              </a:rPr>
              <a:t> </a:t>
            </a:r>
            <a:r>
              <a:rPr lang="en-US" altLang="en-US" sz="3200" dirty="0" err="1">
                <a:latin typeface="Calibri "/>
                <a:ea typeface="Calibri" panose="020F0502020204030204" pitchFamily="34" charset="0"/>
                <a:cs typeface="Times New Roman" panose="02020603050405020304" pitchFamily="18" charset="0"/>
              </a:rPr>
              <a:t>tối</a:t>
            </a:r>
            <a:r>
              <a:rPr lang="en-US" altLang="en-US" sz="3200" dirty="0">
                <a:latin typeface="Calibri "/>
                <a:ea typeface="Calibri" panose="020F0502020204030204" pitchFamily="34" charset="0"/>
                <a:cs typeface="Times New Roman" panose="02020603050405020304" pitchFamily="18" charset="0"/>
              </a:rPr>
              <a:t> </a:t>
            </a:r>
            <a:r>
              <a:rPr lang="en-US" altLang="en-US" sz="3200" dirty="0" err="1">
                <a:latin typeface="Calibri "/>
                <a:ea typeface="Calibri" panose="020F0502020204030204" pitchFamily="34" charset="0"/>
                <a:cs typeface="Times New Roman" panose="02020603050405020304" pitchFamily="18" charset="0"/>
              </a:rPr>
              <a:t>là</a:t>
            </a:r>
            <a:r>
              <a:rPr lang="en-US" altLang="en-US" sz="3200" dirty="0">
                <a:latin typeface="Calibri "/>
                <a:ea typeface="Calibri" panose="020F0502020204030204" pitchFamily="34" charset="0"/>
                <a:cs typeface="Times New Roman" panose="02020603050405020304" pitchFamily="18" charset="0"/>
              </a:rPr>
              <a:t> </a:t>
            </a:r>
            <a:r>
              <a:rPr lang="en-US" altLang="en-US" sz="3200" dirty="0" err="1">
                <a:latin typeface="Calibri "/>
                <a:ea typeface="Calibri" panose="020F0502020204030204" pitchFamily="34" charset="0"/>
                <a:cs typeface="Times New Roman" panose="02020603050405020304" pitchFamily="18" charset="0"/>
              </a:rPr>
              <a:t>gì</a:t>
            </a:r>
            <a:r>
              <a:rPr lang="en-US" altLang="en-US" sz="3200" dirty="0">
                <a:latin typeface="Calibri "/>
                <a:ea typeface="Calibri" panose="020F0502020204030204" pitchFamily="34" charset="0"/>
                <a:cs typeface="Times New Roman" panose="02020603050405020304" pitchFamily="18" charset="0"/>
              </a:rPr>
              <a:t>?</a:t>
            </a:r>
          </a:p>
          <a:p>
            <a:pPr algn="just">
              <a:lnSpc>
                <a:spcPct val="150000"/>
              </a:lnSpc>
              <a:spcBef>
                <a:spcPct val="0"/>
              </a:spcBef>
              <a:buFontTx/>
              <a:buNone/>
            </a:pPr>
            <a:r>
              <a:rPr lang="en-US" altLang="en-US" sz="3200" b="1" dirty="0" err="1">
                <a:latin typeface="Calibri "/>
                <a:ea typeface="Calibri" panose="020F0502020204030204" pitchFamily="34" charset="0"/>
                <a:cs typeface="Times New Roman" panose="02020603050405020304" pitchFamily="18" charset="0"/>
              </a:rPr>
              <a:t>Câu</a:t>
            </a:r>
            <a:r>
              <a:rPr lang="en-US" altLang="en-US" sz="3200" b="1" dirty="0">
                <a:latin typeface="Calibri "/>
                <a:ea typeface="Calibri" panose="020F0502020204030204" pitchFamily="34" charset="0"/>
                <a:cs typeface="Times New Roman" panose="02020603050405020304" pitchFamily="18" charset="0"/>
              </a:rPr>
              <a:t> 7.</a:t>
            </a:r>
            <a:r>
              <a:rPr lang="en-US" altLang="en-US" sz="3200" dirty="0">
                <a:latin typeface="Calibri "/>
                <a:ea typeface="Calibri" panose="020F0502020204030204" pitchFamily="34" charset="0"/>
                <a:cs typeface="Times New Roman" panose="02020603050405020304" pitchFamily="18" charset="0"/>
              </a:rPr>
              <a:t> </a:t>
            </a:r>
            <a:r>
              <a:rPr lang="en-US" altLang="en-US" sz="3200" dirty="0" err="1">
                <a:latin typeface="Calibri "/>
                <a:ea typeface="Calibri" panose="020F0502020204030204" pitchFamily="34" charset="0"/>
                <a:cs typeface="Times New Roman" panose="02020603050405020304" pitchFamily="18" charset="0"/>
              </a:rPr>
              <a:t>Kể</a:t>
            </a:r>
            <a:r>
              <a:rPr lang="en-US" altLang="en-US" sz="3200" dirty="0">
                <a:latin typeface="Calibri "/>
                <a:ea typeface="Calibri" panose="020F0502020204030204" pitchFamily="34" charset="0"/>
                <a:cs typeface="Times New Roman" panose="02020603050405020304" pitchFamily="18" charset="0"/>
              </a:rPr>
              <a:t> </a:t>
            </a:r>
            <a:r>
              <a:rPr lang="en-US" altLang="en-US" sz="3200" dirty="0" err="1">
                <a:latin typeface="Calibri "/>
                <a:ea typeface="Calibri" panose="020F0502020204030204" pitchFamily="34" charset="0"/>
                <a:cs typeface="Times New Roman" panose="02020603050405020304" pitchFamily="18" charset="0"/>
              </a:rPr>
              <a:t>tên</a:t>
            </a:r>
            <a:r>
              <a:rPr lang="en-US" altLang="en-US" sz="3200" dirty="0">
                <a:latin typeface="Calibri "/>
                <a:ea typeface="Calibri" panose="020F0502020204030204" pitchFamily="34" charset="0"/>
                <a:cs typeface="Times New Roman" panose="02020603050405020304" pitchFamily="18" charset="0"/>
              </a:rPr>
              <a:t> </a:t>
            </a:r>
            <a:r>
              <a:rPr lang="en-US" altLang="en-US" sz="3200" dirty="0" err="1">
                <a:latin typeface="Calibri "/>
                <a:ea typeface="Calibri" panose="020F0502020204030204" pitchFamily="34" charset="0"/>
                <a:cs typeface="Times New Roman" panose="02020603050405020304" pitchFamily="18" charset="0"/>
              </a:rPr>
              <a:t>các</a:t>
            </a:r>
            <a:r>
              <a:rPr lang="en-US" altLang="en-US" sz="3200" dirty="0">
                <a:latin typeface="Calibri "/>
                <a:ea typeface="Calibri" panose="020F0502020204030204" pitchFamily="34" charset="0"/>
                <a:cs typeface="Times New Roman" panose="02020603050405020304" pitchFamily="18" charset="0"/>
              </a:rPr>
              <a:t> </a:t>
            </a:r>
            <a:r>
              <a:rPr lang="en-US" altLang="en-US" sz="3200" dirty="0" err="1">
                <a:latin typeface="Calibri "/>
                <a:ea typeface="Calibri" panose="020F0502020204030204" pitchFamily="34" charset="0"/>
                <a:cs typeface="Times New Roman" panose="02020603050405020304" pitchFamily="18" charset="0"/>
              </a:rPr>
              <a:t>giai</a:t>
            </a:r>
            <a:r>
              <a:rPr lang="en-US" altLang="en-US" sz="3200" dirty="0">
                <a:latin typeface="Calibri "/>
                <a:ea typeface="Calibri" panose="020F0502020204030204" pitchFamily="34" charset="0"/>
                <a:cs typeface="Times New Roman" panose="02020603050405020304" pitchFamily="18" charset="0"/>
              </a:rPr>
              <a:t> </a:t>
            </a:r>
            <a:r>
              <a:rPr lang="en-US" altLang="en-US" sz="3200" dirty="0" err="1">
                <a:latin typeface="Calibri "/>
                <a:ea typeface="Calibri" panose="020F0502020204030204" pitchFamily="34" charset="0"/>
                <a:cs typeface="Times New Roman" panose="02020603050405020304" pitchFamily="18" charset="0"/>
              </a:rPr>
              <a:t>đoạn</a:t>
            </a:r>
            <a:r>
              <a:rPr lang="en-US" altLang="en-US" sz="3200" dirty="0">
                <a:latin typeface="Calibri "/>
                <a:ea typeface="Calibri" panose="020F0502020204030204" pitchFamily="34" charset="0"/>
                <a:cs typeface="Times New Roman" panose="02020603050405020304" pitchFamily="18" charset="0"/>
              </a:rPr>
              <a:t> </a:t>
            </a:r>
            <a:r>
              <a:rPr lang="en-US" altLang="en-US" sz="3200" dirty="0" err="1">
                <a:latin typeface="Calibri "/>
                <a:ea typeface="Calibri" panose="020F0502020204030204" pitchFamily="34" charset="0"/>
                <a:cs typeface="Times New Roman" panose="02020603050405020304" pitchFamily="18" charset="0"/>
              </a:rPr>
              <a:t>của</a:t>
            </a:r>
            <a:r>
              <a:rPr lang="en-US" altLang="en-US" sz="3200" dirty="0">
                <a:latin typeface="Calibri "/>
                <a:ea typeface="Calibri" panose="020F0502020204030204" pitchFamily="34" charset="0"/>
                <a:cs typeface="Times New Roman" panose="02020603050405020304" pitchFamily="18" charset="0"/>
              </a:rPr>
              <a:t> Chu </a:t>
            </a:r>
            <a:r>
              <a:rPr lang="en-US" altLang="en-US" sz="3200" dirty="0" err="1">
                <a:latin typeface="Calibri "/>
                <a:ea typeface="Calibri" panose="020F0502020204030204" pitchFamily="34" charset="0"/>
                <a:cs typeface="Times New Roman" panose="02020603050405020304" pitchFamily="18" charset="0"/>
              </a:rPr>
              <a:t>trình</a:t>
            </a:r>
            <a:r>
              <a:rPr lang="en-US" altLang="en-US" sz="3200" dirty="0">
                <a:latin typeface="Calibri "/>
                <a:ea typeface="Calibri" panose="020F0502020204030204" pitchFamily="34" charset="0"/>
                <a:cs typeface="Times New Roman" panose="02020603050405020304" pitchFamily="18" charset="0"/>
              </a:rPr>
              <a:t> </a:t>
            </a:r>
            <a:r>
              <a:rPr lang="en-US" altLang="en-US" sz="3200" dirty="0" err="1">
                <a:latin typeface="Calibri "/>
                <a:ea typeface="Calibri" panose="020F0502020204030204" pitchFamily="34" charset="0"/>
                <a:cs typeface="Times New Roman" panose="02020603050405020304" pitchFamily="18" charset="0"/>
              </a:rPr>
              <a:t>Canvin</a:t>
            </a:r>
            <a:r>
              <a:rPr lang="en-US" altLang="en-US" sz="3200" dirty="0">
                <a:latin typeface="Calibri "/>
                <a:ea typeface="Calibri" panose="020F0502020204030204" pitchFamily="34" charset="0"/>
                <a:cs typeface="Times New Roman" panose="02020603050405020304" pitchFamily="18" charset="0"/>
              </a:rPr>
              <a:t> ?</a:t>
            </a:r>
          </a:p>
          <a:p>
            <a:pPr algn="just">
              <a:lnSpc>
                <a:spcPct val="150000"/>
              </a:lnSpc>
              <a:spcBef>
                <a:spcPct val="0"/>
              </a:spcBef>
              <a:buFontTx/>
              <a:buNone/>
            </a:pPr>
            <a:r>
              <a:rPr lang="en-US" altLang="en-US" sz="3200" b="1" dirty="0" err="1">
                <a:latin typeface="Calibri "/>
                <a:ea typeface="Calibri" panose="020F0502020204030204" pitchFamily="34" charset="0"/>
                <a:cs typeface="Times New Roman" panose="02020603050405020304" pitchFamily="18" charset="0"/>
              </a:rPr>
              <a:t>Câu</a:t>
            </a:r>
            <a:r>
              <a:rPr lang="en-US" altLang="en-US" sz="3200" b="1" dirty="0">
                <a:latin typeface="Calibri "/>
                <a:ea typeface="Calibri" panose="020F0502020204030204" pitchFamily="34" charset="0"/>
                <a:cs typeface="Times New Roman" panose="02020603050405020304" pitchFamily="18" charset="0"/>
              </a:rPr>
              <a:t> 8.</a:t>
            </a:r>
            <a:r>
              <a:rPr lang="en-US" altLang="en-US" sz="3200" dirty="0">
                <a:latin typeface="Calibri "/>
                <a:ea typeface="Calibri" panose="020F0502020204030204" pitchFamily="34" charset="0"/>
                <a:cs typeface="Times New Roman" panose="02020603050405020304" pitchFamily="18" charset="0"/>
              </a:rPr>
              <a:t> </a:t>
            </a:r>
            <a:r>
              <a:rPr lang="en-US" altLang="en-US" sz="3200" dirty="0" err="1">
                <a:latin typeface="Calibri "/>
                <a:ea typeface="Calibri" panose="020F0502020204030204" pitchFamily="34" charset="0"/>
                <a:cs typeface="Times New Roman" panose="02020603050405020304" pitchFamily="18" charset="0"/>
              </a:rPr>
              <a:t>Quá</a:t>
            </a:r>
            <a:r>
              <a:rPr lang="en-US" altLang="en-US" sz="3200" dirty="0">
                <a:latin typeface="Calibri "/>
                <a:ea typeface="Calibri" panose="020F0502020204030204" pitchFamily="34" charset="0"/>
                <a:cs typeface="Times New Roman" panose="02020603050405020304" pitchFamily="18" charset="0"/>
              </a:rPr>
              <a:t> </a:t>
            </a:r>
            <a:r>
              <a:rPr lang="en-US" altLang="en-US" sz="3200" dirty="0" err="1">
                <a:latin typeface="Calibri "/>
                <a:ea typeface="Calibri" panose="020F0502020204030204" pitchFamily="34" charset="0"/>
                <a:cs typeface="Times New Roman" panose="02020603050405020304" pitchFamily="18" charset="0"/>
              </a:rPr>
              <a:t>trình</a:t>
            </a:r>
            <a:r>
              <a:rPr lang="en-US" altLang="en-US" sz="3200" dirty="0">
                <a:latin typeface="Calibri "/>
                <a:ea typeface="Calibri" panose="020F0502020204030204" pitchFamily="34" charset="0"/>
                <a:cs typeface="Times New Roman" panose="02020603050405020304" pitchFamily="18" charset="0"/>
              </a:rPr>
              <a:t> </a:t>
            </a:r>
            <a:r>
              <a:rPr lang="en-US" altLang="en-US" sz="3200" dirty="0" err="1">
                <a:latin typeface="Calibri "/>
                <a:ea typeface="Calibri" panose="020F0502020204030204" pitchFamily="34" charset="0"/>
                <a:cs typeface="Times New Roman" panose="02020603050405020304" pitchFamily="18" charset="0"/>
              </a:rPr>
              <a:t>nào</a:t>
            </a:r>
            <a:r>
              <a:rPr lang="en-US" altLang="en-US" sz="3200" dirty="0">
                <a:latin typeface="Calibri "/>
                <a:ea typeface="Calibri" panose="020F0502020204030204" pitchFamily="34" charset="0"/>
                <a:cs typeface="Times New Roman" panose="02020603050405020304" pitchFamily="18" charset="0"/>
              </a:rPr>
              <a:t> </a:t>
            </a:r>
            <a:r>
              <a:rPr lang="en-US" altLang="en-US" sz="3200" dirty="0" err="1">
                <a:latin typeface="Calibri "/>
                <a:ea typeface="Calibri" panose="020F0502020204030204" pitchFamily="34" charset="0"/>
                <a:cs typeface="Times New Roman" panose="02020603050405020304" pitchFamily="18" charset="0"/>
              </a:rPr>
              <a:t>có</a:t>
            </a:r>
            <a:r>
              <a:rPr lang="en-US" altLang="en-US" sz="3200" dirty="0">
                <a:latin typeface="Calibri "/>
                <a:ea typeface="Calibri" panose="020F0502020204030204" pitchFamily="34" charset="0"/>
                <a:cs typeface="Times New Roman" panose="02020603050405020304" pitchFamily="18" charset="0"/>
              </a:rPr>
              <a:t> </a:t>
            </a:r>
            <a:r>
              <a:rPr lang="en-US" altLang="en-US" sz="3200" dirty="0" err="1">
                <a:latin typeface="Calibri "/>
                <a:ea typeface="Calibri" panose="020F0502020204030204" pitchFamily="34" charset="0"/>
                <a:cs typeface="Times New Roman" panose="02020603050405020304" pitchFamily="18" charset="0"/>
              </a:rPr>
              <a:t>vai</a:t>
            </a:r>
            <a:r>
              <a:rPr lang="en-US" altLang="en-US" sz="3200" dirty="0">
                <a:latin typeface="Calibri "/>
                <a:ea typeface="Calibri" panose="020F0502020204030204" pitchFamily="34" charset="0"/>
                <a:cs typeface="Times New Roman" panose="02020603050405020304" pitchFamily="18" charset="0"/>
              </a:rPr>
              <a:t> </a:t>
            </a:r>
            <a:r>
              <a:rPr lang="en-US" altLang="en-US" sz="3200" dirty="0" err="1">
                <a:latin typeface="Calibri "/>
                <a:ea typeface="Calibri" panose="020F0502020204030204" pitchFamily="34" charset="0"/>
                <a:cs typeface="Times New Roman" panose="02020603050405020304" pitchFamily="18" charset="0"/>
              </a:rPr>
              <a:t>trò</a:t>
            </a:r>
            <a:r>
              <a:rPr lang="en-US" altLang="en-US" sz="3200" dirty="0">
                <a:latin typeface="Calibri "/>
                <a:ea typeface="Calibri" panose="020F0502020204030204" pitchFamily="34" charset="0"/>
                <a:cs typeface="Times New Roman" panose="02020603050405020304" pitchFamily="18" charset="0"/>
              </a:rPr>
              <a:t> </a:t>
            </a:r>
            <a:r>
              <a:rPr lang="en-US" altLang="en-US" sz="3200" dirty="0" err="1">
                <a:latin typeface="Calibri "/>
                <a:ea typeface="Calibri" panose="020F0502020204030204" pitchFamily="34" charset="0"/>
                <a:cs typeface="Times New Roman" panose="02020603050405020304" pitchFamily="18" charset="0"/>
              </a:rPr>
              <a:t>đảm</a:t>
            </a:r>
            <a:r>
              <a:rPr lang="en-US" altLang="en-US" sz="3200" dirty="0">
                <a:latin typeface="Calibri "/>
                <a:ea typeface="Calibri" panose="020F0502020204030204" pitchFamily="34" charset="0"/>
                <a:cs typeface="Times New Roman" panose="02020603050405020304" pitchFamily="18" charset="0"/>
              </a:rPr>
              <a:t> </a:t>
            </a:r>
            <a:r>
              <a:rPr lang="en-US" altLang="en-US" sz="3200" dirty="0" err="1">
                <a:latin typeface="Calibri "/>
                <a:ea typeface="Calibri" panose="020F0502020204030204" pitchFamily="34" charset="0"/>
                <a:cs typeface="Times New Roman" panose="02020603050405020304" pitchFamily="18" charset="0"/>
              </a:rPr>
              <a:t>bảo</a:t>
            </a:r>
            <a:r>
              <a:rPr lang="en-US" altLang="en-US" sz="3200" dirty="0">
                <a:latin typeface="Calibri "/>
                <a:ea typeface="Calibri" panose="020F0502020204030204" pitchFamily="34" charset="0"/>
                <a:cs typeface="Times New Roman" panose="02020603050405020304" pitchFamily="18" charset="0"/>
              </a:rPr>
              <a:t> </a:t>
            </a:r>
            <a:r>
              <a:rPr lang="en-US" altLang="en-US" sz="3200" dirty="0" err="1">
                <a:latin typeface="Calibri "/>
                <a:ea typeface="Calibri" panose="020F0502020204030204" pitchFamily="34" charset="0"/>
                <a:cs typeface="Times New Roman" panose="02020603050405020304" pitchFamily="18" charset="0"/>
              </a:rPr>
              <a:t>sự</a:t>
            </a:r>
            <a:r>
              <a:rPr lang="en-US" altLang="en-US" sz="3200" dirty="0">
                <a:latin typeface="Calibri "/>
                <a:ea typeface="Calibri" panose="020F0502020204030204" pitchFamily="34" charset="0"/>
                <a:cs typeface="Times New Roman" panose="02020603050405020304" pitchFamily="18" charset="0"/>
              </a:rPr>
              <a:t> </a:t>
            </a:r>
            <a:r>
              <a:rPr lang="en-US" altLang="en-US" sz="3200" dirty="0" err="1">
                <a:latin typeface="Calibri "/>
                <a:ea typeface="Calibri" panose="020F0502020204030204" pitchFamily="34" charset="0"/>
                <a:cs typeface="Times New Roman" panose="02020603050405020304" pitchFamily="18" charset="0"/>
              </a:rPr>
              <a:t>tuần</a:t>
            </a:r>
            <a:r>
              <a:rPr lang="en-US" altLang="en-US" sz="3200" dirty="0">
                <a:latin typeface="Calibri "/>
                <a:ea typeface="Calibri" panose="020F0502020204030204" pitchFamily="34" charset="0"/>
                <a:cs typeface="Times New Roman" panose="02020603050405020304" pitchFamily="18" charset="0"/>
              </a:rPr>
              <a:t> </a:t>
            </a:r>
            <a:r>
              <a:rPr lang="en-US" altLang="en-US" sz="3200" dirty="0" err="1">
                <a:latin typeface="Calibri "/>
                <a:ea typeface="Calibri" panose="020F0502020204030204" pitchFamily="34" charset="0"/>
                <a:cs typeface="Times New Roman" panose="02020603050405020304" pitchFamily="18" charset="0"/>
              </a:rPr>
              <a:t>hoàn</a:t>
            </a:r>
            <a:r>
              <a:rPr lang="en-US" altLang="en-US" sz="3200" dirty="0">
                <a:latin typeface="Calibri "/>
                <a:ea typeface="Calibri" panose="020F0502020204030204" pitchFamily="34" charset="0"/>
                <a:cs typeface="Times New Roman" panose="02020603050405020304" pitchFamily="18" charset="0"/>
              </a:rPr>
              <a:t> </a:t>
            </a:r>
            <a:r>
              <a:rPr lang="en-US" altLang="en-US" sz="3200" dirty="0" err="1">
                <a:latin typeface="Calibri "/>
                <a:ea typeface="Calibri" panose="020F0502020204030204" pitchFamily="34" charset="0"/>
                <a:cs typeface="Times New Roman" panose="02020603050405020304" pitchFamily="18" charset="0"/>
              </a:rPr>
              <a:t>của</a:t>
            </a:r>
            <a:r>
              <a:rPr lang="en-US" altLang="en-US" sz="3200" dirty="0">
                <a:latin typeface="Calibri "/>
                <a:ea typeface="Calibri" panose="020F0502020204030204" pitchFamily="34" charset="0"/>
                <a:cs typeface="Times New Roman" panose="02020603050405020304" pitchFamily="18" charset="0"/>
              </a:rPr>
              <a:t> </a:t>
            </a:r>
            <a:r>
              <a:rPr lang="en-US" altLang="en-US" sz="3200" dirty="0" err="1">
                <a:latin typeface="Calibri "/>
                <a:ea typeface="Calibri" panose="020F0502020204030204" pitchFamily="34" charset="0"/>
                <a:cs typeface="Times New Roman" panose="02020603050405020304" pitchFamily="18" charset="0"/>
              </a:rPr>
              <a:t>chu</a:t>
            </a:r>
            <a:r>
              <a:rPr lang="en-US" altLang="en-US" sz="3200" dirty="0">
                <a:latin typeface="Calibri "/>
                <a:ea typeface="Calibri" panose="020F0502020204030204" pitchFamily="34" charset="0"/>
                <a:cs typeface="Times New Roman" panose="02020603050405020304" pitchFamily="18" charset="0"/>
              </a:rPr>
              <a:t> </a:t>
            </a:r>
            <a:r>
              <a:rPr lang="en-US" altLang="en-US" sz="3200" dirty="0" err="1">
                <a:latin typeface="Calibri "/>
                <a:ea typeface="Calibri" panose="020F0502020204030204" pitchFamily="34" charset="0"/>
                <a:cs typeface="Times New Roman" panose="02020603050405020304" pitchFamily="18" charset="0"/>
              </a:rPr>
              <a:t>trình</a:t>
            </a:r>
            <a:r>
              <a:rPr lang="en-US" altLang="en-US" sz="3200" dirty="0">
                <a:latin typeface="Calibri "/>
                <a:ea typeface="Calibri" panose="020F0502020204030204" pitchFamily="34" charset="0"/>
                <a:cs typeface="Times New Roman" panose="02020603050405020304" pitchFamily="18" charset="0"/>
              </a:rPr>
              <a:t> </a:t>
            </a:r>
            <a:r>
              <a:rPr lang="en-US" altLang="en-US" sz="3200" dirty="0" err="1">
                <a:latin typeface="Calibri "/>
                <a:ea typeface="Calibri" panose="020F0502020204030204" pitchFamily="34" charset="0"/>
                <a:cs typeface="Times New Roman" panose="02020603050405020304" pitchFamily="18" charset="0"/>
              </a:rPr>
              <a:t>vật</a:t>
            </a:r>
            <a:r>
              <a:rPr lang="en-US" altLang="en-US" sz="3200" dirty="0">
                <a:latin typeface="Calibri "/>
                <a:ea typeface="Calibri" panose="020F0502020204030204" pitchFamily="34" charset="0"/>
                <a:cs typeface="Times New Roman" panose="02020603050405020304" pitchFamily="18" charset="0"/>
              </a:rPr>
              <a:t> </a:t>
            </a:r>
            <a:r>
              <a:rPr lang="en-US" altLang="en-US" sz="3200" dirty="0" err="1">
                <a:latin typeface="Calibri "/>
                <a:ea typeface="Calibri" panose="020F0502020204030204" pitchFamily="34" charset="0"/>
                <a:cs typeface="Times New Roman" panose="02020603050405020304" pitchFamily="18" charset="0"/>
              </a:rPr>
              <a:t>chất</a:t>
            </a:r>
            <a:r>
              <a:rPr lang="en-US" altLang="en-US" sz="3200" dirty="0">
                <a:latin typeface="Calibri "/>
                <a:ea typeface="Calibri" panose="020F0502020204030204" pitchFamily="34" charset="0"/>
                <a:cs typeface="Times New Roman" panose="02020603050405020304" pitchFamily="18" charset="0"/>
              </a:rPr>
              <a:t>, </a:t>
            </a:r>
          </a:p>
          <a:p>
            <a:pPr algn="just">
              <a:lnSpc>
                <a:spcPct val="150000"/>
              </a:lnSpc>
              <a:spcBef>
                <a:spcPct val="0"/>
              </a:spcBef>
              <a:buFontTx/>
              <a:buNone/>
            </a:pPr>
            <a:r>
              <a:rPr lang="en-US" altLang="en-US" sz="3200" dirty="0" err="1">
                <a:latin typeface="Calibri "/>
                <a:ea typeface="Calibri" panose="020F0502020204030204" pitchFamily="34" charset="0"/>
                <a:cs typeface="Times New Roman" panose="02020603050405020304" pitchFamily="18" charset="0"/>
              </a:rPr>
              <a:t>làm</a:t>
            </a:r>
            <a:r>
              <a:rPr lang="en-US" altLang="en-US" sz="3200" dirty="0">
                <a:latin typeface="Calibri "/>
                <a:ea typeface="Calibri" panose="020F0502020204030204" pitchFamily="34" charset="0"/>
                <a:cs typeface="Times New Roman" panose="02020603050405020304" pitchFamily="18" charset="0"/>
              </a:rPr>
              <a:t> </a:t>
            </a:r>
            <a:r>
              <a:rPr lang="en-US" altLang="en-US" sz="3200" dirty="0" err="1">
                <a:latin typeface="Calibri "/>
                <a:ea typeface="Calibri" panose="020F0502020204030204" pitchFamily="34" charset="0"/>
                <a:cs typeface="Times New Roman" panose="02020603050405020304" pitchFamily="18" charset="0"/>
              </a:rPr>
              <a:t>sạch</a:t>
            </a:r>
            <a:r>
              <a:rPr lang="en-US" altLang="en-US" sz="3200" dirty="0">
                <a:latin typeface="Calibri "/>
                <a:ea typeface="Calibri" panose="020F0502020204030204" pitchFamily="34" charset="0"/>
                <a:cs typeface="Times New Roman" panose="02020603050405020304" pitchFamily="18" charset="0"/>
              </a:rPr>
              <a:t> </a:t>
            </a:r>
            <a:r>
              <a:rPr lang="en-US" altLang="en-US" sz="3200" dirty="0" err="1">
                <a:latin typeface="Calibri "/>
                <a:ea typeface="Calibri" panose="020F0502020204030204" pitchFamily="34" charset="0"/>
                <a:cs typeface="Times New Roman" panose="02020603050405020304" pitchFamily="18" charset="0"/>
              </a:rPr>
              <a:t>môi</a:t>
            </a:r>
            <a:r>
              <a:rPr lang="en-US" altLang="en-US" sz="3200" dirty="0">
                <a:latin typeface="Calibri "/>
                <a:ea typeface="Calibri" panose="020F0502020204030204" pitchFamily="34" charset="0"/>
                <a:cs typeface="Times New Roman" panose="02020603050405020304" pitchFamily="18" charset="0"/>
              </a:rPr>
              <a:t> </a:t>
            </a:r>
            <a:r>
              <a:rPr lang="en-US" altLang="en-US" sz="3200" dirty="0" err="1">
                <a:latin typeface="Calibri "/>
                <a:ea typeface="Calibri" panose="020F0502020204030204" pitchFamily="34" charset="0"/>
                <a:cs typeface="Times New Roman" panose="02020603050405020304" pitchFamily="18" charset="0"/>
              </a:rPr>
              <a:t>trường</a:t>
            </a:r>
            <a:r>
              <a:rPr lang="en-US" altLang="en-US" sz="3200" dirty="0">
                <a:latin typeface="Calibri "/>
                <a:ea typeface="Calibri" panose="020F0502020204030204" pitchFamily="34" charset="0"/>
                <a:cs typeface="Times New Roman" panose="02020603050405020304" pitchFamily="18" charset="0"/>
              </a:rPr>
              <a:t> </a:t>
            </a:r>
            <a:r>
              <a:rPr lang="en-US" altLang="en-US" sz="3200" dirty="0" err="1">
                <a:latin typeface="Calibri "/>
                <a:ea typeface="Calibri" panose="020F0502020204030204" pitchFamily="34" charset="0"/>
                <a:cs typeface="Times New Roman" panose="02020603050405020304" pitchFamily="18" charset="0"/>
              </a:rPr>
              <a:t>nước</a:t>
            </a:r>
            <a:r>
              <a:rPr lang="en-US" altLang="en-US" sz="3200" dirty="0">
                <a:latin typeface="Calibri "/>
                <a:ea typeface="Calibri" panose="020F0502020204030204" pitchFamily="34" charset="0"/>
                <a:cs typeface="Times New Roman" panose="02020603050405020304" pitchFamily="18" charset="0"/>
              </a:rPr>
              <a:t> </a:t>
            </a:r>
            <a:r>
              <a:rPr lang="en-US" altLang="en-US" sz="3200" dirty="0" err="1">
                <a:latin typeface="Calibri "/>
                <a:ea typeface="Calibri" panose="020F0502020204030204" pitchFamily="34" charset="0"/>
                <a:cs typeface="Times New Roman" panose="02020603050405020304" pitchFamily="18" charset="0"/>
              </a:rPr>
              <a:t>và</a:t>
            </a:r>
            <a:r>
              <a:rPr lang="en-US" altLang="en-US" sz="3200" dirty="0">
                <a:latin typeface="Calibri "/>
                <a:ea typeface="Calibri" panose="020F0502020204030204" pitchFamily="34" charset="0"/>
                <a:cs typeface="Times New Roman" panose="02020603050405020304" pitchFamily="18" charset="0"/>
              </a:rPr>
              <a:t> </a:t>
            </a:r>
            <a:r>
              <a:rPr lang="en-US" altLang="en-US" sz="3200" dirty="0" err="1">
                <a:latin typeface="Calibri "/>
                <a:ea typeface="Calibri" panose="020F0502020204030204" pitchFamily="34" charset="0"/>
                <a:cs typeface="Times New Roman" panose="02020603050405020304" pitchFamily="18" charset="0"/>
              </a:rPr>
              <a:t>tạo</a:t>
            </a:r>
            <a:r>
              <a:rPr lang="en-US" altLang="en-US" sz="3200" dirty="0">
                <a:latin typeface="Calibri "/>
                <a:ea typeface="Calibri" panose="020F0502020204030204" pitchFamily="34" charset="0"/>
                <a:cs typeface="Times New Roman" panose="02020603050405020304" pitchFamily="18" charset="0"/>
              </a:rPr>
              <a:t> </a:t>
            </a:r>
            <a:r>
              <a:rPr lang="en-US" altLang="en-US" sz="3200" dirty="0" err="1">
                <a:latin typeface="Calibri "/>
                <a:ea typeface="Calibri" panose="020F0502020204030204" pitchFamily="34" charset="0"/>
                <a:cs typeface="Times New Roman" panose="02020603050405020304" pitchFamily="18" charset="0"/>
              </a:rPr>
              <a:t>ra</a:t>
            </a:r>
            <a:r>
              <a:rPr lang="en-US" altLang="en-US" sz="3200" dirty="0">
                <a:latin typeface="Calibri "/>
                <a:ea typeface="Calibri" panose="020F0502020204030204" pitchFamily="34" charset="0"/>
                <a:cs typeface="Times New Roman" panose="02020603050405020304" pitchFamily="18" charset="0"/>
              </a:rPr>
              <a:t> </a:t>
            </a:r>
            <a:r>
              <a:rPr lang="en-US" altLang="en-US" sz="3200" dirty="0" err="1">
                <a:latin typeface="Calibri "/>
                <a:ea typeface="Calibri" panose="020F0502020204030204" pitchFamily="34" charset="0"/>
                <a:cs typeface="Times New Roman" panose="02020603050405020304" pitchFamily="18" charset="0"/>
              </a:rPr>
              <a:t>các</a:t>
            </a:r>
            <a:r>
              <a:rPr lang="en-US" altLang="en-US" sz="3200" dirty="0">
                <a:latin typeface="Calibri "/>
                <a:ea typeface="Calibri" panose="020F0502020204030204" pitchFamily="34" charset="0"/>
                <a:cs typeface="Times New Roman" panose="02020603050405020304" pitchFamily="18" charset="0"/>
              </a:rPr>
              <a:t> </a:t>
            </a:r>
            <a:r>
              <a:rPr lang="en-US" altLang="en-US" sz="3200" dirty="0" err="1">
                <a:latin typeface="Calibri "/>
                <a:ea typeface="Calibri" panose="020F0502020204030204" pitchFamily="34" charset="0"/>
                <a:cs typeface="Times New Roman" panose="02020603050405020304" pitchFamily="18" charset="0"/>
              </a:rPr>
              <a:t>mỏ</a:t>
            </a:r>
            <a:r>
              <a:rPr lang="en-US" altLang="en-US" sz="3200" dirty="0">
                <a:latin typeface="Calibri "/>
                <a:ea typeface="Calibri" panose="020F0502020204030204" pitchFamily="34" charset="0"/>
                <a:cs typeface="Times New Roman" panose="02020603050405020304" pitchFamily="18" charset="0"/>
              </a:rPr>
              <a:t> </a:t>
            </a:r>
            <a:r>
              <a:rPr lang="en-US" altLang="en-US" sz="3200" dirty="0" err="1">
                <a:latin typeface="Calibri "/>
                <a:ea typeface="Calibri" panose="020F0502020204030204" pitchFamily="34" charset="0"/>
                <a:cs typeface="Times New Roman" panose="02020603050405020304" pitchFamily="18" charset="0"/>
              </a:rPr>
              <a:t>quặng</a:t>
            </a:r>
            <a:r>
              <a:rPr lang="en-US" altLang="en-US" sz="3200" dirty="0">
                <a:latin typeface="Calibri "/>
                <a:ea typeface="Calibri" panose="020F0502020204030204" pitchFamily="34" charset="0"/>
                <a:cs typeface="Times New Roman" panose="02020603050405020304" pitchFamily="18" charset="0"/>
              </a:rPr>
              <a:t>?</a:t>
            </a:r>
          </a:p>
          <a:p>
            <a:pPr algn="just">
              <a:lnSpc>
                <a:spcPct val="150000"/>
              </a:lnSpc>
              <a:spcBef>
                <a:spcPct val="0"/>
              </a:spcBef>
              <a:buFontTx/>
              <a:buNone/>
            </a:pPr>
            <a:r>
              <a:rPr lang="en-US" altLang="en-US" sz="3200" b="1" dirty="0" err="1">
                <a:latin typeface="Calibri "/>
                <a:ea typeface="Calibri" panose="020F0502020204030204" pitchFamily="34" charset="0"/>
                <a:cs typeface="Times New Roman" panose="02020603050405020304" pitchFamily="18" charset="0"/>
              </a:rPr>
              <a:t>Câu</a:t>
            </a:r>
            <a:r>
              <a:rPr lang="en-US" altLang="en-US" sz="3200" b="1" dirty="0">
                <a:latin typeface="Calibri "/>
                <a:ea typeface="Calibri" panose="020F0502020204030204" pitchFamily="34" charset="0"/>
                <a:cs typeface="Times New Roman" panose="02020603050405020304" pitchFamily="18" charset="0"/>
              </a:rPr>
              <a:t> 9.</a:t>
            </a:r>
            <a:r>
              <a:rPr lang="en-US" altLang="en-US" sz="3200" dirty="0">
                <a:latin typeface="Calibri "/>
                <a:ea typeface="Calibri" panose="020F0502020204030204" pitchFamily="34" charset="0"/>
                <a:cs typeface="Times New Roman" panose="02020603050405020304" pitchFamily="18" charset="0"/>
              </a:rPr>
              <a:t> </a:t>
            </a:r>
            <a:r>
              <a:rPr lang="en-US" altLang="en-US" sz="3200" dirty="0" err="1">
                <a:latin typeface="Calibri "/>
                <a:ea typeface="Calibri" panose="020F0502020204030204" pitchFamily="34" charset="0"/>
                <a:cs typeface="Times New Roman" panose="02020603050405020304" pitchFamily="18" charset="0"/>
              </a:rPr>
              <a:t>Quá</a:t>
            </a:r>
            <a:r>
              <a:rPr lang="en-US" altLang="en-US" sz="3200" dirty="0">
                <a:latin typeface="Calibri "/>
                <a:ea typeface="Calibri" panose="020F0502020204030204" pitchFamily="34" charset="0"/>
                <a:cs typeface="Times New Roman" panose="02020603050405020304" pitchFamily="18" charset="0"/>
              </a:rPr>
              <a:t> </a:t>
            </a:r>
            <a:r>
              <a:rPr lang="en-US" altLang="en-US" sz="3200" dirty="0" err="1">
                <a:latin typeface="Calibri "/>
                <a:ea typeface="Calibri" panose="020F0502020204030204" pitchFamily="34" charset="0"/>
                <a:cs typeface="Times New Roman" panose="02020603050405020304" pitchFamily="18" charset="0"/>
              </a:rPr>
              <a:t>trình</a:t>
            </a:r>
            <a:r>
              <a:rPr lang="en-US" altLang="en-US" sz="3200" dirty="0">
                <a:latin typeface="Calibri "/>
                <a:ea typeface="Calibri" panose="020F0502020204030204" pitchFamily="34" charset="0"/>
                <a:cs typeface="Times New Roman" panose="02020603050405020304" pitchFamily="18" charset="0"/>
              </a:rPr>
              <a:t> </a:t>
            </a:r>
            <a:r>
              <a:rPr lang="en-US" altLang="en-US" sz="3200" dirty="0" err="1">
                <a:latin typeface="Calibri "/>
                <a:ea typeface="Calibri" panose="020F0502020204030204" pitchFamily="34" charset="0"/>
                <a:cs typeface="Times New Roman" panose="02020603050405020304" pitchFamily="18" charset="0"/>
              </a:rPr>
              <a:t>nào</a:t>
            </a:r>
            <a:r>
              <a:rPr lang="en-US" altLang="en-US" sz="3200" dirty="0">
                <a:latin typeface="Calibri "/>
                <a:ea typeface="Calibri" panose="020F0502020204030204" pitchFamily="34" charset="0"/>
                <a:cs typeface="Times New Roman" panose="02020603050405020304" pitchFamily="18" charset="0"/>
              </a:rPr>
              <a:t> </a:t>
            </a:r>
            <a:r>
              <a:rPr lang="en-US" altLang="en-US" sz="3200" dirty="0" err="1">
                <a:latin typeface="Calibri "/>
                <a:ea typeface="Calibri" panose="020F0502020204030204" pitchFamily="34" charset="0"/>
                <a:cs typeface="Times New Roman" panose="02020603050405020304" pitchFamily="18" charset="0"/>
              </a:rPr>
              <a:t>tạo</a:t>
            </a:r>
            <a:r>
              <a:rPr lang="en-US" altLang="en-US" sz="3200" dirty="0">
                <a:latin typeface="Calibri "/>
                <a:ea typeface="Calibri" panose="020F0502020204030204" pitchFamily="34" charset="0"/>
                <a:cs typeface="Times New Roman" panose="02020603050405020304" pitchFamily="18" charset="0"/>
              </a:rPr>
              <a:t> </a:t>
            </a:r>
            <a:r>
              <a:rPr lang="en-US" altLang="en-US" sz="3200" dirty="0" err="1">
                <a:latin typeface="Calibri "/>
                <a:ea typeface="Calibri" panose="020F0502020204030204" pitchFamily="34" charset="0"/>
                <a:cs typeface="Times New Roman" panose="02020603050405020304" pitchFamily="18" charset="0"/>
              </a:rPr>
              <a:t>nên</a:t>
            </a:r>
            <a:r>
              <a:rPr lang="en-US" altLang="en-US" sz="3200" dirty="0">
                <a:latin typeface="Calibri "/>
                <a:ea typeface="Calibri" panose="020F0502020204030204" pitchFamily="34" charset="0"/>
                <a:cs typeface="Times New Roman" panose="02020603050405020304" pitchFamily="18" charset="0"/>
              </a:rPr>
              <a:t> </a:t>
            </a:r>
            <a:r>
              <a:rPr lang="en-US" altLang="en-US" sz="3200" dirty="0" err="1">
                <a:latin typeface="Calibri "/>
                <a:ea typeface="Calibri" panose="020F0502020204030204" pitchFamily="34" charset="0"/>
                <a:cs typeface="Times New Roman" panose="02020603050405020304" pitchFamily="18" charset="0"/>
              </a:rPr>
              <a:t>lượng</a:t>
            </a:r>
            <a:r>
              <a:rPr lang="en-US" altLang="en-US" sz="3200" dirty="0">
                <a:latin typeface="Calibri "/>
                <a:ea typeface="Calibri" panose="020F0502020204030204" pitchFamily="34" charset="0"/>
                <a:cs typeface="Times New Roman" panose="02020603050405020304" pitchFamily="18" charset="0"/>
              </a:rPr>
              <a:t> </a:t>
            </a:r>
            <a:r>
              <a:rPr lang="en-US" altLang="en-US" sz="3200" dirty="0" err="1">
                <a:latin typeface="Calibri "/>
                <a:ea typeface="Calibri" panose="020F0502020204030204" pitchFamily="34" charset="0"/>
                <a:cs typeface="Times New Roman" panose="02020603050405020304" pitchFamily="18" charset="0"/>
              </a:rPr>
              <a:t>sinh</a:t>
            </a:r>
            <a:r>
              <a:rPr lang="en-US" altLang="en-US" sz="3200" dirty="0">
                <a:latin typeface="Calibri "/>
                <a:ea typeface="Calibri" panose="020F0502020204030204" pitchFamily="34" charset="0"/>
                <a:cs typeface="Times New Roman" panose="02020603050405020304" pitchFamily="18" charset="0"/>
              </a:rPr>
              <a:t> </a:t>
            </a:r>
            <a:r>
              <a:rPr lang="en-US" altLang="en-US" sz="3200" dirty="0" err="1">
                <a:latin typeface="Calibri "/>
                <a:ea typeface="Calibri" panose="020F0502020204030204" pitchFamily="34" charset="0"/>
                <a:cs typeface="Times New Roman" panose="02020603050405020304" pitchFamily="18" charset="0"/>
              </a:rPr>
              <a:t>khối</a:t>
            </a:r>
            <a:r>
              <a:rPr lang="en-US" altLang="en-US" sz="3200" dirty="0">
                <a:latin typeface="Calibri "/>
                <a:ea typeface="Calibri" panose="020F0502020204030204" pitchFamily="34" charset="0"/>
                <a:cs typeface="Times New Roman" panose="02020603050405020304" pitchFamily="18" charset="0"/>
              </a:rPr>
              <a:t> </a:t>
            </a:r>
            <a:r>
              <a:rPr lang="en-US" altLang="en-US" sz="3200" dirty="0" err="1">
                <a:latin typeface="Calibri "/>
                <a:ea typeface="Calibri" panose="020F0502020204030204" pitchFamily="34" charset="0"/>
                <a:cs typeface="Times New Roman" panose="02020603050405020304" pitchFamily="18" charset="0"/>
              </a:rPr>
              <a:t>lớn</a:t>
            </a:r>
            <a:r>
              <a:rPr lang="en-US" altLang="en-US" sz="3200" dirty="0">
                <a:latin typeface="Calibri "/>
                <a:ea typeface="Calibri" panose="020F0502020204030204" pitchFamily="34" charset="0"/>
                <a:cs typeface="Times New Roman" panose="02020603050405020304" pitchFamily="18" charset="0"/>
              </a:rPr>
              <a:t>, </a:t>
            </a:r>
            <a:r>
              <a:rPr lang="en-US" altLang="en-US" sz="3200" dirty="0" err="1">
                <a:latin typeface="Calibri "/>
                <a:ea typeface="Calibri" panose="020F0502020204030204" pitchFamily="34" charset="0"/>
                <a:cs typeface="Times New Roman" panose="02020603050405020304" pitchFamily="18" charset="0"/>
              </a:rPr>
              <a:t>góp</a:t>
            </a:r>
            <a:r>
              <a:rPr lang="en-US" altLang="en-US" sz="3200" dirty="0">
                <a:latin typeface="Calibri "/>
                <a:ea typeface="Calibri" panose="020F0502020204030204" pitchFamily="34" charset="0"/>
                <a:cs typeface="Times New Roman" panose="02020603050405020304" pitchFamily="18" charset="0"/>
              </a:rPr>
              <a:t> </a:t>
            </a:r>
            <a:r>
              <a:rPr lang="en-US" altLang="en-US" sz="3200" dirty="0" err="1">
                <a:latin typeface="Calibri "/>
                <a:ea typeface="Calibri" panose="020F0502020204030204" pitchFamily="34" charset="0"/>
                <a:cs typeface="Times New Roman" panose="02020603050405020304" pitchFamily="18" charset="0"/>
              </a:rPr>
              <a:t>phần</a:t>
            </a:r>
            <a:r>
              <a:rPr lang="en-US" altLang="en-US" sz="3200" dirty="0">
                <a:latin typeface="Calibri "/>
                <a:ea typeface="Calibri" panose="020F0502020204030204" pitchFamily="34" charset="0"/>
                <a:cs typeface="Times New Roman" panose="02020603050405020304" pitchFamily="18" charset="0"/>
              </a:rPr>
              <a:t> </a:t>
            </a:r>
            <a:r>
              <a:rPr lang="en-US" altLang="en-US" sz="3200" dirty="0" err="1">
                <a:latin typeface="Calibri "/>
                <a:ea typeface="Calibri" panose="020F0502020204030204" pitchFamily="34" charset="0"/>
                <a:cs typeface="Times New Roman" panose="02020603050405020304" pitchFamily="18" charset="0"/>
              </a:rPr>
              <a:t>điều</a:t>
            </a:r>
            <a:r>
              <a:rPr lang="en-US" altLang="en-US" sz="3200" dirty="0">
                <a:latin typeface="Calibri "/>
                <a:ea typeface="Calibri" panose="020F0502020204030204" pitchFamily="34" charset="0"/>
                <a:cs typeface="Times New Roman" panose="02020603050405020304" pitchFamily="18" charset="0"/>
              </a:rPr>
              <a:t> </a:t>
            </a:r>
            <a:r>
              <a:rPr lang="en-US" altLang="en-US" sz="3200" dirty="0" err="1">
                <a:latin typeface="Calibri "/>
                <a:ea typeface="Calibri" panose="020F0502020204030204" pitchFamily="34" charset="0"/>
                <a:cs typeface="Times New Roman" panose="02020603050405020304" pitchFamily="18" charset="0"/>
              </a:rPr>
              <a:t>hòa</a:t>
            </a:r>
            <a:r>
              <a:rPr lang="en-US" altLang="en-US" sz="3200" dirty="0">
                <a:latin typeface="Calibri "/>
                <a:ea typeface="Calibri" panose="020F0502020204030204" pitchFamily="34" charset="0"/>
                <a:cs typeface="Times New Roman" panose="02020603050405020304" pitchFamily="18" charset="0"/>
              </a:rPr>
              <a:t> </a:t>
            </a:r>
            <a:r>
              <a:rPr lang="en-US" altLang="en-US" sz="3200" dirty="0" err="1">
                <a:latin typeface="Calibri "/>
                <a:ea typeface="Calibri" panose="020F0502020204030204" pitchFamily="34" charset="0"/>
                <a:cs typeface="Times New Roman" panose="02020603050405020304" pitchFamily="18" charset="0"/>
              </a:rPr>
              <a:t>khí</a:t>
            </a:r>
            <a:r>
              <a:rPr lang="en-US" altLang="en-US" sz="3200" dirty="0">
                <a:latin typeface="Calibri "/>
                <a:ea typeface="Calibri" panose="020F0502020204030204" pitchFamily="34" charset="0"/>
                <a:cs typeface="Times New Roman" panose="02020603050405020304" pitchFamily="18" charset="0"/>
              </a:rPr>
              <a:t> </a:t>
            </a:r>
            <a:r>
              <a:rPr lang="en-US" altLang="en-US" sz="3200" dirty="0" err="1">
                <a:latin typeface="Calibri "/>
                <a:ea typeface="Calibri" panose="020F0502020204030204" pitchFamily="34" charset="0"/>
                <a:cs typeface="Times New Roman" panose="02020603050405020304" pitchFamily="18" charset="0"/>
              </a:rPr>
              <a:t>quyển</a:t>
            </a:r>
            <a:r>
              <a:rPr lang="en-US" altLang="en-US" sz="3200" dirty="0">
                <a:latin typeface="Calibri "/>
                <a:ea typeface="Calibri" panose="020F0502020204030204" pitchFamily="34" charset="0"/>
                <a:cs typeface="Times New Roman" panose="02020603050405020304" pitchFamily="18" charset="0"/>
              </a:rPr>
              <a:t> </a:t>
            </a:r>
            <a:r>
              <a:rPr lang="en-US" altLang="en-US" sz="3200" dirty="0" err="1">
                <a:latin typeface="Calibri "/>
                <a:ea typeface="Calibri" panose="020F0502020204030204" pitchFamily="34" charset="0"/>
                <a:cs typeface="Times New Roman" panose="02020603050405020304" pitchFamily="18" charset="0"/>
              </a:rPr>
              <a:t>và</a:t>
            </a:r>
            <a:r>
              <a:rPr lang="en-US" altLang="en-US" sz="3200" dirty="0">
                <a:latin typeface="Calibri "/>
                <a:ea typeface="Calibri" panose="020F0502020204030204" pitchFamily="34" charset="0"/>
                <a:cs typeface="Times New Roman" panose="02020603050405020304" pitchFamily="18" charset="0"/>
              </a:rPr>
              <a:t> </a:t>
            </a:r>
            <a:r>
              <a:rPr lang="en-US" altLang="en-US" sz="3200" dirty="0" err="1">
                <a:latin typeface="Calibri "/>
                <a:ea typeface="Calibri" panose="020F0502020204030204" pitchFamily="34" charset="0"/>
                <a:cs typeface="Times New Roman" panose="02020603050405020304" pitchFamily="18" charset="0"/>
              </a:rPr>
              <a:t>làm</a:t>
            </a:r>
            <a:r>
              <a:rPr lang="en-US" altLang="en-US" sz="3200" dirty="0">
                <a:latin typeface="Calibri "/>
                <a:ea typeface="Calibri" panose="020F0502020204030204" pitchFamily="34" charset="0"/>
                <a:cs typeface="Times New Roman" panose="02020603050405020304" pitchFamily="18" charset="0"/>
              </a:rPr>
              <a:t> </a:t>
            </a:r>
            <a:r>
              <a:rPr lang="en-US" altLang="en-US" sz="3200" dirty="0" err="1">
                <a:latin typeface="Calibri "/>
                <a:ea typeface="Calibri" panose="020F0502020204030204" pitchFamily="34" charset="0"/>
                <a:cs typeface="Times New Roman" panose="02020603050405020304" pitchFamily="18" charset="0"/>
              </a:rPr>
              <a:t>giảm</a:t>
            </a:r>
            <a:r>
              <a:rPr lang="en-US" altLang="en-US" sz="3200" dirty="0">
                <a:latin typeface="Calibri "/>
                <a:ea typeface="Calibri" panose="020F0502020204030204" pitchFamily="34" charset="0"/>
                <a:cs typeface="Times New Roman" panose="02020603050405020304" pitchFamily="18" charset="0"/>
              </a:rPr>
              <a:t> ô </a:t>
            </a:r>
            <a:r>
              <a:rPr lang="en-US" altLang="en-US" sz="3200" dirty="0" err="1">
                <a:latin typeface="Calibri "/>
                <a:ea typeface="Calibri" panose="020F0502020204030204" pitchFamily="34" charset="0"/>
                <a:cs typeface="Times New Roman" panose="02020603050405020304" pitchFamily="18" charset="0"/>
              </a:rPr>
              <a:t>nhiễm</a:t>
            </a:r>
            <a:r>
              <a:rPr lang="en-US" altLang="en-US" sz="3200" dirty="0">
                <a:latin typeface="Calibri "/>
                <a:ea typeface="Calibri" panose="020F0502020204030204" pitchFamily="34" charset="0"/>
                <a:cs typeface="Times New Roman" panose="02020603050405020304" pitchFamily="18" charset="0"/>
              </a:rPr>
              <a:t> </a:t>
            </a:r>
            <a:r>
              <a:rPr lang="en-US" altLang="en-US" sz="3200" dirty="0" err="1">
                <a:latin typeface="Calibri "/>
                <a:ea typeface="Calibri" panose="020F0502020204030204" pitchFamily="34" charset="0"/>
                <a:cs typeface="Times New Roman" panose="02020603050405020304" pitchFamily="18" charset="0"/>
              </a:rPr>
              <a:t>môi</a:t>
            </a:r>
            <a:r>
              <a:rPr lang="en-US" altLang="en-US" sz="3200" dirty="0">
                <a:latin typeface="Calibri "/>
                <a:ea typeface="Calibri" panose="020F0502020204030204" pitchFamily="34" charset="0"/>
                <a:cs typeface="Times New Roman" panose="02020603050405020304" pitchFamily="18" charset="0"/>
              </a:rPr>
              <a:t> </a:t>
            </a:r>
            <a:r>
              <a:rPr lang="en-US" altLang="en-US" sz="3200" dirty="0" err="1">
                <a:latin typeface="Calibri "/>
                <a:ea typeface="Calibri" panose="020F0502020204030204" pitchFamily="34" charset="0"/>
                <a:cs typeface="Times New Roman" panose="02020603050405020304" pitchFamily="18" charset="0"/>
              </a:rPr>
              <a:t>trường</a:t>
            </a:r>
            <a:r>
              <a:rPr lang="en-US" altLang="en-US" sz="3200" dirty="0">
                <a:latin typeface="Calibri "/>
                <a:ea typeface="Calibri" panose="020F0502020204030204" pitchFamily="34" charset="0"/>
                <a:cs typeface="Times New Roman" panose="02020603050405020304" pitchFamily="18" charset="0"/>
              </a:rPr>
              <a:t>?</a:t>
            </a:r>
          </a:p>
        </p:txBody>
      </p:sp>
      <p:sp>
        <p:nvSpPr>
          <p:cNvPr id="14" name="Title 1">
            <a:extLst>
              <a:ext uri="{FF2B5EF4-FFF2-40B4-BE49-F238E27FC236}">
                <a16:creationId xmlns:a16="http://schemas.microsoft.com/office/drawing/2014/main" id="{3D68A1CB-EE2C-472A-AFE6-982C1713AED0}"/>
              </a:ext>
            </a:extLst>
          </p:cNvPr>
          <p:cNvSpPr txBox="1">
            <a:spLocks/>
          </p:cNvSpPr>
          <p:nvPr/>
        </p:nvSpPr>
        <p:spPr bwMode="auto">
          <a:xfrm>
            <a:off x="304800" y="885003"/>
            <a:ext cx="149352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spcBef>
                <a:spcPct val="0"/>
              </a:spcBef>
              <a:buFontTx/>
              <a:buNone/>
            </a:pPr>
            <a:r>
              <a:rPr lang="en-US" altLang="en-US" sz="4200" dirty="0">
                <a:solidFill>
                  <a:srgbClr val="FF0000"/>
                </a:solidFill>
                <a:latin typeface="+mn-lt"/>
                <a:cs typeface="Times New Roman" panose="02020603050405020304" pitchFamily="18" charset="0"/>
              </a:rPr>
              <a:t>HS </a:t>
            </a:r>
            <a:r>
              <a:rPr lang="en-US" altLang="en-US" sz="4200" dirty="0" err="1">
                <a:solidFill>
                  <a:srgbClr val="FF0000"/>
                </a:solidFill>
                <a:latin typeface="+mn-lt"/>
                <a:cs typeface="Times New Roman" panose="02020603050405020304" pitchFamily="18" charset="0"/>
              </a:rPr>
              <a:t>vận</a:t>
            </a:r>
            <a:r>
              <a:rPr lang="en-US" altLang="en-US" sz="4200" dirty="0">
                <a:solidFill>
                  <a:srgbClr val="FF0000"/>
                </a:solidFill>
                <a:latin typeface="+mn-lt"/>
                <a:cs typeface="Times New Roman" panose="02020603050405020304" pitchFamily="18" charset="0"/>
              </a:rPr>
              <a:t> </a:t>
            </a:r>
            <a:r>
              <a:rPr lang="en-US" altLang="en-US" sz="4200" dirty="0" err="1">
                <a:solidFill>
                  <a:srgbClr val="FF0000"/>
                </a:solidFill>
                <a:latin typeface="+mn-lt"/>
                <a:cs typeface="Times New Roman" panose="02020603050405020304" pitchFamily="18" charset="0"/>
              </a:rPr>
              <a:t>dụng</a:t>
            </a:r>
            <a:r>
              <a:rPr lang="en-US" altLang="en-US" sz="4200" dirty="0">
                <a:solidFill>
                  <a:srgbClr val="FF0000"/>
                </a:solidFill>
                <a:latin typeface="+mn-lt"/>
                <a:cs typeface="Times New Roman" panose="02020603050405020304" pitchFamily="18" charset="0"/>
              </a:rPr>
              <a:t> </a:t>
            </a:r>
            <a:r>
              <a:rPr lang="en-US" altLang="en-US" sz="4200" dirty="0" err="1">
                <a:solidFill>
                  <a:srgbClr val="FF0000"/>
                </a:solidFill>
                <a:latin typeface="+mn-lt"/>
                <a:cs typeface="Times New Roman" panose="02020603050405020304" pitchFamily="18" charset="0"/>
              </a:rPr>
              <a:t>kĩ</a:t>
            </a:r>
            <a:r>
              <a:rPr lang="en-US" altLang="en-US" sz="4200" dirty="0">
                <a:solidFill>
                  <a:srgbClr val="FF0000"/>
                </a:solidFill>
                <a:latin typeface="+mn-lt"/>
                <a:cs typeface="Times New Roman" panose="02020603050405020304" pitchFamily="18" charset="0"/>
              </a:rPr>
              <a:t> </a:t>
            </a:r>
            <a:r>
              <a:rPr lang="en-US" altLang="en-US" sz="4200" dirty="0" err="1">
                <a:solidFill>
                  <a:srgbClr val="FF0000"/>
                </a:solidFill>
                <a:latin typeface="+mn-lt"/>
                <a:cs typeface="Times New Roman" panose="02020603050405020304" pitchFamily="18" charset="0"/>
              </a:rPr>
              <a:t>thuật</a:t>
            </a:r>
            <a:r>
              <a:rPr lang="en-US" altLang="en-US" sz="4200" dirty="0">
                <a:solidFill>
                  <a:srgbClr val="FF0000"/>
                </a:solidFill>
                <a:latin typeface="+mn-lt"/>
                <a:cs typeface="Times New Roman" panose="02020603050405020304" pitchFamily="18" charset="0"/>
              </a:rPr>
              <a:t> </a:t>
            </a:r>
            <a:r>
              <a:rPr lang="en-US" altLang="en-US" sz="4200" dirty="0" err="1">
                <a:solidFill>
                  <a:srgbClr val="FF0000"/>
                </a:solidFill>
                <a:latin typeface="+mn-lt"/>
                <a:cs typeface="Times New Roman" panose="02020603050405020304" pitchFamily="18" charset="0"/>
              </a:rPr>
              <a:t>tia</a:t>
            </a:r>
            <a:r>
              <a:rPr lang="en-US" altLang="en-US" sz="4200" dirty="0">
                <a:solidFill>
                  <a:srgbClr val="FF0000"/>
                </a:solidFill>
                <a:latin typeface="+mn-lt"/>
                <a:cs typeface="Times New Roman" panose="02020603050405020304" pitchFamily="18" charset="0"/>
              </a:rPr>
              <a:t> </a:t>
            </a:r>
            <a:r>
              <a:rPr lang="en-US" altLang="en-US" sz="4200" dirty="0" err="1">
                <a:solidFill>
                  <a:srgbClr val="FF0000"/>
                </a:solidFill>
                <a:latin typeface="+mn-lt"/>
                <a:cs typeface="Times New Roman" panose="02020603050405020304" pitchFamily="18" charset="0"/>
              </a:rPr>
              <a:t>chớp</a:t>
            </a:r>
            <a:r>
              <a:rPr lang="en-US" altLang="en-US" sz="4200" dirty="0">
                <a:solidFill>
                  <a:srgbClr val="FF0000"/>
                </a:solidFill>
                <a:latin typeface="+mn-lt"/>
                <a:cs typeface="Times New Roman" panose="02020603050405020304" pitchFamily="18" charset="0"/>
              </a:rPr>
              <a:t> </a:t>
            </a:r>
            <a:r>
              <a:rPr lang="en-US" altLang="en-US" sz="4200" dirty="0" err="1">
                <a:solidFill>
                  <a:srgbClr val="FF0000"/>
                </a:solidFill>
                <a:latin typeface="+mn-lt"/>
                <a:cs typeface="Times New Roman" panose="02020603050405020304" pitchFamily="18" charset="0"/>
              </a:rPr>
              <a:t>trả</a:t>
            </a:r>
            <a:r>
              <a:rPr lang="en-US" altLang="en-US" sz="4200" dirty="0">
                <a:solidFill>
                  <a:srgbClr val="FF0000"/>
                </a:solidFill>
                <a:latin typeface="+mn-lt"/>
                <a:cs typeface="Times New Roman" panose="02020603050405020304" pitchFamily="18" charset="0"/>
              </a:rPr>
              <a:t> </a:t>
            </a:r>
            <a:r>
              <a:rPr lang="en-US" altLang="en-US" sz="4200" dirty="0" err="1">
                <a:solidFill>
                  <a:srgbClr val="FF0000"/>
                </a:solidFill>
                <a:latin typeface="+mn-lt"/>
                <a:cs typeface="Times New Roman" panose="02020603050405020304" pitchFamily="18" charset="0"/>
              </a:rPr>
              <a:t>lời</a:t>
            </a:r>
            <a:r>
              <a:rPr lang="en-US" altLang="en-US" sz="4200" dirty="0">
                <a:solidFill>
                  <a:srgbClr val="FF0000"/>
                </a:solidFill>
                <a:latin typeface="+mn-lt"/>
                <a:cs typeface="Times New Roman" panose="02020603050405020304" pitchFamily="18" charset="0"/>
              </a:rPr>
              <a:t> 10 </a:t>
            </a:r>
            <a:r>
              <a:rPr lang="en-US" altLang="en-US" sz="4200" dirty="0" err="1">
                <a:solidFill>
                  <a:srgbClr val="FF0000"/>
                </a:solidFill>
                <a:latin typeface="+mn-lt"/>
                <a:cs typeface="Times New Roman" panose="02020603050405020304" pitchFamily="18" charset="0"/>
              </a:rPr>
              <a:t>câu</a:t>
            </a:r>
            <a:r>
              <a:rPr lang="en-US" altLang="en-US" sz="4200" dirty="0">
                <a:solidFill>
                  <a:srgbClr val="FF0000"/>
                </a:solidFill>
                <a:latin typeface="+mn-lt"/>
                <a:cs typeface="Times New Roman" panose="02020603050405020304" pitchFamily="18" charset="0"/>
              </a:rPr>
              <a:t> </a:t>
            </a:r>
            <a:r>
              <a:rPr lang="en-US" altLang="en-US" sz="4200" dirty="0" err="1">
                <a:solidFill>
                  <a:srgbClr val="FF0000"/>
                </a:solidFill>
                <a:latin typeface="+mn-lt"/>
                <a:cs typeface="Times New Roman" panose="02020603050405020304" pitchFamily="18" charset="0"/>
              </a:rPr>
              <a:t>hỏi</a:t>
            </a:r>
            <a:r>
              <a:rPr lang="en-US" altLang="en-US" sz="4200" dirty="0">
                <a:solidFill>
                  <a:srgbClr val="FF0000"/>
                </a:solidFill>
                <a:latin typeface="+mn-lt"/>
                <a:cs typeface="Times New Roman" panose="02020603050405020304" pitchFamily="18" charset="0"/>
              </a:rPr>
              <a:t> </a:t>
            </a:r>
            <a:r>
              <a:rPr lang="en-US" altLang="en-US" sz="4200" dirty="0" err="1">
                <a:solidFill>
                  <a:srgbClr val="FF0000"/>
                </a:solidFill>
                <a:latin typeface="+mn-lt"/>
                <a:cs typeface="Times New Roman" panose="02020603050405020304" pitchFamily="18" charset="0"/>
              </a:rPr>
              <a:t>trong</a:t>
            </a:r>
            <a:r>
              <a:rPr lang="en-US" altLang="en-US" sz="4200" dirty="0">
                <a:solidFill>
                  <a:srgbClr val="FF0000"/>
                </a:solidFill>
                <a:latin typeface="+mn-lt"/>
                <a:cs typeface="Times New Roman" panose="02020603050405020304" pitchFamily="18" charset="0"/>
              </a:rPr>
              <a:t> </a:t>
            </a:r>
            <a:r>
              <a:rPr lang="en-US" altLang="en-US" sz="4200" dirty="0" err="1">
                <a:solidFill>
                  <a:srgbClr val="FF0000"/>
                </a:solidFill>
                <a:latin typeface="+mn-lt"/>
                <a:cs typeface="Times New Roman" panose="02020603050405020304" pitchFamily="18" charset="0"/>
              </a:rPr>
              <a:t>vòng</a:t>
            </a:r>
            <a:r>
              <a:rPr lang="en-US" altLang="en-US" sz="4200" dirty="0">
                <a:solidFill>
                  <a:srgbClr val="FF0000"/>
                </a:solidFill>
                <a:latin typeface="+mn-lt"/>
                <a:cs typeface="Times New Roman" panose="02020603050405020304" pitchFamily="18" charset="0"/>
              </a:rPr>
              <a:t> 3 </a:t>
            </a:r>
            <a:r>
              <a:rPr lang="en-US" altLang="en-US" sz="4200" dirty="0" err="1">
                <a:solidFill>
                  <a:srgbClr val="FF0000"/>
                </a:solidFill>
                <a:latin typeface="+mn-lt"/>
                <a:cs typeface="Times New Roman" panose="02020603050405020304" pitchFamily="18" charset="0"/>
              </a:rPr>
              <a:t>phút</a:t>
            </a:r>
            <a:endParaRPr lang="en-US" altLang="en-US" sz="4200" b="1" dirty="0">
              <a:solidFill>
                <a:srgbClr val="FF0000"/>
              </a:solidFill>
              <a:latin typeface="+mn-lt"/>
              <a:cs typeface="Times New Roman" panose="02020603050405020304" pitchFamily="18" charset="0"/>
            </a:endParaRPr>
          </a:p>
        </p:txBody>
      </p:sp>
      <p:pic>
        <p:nvPicPr>
          <p:cNvPr id="6" name="3 phú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3879404" y="9052289"/>
            <a:ext cx="2111591" cy="1187770"/>
          </a:xfrm>
          <a:prstGeom prst="rect">
            <a:avLst/>
          </a:prstGeom>
        </p:spPr>
      </p:pic>
    </p:spTree>
    <p:extLst>
      <p:ext uri="{BB962C8B-B14F-4D97-AF65-F5344CB8AC3E}">
        <p14:creationId xmlns:p14="http://schemas.microsoft.com/office/powerpoint/2010/main" val="6382349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6"/>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6"/>
                                        </p:tgtEl>
                                      </p:cBhvr>
                                    </p:cmd>
                                  </p:childTnLst>
                                </p:cTn>
                              </p:par>
                            </p:childTnLst>
                          </p:cTn>
                        </p:par>
                      </p:childTnLst>
                    </p:cTn>
                  </p:par>
                </p:childTnLst>
              </p:cTn>
              <p:nextCondLst>
                <p:cond evt="onClick" delay="0">
                  <p:tgtEl>
                    <p:spTgt spid="6"/>
                  </p:tgtEl>
                </p:cond>
              </p:nextCondLst>
            </p:seq>
            <p:video>
              <p:cMediaNode vol="80000">
                <p:cTn id="23" fill="hold" display="0">
                  <p:stCondLst>
                    <p:cond delay="indefinite"/>
                  </p:stCondLst>
                </p:cTn>
                <p:tgtEl>
                  <p:spTgt spid="6"/>
                </p:tgtEl>
              </p:cMediaNode>
            </p:video>
          </p:childTnLst>
        </p:cTn>
      </p:par>
    </p:tnLst>
    <p:bldLst>
      <p:bldP spid="2" grpId="0" animBg="1"/>
      <p:bldP spid="4" grpId="0"/>
      <p:bldP spid="14"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62D16"/>
        </a:solidFill>
        <a:effectLst/>
      </p:bgPr>
    </p:bg>
    <p:spTree>
      <p:nvGrpSpPr>
        <p:cNvPr id="1" name=""/>
        <p:cNvGrpSpPr/>
        <p:nvPr/>
      </p:nvGrpSpPr>
      <p:grpSpPr>
        <a:xfrm>
          <a:off x="0" y="0"/>
          <a:ext cx="0" cy="0"/>
          <a:chOff x="0" y="0"/>
          <a:chExt cx="0" cy="0"/>
        </a:xfrm>
      </p:grpSpPr>
      <p:grpSp>
        <p:nvGrpSpPr>
          <p:cNvPr id="2" name="Group 2"/>
          <p:cNvGrpSpPr/>
          <p:nvPr/>
        </p:nvGrpSpPr>
        <p:grpSpPr>
          <a:xfrm>
            <a:off x="4504279" y="232557"/>
            <a:ext cx="11021843" cy="1404439"/>
            <a:chOff x="0" y="0"/>
            <a:chExt cx="1972075" cy="369893"/>
          </a:xfrm>
        </p:grpSpPr>
        <p:sp>
          <p:nvSpPr>
            <p:cNvPr id="3" name="Freeform 3"/>
            <p:cNvSpPr/>
            <p:nvPr/>
          </p:nvSpPr>
          <p:spPr>
            <a:xfrm>
              <a:off x="0" y="0"/>
              <a:ext cx="1972075" cy="369893"/>
            </a:xfrm>
            <a:custGeom>
              <a:avLst/>
              <a:gdLst/>
              <a:ahLst/>
              <a:cxnLst/>
              <a:rect l="l" t="t" r="r" b="b"/>
              <a:pathLst>
                <a:path w="1972075" h="369893">
                  <a:moveTo>
                    <a:pt x="24815" y="0"/>
                  </a:moveTo>
                  <a:lnTo>
                    <a:pt x="1947260" y="0"/>
                  </a:lnTo>
                  <a:cubicBezTo>
                    <a:pt x="1960965" y="0"/>
                    <a:pt x="1972075" y="11110"/>
                    <a:pt x="1972075" y="24815"/>
                  </a:cubicBezTo>
                  <a:lnTo>
                    <a:pt x="1972075" y="345079"/>
                  </a:lnTo>
                  <a:cubicBezTo>
                    <a:pt x="1972075" y="351660"/>
                    <a:pt x="1969461" y="357972"/>
                    <a:pt x="1964807" y="362625"/>
                  </a:cubicBezTo>
                  <a:cubicBezTo>
                    <a:pt x="1960153" y="367279"/>
                    <a:pt x="1953841" y="369893"/>
                    <a:pt x="1947260" y="369893"/>
                  </a:cubicBezTo>
                  <a:lnTo>
                    <a:pt x="24815" y="369893"/>
                  </a:lnTo>
                  <a:cubicBezTo>
                    <a:pt x="11110" y="369893"/>
                    <a:pt x="0" y="358783"/>
                    <a:pt x="0" y="345079"/>
                  </a:cubicBezTo>
                  <a:lnTo>
                    <a:pt x="0" y="24815"/>
                  </a:lnTo>
                  <a:cubicBezTo>
                    <a:pt x="0" y="11110"/>
                    <a:pt x="11110" y="0"/>
                    <a:pt x="24815" y="0"/>
                  </a:cubicBezTo>
                  <a:close/>
                </a:path>
              </a:pathLst>
            </a:custGeom>
            <a:solidFill>
              <a:srgbClr val="000000">
                <a:alpha val="0"/>
              </a:srgbClr>
            </a:solidFill>
            <a:ln w="38100" cap="rnd">
              <a:solidFill>
                <a:srgbClr val="F5F5F5"/>
              </a:solidFill>
              <a:prstDash val="solid"/>
              <a:round/>
            </a:ln>
          </p:spPr>
        </p:sp>
        <p:sp>
          <p:nvSpPr>
            <p:cNvPr id="4" name="TextBox 4"/>
            <p:cNvSpPr txBox="1"/>
            <p:nvPr/>
          </p:nvSpPr>
          <p:spPr>
            <a:xfrm>
              <a:off x="0" y="-47625"/>
              <a:ext cx="1972075" cy="417518"/>
            </a:xfrm>
            <a:prstGeom prst="rect">
              <a:avLst/>
            </a:prstGeom>
          </p:spPr>
          <p:txBody>
            <a:bodyPr lIns="50800" tIns="50800" rIns="50800" bIns="50800" rtlCol="0" anchor="ctr"/>
            <a:lstStyle/>
            <a:p>
              <a:pPr algn="ctr">
                <a:lnSpc>
                  <a:spcPts val="3452"/>
                </a:lnSpc>
                <a:spcBef>
                  <a:spcPct val="0"/>
                </a:spcBef>
              </a:pPr>
              <a:endParaRPr>
                <a:solidFill>
                  <a:prstClr val="black"/>
                </a:solidFill>
              </a:endParaRPr>
            </a:p>
          </p:txBody>
        </p:sp>
      </p:grpSp>
      <p:grpSp>
        <p:nvGrpSpPr>
          <p:cNvPr id="5" name="Group 5"/>
          <p:cNvGrpSpPr/>
          <p:nvPr/>
        </p:nvGrpSpPr>
        <p:grpSpPr>
          <a:xfrm>
            <a:off x="5344990" y="2085059"/>
            <a:ext cx="11040314" cy="1404439"/>
            <a:chOff x="0" y="0"/>
            <a:chExt cx="1972075" cy="369893"/>
          </a:xfrm>
        </p:grpSpPr>
        <p:sp>
          <p:nvSpPr>
            <p:cNvPr id="6" name="Freeform 6"/>
            <p:cNvSpPr/>
            <p:nvPr/>
          </p:nvSpPr>
          <p:spPr>
            <a:xfrm>
              <a:off x="0" y="0"/>
              <a:ext cx="1972075" cy="369893"/>
            </a:xfrm>
            <a:custGeom>
              <a:avLst/>
              <a:gdLst/>
              <a:ahLst/>
              <a:cxnLst/>
              <a:rect l="l" t="t" r="r" b="b"/>
              <a:pathLst>
                <a:path w="1972075" h="369893">
                  <a:moveTo>
                    <a:pt x="24815" y="0"/>
                  </a:moveTo>
                  <a:lnTo>
                    <a:pt x="1947260" y="0"/>
                  </a:lnTo>
                  <a:cubicBezTo>
                    <a:pt x="1960965" y="0"/>
                    <a:pt x="1972075" y="11110"/>
                    <a:pt x="1972075" y="24815"/>
                  </a:cubicBezTo>
                  <a:lnTo>
                    <a:pt x="1972075" y="345079"/>
                  </a:lnTo>
                  <a:cubicBezTo>
                    <a:pt x="1972075" y="351660"/>
                    <a:pt x="1969461" y="357972"/>
                    <a:pt x="1964807" y="362625"/>
                  </a:cubicBezTo>
                  <a:cubicBezTo>
                    <a:pt x="1960153" y="367279"/>
                    <a:pt x="1953841" y="369893"/>
                    <a:pt x="1947260" y="369893"/>
                  </a:cubicBezTo>
                  <a:lnTo>
                    <a:pt x="24815" y="369893"/>
                  </a:lnTo>
                  <a:cubicBezTo>
                    <a:pt x="11110" y="369893"/>
                    <a:pt x="0" y="358783"/>
                    <a:pt x="0" y="345079"/>
                  </a:cubicBezTo>
                  <a:lnTo>
                    <a:pt x="0" y="24815"/>
                  </a:lnTo>
                  <a:cubicBezTo>
                    <a:pt x="0" y="11110"/>
                    <a:pt x="11110" y="0"/>
                    <a:pt x="24815" y="0"/>
                  </a:cubicBezTo>
                  <a:close/>
                </a:path>
              </a:pathLst>
            </a:custGeom>
            <a:solidFill>
              <a:srgbClr val="000000">
                <a:alpha val="0"/>
              </a:srgbClr>
            </a:solidFill>
            <a:ln w="38100" cap="rnd">
              <a:solidFill>
                <a:srgbClr val="F5F5F5"/>
              </a:solidFill>
              <a:prstDash val="solid"/>
              <a:round/>
            </a:ln>
          </p:spPr>
        </p:sp>
        <p:sp>
          <p:nvSpPr>
            <p:cNvPr id="7" name="TextBox 7"/>
            <p:cNvSpPr txBox="1"/>
            <p:nvPr/>
          </p:nvSpPr>
          <p:spPr>
            <a:xfrm>
              <a:off x="0" y="-47625"/>
              <a:ext cx="1972075" cy="417518"/>
            </a:xfrm>
            <a:prstGeom prst="rect">
              <a:avLst/>
            </a:prstGeom>
          </p:spPr>
          <p:txBody>
            <a:bodyPr lIns="50800" tIns="50800" rIns="50800" bIns="50800" rtlCol="0" anchor="ctr"/>
            <a:lstStyle/>
            <a:p>
              <a:pPr algn="ctr">
                <a:lnSpc>
                  <a:spcPts val="3452"/>
                </a:lnSpc>
                <a:spcBef>
                  <a:spcPct val="0"/>
                </a:spcBef>
              </a:pPr>
              <a:endParaRPr>
                <a:solidFill>
                  <a:prstClr val="black"/>
                </a:solidFill>
              </a:endParaRPr>
            </a:p>
          </p:txBody>
        </p:sp>
      </p:grpSp>
      <p:grpSp>
        <p:nvGrpSpPr>
          <p:cNvPr id="8" name="Group 8"/>
          <p:cNvGrpSpPr/>
          <p:nvPr/>
        </p:nvGrpSpPr>
        <p:grpSpPr>
          <a:xfrm>
            <a:off x="6373091" y="3816179"/>
            <a:ext cx="10821100" cy="1585265"/>
            <a:chOff x="-112576" y="-47625"/>
            <a:chExt cx="2084651" cy="417518"/>
          </a:xfrm>
        </p:grpSpPr>
        <p:sp>
          <p:nvSpPr>
            <p:cNvPr id="9" name="Freeform 9"/>
            <p:cNvSpPr/>
            <p:nvPr/>
          </p:nvSpPr>
          <p:spPr>
            <a:xfrm>
              <a:off x="-112576" y="-38197"/>
              <a:ext cx="1972075" cy="369893"/>
            </a:xfrm>
            <a:custGeom>
              <a:avLst/>
              <a:gdLst/>
              <a:ahLst/>
              <a:cxnLst/>
              <a:rect l="l" t="t" r="r" b="b"/>
              <a:pathLst>
                <a:path w="1972075" h="369893">
                  <a:moveTo>
                    <a:pt x="24815" y="0"/>
                  </a:moveTo>
                  <a:lnTo>
                    <a:pt x="1947260" y="0"/>
                  </a:lnTo>
                  <a:cubicBezTo>
                    <a:pt x="1960965" y="0"/>
                    <a:pt x="1972075" y="11110"/>
                    <a:pt x="1972075" y="24815"/>
                  </a:cubicBezTo>
                  <a:lnTo>
                    <a:pt x="1972075" y="345079"/>
                  </a:lnTo>
                  <a:cubicBezTo>
                    <a:pt x="1972075" y="351660"/>
                    <a:pt x="1969461" y="357972"/>
                    <a:pt x="1964807" y="362625"/>
                  </a:cubicBezTo>
                  <a:cubicBezTo>
                    <a:pt x="1960153" y="367279"/>
                    <a:pt x="1953841" y="369893"/>
                    <a:pt x="1947260" y="369893"/>
                  </a:cubicBezTo>
                  <a:lnTo>
                    <a:pt x="24815" y="369893"/>
                  </a:lnTo>
                  <a:cubicBezTo>
                    <a:pt x="11110" y="369893"/>
                    <a:pt x="0" y="358783"/>
                    <a:pt x="0" y="345079"/>
                  </a:cubicBezTo>
                  <a:lnTo>
                    <a:pt x="0" y="24815"/>
                  </a:lnTo>
                  <a:cubicBezTo>
                    <a:pt x="0" y="11110"/>
                    <a:pt x="11110" y="0"/>
                    <a:pt x="24815" y="0"/>
                  </a:cubicBezTo>
                  <a:close/>
                </a:path>
              </a:pathLst>
            </a:custGeom>
            <a:solidFill>
              <a:srgbClr val="000000">
                <a:alpha val="0"/>
              </a:srgbClr>
            </a:solidFill>
            <a:ln w="38100" cap="rnd">
              <a:solidFill>
                <a:srgbClr val="F5F5F5"/>
              </a:solidFill>
              <a:prstDash val="solid"/>
              <a:round/>
            </a:ln>
          </p:spPr>
        </p:sp>
        <p:sp>
          <p:nvSpPr>
            <p:cNvPr id="10" name="TextBox 10"/>
            <p:cNvSpPr txBox="1"/>
            <p:nvPr/>
          </p:nvSpPr>
          <p:spPr>
            <a:xfrm>
              <a:off x="0" y="-47625"/>
              <a:ext cx="1972075" cy="417518"/>
            </a:xfrm>
            <a:prstGeom prst="rect">
              <a:avLst/>
            </a:prstGeom>
          </p:spPr>
          <p:txBody>
            <a:bodyPr lIns="50800" tIns="50800" rIns="50800" bIns="50800" rtlCol="0" anchor="ctr"/>
            <a:lstStyle/>
            <a:p>
              <a:pPr algn="ctr">
                <a:lnSpc>
                  <a:spcPts val="3452"/>
                </a:lnSpc>
                <a:spcBef>
                  <a:spcPct val="0"/>
                </a:spcBef>
              </a:pPr>
              <a:endParaRPr>
                <a:solidFill>
                  <a:prstClr val="black"/>
                </a:solidFill>
              </a:endParaRPr>
            </a:p>
          </p:txBody>
        </p:sp>
      </p:grpSp>
      <p:grpSp>
        <p:nvGrpSpPr>
          <p:cNvPr id="11" name="Group 11"/>
          <p:cNvGrpSpPr/>
          <p:nvPr/>
        </p:nvGrpSpPr>
        <p:grpSpPr>
          <a:xfrm>
            <a:off x="7334903" y="5680332"/>
            <a:ext cx="9056402" cy="1564443"/>
            <a:chOff x="0" y="0"/>
            <a:chExt cx="1972075" cy="369893"/>
          </a:xfrm>
        </p:grpSpPr>
        <p:sp>
          <p:nvSpPr>
            <p:cNvPr id="12" name="Freeform 12"/>
            <p:cNvSpPr/>
            <p:nvPr/>
          </p:nvSpPr>
          <p:spPr>
            <a:xfrm>
              <a:off x="0" y="0"/>
              <a:ext cx="1972075" cy="369893"/>
            </a:xfrm>
            <a:custGeom>
              <a:avLst/>
              <a:gdLst/>
              <a:ahLst/>
              <a:cxnLst/>
              <a:rect l="l" t="t" r="r" b="b"/>
              <a:pathLst>
                <a:path w="1972075" h="369893">
                  <a:moveTo>
                    <a:pt x="24815" y="0"/>
                  </a:moveTo>
                  <a:lnTo>
                    <a:pt x="1947260" y="0"/>
                  </a:lnTo>
                  <a:cubicBezTo>
                    <a:pt x="1960965" y="0"/>
                    <a:pt x="1972075" y="11110"/>
                    <a:pt x="1972075" y="24815"/>
                  </a:cubicBezTo>
                  <a:lnTo>
                    <a:pt x="1972075" y="345079"/>
                  </a:lnTo>
                  <a:cubicBezTo>
                    <a:pt x="1972075" y="351660"/>
                    <a:pt x="1969461" y="357972"/>
                    <a:pt x="1964807" y="362625"/>
                  </a:cubicBezTo>
                  <a:cubicBezTo>
                    <a:pt x="1960153" y="367279"/>
                    <a:pt x="1953841" y="369893"/>
                    <a:pt x="1947260" y="369893"/>
                  </a:cubicBezTo>
                  <a:lnTo>
                    <a:pt x="24815" y="369893"/>
                  </a:lnTo>
                  <a:cubicBezTo>
                    <a:pt x="11110" y="369893"/>
                    <a:pt x="0" y="358783"/>
                    <a:pt x="0" y="345079"/>
                  </a:cubicBezTo>
                  <a:lnTo>
                    <a:pt x="0" y="24815"/>
                  </a:lnTo>
                  <a:cubicBezTo>
                    <a:pt x="0" y="11110"/>
                    <a:pt x="11110" y="0"/>
                    <a:pt x="24815" y="0"/>
                  </a:cubicBezTo>
                  <a:close/>
                </a:path>
              </a:pathLst>
            </a:custGeom>
            <a:solidFill>
              <a:srgbClr val="000000">
                <a:alpha val="0"/>
              </a:srgbClr>
            </a:solidFill>
            <a:ln w="38100" cap="rnd">
              <a:solidFill>
                <a:srgbClr val="F5F5F5"/>
              </a:solidFill>
              <a:prstDash val="solid"/>
              <a:round/>
            </a:ln>
          </p:spPr>
        </p:sp>
        <p:sp>
          <p:nvSpPr>
            <p:cNvPr id="13" name="TextBox 13"/>
            <p:cNvSpPr txBox="1"/>
            <p:nvPr/>
          </p:nvSpPr>
          <p:spPr>
            <a:xfrm>
              <a:off x="0" y="-47625"/>
              <a:ext cx="1972075" cy="417518"/>
            </a:xfrm>
            <a:prstGeom prst="rect">
              <a:avLst/>
            </a:prstGeom>
          </p:spPr>
          <p:txBody>
            <a:bodyPr lIns="50800" tIns="50800" rIns="50800" bIns="50800" rtlCol="0" anchor="ctr"/>
            <a:lstStyle/>
            <a:p>
              <a:pPr algn="ctr">
                <a:lnSpc>
                  <a:spcPts val="3452"/>
                </a:lnSpc>
                <a:spcBef>
                  <a:spcPct val="0"/>
                </a:spcBef>
              </a:pPr>
              <a:endParaRPr>
                <a:solidFill>
                  <a:prstClr val="black"/>
                </a:solidFill>
              </a:endParaRPr>
            </a:p>
          </p:txBody>
        </p:sp>
      </p:grpSp>
      <p:sp>
        <p:nvSpPr>
          <p:cNvPr id="14" name="Freeform 14"/>
          <p:cNvSpPr/>
          <p:nvPr/>
        </p:nvSpPr>
        <p:spPr>
          <a:xfrm>
            <a:off x="-135577" y="-361497"/>
            <a:ext cx="5900922" cy="6620950"/>
          </a:xfrm>
          <a:custGeom>
            <a:avLst/>
            <a:gdLst/>
            <a:ahLst/>
            <a:cxnLst/>
            <a:rect l="l" t="t" r="r" b="b"/>
            <a:pathLst>
              <a:path w="5900922" h="6620950">
                <a:moveTo>
                  <a:pt x="0" y="0"/>
                </a:moveTo>
                <a:lnTo>
                  <a:pt x="5900922" y="0"/>
                </a:lnTo>
                <a:lnTo>
                  <a:pt x="5900922" y="6620950"/>
                </a:lnTo>
                <a:lnTo>
                  <a:pt x="0" y="6620950"/>
                </a:lnTo>
                <a:lnTo>
                  <a:pt x="0" y="0"/>
                </a:lnTo>
                <a:close/>
              </a:path>
            </a:pathLst>
          </a:custGeom>
          <a:blipFill>
            <a:blip r:embed="rId2">
              <a:alphaModFix amt="20999"/>
            </a:blip>
            <a:stretch>
              <a:fillRect/>
            </a:stretch>
          </a:blipFill>
        </p:spPr>
      </p:sp>
      <p:sp>
        <p:nvSpPr>
          <p:cNvPr id="15" name="Freeform 15"/>
          <p:cNvSpPr/>
          <p:nvPr/>
        </p:nvSpPr>
        <p:spPr>
          <a:xfrm>
            <a:off x="1739336" y="2491827"/>
            <a:ext cx="4479650" cy="7795173"/>
          </a:xfrm>
          <a:custGeom>
            <a:avLst/>
            <a:gdLst/>
            <a:ahLst/>
            <a:cxnLst/>
            <a:rect l="l" t="t" r="r" b="b"/>
            <a:pathLst>
              <a:path w="4479650" h="7795173">
                <a:moveTo>
                  <a:pt x="0" y="0"/>
                </a:moveTo>
                <a:lnTo>
                  <a:pt x="4479650" y="0"/>
                </a:lnTo>
                <a:lnTo>
                  <a:pt x="4479650" y="7795173"/>
                </a:lnTo>
                <a:lnTo>
                  <a:pt x="0" y="7795173"/>
                </a:lnTo>
                <a:lnTo>
                  <a:pt x="0" y="0"/>
                </a:lnTo>
                <a:close/>
              </a:path>
            </a:pathLst>
          </a:custGeom>
          <a:blipFill>
            <a:blip r:embed="rId3">
              <a:extLst>
                <a:ext uri="{96DAC541-7B7A-43D3-8B79-37D633B846F1}">
                  <asvg:svgBlip xmlns:asvg="http://schemas.microsoft.com/office/drawing/2016/SVG/main" r:embed="rId4"/>
                </a:ext>
              </a:extLst>
            </a:blip>
            <a:stretch>
              <a:fillRect b="-7666"/>
            </a:stretch>
          </a:blipFill>
        </p:spPr>
      </p:sp>
      <p:sp>
        <p:nvSpPr>
          <p:cNvPr id="16" name="Freeform 16"/>
          <p:cNvSpPr/>
          <p:nvPr/>
        </p:nvSpPr>
        <p:spPr>
          <a:xfrm>
            <a:off x="910454" y="-213739"/>
            <a:ext cx="3318619" cy="3326966"/>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7" name="Freeform 17"/>
          <p:cNvSpPr/>
          <p:nvPr/>
        </p:nvSpPr>
        <p:spPr>
          <a:xfrm>
            <a:off x="169778" y="1693685"/>
            <a:ext cx="2213711" cy="1419542"/>
          </a:xfrm>
          <a:custGeom>
            <a:avLst/>
            <a:gdLst/>
            <a:ahLst/>
            <a:cxnLst/>
            <a:rect l="l" t="t" r="r" b="b"/>
            <a:pathLst>
              <a:path w="2213711" h="1419542">
                <a:moveTo>
                  <a:pt x="0" y="0"/>
                </a:moveTo>
                <a:lnTo>
                  <a:pt x="2213711" y="0"/>
                </a:lnTo>
                <a:lnTo>
                  <a:pt x="2213711" y="1419543"/>
                </a:lnTo>
                <a:lnTo>
                  <a:pt x="0" y="141954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8" name="Freeform 18"/>
          <p:cNvSpPr/>
          <p:nvPr/>
        </p:nvSpPr>
        <p:spPr>
          <a:xfrm>
            <a:off x="5745059" y="6889175"/>
            <a:ext cx="2369125" cy="2369125"/>
          </a:xfrm>
          <a:custGeom>
            <a:avLst/>
            <a:gdLst/>
            <a:ahLst/>
            <a:cxnLst/>
            <a:rect l="l" t="t" r="r" b="b"/>
            <a:pathLst>
              <a:path w="2369125" h="2369125">
                <a:moveTo>
                  <a:pt x="0" y="0"/>
                </a:moveTo>
                <a:lnTo>
                  <a:pt x="2369125" y="0"/>
                </a:lnTo>
                <a:lnTo>
                  <a:pt x="2369125" y="2369125"/>
                </a:lnTo>
                <a:lnTo>
                  <a:pt x="0" y="2369125"/>
                </a:lnTo>
                <a:lnTo>
                  <a:pt x="0" y="0"/>
                </a:lnTo>
                <a:close/>
              </a:path>
            </a:pathLst>
          </a:custGeom>
          <a:blipFill>
            <a:blip r:embed="rId9">
              <a:extLst>
                <a:ext uri="{96DAC541-7B7A-43D3-8B79-37D633B846F1}">
                  <asvg:svgBlip xmlns:asvg="http://schemas.microsoft.com/office/drawing/2016/SVG/main" r:embed="rId10"/>
                </a:ext>
              </a:extLst>
            </a:blip>
            <a:stretch>
              <a:fillRect/>
            </a:stretch>
          </a:blipFill>
          <a:ln cap="sq">
            <a:noFill/>
            <a:prstDash val="solid"/>
            <a:miter/>
          </a:ln>
        </p:spPr>
      </p:sp>
      <p:sp>
        <p:nvSpPr>
          <p:cNvPr id="20" name="TextBox 20"/>
          <p:cNvSpPr txBox="1"/>
          <p:nvPr/>
        </p:nvSpPr>
        <p:spPr>
          <a:xfrm>
            <a:off x="9794081" y="2534425"/>
            <a:ext cx="6815138" cy="370840"/>
          </a:xfrm>
          <a:prstGeom prst="rect">
            <a:avLst/>
          </a:prstGeom>
        </p:spPr>
        <p:txBody>
          <a:bodyPr lIns="0" tIns="0" rIns="0" bIns="0" rtlCol="0" anchor="t">
            <a:spAutoFit/>
          </a:bodyPr>
          <a:lstStyle/>
          <a:p>
            <a:pPr>
              <a:lnSpc>
                <a:spcPts val="2990"/>
              </a:lnSpc>
              <a:spcBef>
                <a:spcPct val="0"/>
              </a:spcBef>
            </a:pPr>
            <a:endParaRPr lang="en-US" sz="2300">
              <a:solidFill>
                <a:srgbClr val="92D228"/>
              </a:solidFill>
              <a:latin typeface="Glacial Indifference Bold"/>
              <a:ea typeface="Glacial Indifference Bold"/>
              <a:cs typeface="Glacial Indifference Bold"/>
              <a:sym typeface="Glacial Indifference Bold"/>
            </a:endParaRPr>
          </a:p>
        </p:txBody>
      </p:sp>
      <p:sp>
        <p:nvSpPr>
          <p:cNvPr id="21" name="TextBox 21"/>
          <p:cNvSpPr txBox="1"/>
          <p:nvPr/>
        </p:nvSpPr>
        <p:spPr>
          <a:xfrm>
            <a:off x="9794063" y="3035440"/>
            <a:ext cx="6815174" cy="307777"/>
          </a:xfrm>
          <a:prstGeom prst="rect">
            <a:avLst/>
          </a:prstGeom>
        </p:spPr>
        <p:txBody>
          <a:bodyPr lIns="0" tIns="0" rIns="0" bIns="0" rtlCol="0" anchor="t">
            <a:spAutoFit/>
          </a:bodyPr>
          <a:lstStyle/>
          <a:p>
            <a:pPr>
              <a:lnSpc>
                <a:spcPts val="2419"/>
              </a:lnSpc>
            </a:pPr>
            <a:endParaRPr lang="en-US" sz="2199">
              <a:solidFill>
                <a:srgbClr val="FFFFFF"/>
              </a:solidFill>
              <a:latin typeface="Glacial Indifference"/>
              <a:ea typeface="Glacial Indifference"/>
              <a:cs typeface="Glacial Indifference"/>
              <a:sym typeface="Glacial Indifference"/>
            </a:endParaRPr>
          </a:p>
        </p:txBody>
      </p:sp>
      <p:sp>
        <p:nvSpPr>
          <p:cNvPr id="23" name="TextBox 23"/>
          <p:cNvSpPr txBox="1"/>
          <p:nvPr/>
        </p:nvSpPr>
        <p:spPr>
          <a:xfrm>
            <a:off x="9794063" y="4843692"/>
            <a:ext cx="6815174" cy="307777"/>
          </a:xfrm>
          <a:prstGeom prst="rect">
            <a:avLst/>
          </a:prstGeom>
        </p:spPr>
        <p:txBody>
          <a:bodyPr lIns="0" tIns="0" rIns="0" bIns="0" rtlCol="0" anchor="t">
            <a:spAutoFit/>
          </a:bodyPr>
          <a:lstStyle/>
          <a:p>
            <a:pPr>
              <a:lnSpc>
                <a:spcPts val="2419"/>
              </a:lnSpc>
            </a:pPr>
            <a:r>
              <a:rPr lang="en-US" sz="2199">
                <a:solidFill>
                  <a:srgbClr val="FFFFFF"/>
                </a:solidFill>
                <a:latin typeface="Glacial Indifference"/>
                <a:ea typeface="Glacial Indifference"/>
                <a:cs typeface="Glacial Indifference"/>
                <a:sym typeface="Glacial Indifference"/>
              </a:rPr>
              <a:t>.</a:t>
            </a:r>
          </a:p>
        </p:txBody>
      </p:sp>
      <p:sp>
        <p:nvSpPr>
          <p:cNvPr id="28" name="AutoShape 28"/>
          <p:cNvSpPr/>
          <p:nvPr/>
        </p:nvSpPr>
        <p:spPr>
          <a:xfrm>
            <a:off x="1276634" y="3113228"/>
            <a:ext cx="2702527" cy="2926349"/>
          </a:xfrm>
          <a:prstGeom prst="line">
            <a:avLst/>
          </a:prstGeom>
          <a:ln w="66675" cap="rnd">
            <a:solidFill>
              <a:srgbClr val="FFFFFF"/>
            </a:solidFill>
            <a:prstDash val="solid"/>
            <a:headEnd type="none" w="sm" len="sm"/>
            <a:tailEnd type="arrow" w="med" len="sm"/>
          </a:ln>
        </p:spPr>
      </p:sp>
      <p:sp>
        <p:nvSpPr>
          <p:cNvPr id="29" name="AutoShape 29"/>
          <p:cNvSpPr/>
          <p:nvPr/>
        </p:nvSpPr>
        <p:spPr>
          <a:xfrm>
            <a:off x="3979161" y="7649650"/>
            <a:ext cx="2950461" cy="1608650"/>
          </a:xfrm>
          <a:prstGeom prst="line">
            <a:avLst/>
          </a:prstGeom>
          <a:ln w="66675" cap="rnd">
            <a:solidFill>
              <a:srgbClr val="FFFFFF"/>
            </a:solidFill>
            <a:prstDash val="solid"/>
            <a:headEnd type="none" w="sm" len="sm"/>
            <a:tailEnd type="arrow" w="med" len="sm"/>
          </a:ln>
        </p:spPr>
      </p:sp>
      <p:sp>
        <p:nvSpPr>
          <p:cNvPr id="30" name="Rectangle 29"/>
          <p:cNvSpPr/>
          <p:nvPr/>
        </p:nvSpPr>
        <p:spPr>
          <a:xfrm>
            <a:off x="4529884" y="172598"/>
            <a:ext cx="10102570" cy="1938992"/>
          </a:xfrm>
          <a:prstGeom prst="rect">
            <a:avLst/>
          </a:prstGeom>
        </p:spPr>
        <p:txBody>
          <a:bodyPr wrap="square">
            <a:spAutoFit/>
          </a:bodyPr>
          <a:lstStyle/>
          <a:p>
            <a:r>
              <a:rPr lang="en-US" altLang="en-US" sz="4000" b="1">
                <a:solidFill>
                  <a:srgbClr val="FFFF00"/>
                </a:solidFill>
                <a:latin typeface="Calibri "/>
                <a:ea typeface="Calibri" panose="020F0502020204030204" pitchFamily="34" charset="0"/>
                <a:cs typeface="Times New Roman" panose="02020603050405020304" pitchFamily="18" charset="0"/>
              </a:rPr>
              <a:t>Câu 1</a:t>
            </a:r>
            <a:r>
              <a:rPr lang="en-US" altLang="en-US" sz="4000">
                <a:solidFill>
                  <a:prstClr val="white"/>
                </a:solidFill>
                <a:latin typeface="Calibri "/>
                <a:ea typeface="Calibri" panose="020F0502020204030204" pitchFamily="34" charset="0"/>
                <a:cs typeface="Times New Roman" panose="02020603050405020304" pitchFamily="18" charset="0"/>
              </a:rPr>
              <a:t>: Nhóm sinh vật nào có khả năng quang hợp: </a:t>
            </a:r>
            <a:r>
              <a:rPr lang="en-US" altLang="en-US" sz="4000" b="1">
                <a:solidFill>
                  <a:prstClr val="white"/>
                </a:solidFill>
                <a:latin typeface="Calibri "/>
                <a:ea typeface="Calibri" panose="020F0502020204030204" pitchFamily="34" charset="0"/>
                <a:cs typeface="Times New Roman" panose="02020603050405020304" pitchFamily="18" charset="0"/>
              </a:rPr>
              <a:t>Thực vật, vi khuẩn lam và tảo . </a:t>
            </a:r>
            <a:endParaRPr lang="en-US" sz="4000" b="1">
              <a:solidFill>
                <a:prstClr val="white"/>
              </a:solidFill>
            </a:endParaRPr>
          </a:p>
        </p:txBody>
      </p:sp>
      <p:sp>
        <p:nvSpPr>
          <p:cNvPr id="31" name="Rectangle 30"/>
          <p:cNvSpPr/>
          <p:nvPr/>
        </p:nvSpPr>
        <p:spPr>
          <a:xfrm>
            <a:off x="5548719" y="2125560"/>
            <a:ext cx="10836585" cy="1323439"/>
          </a:xfrm>
          <a:prstGeom prst="rect">
            <a:avLst/>
          </a:prstGeom>
        </p:spPr>
        <p:txBody>
          <a:bodyPr wrap="square">
            <a:spAutoFit/>
          </a:bodyPr>
          <a:lstStyle/>
          <a:p>
            <a:r>
              <a:rPr lang="en-US" altLang="en-US" sz="4000" b="1">
                <a:solidFill>
                  <a:srgbClr val="FFFF00"/>
                </a:solidFill>
                <a:latin typeface="Calibri "/>
                <a:ea typeface="Calibri" panose="020F0502020204030204" pitchFamily="34" charset="0"/>
                <a:cs typeface="Times New Roman" panose="02020603050405020304" pitchFamily="18" charset="0"/>
              </a:rPr>
              <a:t>Câu 2</a:t>
            </a:r>
            <a:r>
              <a:rPr lang="en-US" altLang="en-US" sz="4000">
                <a:solidFill>
                  <a:prstClr val="white"/>
                </a:solidFill>
                <a:latin typeface="Calibri "/>
                <a:ea typeface="Calibri" panose="020F0502020204030204" pitchFamily="34" charset="0"/>
                <a:cs typeface="Times New Roman" panose="02020603050405020304" pitchFamily="18" charset="0"/>
              </a:rPr>
              <a:t>: </a:t>
            </a:r>
            <a:r>
              <a:rPr lang="en-US" altLang="en-US" sz="4000" kern="0">
                <a:solidFill>
                  <a:prstClr val="white"/>
                </a:solidFill>
                <a:latin typeface="Calibri "/>
                <a:ea typeface="Calibri" panose="020F0502020204030204" pitchFamily="34" charset="0"/>
                <a:cs typeface="Times New Roman" panose="02020603050405020304" pitchFamily="18" charset="0"/>
              </a:rPr>
              <a:t>Nguyên liệu của quá trình quang hợp: </a:t>
            </a:r>
            <a:r>
              <a:rPr lang="en-US" altLang="en-US" sz="4000" b="1">
                <a:solidFill>
                  <a:prstClr val="white"/>
                </a:solidFill>
                <a:latin typeface="Calibri "/>
                <a:ea typeface="Calibri" panose="020F0502020204030204" pitchFamily="34" charset="0"/>
                <a:cs typeface="Times New Roman" panose="02020603050405020304" pitchFamily="18" charset="0"/>
              </a:rPr>
              <a:t>Khí cacbonic và nước </a:t>
            </a:r>
            <a:endParaRPr lang="en-US" sz="4000" b="1" kern="0">
              <a:solidFill>
                <a:prstClr val="white"/>
              </a:solidFill>
            </a:endParaRPr>
          </a:p>
        </p:txBody>
      </p:sp>
      <p:sp>
        <p:nvSpPr>
          <p:cNvPr id="32" name="Rectangle 31"/>
          <p:cNvSpPr/>
          <p:nvPr/>
        </p:nvSpPr>
        <p:spPr>
          <a:xfrm>
            <a:off x="6400800" y="3924860"/>
            <a:ext cx="10373678" cy="1354217"/>
          </a:xfrm>
          <a:prstGeom prst="rect">
            <a:avLst/>
          </a:prstGeom>
        </p:spPr>
        <p:txBody>
          <a:bodyPr wrap="square">
            <a:spAutoFit/>
          </a:bodyPr>
          <a:lstStyle/>
          <a:p>
            <a:r>
              <a:rPr lang="en-US" altLang="en-US" sz="4000" b="1">
                <a:solidFill>
                  <a:srgbClr val="FFFF00"/>
                </a:solidFill>
                <a:latin typeface="Calibri "/>
                <a:ea typeface="Calibri" panose="020F0502020204030204" pitchFamily="34" charset="0"/>
                <a:cs typeface="Times New Roman" panose="02020603050405020304" pitchFamily="18" charset="0"/>
              </a:rPr>
              <a:t>Câu 3</a:t>
            </a:r>
            <a:r>
              <a:rPr lang="en-US" altLang="en-US" sz="4000">
                <a:solidFill>
                  <a:prstClr val="white"/>
                </a:solidFill>
                <a:latin typeface="Calibri "/>
                <a:ea typeface="Calibri" panose="020F0502020204030204" pitchFamily="34" charset="0"/>
                <a:cs typeface="Times New Roman" panose="02020603050405020304" pitchFamily="18" charset="0"/>
              </a:rPr>
              <a:t>: Sản phẩm tạo ra từ pha sáng:</a:t>
            </a:r>
            <a:r>
              <a:rPr lang="en-US" altLang="en-US" sz="4200">
                <a:solidFill>
                  <a:prstClr val="black"/>
                </a:solidFill>
                <a:latin typeface="Calibri "/>
                <a:ea typeface="Calibri" panose="020F0502020204030204" pitchFamily="34" charset="0"/>
                <a:cs typeface="Times New Roman" panose="02020603050405020304" pitchFamily="18" charset="0"/>
              </a:rPr>
              <a:t> </a:t>
            </a:r>
            <a:r>
              <a:rPr lang="en-US" altLang="en-US" sz="4000" b="1">
                <a:solidFill>
                  <a:prstClr val="white"/>
                </a:solidFill>
                <a:latin typeface="Calibri "/>
                <a:ea typeface="Calibri" panose="020F0502020204030204" pitchFamily="34" charset="0"/>
                <a:cs typeface="Times New Roman" panose="02020603050405020304" pitchFamily="18" charset="0"/>
              </a:rPr>
              <a:t>ATP, NADPH, O</a:t>
            </a:r>
            <a:r>
              <a:rPr lang="en-US" altLang="en-US" sz="4000" b="1" baseline="-25000">
                <a:solidFill>
                  <a:prstClr val="white"/>
                </a:solidFill>
                <a:latin typeface="Calibri "/>
                <a:ea typeface="Calibri" panose="020F0502020204030204" pitchFamily="34" charset="0"/>
                <a:cs typeface="Times New Roman" panose="02020603050405020304" pitchFamily="18" charset="0"/>
              </a:rPr>
              <a:t>2</a:t>
            </a:r>
            <a:r>
              <a:rPr lang="en-US" altLang="en-US" sz="4000" b="1">
                <a:solidFill>
                  <a:prstClr val="white"/>
                </a:solidFill>
                <a:latin typeface="Calibri "/>
                <a:ea typeface="Calibri" panose="020F0502020204030204" pitchFamily="34" charset="0"/>
                <a:cs typeface="Times New Roman" panose="02020603050405020304" pitchFamily="18" charset="0"/>
              </a:rPr>
              <a:t>  </a:t>
            </a:r>
            <a:endParaRPr lang="en-US" sz="4000" b="1">
              <a:solidFill>
                <a:prstClr val="white"/>
              </a:solidFill>
            </a:endParaRPr>
          </a:p>
        </p:txBody>
      </p:sp>
      <p:sp>
        <p:nvSpPr>
          <p:cNvPr id="33" name="Rectangle 32"/>
          <p:cNvSpPr/>
          <p:nvPr/>
        </p:nvSpPr>
        <p:spPr>
          <a:xfrm>
            <a:off x="7588242" y="5842426"/>
            <a:ext cx="9063329" cy="1323439"/>
          </a:xfrm>
          <a:prstGeom prst="rect">
            <a:avLst/>
          </a:prstGeom>
        </p:spPr>
        <p:txBody>
          <a:bodyPr wrap="square">
            <a:spAutoFit/>
          </a:bodyPr>
          <a:lstStyle/>
          <a:p>
            <a:r>
              <a:rPr lang="en-US" altLang="en-US" sz="4000" b="1">
                <a:solidFill>
                  <a:srgbClr val="FFFF00"/>
                </a:solidFill>
                <a:latin typeface="Calibri "/>
                <a:ea typeface="Calibri" panose="020F0502020204030204" pitchFamily="34" charset="0"/>
                <a:cs typeface="Times New Roman" panose="02020603050405020304" pitchFamily="18" charset="0"/>
              </a:rPr>
              <a:t>Câu 4</a:t>
            </a:r>
            <a:r>
              <a:rPr lang="en-US" altLang="en-US" sz="4000">
                <a:solidFill>
                  <a:prstClr val="white"/>
                </a:solidFill>
                <a:latin typeface="Calibri "/>
                <a:ea typeface="Calibri" panose="020F0502020204030204" pitchFamily="34" charset="0"/>
                <a:cs typeface="Times New Roman" panose="02020603050405020304" pitchFamily="18" charset="0"/>
              </a:rPr>
              <a:t>: </a:t>
            </a:r>
            <a:r>
              <a:rPr lang="en-US" altLang="en-US" sz="4000" kern="0">
                <a:solidFill>
                  <a:prstClr val="white"/>
                </a:solidFill>
                <a:latin typeface="Calibri "/>
                <a:ea typeface="Calibri" panose="020F0502020204030204" pitchFamily="34" charset="0"/>
                <a:cs typeface="Times New Roman" panose="02020603050405020304" pitchFamily="18" charset="0"/>
              </a:rPr>
              <a:t>Pha sáng của quang hợp diễn ra </a:t>
            </a:r>
            <a:r>
              <a:rPr lang="en-US" altLang="en-US" sz="4000" b="1" kern="0">
                <a:solidFill>
                  <a:prstClr val="white"/>
                </a:solidFill>
                <a:latin typeface="Calibri "/>
                <a:ea typeface="Calibri" panose="020F0502020204030204" pitchFamily="34" charset="0"/>
                <a:cs typeface="Times New Roman" panose="02020603050405020304" pitchFamily="18" charset="0"/>
              </a:rPr>
              <a:t>ở </a:t>
            </a:r>
            <a:r>
              <a:rPr lang="en-US" altLang="en-US" sz="4000" b="1">
                <a:solidFill>
                  <a:prstClr val="white"/>
                </a:solidFill>
                <a:latin typeface="Calibri "/>
                <a:ea typeface="Calibri" panose="020F0502020204030204" pitchFamily="34" charset="0"/>
                <a:cs typeface="Times New Roman" panose="02020603050405020304" pitchFamily="18" charset="0"/>
              </a:rPr>
              <a:t>Thylacoid</a:t>
            </a:r>
            <a:r>
              <a:rPr lang="en-US" altLang="en-US" sz="4000" b="1" kern="0">
                <a:solidFill>
                  <a:prstClr val="white"/>
                </a:solidFill>
                <a:latin typeface="Calibri "/>
                <a:ea typeface="Calibri" panose="020F0502020204030204" pitchFamily="34" charset="0"/>
                <a:cs typeface="Times New Roman" panose="02020603050405020304" pitchFamily="18" charset="0"/>
              </a:rPr>
              <a:t> </a:t>
            </a:r>
            <a:endParaRPr lang="en-US" b="1" kern="0">
              <a:solidFill>
                <a:prstClr val="white"/>
              </a:solidFill>
            </a:endParaRPr>
          </a:p>
        </p:txBody>
      </p:sp>
      <p:sp>
        <p:nvSpPr>
          <p:cNvPr id="35" name="Rectangle 34"/>
          <p:cNvSpPr/>
          <p:nvPr/>
        </p:nvSpPr>
        <p:spPr>
          <a:xfrm>
            <a:off x="8669985" y="7926781"/>
            <a:ext cx="9063329" cy="1323439"/>
          </a:xfrm>
          <a:prstGeom prst="rect">
            <a:avLst/>
          </a:prstGeom>
        </p:spPr>
        <p:txBody>
          <a:bodyPr wrap="square">
            <a:spAutoFit/>
          </a:bodyPr>
          <a:lstStyle/>
          <a:p>
            <a:r>
              <a:rPr lang="en-US" altLang="en-US" sz="4000" b="1">
                <a:solidFill>
                  <a:srgbClr val="FFFF00"/>
                </a:solidFill>
                <a:latin typeface="Calibri "/>
                <a:ea typeface="Calibri" panose="020F0502020204030204" pitchFamily="34" charset="0"/>
                <a:cs typeface="Times New Roman" panose="02020603050405020304" pitchFamily="18" charset="0"/>
              </a:rPr>
              <a:t>Câu 5</a:t>
            </a:r>
            <a:r>
              <a:rPr lang="en-US" altLang="en-US" sz="4000">
                <a:solidFill>
                  <a:prstClr val="white"/>
                </a:solidFill>
                <a:latin typeface="Calibri "/>
                <a:ea typeface="Calibri" panose="020F0502020204030204" pitchFamily="34" charset="0"/>
                <a:cs typeface="Times New Roman" panose="02020603050405020304" pitchFamily="18" charset="0"/>
              </a:rPr>
              <a:t>: </a:t>
            </a:r>
            <a:r>
              <a:rPr lang="en-US" altLang="en-US" sz="4000" kern="0">
                <a:solidFill>
                  <a:prstClr val="white"/>
                </a:solidFill>
                <a:latin typeface="Calibri "/>
                <a:ea typeface="Calibri" panose="020F0502020204030204" pitchFamily="34" charset="0"/>
                <a:cs typeface="Times New Roman" panose="02020603050405020304" pitchFamily="18" charset="0"/>
              </a:rPr>
              <a:t>Pha tối của quang hợp diễn ra </a:t>
            </a:r>
            <a:r>
              <a:rPr lang="en-US" altLang="en-US" sz="4000" b="1" kern="0">
                <a:solidFill>
                  <a:prstClr val="white"/>
                </a:solidFill>
                <a:latin typeface="Calibri "/>
                <a:ea typeface="Calibri" panose="020F0502020204030204" pitchFamily="34" charset="0"/>
                <a:cs typeface="Times New Roman" panose="02020603050405020304" pitchFamily="18" charset="0"/>
              </a:rPr>
              <a:t>ở </a:t>
            </a:r>
            <a:r>
              <a:rPr lang="en-US" altLang="en-US" sz="4000" b="1">
                <a:solidFill>
                  <a:prstClr val="white"/>
                </a:solidFill>
                <a:latin typeface="Calibri "/>
                <a:ea typeface="Calibri" panose="020F0502020204030204" pitchFamily="34" charset="0"/>
                <a:cs typeface="Times New Roman" panose="02020603050405020304" pitchFamily="18" charset="0"/>
              </a:rPr>
              <a:t>chất nền lục lạp</a:t>
            </a:r>
            <a:r>
              <a:rPr lang="en-US" altLang="en-US" sz="4000" b="1" kern="0">
                <a:solidFill>
                  <a:prstClr val="white"/>
                </a:solidFill>
                <a:latin typeface="Calibri "/>
                <a:ea typeface="Calibri" panose="020F0502020204030204" pitchFamily="34" charset="0"/>
                <a:cs typeface="Times New Roman" panose="02020603050405020304" pitchFamily="18" charset="0"/>
              </a:rPr>
              <a:t> </a:t>
            </a:r>
            <a:endParaRPr lang="en-US" b="1" kern="0">
              <a:solidFill>
                <a:prstClr val="white"/>
              </a:solidFill>
            </a:endParaRPr>
          </a:p>
        </p:txBody>
      </p:sp>
      <p:grpSp>
        <p:nvGrpSpPr>
          <p:cNvPr id="36" name="Group 11"/>
          <p:cNvGrpSpPr/>
          <p:nvPr/>
        </p:nvGrpSpPr>
        <p:grpSpPr>
          <a:xfrm>
            <a:off x="8642276" y="7693857"/>
            <a:ext cx="9056402" cy="1564443"/>
            <a:chOff x="0" y="0"/>
            <a:chExt cx="1972075" cy="369893"/>
          </a:xfrm>
        </p:grpSpPr>
        <p:sp>
          <p:nvSpPr>
            <p:cNvPr id="37" name="Freeform 12"/>
            <p:cNvSpPr/>
            <p:nvPr/>
          </p:nvSpPr>
          <p:spPr>
            <a:xfrm>
              <a:off x="0" y="0"/>
              <a:ext cx="1972075" cy="369893"/>
            </a:xfrm>
            <a:custGeom>
              <a:avLst/>
              <a:gdLst/>
              <a:ahLst/>
              <a:cxnLst/>
              <a:rect l="l" t="t" r="r" b="b"/>
              <a:pathLst>
                <a:path w="1972075" h="369893">
                  <a:moveTo>
                    <a:pt x="24815" y="0"/>
                  </a:moveTo>
                  <a:lnTo>
                    <a:pt x="1947260" y="0"/>
                  </a:lnTo>
                  <a:cubicBezTo>
                    <a:pt x="1960965" y="0"/>
                    <a:pt x="1972075" y="11110"/>
                    <a:pt x="1972075" y="24815"/>
                  </a:cubicBezTo>
                  <a:lnTo>
                    <a:pt x="1972075" y="345079"/>
                  </a:lnTo>
                  <a:cubicBezTo>
                    <a:pt x="1972075" y="351660"/>
                    <a:pt x="1969461" y="357972"/>
                    <a:pt x="1964807" y="362625"/>
                  </a:cubicBezTo>
                  <a:cubicBezTo>
                    <a:pt x="1960153" y="367279"/>
                    <a:pt x="1953841" y="369893"/>
                    <a:pt x="1947260" y="369893"/>
                  </a:cubicBezTo>
                  <a:lnTo>
                    <a:pt x="24815" y="369893"/>
                  </a:lnTo>
                  <a:cubicBezTo>
                    <a:pt x="11110" y="369893"/>
                    <a:pt x="0" y="358783"/>
                    <a:pt x="0" y="345079"/>
                  </a:cubicBezTo>
                  <a:lnTo>
                    <a:pt x="0" y="24815"/>
                  </a:lnTo>
                  <a:cubicBezTo>
                    <a:pt x="0" y="11110"/>
                    <a:pt x="11110" y="0"/>
                    <a:pt x="24815" y="0"/>
                  </a:cubicBezTo>
                  <a:close/>
                </a:path>
              </a:pathLst>
            </a:custGeom>
            <a:solidFill>
              <a:srgbClr val="000000">
                <a:alpha val="0"/>
              </a:srgbClr>
            </a:solidFill>
            <a:ln w="38100" cap="rnd">
              <a:solidFill>
                <a:srgbClr val="F5F5F5"/>
              </a:solidFill>
              <a:prstDash val="solid"/>
              <a:round/>
            </a:ln>
          </p:spPr>
        </p:sp>
        <p:sp>
          <p:nvSpPr>
            <p:cNvPr id="38" name="TextBox 13"/>
            <p:cNvSpPr txBox="1"/>
            <p:nvPr/>
          </p:nvSpPr>
          <p:spPr>
            <a:xfrm>
              <a:off x="0" y="-47625"/>
              <a:ext cx="1972075" cy="417518"/>
            </a:xfrm>
            <a:prstGeom prst="rect">
              <a:avLst/>
            </a:prstGeom>
          </p:spPr>
          <p:txBody>
            <a:bodyPr lIns="50800" tIns="50800" rIns="50800" bIns="50800" rtlCol="0" anchor="ctr"/>
            <a:lstStyle/>
            <a:p>
              <a:pPr algn="ctr">
                <a:lnSpc>
                  <a:spcPts val="3452"/>
                </a:lnSpc>
                <a:spcBef>
                  <a:spcPct val="0"/>
                </a:spcBef>
              </a:pPr>
              <a:endParaRPr>
                <a:solidFill>
                  <a:prstClr val="black"/>
                </a:solidFill>
              </a:endParaRPr>
            </a:p>
          </p:txBody>
        </p:sp>
      </p:grpSp>
    </p:spTree>
    <p:extLst>
      <p:ext uri="{BB962C8B-B14F-4D97-AF65-F5344CB8AC3E}">
        <p14:creationId xmlns:p14="http://schemas.microsoft.com/office/powerpoint/2010/main" val="11077322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62D16"/>
        </a:solidFill>
        <a:effectLst/>
      </p:bgPr>
    </p:bg>
    <p:spTree>
      <p:nvGrpSpPr>
        <p:cNvPr id="1" name=""/>
        <p:cNvGrpSpPr/>
        <p:nvPr/>
      </p:nvGrpSpPr>
      <p:grpSpPr>
        <a:xfrm>
          <a:off x="0" y="0"/>
          <a:ext cx="0" cy="0"/>
          <a:chOff x="0" y="0"/>
          <a:chExt cx="0" cy="0"/>
        </a:xfrm>
      </p:grpSpPr>
      <p:grpSp>
        <p:nvGrpSpPr>
          <p:cNvPr id="9" name="Group 8"/>
          <p:cNvGrpSpPr/>
          <p:nvPr/>
        </p:nvGrpSpPr>
        <p:grpSpPr>
          <a:xfrm>
            <a:off x="0" y="1158493"/>
            <a:ext cx="12744197" cy="556007"/>
            <a:chOff x="-6925" y="555852"/>
            <a:chExt cx="12744197" cy="1006248"/>
          </a:xfrm>
        </p:grpSpPr>
        <p:grpSp>
          <p:nvGrpSpPr>
            <p:cNvPr id="13" name="Group 13"/>
            <p:cNvGrpSpPr/>
            <p:nvPr/>
          </p:nvGrpSpPr>
          <p:grpSpPr>
            <a:xfrm rot="16200000">
              <a:off x="1632768" y="-1072335"/>
              <a:ext cx="994742" cy="4274127"/>
              <a:chOff x="0" y="0"/>
              <a:chExt cx="7106299" cy="14199439"/>
            </a:xfrm>
          </p:grpSpPr>
          <p:sp>
            <p:nvSpPr>
              <p:cNvPr id="14" name="Freeform 14"/>
              <p:cNvSpPr/>
              <p:nvPr/>
            </p:nvSpPr>
            <p:spPr>
              <a:xfrm>
                <a:off x="0" y="0"/>
                <a:ext cx="7106299" cy="7106299"/>
              </a:xfrm>
              <a:custGeom>
                <a:avLst/>
                <a:gdLst/>
                <a:ahLst/>
                <a:cxnLst/>
                <a:rect l="l" t="t" r="r" b="b"/>
                <a:pathLst>
                  <a:path w="7106299" h="7106299">
                    <a:moveTo>
                      <a:pt x="0" y="0"/>
                    </a:moveTo>
                    <a:lnTo>
                      <a:pt x="7106299" y="0"/>
                    </a:lnTo>
                    <a:lnTo>
                      <a:pt x="7106299" y="7106299"/>
                    </a:lnTo>
                    <a:lnTo>
                      <a:pt x="0" y="710629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5" name="Freeform 15"/>
              <p:cNvSpPr/>
              <p:nvPr/>
            </p:nvSpPr>
            <p:spPr>
              <a:xfrm>
                <a:off x="0" y="7093139"/>
                <a:ext cx="7106299" cy="7106299"/>
              </a:xfrm>
              <a:custGeom>
                <a:avLst/>
                <a:gdLst/>
                <a:ahLst/>
                <a:cxnLst/>
                <a:rect l="l" t="t" r="r" b="b"/>
                <a:pathLst>
                  <a:path w="7106299" h="7106299">
                    <a:moveTo>
                      <a:pt x="0" y="0"/>
                    </a:moveTo>
                    <a:lnTo>
                      <a:pt x="7106299" y="0"/>
                    </a:lnTo>
                    <a:lnTo>
                      <a:pt x="7106299" y="7106300"/>
                    </a:lnTo>
                    <a:lnTo>
                      <a:pt x="0" y="71063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grpSp>
          <p:nvGrpSpPr>
            <p:cNvPr id="27" name="Group 13"/>
            <p:cNvGrpSpPr/>
            <p:nvPr/>
          </p:nvGrpSpPr>
          <p:grpSpPr>
            <a:xfrm rot="16200000">
              <a:off x="5830693" y="-1072816"/>
              <a:ext cx="994742" cy="4274127"/>
              <a:chOff x="0" y="0"/>
              <a:chExt cx="7106299" cy="14199439"/>
            </a:xfrm>
          </p:grpSpPr>
          <p:sp>
            <p:nvSpPr>
              <p:cNvPr id="28" name="Freeform 14"/>
              <p:cNvSpPr/>
              <p:nvPr/>
            </p:nvSpPr>
            <p:spPr>
              <a:xfrm>
                <a:off x="0" y="0"/>
                <a:ext cx="7106299" cy="7106299"/>
              </a:xfrm>
              <a:custGeom>
                <a:avLst/>
                <a:gdLst/>
                <a:ahLst/>
                <a:cxnLst/>
                <a:rect l="l" t="t" r="r" b="b"/>
                <a:pathLst>
                  <a:path w="7106299" h="7106299">
                    <a:moveTo>
                      <a:pt x="0" y="0"/>
                    </a:moveTo>
                    <a:lnTo>
                      <a:pt x="7106299" y="0"/>
                    </a:lnTo>
                    <a:lnTo>
                      <a:pt x="7106299" y="7106299"/>
                    </a:lnTo>
                    <a:lnTo>
                      <a:pt x="0" y="710629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9" name="Freeform 15"/>
              <p:cNvSpPr/>
              <p:nvPr/>
            </p:nvSpPr>
            <p:spPr>
              <a:xfrm>
                <a:off x="0" y="7093139"/>
                <a:ext cx="7106299" cy="7106299"/>
              </a:xfrm>
              <a:custGeom>
                <a:avLst/>
                <a:gdLst/>
                <a:ahLst/>
                <a:cxnLst/>
                <a:rect l="l" t="t" r="r" b="b"/>
                <a:pathLst>
                  <a:path w="7106299" h="7106299">
                    <a:moveTo>
                      <a:pt x="0" y="0"/>
                    </a:moveTo>
                    <a:lnTo>
                      <a:pt x="7106299" y="0"/>
                    </a:lnTo>
                    <a:lnTo>
                      <a:pt x="7106299" y="7106300"/>
                    </a:lnTo>
                    <a:lnTo>
                      <a:pt x="0" y="71063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grpSp>
          <p:nvGrpSpPr>
            <p:cNvPr id="30" name="Group 13"/>
            <p:cNvGrpSpPr/>
            <p:nvPr/>
          </p:nvGrpSpPr>
          <p:grpSpPr>
            <a:xfrm rot="16200000">
              <a:off x="10102838" y="-1083841"/>
              <a:ext cx="994742" cy="4274127"/>
              <a:chOff x="0" y="0"/>
              <a:chExt cx="7106299" cy="14199439"/>
            </a:xfrm>
          </p:grpSpPr>
          <p:sp>
            <p:nvSpPr>
              <p:cNvPr id="31" name="Freeform 14"/>
              <p:cNvSpPr/>
              <p:nvPr/>
            </p:nvSpPr>
            <p:spPr>
              <a:xfrm>
                <a:off x="0" y="0"/>
                <a:ext cx="7106299" cy="7106299"/>
              </a:xfrm>
              <a:custGeom>
                <a:avLst/>
                <a:gdLst/>
                <a:ahLst/>
                <a:cxnLst/>
                <a:rect l="l" t="t" r="r" b="b"/>
                <a:pathLst>
                  <a:path w="7106299" h="7106299">
                    <a:moveTo>
                      <a:pt x="0" y="0"/>
                    </a:moveTo>
                    <a:lnTo>
                      <a:pt x="7106299" y="0"/>
                    </a:lnTo>
                    <a:lnTo>
                      <a:pt x="7106299" y="7106299"/>
                    </a:lnTo>
                    <a:lnTo>
                      <a:pt x="0" y="710629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2" name="Freeform 15"/>
              <p:cNvSpPr/>
              <p:nvPr/>
            </p:nvSpPr>
            <p:spPr>
              <a:xfrm>
                <a:off x="0" y="7093139"/>
                <a:ext cx="7106299" cy="7106299"/>
              </a:xfrm>
              <a:custGeom>
                <a:avLst/>
                <a:gdLst/>
                <a:ahLst/>
                <a:cxnLst/>
                <a:rect l="l" t="t" r="r" b="b"/>
                <a:pathLst>
                  <a:path w="7106299" h="7106299">
                    <a:moveTo>
                      <a:pt x="0" y="0"/>
                    </a:moveTo>
                    <a:lnTo>
                      <a:pt x="7106299" y="0"/>
                    </a:lnTo>
                    <a:lnTo>
                      <a:pt x="7106299" y="7106300"/>
                    </a:lnTo>
                    <a:lnTo>
                      <a:pt x="0" y="71063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grpSp>
      <p:sp>
        <p:nvSpPr>
          <p:cNvPr id="11" name="Rectangle 10"/>
          <p:cNvSpPr/>
          <p:nvPr/>
        </p:nvSpPr>
        <p:spPr>
          <a:xfrm>
            <a:off x="88113" y="136931"/>
            <a:ext cx="2134302" cy="830997"/>
          </a:xfrm>
          <a:prstGeom prst="rect">
            <a:avLst/>
          </a:prstGeom>
        </p:spPr>
        <p:txBody>
          <a:bodyPr wrap="none">
            <a:spAutoFit/>
          </a:bodyPr>
          <a:lstStyle/>
          <a:p>
            <a:r>
              <a:rPr lang="en-US" altLang="en-US" sz="4800" b="1" dirty="0">
                <a:ln>
                  <a:solidFill>
                    <a:srgbClr val="CC9900"/>
                  </a:solidFill>
                </a:ln>
                <a:solidFill>
                  <a:srgbClr val="CC9900"/>
                </a:solidFill>
                <a:cs typeface="Times New Roman" panose="02020603050405020304" pitchFamily="18" charset="0"/>
              </a:rPr>
              <a:t>BÀI 15: </a:t>
            </a:r>
            <a:endParaRPr lang="en-US" sz="4800" dirty="0">
              <a:ln>
                <a:solidFill>
                  <a:srgbClr val="CC9900"/>
                </a:solidFill>
              </a:ln>
              <a:solidFill>
                <a:srgbClr val="CC9900"/>
              </a:solidFill>
            </a:endParaRPr>
          </a:p>
        </p:txBody>
      </p:sp>
      <p:sp>
        <p:nvSpPr>
          <p:cNvPr id="33" name="TextBox 6"/>
          <p:cNvSpPr txBox="1"/>
          <p:nvPr/>
        </p:nvSpPr>
        <p:spPr>
          <a:xfrm>
            <a:off x="1816180" y="256875"/>
            <a:ext cx="13652419" cy="738664"/>
          </a:xfrm>
          <a:prstGeom prst="rect">
            <a:avLst/>
          </a:prstGeom>
        </p:spPr>
        <p:txBody>
          <a:bodyPr wrap="square" lIns="0" tIns="0" rIns="0" bIns="0" rtlCol="0" anchor="t">
            <a:spAutoFit/>
          </a:bodyPr>
          <a:lstStyle/>
          <a:p>
            <a:pPr algn="ctr">
              <a:spcBef>
                <a:spcPct val="0"/>
              </a:spcBef>
            </a:pPr>
            <a:r>
              <a:rPr lang="en-US" sz="4800" b="1" dirty="0">
                <a:ln>
                  <a:solidFill>
                    <a:srgbClr val="CC9900"/>
                  </a:solidFill>
                </a:ln>
                <a:solidFill>
                  <a:srgbClr val="CC9900"/>
                </a:solidFill>
                <a:latin typeface="+mj-lt"/>
                <a:ea typeface="Calibri" panose="020F0502020204030204" pitchFamily="34" charset="0"/>
              </a:rPr>
              <a:t>TỔNG HỢP CÁC CHẤT VÀ TÍCH LŨY NĂNG LƯỢNG</a:t>
            </a:r>
            <a:endParaRPr lang="en-US" sz="4800" dirty="0">
              <a:ln>
                <a:solidFill>
                  <a:srgbClr val="CC9900"/>
                </a:solidFill>
              </a:ln>
              <a:solidFill>
                <a:srgbClr val="CC9900"/>
              </a:solidFill>
              <a:latin typeface="+mj-lt"/>
              <a:ea typeface="Baloo Chettan"/>
              <a:cs typeface="Baloo Chettan"/>
              <a:sym typeface="Baloo Chettan"/>
            </a:endParaRPr>
          </a:p>
        </p:txBody>
      </p:sp>
      <p:sp>
        <p:nvSpPr>
          <p:cNvPr id="4" name="TextBox 4"/>
          <p:cNvSpPr txBox="1"/>
          <p:nvPr/>
        </p:nvSpPr>
        <p:spPr>
          <a:xfrm>
            <a:off x="838200" y="2095500"/>
            <a:ext cx="12134850" cy="615553"/>
          </a:xfrm>
          <a:prstGeom prst="rect">
            <a:avLst/>
          </a:prstGeom>
        </p:spPr>
        <p:txBody>
          <a:bodyPr wrap="square" lIns="0" tIns="0" rIns="0" bIns="0" rtlCol="0" anchor="t">
            <a:spAutoFit/>
          </a:bodyPr>
          <a:lstStyle/>
          <a:p>
            <a:pPr marL="0" marR="0" lvl="0" indent="0" algn="l" defTabSz="914400" rtl="0" eaLnBrk="1" fontAlgn="auto" latinLnBrk="0" hangingPunct="1">
              <a:lnSpc>
                <a:spcPts val="4763"/>
              </a:lnSpc>
              <a:spcBef>
                <a:spcPts val="0"/>
              </a:spcBef>
              <a:spcAft>
                <a:spcPts val="0"/>
              </a:spcAft>
              <a:buClrTx/>
              <a:buSzTx/>
              <a:buFontTx/>
              <a:buNone/>
              <a:tabLst/>
              <a:defRPr/>
            </a:pPr>
            <a:r>
              <a:rPr kumimoji="0" lang="en-US" altLang="en-US" sz="4000" b="1" i="0" u="none" strike="noStrike" kern="1200" cap="none" spc="0" normalizeH="0" baseline="0" noProof="0" dirty="0">
                <a:ln>
                  <a:solidFill>
                    <a:srgbClr val="FFFF00"/>
                  </a:solidFill>
                </a:ln>
                <a:solidFill>
                  <a:srgbClr val="FFFF00"/>
                </a:solidFill>
                <a:effectLst/>
                <a:uLnTx/>
                <a:uFillTx/>
                <a:latin typeface="Calibri"/>
                <a:cs typeface="Times New Roman" panose="02020603050405020304" pitchFamily="18" charset="0"/>
              </a:rPr>
              <a:t>I. KHÁI NIỆM TỔNG HỢP CÁC CHẤT TRONG TẾ BÀO</a:t>
            </a:r>
            <a:endParaRPr kumimoji="0" lang="en-US" sz="4000" b="0" i="0" u="none" strike="noStrike" kern="1200" cap="none" spc="0" normalizeH="0" baseline="0" noProof="0" dirty="0">
              <a:ln>
                <a:solidFill>
                  <a:srgbClr val="FFFF00"/>
                </a:solidFill>
              </a:ln>
              <a:solidFill>
                <a:srgbClr val="FFFF00"/>
              </a:solidFill>
              <a:effectLst/>
              <a:uLnTx/>
              <a:uFillTx/>
              <a:latin typeface="Calibri"/>
              <a:ea typeface="Glacial Indifference"/>
              <a:cs typeface="Glacial Indifference"/>
              <a:sym typeface="Glacial Indifference"/>
            </a:endParaRPr>
          </a:p>
        </p:txBody>
      </p:sp>
      <p:sp>
        <p:nvSpPr>
          <p:cNvPr id="46" name="Rectangle 45">
            <a:extLst>
              <a:ext uri="{FF2B5EF4-FFF2-40B4-BE49-F238E27FC236}">
                <a16:creationId xmlns:a16="http://schemas.microsoft.com/office/drawing/2014/main" id="{A130726B-858F-4FBB-8FC8-97A88D6DC343}"/>
              </a:ext>
            </a:extLst>
          </p:cNvPr>
          <p:cNvSpPr>
            <a:spLocks noChangeArrowheads="1"/>
          </p:cNvSpPr>
          <p:nvPr/>
        </p:nvSpPr>
        <p:spPr bwMode="auto">
          <a:xfrm>
            <a:off x="812044" y="3355733"/>
            <a:ext cx="6430425" cy="563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lvl="0" algn="just" eaLnBrk="0" fontAlgn="base" hangingPunct="0">
              <a:lnSpc>
                <a:spcPct val="150000"/>
              </a:lnSpc>
              <a:spcBef>
                <a:spcPct val="0"/>
              </a:spcBef>
              <a:spcAft>
                <a:spcPct val="0"/>
              </a:spcAft>
              <a:buNone/>
              <a:defRPr/>
            </a:pPr>
            <a:r>
              <a:rPr kumimoji="0" lang="en-US" altLang="en-US" sz="4000" b="1" i="0" u="none" strike="noStrike" kern="0" cap="none" spc="0" normalizeH="0" baseline="0" noProof="0" dirty="0" err="1">
                <a:ln>
                  <a:noFill/>
                </a:ln>
                <a:solidFill>
                  <a:schemeClr val="bg1"/>
                </a:solidFill>
                <a:effectLst/>
                <a:uLnTx/>
                <a:uFillTx/>
                <a:latin typeface="+mn-lt"/>
                <a:cs typeface="Calibri" panose="020F0502020204030204" pitchFamily="34" charset="0"/>
              </a:rPr>
              <a:t>Yêu</a:t>
            </a:r>
            <a:r>
              <a:rPr kumimoji="0" lang="en-US" altLang="en-US" sz="4000" b="1" i="0" u="none" strike="noStrike" kern="0" cap="none" spc="0" normalizeH="0" baseline="0" noProof="0" dirty="0">
                <a:ln>
                  <a:noFill/>
                </a:ln>
                <a:solidFill>
                  <a:schemeClr val="bg1"/>
                </a:solidFill>
                <a:effectLst/>
                <a:uLnTx/>
                <a:uFillTx/>
                <a:latin typeface="+mn-lt"/>
                <a:cs typeface="Calibri" panose="020F0502020204030204" pitchFamily="34" charset="0"/>
              </a:rPr>
              <a:t> </a:t>
            </a:r>
            <a:r>
              <a:rPr kumimoji="0" lang="en-US" altLang="en-US" sz="4000" b="1" i="0" u="none" strike="noStrike" kern="0" cap="none" spc="0" normalizeH="0" baseline="0" noProof="0" dirty="0" err="1">
                <a:ln>
                  <a:noFill/>
                </a:ln>
                <a:solidFill>
                  <a:schemeClr val="bg1"/>
                </a:solidFill>
                <a:effectLst/>
                <a:uLnTx/>
                <a:uFillTx/>
                <a:latin typeface="+mn-lt"/>
                <a:cs typeface="Calibri" panose="020F0502020204030204" pitchFamily="34" charset="0"/>
              </a:rPr>
              <a:t>cầu</a:t>
            </a:r>
            <a:r>
              <a:rPr kumimoji="0" lang="en-US" altLang="en-US" sz="4000" b="1" i="0" u="none" strike="noStrike" kern="0" cap="none" spc="0" normalizeH="0" baseline="0" noProof="0" dirty="0">
                <a:ln>
                  <a:noFill/>
                </a:ln>
                <a:solidFill>
                  <a:schemeClr val="bg1"/>
                </a:solidFill>
                <a:effectLst/>
                <a:uLnTx/>
                <a:uFillTx/>
                <a:latin typeface="+mn-lt"/>
                <a:cs typeface="Calibri" panose="020F0502020204030204" pitchFamily="34" charset="0"/>
              </a:rPr>
              <a:t>: </a:t>
            </a:r>
          </a:p>
          <a:p>
            <a:pPr lvl="0" algn="just" eaLnBrk="0" fontAlgn="base" hangingPunct="0">
              <a:lnSpc>
                <a:spcPct val="150000"/>
              </a:lnSpc>
              <a:spcBef>
                <a:spcPct val="0"/>
              </a:spcBef>
              <a:spcAft>
                <a:spcPct val="0"/>
              </a:spcAft>
              <a:buNone/>
              <a:defRPr/>
            </a:pPr>
            <a:r>
              <a:rPr lang="en-US" altLang="en-US" sz="4000" kern="0" dirty="0">
                <a:solidFill>
                  <a:schemeClr val="bg1"/>
                </a:solidFill>
                <a:latin typeface="+mn-lt"/>
                <a:cs typeface="Calibri" panose="020F0502020204030204" pitchFamily="34" charset="0"/>
              </a:rPr>
              <a:t>- </a:t>
            </a:r>
            <a:r>
              <a:rPr lang="en-US" altLang="en-US" sz="4000" kern="0" dirty="0" err="1">
                <a:solidFill>
                  <a:schemeClr val="bg1"/>
                </a:solidFill>
                <a:latin typeface="+mn-lt"/>
                <a:cs typeface="Calibri" panose="020F0502020204030204" pitchFamily="34" charset="0"/>
              </a:rPr>
              <a:t>Quan</a:t>
            </a:r>
            <a:r>
              <a:rPr lang="en-US" altLang="en-US" sz="4000" kern="0" dirty="0">
                <a:solidFill>
                  <a:schemeClr val="bg1"/>
                </a:solidFill>
                <a:latin typeface="+mn-lt"/>
                <a:cs typeface="Calibri" panose="020F0502020204030204" pitchFamily="34" charset="0"/>
              </a:rPr>
              <a:t> </a:t>
            </a:r>
            <a:r>
              <a:rPr lang="en-US" altLang="en-US" sz="4000" kern="0" dirty="0" err="1">
                <a:solidFill>
                  <a:schemeClr val="bg1"/>
                </a:solidFill>
                <a:latin typeface="+mn-lt"/>
                <a:cs typeface="Calibri" panose="020F0502020204030204" pitchFamily="34" charset="0"/>
              </a:rPr>
              <a:t>sát</a:t>
            </a:r>
            <a:r>
              <a:rPr lang="en-US" altLang="en-US" sz="4000" kern="0" dirty="0">
                <a:solidFill>
                  <a:schemeClr val="bg1"/>
                </a:solidFill>
                <a:latin typeface="+mn-lt"/>
                <a:cs typeface="Calibri" panose="020F0502020204030204" pitchFamily="34" charset="0"/>
              </a:rPr>
              <a:t> </a:t>
            </a:r>
            <a:r>
              <a:rPr lang="en-US" altLang="en-US" sz="4000" kern="0" dirty="0" err="1">
                <a:solidFill>
                  <a:schemeClr val="bg1"/>
                </a:solidFill>
                <a:latin typeface="+mn-lt"/>
                <a:cs typeface="Calibri" panose="020F0502020204030204" pitchFamily="34" charset="0"/>
              </a:rPr>
              <a:t>hình</a:t>
            </a:r>
            <a:r>
              <a:rPr lang="en-US" altLang="en-US" sz="4000" kern="0" dirty="0">
                <a:solidFill>
                  <a:schemeClr val="bg1"/>
                </a:solidFill>
                <a:latin typeface="+mn-lt"/>
                <a:cs typeface="Calibri" panose="020F0502020204030204" pitchFamily="34" charset="0"/>
              </a:rPr>
              <a:t> </a:t>
            </a:r>
            <a:r>
              <a:rPr lang="en-US" altLang="en-US" sz="4000" kern="0" dirty="0" err="1">
                <a:solidFill>
                  <a:schemeClr val="bg1"/>
                </a:solidFill>
                <a:latin typeface="+mn-lt"/>
                <a:cs typeface="Calibri" panose="020F0502020204030204" pitchFamily="34" charset="0"/>
              </a:rPr>
              <a:t>bên</a:t>
            </a:r>
            <a:r>
              <a:rPr lang="en-US" altLang="en-US" sz="4000" kern="0" dirty="0">
                <a:solidFill>
                  <a:schemeClr val="bg1"/>
                </a:solidFill>
                <a:latin typeface="+mn-lt"/>
                <a:cs typeface="Calibri" panose="020F0502020204030204" pitchFamily="34" charset="0"/>
              </a:rPr>
              <a:t>;  đ</a:t>
            </a:r>
            <a:r>
              <a:rPr kumimoji="0" lang="en-US" altLang="en-US" sz="4000" b="0" i="0" u="none" strike="noStrike" kern="0" cap="none" spc="0" normalizeH="0" baseline="0" noProof="0" dirty="0" err="1">
                <a:ln>
                  <a:noFill/>
                </a:ln>
                <a:solidFill>
                  <a:schemeClr val="bg1"/>
                </a:solidFill>
                <a:effectLst/>
                <a:uLnTx/>
                <a:uFillTx/>
                <a:latin typeface="+mn-lt"/>
                <a:cs typeface="Calibri" panose="020F0502020204030204" pitchFamily="34" charset="0"/>
              </a:rPr>
              <a:t>ọc</a:t>
            </a:r>
            <a:r>
              <a:rPr kumimoji="0" lang="en-US" altLang="en-US" sz="4000" b="0" i="0" u="none" strike="noStrike" kern="0" cap="none" spc="0" normalizeH="0" baseline="0" noProof="0" dirty="0">
                <a:ln>
                  <a:noFill/>
                </a:ln>
                <a:solidFill>
                  <a:schemeClr val="bg1"/>
                </a:solidFill>
                <a:effectLst/>
                <a:uLnTx/>
                <a:uFillTx/>
                <a:latin typeface="+mn-lt"/>
                <a:cs typeface="Calibri" panose="020F0502020204030204" pitchFamily="34" charset="0"/>
              </a:rPr>
              <a:t> </a:t>
            </a:r>
            <a:r>
              <a:rPr kumimoji="0" lang="en-US" altLang="en-US" sz="4000" b="0" i="0" u="none" strike="noStrike" kern="0" cap="none" spc="0" normalizeH="0" baseline="0" noProof="0" dirty="0" err="1">
                <a:ln>
                  <a:noFill/>
                </a:ln>
                <a:solidFill>
                  <a:schemeClr val="bg1"/>
                </a:solidFill>
                <a:effectLst/>
                <a:uLnTx/>
                <a:uFillTx/>
                <a:latin typeface="+mn-lt"/>
                <a:cs typeface="Calibri" panose="020F0502020204030204" pitchFamily="34" charset="0"/>
              </a:rPr>
              <a:t>thông</a:t>
            </a:r>
            <a:r>
              <a:rPr kumimoji="0" lang="en-US" altLang="en-US" sz="4000" b="0" i="0" u="none" strike="noStrike" kern="0" cap="none" spc="0" normalizeH="0" baseline="0" noProof="0" dirty="0">
                <a:ln>
                  <a:noFill/>
                </a:ln>
                <a:solidFill>
                  <a:schemeClr val="bg1"/>
                </a:solidFill>
                <a:effectLst/>
                <a:uLnTx/>
                <a:uFillTx/>
                <a:latin typeface="+mn-lt"/>
                <a:cs typeface="Calibri" panose="020F0502020204030204" pitchFamily="34" charset="0"/>
              </a:rPr>
              <a:t> tin </a:t>
            </a:r>
            <a:r>
              <a:rPr kumimoji="0" lang="en-US" altLang="en-US" sz="4000" b="0" i="0" u="none" strike="noStrike" kern="0" cap="none" spc="0" normalizeH="0" baseline="0" noProof="0" dirty="0" err="1">
                <a:ln>
                  <a:noFill/>
                </a:ln>
                <a:solidFill>
                  <a:schemeClr val="bg1"/>
                </a:solidFill>
                <a:effectLst/>
                <a:uLnTx/>
                <a:uFillTx/>
                <a:latin typeface="+mn-lt"/>
                <a:cs typeface="Calibri" panose="020F0502020204030204" pitchFamily="34" charset="0"/>
              </a:rPr>
              <a:t>sgk</a:t>
            </a:r>
            <a:r>
              <a:rPr kumimoji="0" lang="en-US" altLang="en-US" sz="4000" b="0" i="0" u="none" strike="noStrike" kern="0" cap="none" spc="0" normalizeH="0" baseline="0" noProof="0" dirty="0">
                <a:ln>
                  <a:noFill/>
                </a:ln>
                <a:solidFill>
                  <a:schemeClr val="bg1"/>
                </a:solidFill>
                <a:effectLst/>
                <a:uLnTx/>
                <a:uFillTx/>
                <a:latin typeface="+mn-lt"/>
                <a:cs typeface="Calibri" panose="020F0502020204030204" pitchFamily="34" charset="0"/>
              </a:rPr>
              <a:t> </a:t>
            </a:r>
            <a:r>
              <a:rPr kumimoji="0" lang="en-US" altLang="en-US" sz="4000" b="0" i="0" u="none" strike="noStrike" kern="0" cap="none" spc="0" normalizeH="0" baseline="0" noProof="0" dirty="0" err="1">
                <a:ln>
                  <a:noFill/>
                </a:ln>
                <a:solidFill>
                  <a:schemeClr val="bg1"/>
                </a:solidFill>
                <a:effectLst/>
                <a:uLnTx/>
                <a:uFillTx/>
                <a:latin typeface="+mn-lt"/>
                <a:cs typeface="Calibri" panose="020F0502020204030204" pitchFamily="34" charset="0"/>
              </a:rPr>
              <a:t>trang</a:t>
            </a:r>
            <a:r>
              <a:rPr kumimoji="0" lang="en-US" altLang="en-US" sz="4000" b="0" i="0" u="none" strike="noStrike" kern="0" cap="none" spc="0" normalizeH="0" baseline="0" noProof="0" dirty="0">
                <a:ln>
                  <a:noFill/>
                </a:ln>
                <a:solidFill>
                  <a:schemeClr val="bg1"/>
                </a:solidFill>
                <a:effectLst/>
                <a:uLnTx/>
                <a:uFillTx/>
                <a:latin typeface="+mn-lt"/>
                <a:cs typeface="Calibri" panose="020F0502020204030204" pitchFamily="34" charset="0"/>
              </a:rPr>
              <a:t> 72 (</a:t>
            </a:r>
            <a:r>
              <a:rPr kumimoji="0" lang="en-US" altLang="en-US" sz="4000" b="0" i="0" u="none" strike="noStrike" kern="0" cap="none" spc="0" normalizeH="0" baseline="0" noProof="0" dirty="0" err="1">
                <a:ln>
                  <a:noFill/>
                </a:ln>
                <a:solidFill>
                  <a:schemeClr val="bg1"/>
                </a:solidFill>
                <a:effectLst/>
                <a:uLnTx/>
                <a:uFillTx/>
                <a:latin typeface="+mn-lt"/>
                <a:cs typeface="Calibri" panose="020F0502020204030204" pitchFamily="34" charset="0"/>
              </a:rPr>
              <a:t>mục</a:t>
            </a:r>
            <a:r>
              <a:rPr kumimoji="0" lang="en-US" altLang="en-US" sz="4000" b="0" i="0" u="none" strike="noStrike" kern="0" cap="none" spc="0" normalizeH="0" baseline="0" noProof="0" dirty="0">
                <a:ln>
                  <a:noFill/>
                </a:ln>
                <a:solidFill>
                  <a:schemeClr val="bg1"/>
                </a:solidFill>
                <a:effectLst/>
                <a:uLnTx/>
                <a:uFillTx/>
                <a:latin typeface="+mn-lt"/>
                <a:cs typeface="Calibri" panose="020F0502020204030204" pitchFamily="34" charset="0"/>
              </a:rPr>
              <a:t> I)</a:t>
            </a:r>
          </a:p>
          <a:p>
            <a:pPr marL="0" marR="0" lvl="0" indent="0" algn="just" defTabSz="914400" eaLnBrk="0" fontAlgn="base" latinLnBrk="0" hangingPunct="0">
              <a:lnSpc>
                <a:spcPct val="150000"/>
              </a:lnSpc>
              <a:spcBef>
                <a:spcPct val="0"/>
              </a:spcBef>
              <a:spcAft>
                <a:spcPct val="0"/>
              </a:spcAft>
              <a:buClrTx/>
              <a:buSzTx/>
              <a:buFontTx/>
              <a:buNone/>
              <a:tabLst/>
              <a:defRPr/>
            </a:pPr>
            <a:r>
              <a:rPr lang="en-US" altLang="en-US" sz="4000" kern="0" dirty="0">
                <a:solidFill>
                  <a:schemeClr val="bg1"/>
                </a:solidFill>
                <a:latin typeface="+mn-lt"/>
                <a:cs typeface="Calibri" panose="020F0502020204030204" pitchFamily="34" charset="0"/>
              </a:rPr>
              <a:t>- T</a:t>
            </a:r>
            <a:r>
              <a:rPr kumimoji="0" lang="en-US" altLang="en-US" sz="4000" b="0" i="0" u="none" strike="noStrike" kern="0" cap="none" spc="0" normalizeH="0" baseline="0" noProof="0" dirty="0" err="1">
                <a:ln>
                  <a:noFill/>
                </a:ln>
                <a:solidFill>
                  <a:schemeClr val="bg1"/>
                </a:solidFill>
                <a:effectLst/>
                <a:uLnTx/>
                <a:uFillTx/>
                <a:latin typeface="+mn-lt"/>
                <a:cs typeface="Calibri" panose="020F0502020204030204" pitchFamily="34" charset="0"/>
              </a:rPr>
              <a:t>hảo</a:t>
            </a:r>
            <a:r>
              <a:rPr kumimoji="0" lang="en-US" altLang="en-US" sz="4000" b="0" i="0" u="none" strike="noStrike" kern="0" cap="none" spc="0" normalizeH="0" baseline="0" noProof="0" dirty="0">
                <a:ln>
                  <a:noFill/>
                </a:ln>
                <a:solidFill>
                  <a:schemeClr val="bg1"/>
                </a:solidFill>
                <a:effectLst/>
                <a:uLnTx/>
                <a:uFillTx/>
                <a:latin typeface="+mn-lt"/>
                <a:cs typeface="Calibri" panose="020F0502020204030204" pitchFamily="34" charset="0"/>
              </a:rPr>
              <a:t> </a:t>
            </a:r>
            <a:r>
              <a:rPr kumimoji="0" lang="en-US" altLang="en-US" sz="4000" b="0" i="0" u="none" strike="noStrike" kern="0" cap="none" spc="0" normalizeH="0" baseline="0" noProof="0" dirty="0" err="1">
                <a:ln>
                  <a:noFill/>
                </a:ln>
                <a:solidFill>
                  <a:schemeClr val="bg1"/>
                </a:solidFill>
                <a:effectLst/>
                <a:uLnTx/>
                <a:uFillTx/>
                <a:latin typeface="+mn-lt"/>
                <a:cs typeface="Calibri" panose="020F0502020204030204" pitchFamily="34" charset="0"/>
              </a:rPr>
              <a:t>luận</a:t>
            </a:r>
            <a:r>
              <a:rPr kumimoji="0" lang="en-US" altLang="en-US" sz="4000" b="0" i="0" u="none" strike="noStrike" kern="0" cap="none" spc="0" normalizeH="0" baseline="0" noProof="0" dirty="0">
                <a:ln>
                  <a:noFill/>
                </a:ln>
                <a:solidFill>
                  <a:schemeClr val="bg1"/>
                </a:solidFill>
                <a:effectLst/>
                <a:uLnTx/>
                <a:uFillTx/>
                <a:latin typeface="+mn-lt"/>
                <a:cs typeface="Calibri" panose="020F0502020204030204" pitchFamily="34" charset="0"/>
              </a:rPr>
              <a:t> </a:t>
            </a:r>
            <a:r>
              <a:rPr kumimoji="0" lang="en-US" altLang="en-US" sz="4000" b="0" i="0" u="none" strike="noStrike" kern="0" cap="none" spc="0" normalizeH="0" baseline="0" noProof="0" dirty="0" err="1">
                <a:ln>
                  <a:noFill/>
                </a:ln>
                <a:solidFill>
                  <a:schemeClr val="bg1"/>
                </a:solidFill>
                <a:effectLst/>
                <a:uLnTx/>
                <a:uFillTx/>
                <a:latin typeface="+mn-lt"/>
                <a:cs typeface="Calibri" panose="020F0502020204030204" pitchFamily="34" charset="0"/>
              </a:rPr>
              <a:t>cặp</a:t>
            </a:r>
            <a:r>
              <a:rPr kumimoji="0" lang="en-US" altLang="en-US" sz="4000" b="0" i="0" u="none" strike="noStrike" kern="0" cap="none" spc="0" normalizeH="0" baseline="0" noProof="0" dirty="0">
                <a:ln>
                  <a:noFill/>
                </a:ln>
                <a:solidFill>
                  <a:schemeClr val="bg1"/>
                </a:solidFill>
                <a:effectLst/>
                <a:uLnTx/>
                <a:uFillTx/>
                <a:latin typeface="+mn-lt"/>
                <a:cs typeface="Calibri" panose="020F0502020204030204" pitchFamily="34" charset="0"/>
              </a:rPr>
              <a:t> </a:t>
            </a:r>
            <a:r>
              <a:rPr kumimoji="0" lang="en-US" altLang="en-US" sz="4000" b="0" i="0" u="none" strike="noStrike" kern="0" cap="none" spc="0" normalizeH="0" baseline="0" noProof="0" dirty="0" err="1">
                <a:ln>
                  <a:noFill/>
                </a:ln>
                <a:solidFill>
                  <a:schemeClr val="bg1"/>
                </a:solidFill>
                <a:effectLst/>
                <a:uLnTx/>
                <a:uFillTx/>
                <a:latin typeface="+mn-lt"/>
                <a:cs typeface="Calibri" panose="020F0502020204030204" pitchFamily="34" charset="0"/>
              </a:rPr>
              <a:t>đôi</a:t>
            </a:r>
            <a:r>
              <a:rPr kumimoji="0" lang="en-US" altLang="en-US" sz="4000" b="0" i="0" u="none" strike="noStrike" kern="0" cap="none" spc="0" normalizeH="0" baseline="0" noProof="0" dirty="0">
                <a:ln>
                  <a:noFill/>
                </a:ln>
                <a:solidFill>
                  <a:schemeClr val="bg1"/>
                </a:solidFill>
                <a:effectLst/>
                <a:uLnTx/>
                <a:uFillTx/>
                <a:latin typeface="+mn-lt"/>
                <a:cs typeface="Calibri" panose="020F0502020204030204" pitchFamily="34" charset="0"/>
              </a:rPr>
              <a:t> </a:t>
            </a:r>
            <a:r>
              <a:rPr kumimoji="0" lang="en-US" altLang="en-US" sz="4000" b="0" i="0" u="none" strike="noStrike" kern="0" cap="none" spc="0" normalizeH="0" baseline="0" noProof="0" dirty="0" err="1">
                <a:ln>
                  <a:noFill/>
                </a:ln>
                <a:solidFill>
                  <a:schemeClr val="bg1"/>
                </a:solidFill>
                <a:effectLst/>
                <a:uLnTx/>
                <a:uFillTx/>
                <a:latin typeface="+mn-lt"/>
                <a:cs typeface="Calibri" panose="020F0502020204030204" pitchFamily="34" charset="0"/>
              </a:rPr>
              <a:t>trong</a:t>
            </a:r>
            <a:r>
              <a:rPr kumimoji="0" lang="en-US" altLang="en-US" sz="4000" b="0" i="0" u="none" strike="noStrike" kern="0" cap="none" spc="0" normalizeH="0" baseline="0" noProof="0" dirty="0">
                <a:ln>
                  <a:noFill/>
                </a:ln>
                <a:solidFill>
                  <a:schemeClr val="bg1"/>
                </a:solidFill>
                <a:effectLst/>
                <a:uLnTx/>
                <a:uFillTx/>
                <a:latin typeface="+mn-lt"/>
                <a:cs typeface="Calibri" panose="020F0502020204030204" pitchFamily="34" charset="0"/>
              </a:rPr>
              <a:t> 2 </a:t>
            </a:r>
            <a:r>
              <a:rPr kumimoji="0" lang="en-US" altLang="en-US" sz="4000" b="0" i="0" u="none" strike="noStrike" kern="0" cap="none" spc="0" normalizeH="0" baseline="0" noProof="0" dirty="0" err="1">
                <a:ln>
                  <a:noFill/>
                </a:ln>
                <a:solidFill>
                  <a:schemeClr val="bg1"/>
                </a:solidFill>
                <a:effectLst/>
                <a:uLnTx/>
                <a:uFillTx/>
                <a:latin typeface="+mn-lt"/>
                <a:cs typeface="Calibri" panose="020F0502020204030204" pitchFamily="34" charset="0"/>
              </a:rPr>
              <a:t>phút</a:t>
            </a:r>
            <a:r>
              <a:rPr lang="en-US" altLang="en-US" sz="4000" kern="0" dirty="0">
                <a:solidFill>
                  <a:schemeClr val="bg1"/>
                </a:solidFill>
                <a:latin typeface="+mn-lt"/>
                <a:cs typeface="Calibri" panose="020F0502020204030204" pitchFamily="34" charset="0"/>
              </a:rPr>
              <a:t> </a:t>
            </a:r>
            <a:r>
              <a:rPr kumimoji="0" lang="en-US" altLang="en-US" sz="4000" b="0" i="0" u="none" strike="noStrike" kern="0" cap="none" spc="0" normalizeH="0" baseline="0" noProof="0" dirty="0" err="1">
                <a:ln>
                  <a:noFill/>
                </a:ln>
                <a:solidFill>
                  <a:schemeClr val="bg1"/>
                </a:solidFill>
                <a:effectLst/>
                <a:uLnTx/>
                <a:uFillTx/>
                <a:latin typeface="+mn-lt"/>
                <a:cs typeface="Calibri" panose="020F0502020204030204" pitchFamily="34" charset="0"/>
              </a:rPr>
              <a:t>và</a:t>
            </a:r>
            <a:r>
              <a:rPr kumimoji="0" lang="en-US" altLang="en-US" sz="4000" b="0" i="0" u="none" strike="noStrike" kern="0" cap="none" spc="0" normalizeH="0" noProof="0" dirty="0">
                <a:ln>
                  <a:noFill/>
                </a:ln>
                <a:solidFill>
                  <a:schemeClr val="bg1"/>
                </a:solidFill>
                <a:effectLst/>
                <a:uLnTx/>
                <a:uFillTx/>
                <a:latin typeface="+mn-lt"/>
                <a:cs typeface="Calibri" panose="020F0502020204030204" pitchFamily="34" charset="0"/>
              </a:rPr>
              <a:t> </a:t>
            </a:r>
            <a:r>
              <a:rPr kumimoji="0" lang="en-US" altLang="en-US" sz="4000" b="0" i="0" u="none" strike="noStrike" kern="0" cap="none" spc="0" normalizeH="0" baseline="0" noProof="0" dirty="0" err="1">
                <a:ln>
                  <a:noFill/>
                </a:ln>
                <a:solidFill>
                  <a:schemeClr val="bg1"/>
                </a:solidFill>
                <a:effectLst/>
                <a:uLnTx/>
                <a:uFillTx/>
                <a:latin typeface="+mn-lt"/>
                <a:cs typeface="Calibri" panose="020F0502020204030204" pitchFamily="34" charset="0"/>
              </a:rPr>
              <a:t>hoàn</a:t>
            </a:r>
            <a:r>
              <a:rPr kumimoji="0" lang="en-US" altLang="en-US" sz="4000" b="0" i="0" u="none" strike="noStrike" kern="0" cap="none" spc="0" normalizeH="0" baseline="0" noProof="0" dirty="0">
                <a:ln>
                  <a:noFill/>
                </a:ln>
                <a:solidFill>
                  <a:schemeClr val="bg1"/>
                </a:solidFill>
                <a:effectLst/>
                <a:uLnTx/>
                <a:uFillTx/>
                <a:latin typeface="+mn-lt"/>
                <a:cs typeface="Calibri" panose="020F0502020204030204" pitchFamily="34" charset="0"/>
              </a:rPr>
              <a:t> </a:t>
            </a:r>
            <a:r>
              <a:rPr kumimoji="0" lang="en-US" altLang="en-US" sz="4000" b="0" i="0" u="none" strike="noStrike" kern="0" cap="none" spc="0" normalizeH="0" baseline="0" noProof="0" dirty="0" err="1">
                <a:ln>
                  <a:noFill/>
                </a:ln>
                <a:solidFill>
                  <a:schemeClr val="bg1"/>
                </a:solidFill>
                <a:effectLst/>
                <a:uLnTx/>
                <a:uFillTx/>
                <a:latin typeface="+mn-lt"/>
                <a:cs typeface="Calibri" panose="020F0502020204030204" pitchFamily="34" charset="0"/>
              </a:rPr>
              <a:t>thành</a:t>
            </a:r>
            <a:r>
              <a:rPr kumimoji="0" lang="en-US" altLang="en-US" sz="4000" b="0" i="0" u="none" strike="noStrike" kern="0" cap="none" spc="0" normalizeH="0" baseline="0" noProof="0" dirty="0">
                <a:ln>
                  <a:noFill/>
                </a:ln>
                <a:solidFill>
                  <a:schemeClr val="bg1"/>
                </a:solidFill>
                <a:effectLst/>
                <a:uLnTx/>
                <a:uFillTx/>
                <a:latin typeface="+mn-lt"/>
                <a:cs typeface="Calibri" panose="020F0502020204030204" pitchFamily="34" charset="0"/>
              </a:rPr>
              <a:t> </a:t>
            </a:r>
            <a:r>
              <a:rPr kumimoji="0" lang="en-US" altLang="en-US" sz="4000" b="0" i="0" u="none" strike="noStrike" kern="0" cap="none" spc="0" normalizeH="0" baseline="0" noProof="0" dirty="0" err="1">
                <a:ln>
                  <a:noFill/>
                </a:ln>
                <a:solidFill>
                  <a:schemeClr val="bg1"/>
                </a:solidFill>
                <a:effectLst/>
                <a:uLnTx/>
                <a:uFillTx/>
                <a:latin typeface="+mn-lt"/>
                <a:cs typeface="Calibri" panose="020F0502020204030204" pitchFamily="34" charset="0"/>
              </a:rPr>
              <a:t>phiếu</a:t>
            </a:r>
            <a:r>
              <a:rPr kumimoji="0" lang="en-US" altLang="en-US" sz="4000" b="0" i="0" u="none" strike="noStrike" kern="0" cap="none" spc="0" normalizeH="0" baseline="0" noProof="0" dirty="0">
                <a:ln>
                  <a:noFill/>
                </a:ln>
                <a:solidFill>
                  <a:schemeClr val="bg1"/>
                </a:solidFill>
                <a:effectLst/>
                <a:uLnTx/>
                <a:uFillTx/>
                <a:latin typeface="+mn-lt"/>
                <a:cs typeface="Calibri" panose="020F0502020204030204" pitchFamily="34" charset="0"/>
              </a:rPr>
              <a:t> </a:t>
            </a:r>
            <a:r>
              <a:rPr kumimoji="0" lang="en-US" altLang="en-US" sz="4000" b="0" i="0" u="none" strike="noStrike" kern="0" cap="none" spc="0" normalizeH="0" baseline="0" noProof="0" dirty="0" err="1">
                <a:ln>
                  <a:noFill/>
                </a:ln>
                <a:solidFill>
                  <a:schemeClr val="bg1"/>
                </a:solidFill>
                <a:effectLst/>
                <a:uLnTx/>
                <a:uFillTx/>
                <a:latin typeface="+mn-lt"/>
                <a:cs typeface="Calibri" panose="020F0502020204030204" pitchFamily="34" charset="0"/>
              </a:rPr>
              <a:t>câu</a:t>
            </a:r>
            <a:r>
              <a:rPr kumimoji="0" lang="en-US" altLang="en-US" sz="4000" b="0" i="0" u="none" strike="noStrike" kern="0" cap="none" spc="0" normalizeH="0" baseline="0" noProof="0" dirty="0">
                <a:ln>
                  <a:noFill/>
                </a:ln>
                <a:solidFill>
                  <a:schemeClr val="bg1"/>
                </a:solidFill>
                <a:effectLst/>
                <a:uLnTx/>
                <a:uFillTx/>
                <a:latin typeface="+mn-lt"/>
                <a:cs typeface="Calibri" panose="020F0502020204030204" pitchFamily="34" charset="0"/>
              </a:rPr>
              <a:t> </a:t>
            </a:r>
            <a:r>
              <a:rPr kumimoji="0" lang="en-US" altLang="en-US" sz="4000" b="0" i="0" u="none" strike="noStrike" kern="0" cap="none" spc="0" normalizeH="0" baseline="0" noProof="0" dirty="0" err="1">
                <a:ln>
                  <a:noFill/>
                </a:ln>
                <a:solidFill>
                  <a:schemeClr val="bg1"/>
                </a:solidFill>
                <a:effectLst/>
                <a:uLnTx/>
                <a:uFillTx/>
                <a:latin typeface="+mn-lt"/>
                <a:cs typeface="Calibri" panose="020F0502020204030204" pitchFamily="34" charset="0"/>
              </a:rPr>
              <a:t>hỏi</a:t>
            </a:r>
            <a:r>
              <a:rPr kumimoji="0" lang="en-US" altLang="en-US" sz="4000" b="0" i="0" u="none" strike="noStrike" kern="0" cap="none" spc="0" normalizeH="0" baseline="0" noProof="0" dirty="0">
                <a:ln>
                  <a:noFill/>
                </a:ln>
                <a:solidFill>
                  <a:schemeClr val="bg1"/>
                </a:solidFill>
                <a:effectLst/>
                <a:uLnTx/>
                <a:uFillTx/>
                <a:latin typeface="+mn-lt"/>
                <a:cs typeface="Calibri" panose="020F0502020204030204" pitchFamily="34" charset="0"/>
              </a:rPr>
              <a:t> </a:t>
            </a:r>
            <a:r>
              <a:rPr kumimoji="0" lang="en-US" altLang="en-US" sz="4000" b="0" i="0" u="none" strike="noStrike" kern="0" cap="none" spc="0" normalizeH="0" baseline="0" noProof="0" dirty="0" err="1">
                <a:ln>
                  <a:noFill/>
                </a:ln>
                <a:solidFill>
                  <a:schemeClr val="bg1"/>
                </a:solidFill>
                <a:effectLst/>
                <a:uLnTx/>
                <a:uFillTx/>
                <a:latin typeface="+mn-lt"/>
                <a:cs typeface="Calibri" panose="020F0502020204030204" pitchFamily="34" charset="0"/>
              </a:rPr>
              <a:t>số</a:t>
            </a:r>
            <a:r>
              <a:rPr kumimoji="0" lang="en-US" altLang="en-US" sz="4000" b="0" i="0" u="none" strike="noStrike" kern="0" cap="none" spc="0" normalizeH="0" baseline="0" noProof="0" dirty="0">
                <a:ln>
                  <a:noFill/>
                </a:ln>
                <a:solidFill>
                  <a:schemeClr val="bg1"/>
                </a:solidFill>
                <a:effectLst/>
                <a:uLnTx/>
                <a:uFillTx/>
                <a:latin typeface="+mn-lt"/>
                <a:cs typeface="Calibri" panose="020F0502020204030204" pitchFamily="34" charset="0"/>
              </a:rPr>
              <a:t> 1.</a:t>
            </a:r>
            <a:endParaRPr kumimoji="0" lang="en-US" altLang="en-US" sz="4000" b="0" i="0" u="none" strike="noStrike" kern="0" cap="none" spc="0" normalizeH="0" baseline="0" noProof="0" dirty="0">
              <a:ln>
                <a:noFill/>
              </a:ln>
              <a:solidFill>
                <a:schemeClr val="bg1"/>
              </a:solidFill>
              <a:effectLst/>
              <a:uLnTx/>
              <a:uFillTx/>
              <a:latin typeface="+mn-lt"/>
            </a:endParaRPr>
          </a:p>
        </p:txBody>
      </p:sp>
      <p:grpSp>
        <p:nvGrpSpPr>
          <p:cNvPr id="50" name="Group 49"/>
          <p:cNvGrpSpPr/>
          <p:nvPr/>
        </p:nvGrpSpPr>
        <p:grpSpPr>
          <a:xfrm>
            <a:off x="7504694" y="3098410"/>
            <a:ext cx="10591800" cy="6800411"/>
            <a:chOff x="7729305" y="3422311"/>
            <a:chExt cx="10591800" cy="6800411"/>
          </a:xfrm>
        </p:grpSpPr>
        <p:sp>
          <p:nvSpPr>
            <p:cNvPr id="47" name="Rectangle 46"/>
            <p:cNvSpPr/>
            <p:nvPr/>
          </p:nvSpPr>
          <p:spPr>
            <a:xfrm>
              <a:off x="7924800" y="3422311"/>
              <a:ext cx="10088017" cy="294038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9" name="Group 48"/>
            <p:cNvGrpSpPr/>
            <p:nvPr/>
          </p:nvGrpSpPr>
          <p:grpSpPr>
            <a:xfrm>
              <a:off x="7924800" y="3679634"/>
              <a:ext cx="10088017" cy="5791200"/>
              <a:chOff x="7924800" y="3543299"/>
              <a:chExt cx="10088017" cy="5791200"/>
            </a:xfrm>
          </p:grpSpPr>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24800" y="6362700"/>
                <a:ext cx="10088017" cy="2971799"/>
              </a:xfrm>
              <a:prstGeom prst="rect">
                <a:avLst/>
              </a:prstGeom>
            </p:spPr>
          </p:pic>
          <p:grpSp>
            <p:nvGrpSpPr>
              <p:cNvPr id="45" name="Group 44"/>
              <p:cNvGrpSpPr/>
              <p:nvPr/>
            </p:nvGrpSpPr>
            <p:grpSpPr>
              <a:xfrm>
                <a:off x="8153400" y="3543299"/>
                <a:ext cx="9859417" cy="2573004"/>
                <a:chOff x="8153400" y="3543299"/>
                <a:chExt cx="9859417" cy="2573004"/>
              </a:xfrm>
            </p:grpSpPr>
            <p:grpSp>
              <p:nvGrpSpPr>
                <p:cNvPr id="43" name="Group 42"/>
                <p:cNvGrpSpPr/>
                <p:nvPr/>
              </p:nvGrpSpPr>
              <p:grpSpPr>
                <a:xfrm>
                  <a:off x="8153400" y="3543299"/>
                  <a:ext cx="9165885" cy="1956376"/>
                  <a:chOff x="8077200" y="3543299"/>
                  <a:chExt cx="9242085" cy="1956376"/>
                </a:xfrm>
              </p:grpSpPr>
              <p:sp>
                <p:nvSpPr>
                  <p:cNvPr id="18" name="Hexagon 17"/>
                  <p:cNvSpPr/>
                  <p:nvPr/>
                </p:nvSpPr>
                <p:spPr>
                  <a:xfrm>
                    <a:off x="11230475" y="3543299"/>
                    <a:ext cx="1233791" cy="9906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8077200" y="4914900"/>
                    <a:ext cx="2057400" cy="584775"/>
                  </a:xfrm>
                  <a:prstGeom prst="rect">
                    <a:avLst/>
                  </a:prstGeom>
                  <a:noFill/>
                  <a:ln>
                    <a:noFill/>
                  </a:ln>
                </p:spPr>
                <p:txBody>
                  <a:bodyPr wrap="square" rtlCol="0">
                    <a:spAutoFit/>
                  </a:bodyPr>
                  <a:lstStyle/>
                  <a:p>
                    <a:r>
                      <a:rPr lang="en-US" sz="3200" dirty="0">
                        <a:ln w="0"/>
                        <a:effectLst>
                          <a:outerShdw blurRad="38100" dist="19050" dir="2700000" algn="tl" rotWithShape="0">
                            <a:schemeClr val="dk1">
                              <a:alpha val="40000"/>
                            </a:schemeClr>
                          </a:outerShdw>
                        </a:effectLst>
                      </a:rPr>
                      <a:t>GLUCOSE </a:t>
                    </a:r>
                  </a:p>
                </p:txBody>
              </p:sp>
              <p:sp>
                <p:nvSpPr>
                  <p:cNvPr id="34" name="TextBox 33"/>
                  <p:cNvSpPr txBox="1"/>
                  <p:nvPr/>
                </p:nvSpPr>
                <p:spPr>
                  <a:xfrm>
                    <a:off x="10224152" y="3715434"/>
                    <a:ext cx="762000" cy="646331"/>
                  </a:xfrm>
                  <a:prstGeom prst="rect">
                    <a:avLst/>
                  </a:prstGeom>
                  <a:noFill/>
                  <a:ln>
                    <a:noFill/>
                  </a:ln>
                </p:spPr>
                <p:txBody>
                  <a:bodyPr wrap="square" rtlCol="0">
                    <a:spAutoFit/>
                  </a:bodyPr>
                  <a:lstStyle/>
                  <a:p>
                    <a:r>
                      <a:rPr lang="en-US" sz="3600" dirty="0">
                        <a:ln w="0"/>
                        <a:effectLst>
                          <a:outerShdw blurRad="38100" dist="19050" dir="2700000" algn="tl" rotWithShape="0">
                            <a:schemeClr val="dk1">
                              <a:alpha val="40000"/>
                            </a:schemeClr>
                          </a:outerShdw>
                        </a:effectLst>
                      </a:rPr>
                      <a:t>+</a:t>
                    </a:r>
                  </a:p>
                </p:txBody>
              </p:sp>
              <p:sp>
                <p:nvSpPr>
                  <p:cNvPr id="35" name="Hexagon 34"/>
                  <p:cNvSpPr/>
                  <p:nvPr/>
                </p:nvSpPr>
                <p:spPr>
                  <a:xfrm>
                    <a:off x="8110845" y="3543299"/>
                    <a:ext cx="1233791" cy="990600"/>
                  </a:xfrm>
                  <a:prstGeom prst="hexagon">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p:cNvSpPr txBox="1"/>
                  <p:nvPr/>
                </p:nvSpPr>
                <p:spPr>
                  <a:xfrm>
                    <a:off x="10705233" y="4864388"/>
                    <a:ext cx="2284274" cy="584775"/>
                  </a:xfrm>
                  <a:prstGeom prst="rect">
                    <a:avLst/>
                  </a:prstGeom>
                  <a:noFill/>
                  <a:ln>
                    <a:noFill/>
                  </a:ln>
                </p:spPr>
                <p:txBody>
                  <a:bodyPr wrap="square" rtlCol="0">
                    <a:spAutoFit/>
                  </a:bodyPr>
                  <a:lstStyle/>
                  <a:p>
                    <a:r>
                      <a:rPr lang="en-US" sz="3200" dirty="0">
                        <a:ln w="0"/>
                        <a:effectLst>
                          <a:outerShdw blurRad="38100" dist="19050" dir="2700000" algn="tl" rotWithShape="0">
                            <a:schemeClr val="dk1">
                              <a:alpha val="40000"/>
                            </a:schemeClr>
                          </a:outerShdw>
                        </a:effectLst>
                      </a:rPr>
                      <a:t>GALACTOSE</a:t>
                    </a:r>
                  </a:p>
                </p:txBody>
              </p:sp>
              <p:cxnSp>
                <p:nvCxnSpPr>
                  <p:cNvPr id="38" name="Straight Arrow Connector 37"/>
                  <p:cNvCxnSpPr/>
                  <p:nvPr/>
                </p:nvCxnSpPr>
                <p:spPr>
                  <a:xfrm>
                    <a:off x="12989507" y="4038599"/>
                    <a:ext cx="1564693"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41" name="Group 40"/>
                  <p:cNvGrpSpPr/>
                  <p:nvPr/>
                </p:nvGrpSpPr>
                <p:grpSpPr>
                  <a:xfrm>
                    <a:off x="14851703" y="3543299"/>
                    <a:ext cx="2467582" cy="990600"/>
                    <a:chOff x="14851703" y="3543299"/>
                    <a:chExt cx="2467582" cy="990600"/>
                  </a:xfrm>
                </p:grpSpPr>
                <p:sp>
                  <p:nvSpPr>
                    <p:cNvPr id="39" name="Hexagon 38"/>
                    <p:cNvSpPr/>
                    <p:nvPr/>
                  </p:nvSpPr>
                  <p:spPr>
                    <a:xfrm>
                      <a:off x="14851703" y="3543299"/>
                      <a:ext cx="1233791" cy="990600"/>
                    </a:xfrm>
                    <a:prstGeom prst="hexagon">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Hexagon 39"/>
                    <p:cNvSpPr/>
                    <p:nvPr/>
                  </p:nvSpPr>
                  <p:spPr>
                    <a:xfrm>
                      <a:off x="16085494" y="3543299"/>
                      <a:ext cx="1233791" cy="9906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2" name="TextBox 41"/>
                  <p:cNvSpPr txBox="1"/>
                  <p:nvPr/>
                </p:nvSpPr>
                <p:spPr>
                  <a:xfrm>
                    <a:off x="14960555" y="4886612"/>
                    <a:ext cx="2284274" cy="584775"/>
                  </a:xfrm>
                  <a:prstGeom prst="rect">
                    <a:avLst/>
                  </a:prstGeom>
                  <a:noFill/>
                  <a:ln>
                    <a:noFill/>
                  </a:ln>
                </p:spPr>
                <p:txBody>
                  <a:bodyPr wrap="square" rtlCol="0">
                    <a:spAutoFit/>
                  </a:bodyPr>
                  <a:lstStyle/>
                  <a:p>
                    <a:r>
                      <a:rPr lang="en-US" sz="3200" dirty="0">
                        <a:ln w="0"/>
                        <a:effectLst>
                          <a:outerShdw blurRad="38100" dist="19050" dir="2700000" algn="tl" rotWithShape="0">
                            <a:schemeClr val="dk1">
                              <a:alpha val="40000"/>
                            </a:schemeClr>
                          </a:outerShdw>
                        </a:effectLst>
                      </a:rPr>
                      <a:t>LACTOSE</a:t>
                    </a:r>
                  </a:p>
                </p:txBody>
              </p:sp>
            </p:grpSp>
            <p:sp>
              <p:nvSpPr>
                <p:cNvPr id="44" name="TextBox 43"/>
                <p:cNvSpPr txBox="1"/>
                <p:nvPr/>
              </p:nvSpPr>
              <p:spPr>
                <a:xfrm>
                  <a:off x="9097417" y="5531528"/>
                  <a:ext cx="8915400" cy="584775"/>
                </a:xfrm>
                <a:prstGeom prst="rect">
                  <a:avLst/>
                </a:prstGeom>
                <a:noFill/>
                <a:ln>
                  <a:noFill/>
                </a:ln>
              </p:spPr>
              <p:txBody>
                <a:bodyPr wrap="square" rtlCol="0">
                  <a:spAutoFit/>
                </a:bodyPr>
                <a:lstStyle/>
                <a:p>
                  <a:r>
                    <a:rPr lang="en-US" sz="3200" i="1" dirty="0" err="1">
                      <a:ln w="0"/>
                      <a:effectLst>
                        <a:outerShdw blurRad="38100" dist="19050" dir="2700000" algn="tl" rotWithShape="0">
                          <a:schemeClr val="dk1">
                            <a:alpha val="40000"/>
                          </a:schemeClr>
                        </a:outerShdw>
                      </a:effectLst>
                    </a:rPr>
                    <a:t>Sơ</a:t>
                  </a:r>
                  <a:r>
                    <a:rPr lang="en-US" sz="3200" i="1" dirty="0">
                      <a:ln w="0"/>
                      <a:effectLst>
                        <a:outerShdw blurRad="38100" dist="19050" dir="2700000" algn="tl" rotWithShape="0">
                          <a:schemeClr val="dk1">
                            <a:alpha val="40000"/>
                          </a:schemeClr>
                        </a:outerShdw>
                      </a:effectLst>
                    </a:rPr>
                    <a:t> </a:t>
                  </a:r>
                  <a:r>
                    <a:rPr lang="en-US" sz="3200" i="1" dirty="0" err="1">
                      <a:ln w="0"/>
                      <a:effectLst>
                        <a:outerShdw blurRad="38100" dist="19050" dir="2700000" algn="tl" rotWithShape="0">
                          <a:schemeClr val="dk1">
                            <a:alpha val="40000"/>
                          </a:schemeClr>
                        </a:outerShdw>
                      </a:effectLst>
                    </a:rPr>
                    <a:t>đồ</a:t>
                  </a:r>
                  <a:r>
                    <a:rPr lang="en-US" sz="3200" i="1" dirty="0">
                      <a:ln w="0"/>
                      <a:effectLst>
                        <a:outerShdw blurRad="38100" dist="19050" dir="2700000" algn="tl" rotWithShape="0">
                          <a:schemeClr val="dk1">
                            <a:alpha val="40000"/>
                          </a:schemeClr>
                        </a:outerShdw>
                      </a:effectLst>
                    </a:rPr>
                    <a:t> minh </a:t>
                  </a:r>
                  <a:r>
                    <a:rPr lang="en-US" sz="3200" i="1" dirty="0" err="1">
                      <a:ln w="0"/>
                      <a:effectLst>
                        <a:outerShdw blurRad="38100" dist="19050" dir="2700000" algn="tl" rotWithShape="0">
                          <a:schemeClr val="dk1">
                            <a:alpha val="40000"/>
                          </a:schemeClr>
                        </a:outerShdw>
                      </a:effectLst>
                    </a:rPr>
                    <a:t>hoạ</a:t>
                  </a:r>
                  <a:r>
                    <a:rPr lang="en-US" sz="3200" i="1" dirty="0">
                      <a:ln w="0"/>
                      <a:effectLst>
                        <a:outerShdw blurRad="38100" dist="19050" dir="2700000" algn="tl" rotWithShape="0">
                          <a:schemeClr val="dk1">
                            <a:alpha val="40000"/>
                          </a:schemeClr>
                        </a:outerShdw>
                      </a:effectLst>
                    </a:rPr>
                    <a:t> </a:t>
                  </a:r>
                  <a:r>
                    <a:rPr lang="en-US" sz="3200" i="1" dirty="0" err="1">
                      <a:ln w="0"/>
                      <a:effectLst>
                        <a:outerShdw blurRad="38100" dist="19050" dir="2700000" algn="tl" rotWithShape="0">
                          <a:schemeClr val="dk1">
                            <a:alpha val="40000"/>
                          </a:schemeClr>
                        </a:outerShdw>
                      </a:effectLst>
                    </a:rPr>
                    <a:t>quá</a:t>
                  </a:r>
                  <a:r>
                    <a:rPr lang="en-US" sz="3200" i="1" dirty="0">
                      <a:ln w="0"/>
                      <a:effectLst>
                        <a:outerShdw blurRad="38100" dist="19050" dir="2700000" algn="tl" rotWithShape="0">
                          <a:schemeClr val="dk1">
                            <a:alpha val="40000"/>
                          </a:schemeClr>
                        </a:outerShdw>
                      </a:effectLst>
                    </a:rPr>
                    <a:t> </a:t>
                  </a:r>
                  <a:r>
                    <a:rPr lang="en-US" sz="3200" i="1" dirty="0" err="1">
                      <a:ln w="0"/>
                      <a:effectLst>
                        <a:outerShdw blurRad="38100" dist="19050" dir="2700000" algn="tl" rotWithShape="0">
                          <a:schemeClr val="dk1">
                            <a:alpha val="40000"/>
                          </a:schemeClr>
                        </a:outerShdw>
                      </a:effectLst>
                    </a:rPr>
                    <a:t>trình</a:t>
                  </a:r>
                  <a:r>
                    <a:rPr lang="en-US" sz="3200" i="1" dirty="0">
                      <a:ln w="0"/>
                      <a:effectLst>
                        <a:outerShdw blurRad="38100" dist="19050" dir="2700000" algn="tl" rotWithShape="0">
                          <a:schemeClr val="dk1">
                            <a:alpha val="40000"/>
                          </a:schemeClr>
                        </a:outerShdw>
                      </a:effectLst>
                    </a:rPr>
                    <a:t> </a:t>
                  </a:r>
                  <a:r>
                    <a:rPr lang="en-US" sz="3200" i="1" dirty="0" err="1">
                      <a:ln w="0"/>
                      <a:effectLst>
                        <a:outerShdw blurRad="38100" dist="19050" dir="2700000" algn="tl" rotWithShape="0">
                          <a:schemeClr val="dk1">
                            <a:alpha val="40000"/>
                          </a:schemeClr>
                        </a:outerShdw>
                      </a:effectLst>
                    </a:rPr>
                    <a:t>tổng</a:t>
                  </a:r>
                  <a:r>
                    <a:rPr lang="en-US" sz="3200" i="1" dirty="0">
                      <a:ln w="0"/>
                      <a:effectLst>
                        <a:outerShdw blurRad="38100" dist="19050" dir="2700000" algn="tl" rotWithShape="0">
                          <a:schemeClr val="dk1">
                            <a:alpha val="40000"/>
                          </a:schemeClr>
                        </a:outerShdw>
                      </a:effectLst>
                    </a:rPr>
                    <a:t> </a:t>
                  </a:r>
                  <a:r>
                    <a:rPr lang="en-US" sz="3200" i="1" dirty="0" err="1">
                      <a:ln w="0"/>
                      <a:effectLst>
                        <a:outerShdw blurRad="38100" dist="19050" dir="2700000" algn="tl" rotWithShape="0">
                          <a:schemeClr val="dk1">
                            <a:alpha val="40000"/>
                          </a:schemeClr>
                        </a:outerShdw>
                      </a:effectLst>
                    </a:rPr>
                    <a:t>hợp</a:t>
                  </a:r>
                  <a:r>
                    <a:rPr lang="en-US" sz="3200" i="1" dirty="0">
                      <a:ln w="0"/>
                      <a:effectLst>
                        <a:outerShdw blurRad="38100" dist="19050" dir="2700000" algn="tl" rotWithShape="0">
                          <a:schemeClr val="dk1">
                            <a:alpha val="40000"/>
                          </a:schemeClr>
                        </a:outerShdw>
                      </a:effectLst>
                    </a:rPr>
                    <a:t> lactose</a:t>
                  </a:r>
                </a:p>
              </p:txBody>
            </p:sp>
          </p:grpSp>
        </p:grpSp>
        <p:sp>
          <p:nvSpPr>
            <p:cNvPr id="48" name="TextBox 4"/>
            <p:cNvSpPr txBox="1"/>
            <p:nvPr/>
          </p:nvSpPr>
          <p:spPr>
            <a:xfrm>
              <a:off x="7729305" y="9607169"/>
              <a:ext cx="10591800" cy="615553"/>
            </a:xfrm>
            <a:prstGeom prst="rect">
              <a:avLst/>
            </a:prstGeom>
          </p:spPr>
          <p:txBody>
            <a:bodyPr wrap="square" lIns="0" tIns="0" rIns="0" bIns="0" rtlCol="0" anchor="t">
              <a:spAutoFit/>
            </a:bodyPr>
            <a:lstStyle/>
            <a:p>
              <a:pPr marL="0" marR="0" lvl="0" indent="0" algn="l" defTabSz="914400" rtl="0" eaLnBrk="1" fontAlgn="auto" latinLnBrk="0" hangingPunct="1">
                <a:lnSpc>
                  <a:spcPts val="4763"/>
                </a:lnSpc>
                <a:spcBef>
                  <a:spcPts val="0"/>
                </a:spcBef>
                <a:spcAft>
                  <a:spcPts val="0"/>
                </a:spcAft>
                <a:buClrTx/>
                <a:buSzTx/>
                <a:buFontTx/>
                <a:buNone/>
                <a:tabLst/>
                <a:defRPr/>
              </a:pPr>
              <a:r>
                <a:rPr lang="en-US" sz="4000" noProof="0" dirty="0">
                  <a:ln>
                    <a:solidFill>
                      <a:srgbClr val="FFFF00"/>
                    </a:solidFill>
                  </a:ln>
                  <a:solidFill>
                    <a:srgbClr val="FFFF00"/>
                  </a:solidFill>
                  <a:latin typeface="Calibri"/>
                  <a:ea typeface="Glacial Indifference"/>
                  <a:cs typeface="Glacial Indifference"/>
                  <a:sym typeface="Glacial Indifference"/>
                </a:rPr>
                <a:t>HÌNH: </a:t>
              </a:r>
              <a:r>
                <a:rPr lang="en-US" sz="4000" noProof="0" dirty="0" err="1">
                  <a:ln>
                    <a:solidFill>
                      <a:srgbClr val="FFFF00"/>
                    </a:solidFill>
                  </a:ln>
                  <a:solidFill>
                    <a:srgbClr val="FFFF00"/>
                  </a:solidFill>
                  <a:latin typeface="Calibri"/>
                  <a:ea typeface="Glacial Indifference"/>
                  <a:cs typeface="Glacial Indifference"/>
                  <a:sym typeface="Glacial Indifference"/>
                </a:rPr>
                <a:t>S</a:t>
              </a:r>
              <a:r>
                <a:rPr kumimoji="0" lang="en-US" sz="4000" i="0" u="none" strike="noStrike" kern="1200" cap="none" spc="0" normalizeH="0" baseline="0" noProof="0" dirty="0" err="1">
                  <a:ln>
                    <a:solidFill>
                      <a:srgbClr val="FFFF00"/>
                    </a:solidFill>
                  </a:ln>
                  <a:solidFill>
                    <a:srgbClr val="FFFF00"/>
                  </a:solidFill>
                  <a:effectLst/>
                  <a:uLnTx/>
                  <a:uFillTx/>
                  <a:latin typeface="Calibri"/>
                  <a:ea typeface="Glacial Indifference"/>
                  <a:cs typeface="Glacial Indifference"/>
                  <a:sym typeface="Glacial Indifference"/>
                </a:rPr>
                <a:t>ơ</a:t>
              </a:r>
              <a:r>
                <a:rPr kumimoji="0" lang="en-US" sz="4000" i="0" u="none" strike="noStrike" kern="1200" cap="none" spc="0" normalizeH="0" noProof="0" dirty="0">
                  <a:ln>
                    <a:solidFill>
                      <a:srgbClr val="FFFF00"/>
                    </a:solidFill>
                  </a:ln>
                  <a:solidFill>
                    <a:srgbClr val="FFFF00"/>
                  </a:solidFill>
                  <a:effectLst/>
                  <a:uLnTx/>
                  <a:uFillTx/>
                  <a:latin typeface="Calibri"/>
                  <a:ea typeface="Glacial Indifference"/>
                  <a:cs typeface="Glacial Indifference"/>
                  <a:sym typeface="Glacial Indifference"/>
                </a:rPr>
                <a:t> </a:t>
              </a:r>
              <a:r>
                <a:rPr kumimoji="0" lang="en-US" sz="4000" i="0" u="none" strike="noStrike" kern="1200" cap="none" spc="0" normalizeH="0" noProof="0" dirty="0" err="1">
                  <a:ln>
                    <a:solidFill>
                      <a:srgbClr val="FFFF00"/>
                    </a:solidFill>
                  </a:ln>
                  <a:solidFill>
                    <a:srgbClr val="FFFF00"/>
                  </a:solidFill>
                  <a:effectLst/>
                  <a:uLnTx/>
                  <a:uFillTx/>
                  <a:latin typeface="Calibri"/>
                  <a:ea typeface="Glacial Indifference"/>
                  <a:cs typeface="Glacial Indifference"/>
                  <a:sym typeface="Glacial Indifference"/>
                </a:rPr>
                <a:t>đồ</a:t>
              </a:r>
              <a:r>
                <a:rPr kumimoji="0" lang="en-US" sz="4000" i="0" u="none" strike="noStrike" kern="1200" cap="none" spc="0" normalizeH="0" noProof="0" dirty="0">
                  <a:ln>
                    <a:solidFill>
                      <a:srgbClr val="FFFF00"/>
                    </a:solidFill>
                  </a:ln>
                  <a:solidFill>
                    <a:srgbClr val="FFFF00"/>
                  </a:solidFill>
                  <a:effectLst/>
                  <a:uLnTx/>
                  <a:uFillTx/>
                  <a:latin typeface="Calibri"/>
                  <a:ea typeface="Glacial Indifference"/>
                  <a:cs typeface="Glacial Indifference"/>
                  <a:sym typeface="Glacial Indifference"/>
                </a:rPr>
                <a:t> minh </a:t>
              </a:r>
              <a:r>
                <a:rPr kumimoji="0" lang="en-US" sz="4000" i="0" u="none" strike="noStrike" kern="1200" cap="none" spc="0" normalizeH="0" noProof="0" dirty="0" err="1">
                  <a:ln>
                    <a:solidFill>
                      <a:srgbClr val="FFFF00"/>
                    </a:solidFill>
                  </a:ln>
                  <a:solidFill>
                    <a:srgbClr val="FFFF00"/>
                  </a:solidFill>
                  <a:effectLst/>
                  <a:uLnTx/>
                  <a:uFillTx/>
                  <a:latin typeface="Calibri"/>
                  <a:ea typeface="Glacial Indifference"/>
                  <a:cs typeface="Glacial Indifference"/>
                  <a:sym typeface="Glacial Indifference"/>
                </a:rPr>
                <a:t>hoạ</a:t>
              </a:r>
              <a:r>
                <a:rPr kumimoji="0" lang="en-US" sz="4000" i="0" u="none" strike="noStrike" kern="1200" cap="none" spc="0" normalizeH="0" noProof="0" dirty="0">
                  <a:ln>
                    <a:solidFill>
                      <a:srgbClr val="FFFF00"/>
                    </a:solidFill>
                  </a:ln>
                  <a:solidFill>
                    <a:srgbClr val="FFFF00"/>
                  </a:solidFill>
                  <a:effectLst/>
                  <a:uLnTx/>
                  <a:uFillTx/>
                  <a:latin typeface="Calibri"/>
                  <a:ea typeface="Glacial Indifference"/>
                  <a:cs typeface="Glacial Indifference"/>
                  <a:sym typeface="Glacial Indifference"/>
                </a:rPr>
                <a:t> </a:t>
              </a:r>
              <a:r>
                <a:rPr kumimoji="0" lang="en-US" sz="4000" i="0" u="none" strike="noStrike" kern="1200" cap="none" spc="0" normalizeH="0" noProof="0" dirty="0" err="1">
                  <a:ln>
                    <a:solidFill>
                      <a:srgbClr val="FFFF00"/>
                    </a:solidFill>
                  </a:ln>
                  <a:solidFill>
                    <a:srgbClr val="FFFF00"/>
                  </a:solidFill>
                  <a:effectLst/>
                  <a:uLnTx/>
                  <a:uFillTx/>
                  <a:latin typeface="Calibri"/>
                  <a:ea typeface="Glacial Indifference"/>
                  <a:cs typeface="Glacial Indifference"/>
                  <a:sym typeface="Glacial Indifference"/>
                </a:rPr>
                <a:t>quá</a:t>
              </a:r>
              <a:r>
                <a:rPr kumimoji="0" lang="en-US" sz="4000" i="0" u="none" strike="noStrike" kern="1200" cap="none" spc="0" normalizeH="0" noProof="0" dirty="0">
                  <a:ln>
                    <a:solidFill>
                      <a:srgbClr val="FFFF00"/>
                    </a:solidFill>
                  </a:ln>
                  <a:solidFill>
                    <a:srgbClr val="FFFF00"/>
                  </a:solidFill>
                  <a:effectLst/>
                  <a:uLnTx/>
                  <a:uFillTx/>
                  <a:latin typeface="Calibri"/>
                  <a:ea typeface="Glacial Indifference"/>
                  <a:cs typeface="Glacial Indifference"/>
                  <a:sym typeface="Glacial Indifference"/>
                </a:rPr>
                <a:t> </a:t>
              </a:r>
              <a:r>
                <a:rPr kumimoji="0" lang="en-US" sz="4000" i="0" u="none" strike="noStrike" kern="1200" cap="none" spc="0" normalizeH="0" noProof="0" dirty="0" err="1">
                  <a:ln>
                    <a:solidFill>
                      <a:srgbClr val="FFFF00"/>
                    </a:solidFill>
                  </a:ln>
                  <a:solidFill>
                    <a:srgbClr val="FFFF00"/>
                  </a:solidFill>
                  <a:effectLst/>
                  <a:uLnTx/>
                  <a:uFillTx/>
                  <a:latin typeface="Calibri"/>
                  <a:ea typeface="Glacial Indifference"/>
                  <a:cs typeface="Glacial Indifference"/>
                  <a:sym typeface="Glacial Indifference"/>
                </a:rPr>
                <a:t>trình</a:t>
              </a:r>
              <a:r>
                <a:rPr kumimoji="0" lang="en-US" sz="4000" i="0" u="none" strike="noStrike" kern="1200" cap="none" spc="0" normalizeH="0" noProof="0" dirty="0">
                  <a:ln>
                    <a:solidFill>
                      <a:srgbClr val="FFFF00"/>
                    </a:solidFill>
                  </a:ln>
                  <a:solidFill>
                    <a:srgbClr val="FFFF00"/>
                  </a:solidFill>
                  <a:effectLst/>
                  <a:uLnTx/>
                  <a:uFillTx/>
                  <a:latin typeface="Calibri"/>
                  <a:ea typeface="Glacial Indifference"/>
                  <a:cs typeface="Glacial Indifference"/>
                  <a:sym typeface="Glacial Indifference"/>
                </a:rPr>
                <a:t> </a:t>
              </a:r>
              <a:r>
                <a:rPr kumimoji="0" lang="en-US" sz="4000" i="0" u="none" strike="noStrike" kern="1200" cap="none" spc="0" normalizeH="0" noProof="0" dirty="0" err="1">
                  <a:ln>
                    <a:solidFill>
                      <a:srgbClr val="FFFF00"/>
                    </a:solidFill>
                  </a:ln>
                  <a:solidFill>
                    <a:srgbClr val="FFFF00"/>
                  </a:solidFill>
                  <a:effectLst/>
                  <a:uLnTx/>
                  <a:uFillTx/>
                  <a:latin typeface="Calibri"/>
                  <a:ea typeface="Glacial Indifference"/>
                  <a:cs typeface="Glacial Indifference"/>
                  <a:sym typeface="Glacial Indifference"/>
                </a:rPr>
                <a:t>tổng</a:t>
              </a:r>
              <a:r>
                <a:rPr kumimoji="0" lang="en-US" sz="4000" i="0" u="none" strike="noStrike" kern="1200" cap="none" spc="0" normalizeH="0" noProof="0" dirty="0">
                  <a:ln>
                    <a:solidFill>
                      <a:srgbClr val="FFFF00"/>
                    </a:solidFill>
                  </a:ln>
                  <a:solidFill>
                    <a:srgbClr val="FFFF00"/>
                  </a:solidFill>
                  <a:effectLst/>
                  <a:uLnTx/>
                  <a:uFillTx/>
                  <a:latin typeface="Calibri"/>
                  <a:ea typeface="Glacial Indifference"/>
                  <a:cs typeface="Glacial Indifference"/>
                  <a:sym typeface="Glacial Indifference"/>
                </a:rPr>
                <a:t> </a:t>
              </a:r>
              <a:r>
                <a:rPr kumimoji="0" lang="en-US" sz="4000" i="0" u="none" strike="noStrike" kern="1200" cap="none" spc="0" normalizeH="0" noProof="0" dirty="0" err="1">
                  <a:ln>
                    <a:solidFill>
                      <a:srgbClr val="FFFF00"/>
                    </a:solidFill>
                  </a:ln>
                  <a:solidFill>
                    <a:srgbClr val="FFFF00"/>
                  </a:solidFill>
                  <a:effectLst/>
                  <a:uLnTx/>
                  <a:uFillTx/>
                  <a:latin typeface="Calibri"/>
                  <a:ea typeface="Glacial Indifference"/>
                  <a:cs typeface="Glacial Indifference"/>
                  <a:sym typeface="Glacial Indifference"/>
                </a:rPr>
                <a:t>hợp</a:t>
              </a:r>
              <a:r>
                <a:rPr kumimoji="0" lang="en-US" sz="4000" i="0" u="none" strike="noStrike" kern="1200" cap="none" spc="0" normalizeH="0" noProof="0" dirty="0">
                  <a:ln>
                    <a:solidFill>
                      <a:srgbClr val="FFFF00"/>
                    </a:solidFill>
                  </a:ln>
                  <a:solidFill>
                    <a:srgbClr val="FFFF00"/>
                  </a:solidFill>
                  <a:effectLst/>
                  <a:uLnTx/>
                  <a:uFillTx/>
                  <a:latin typeface="Calibri"/>
                  <a:ea typeface="Glacial Indifference"/>
                  <a:cs typeface="Glacial Indifference"/>
                  <a:sym typeface="Glacial Indifference"/>
                </a:rPr>
                <a:t> </a:t>
              </a:r>
              <a:r>
                <a:rPr kumimoji="0" lang="en-US" sz="4000" i="0" u="none" strike="noStrike" kern="1200" cap="none" spc="0" normalizeH="0" noProof="0" dirty="0" err="1">
                  <a:ln>
                    <a:solidFill>
                      <a:srgbClr val="FFFF00"/>
                    </a:solidFill>
                  </a:ln>
                  <a:solidFill>
                    <a:srgbClr val="FFFF00"/>
                  </a:solidFill>
                  <a:effectLst/>
                  <a:uLnTx/>
                  <a:uFillTx/>
                  <a:latin typeface="Calibri"/>
                  <a:ea typeface="Glacial Indifference"/>
                  <a:cs typeface="Glacial Indifference"/>
                  <a:sym typeface="Glacial Indifference"/>
                </a:rPr>
                <a:t>các</a:t>
              </a:r>
              <a:r>
                <a:rPr kumimoji="0" lang="en-US" sz="4000" i="0" u="none" strike="noStrike" kern="1200" cap="none" spc="0" normalizeH="0" noProof="0" dirty="0">
                  <a:ln>
                    <a:solidFill>
                      <a:srgbClr val="FFFF00"/>
                    </a:solidFill>
                  </a:ln>
                  <a:solidFill>
                    <a:srgbClr val="FFFF00"/>
                  </a:solidFill>
                  <a:effectLst/>
                  <a:uLnTx/>
                  <a:uFillTx/>
                  <a:latin typeface="Calibri"/>
                  <a:ea typeface="Glacial Indifference"/>
                  <a:cs typeface="Glacial Indifference"/>
                  <a:sym typeface="Glacial Indifference"/>
                </a:rPr>
                <a:t> </a:t>
              </a:r>
              <a:r>
                <a:rPr kumimoji="0" lang="en-US" sz="4000" i="0" u="none" strike="noStrike" kern="1200" cap="none" spc="0" normalizeH="0" noProof="0" dirty="0" err="1">
                  <a:ln>
                    <a:solidFill>
                      <a:srgbClr val="FFFF00"/>
                    </a:solidFill>
                  </a:ln>
                  <a:solidFill>
                    <a:srgbClr val="FFFF00"/>
                  </a:solidFill>
                  <a:effectLst/>
                  <a:uLnTx/>
                  <a:uFillTx/>
                  <a:latin typeface="Calibri"/>
                  <a:ea typeface="Glacial Indifference"/>
                  <a:cs typeface="Glacial Indifference"/>
                  <a:sym typeface="Glacial Indifference"/>
                </a:rPr>
                <a:t>chất</a:t>
              </a:r>
              <a:endParaRPr kumimoji="0" lang="en-US" sz="4000" i="0" u="none" strike="noStrike" kern="1200" cap="none" spc="0" normalizeH="0" baseline="0" noProof="0" dirty="0">
                <a:ln>
                  <a:solidFill>
                    <a:srgbClr val="FFFF00"/>
                  </a:solidFill>
                </a:ln>
                <a:solidFill>
                  <a:srgbClr val="FFFF00"/>
                </a:solidFill>
                <a:effectLst/>
                <a:uLnTx/>
                <a:uFillTx/>
                <a:latin typeface="Calibri"/>
                <a:ea typeface="Glacial Indifference"/>
                <a:cs typeface="Glacial Indifference"/>
                <a:sym typeface="Glacial Indifference"/>
              </a:endParaRPr>
            </a:p>
          </p:txBody>
        </p:sp>
      </p:grpSp>
    </p:spTree>
    <p:extLst>
      <p:ext uri="{BB962C8B-B14F-4D97-AF65-F5344CB8AC3E}">
        <p14:creationId xmlns:p14="http://schemas.microsoft.com/office/powerpoint/2010/main" val="3835615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circle(in)">
                                      <p:cBhvr>
                                        <p:cTn id="7" dur="2000"/>
                                        <p:tgtEl>
                                          <p:spTgt spid="5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wipe(down)">
                                      <p:cBhvr>
                                        <p:cTn id="12"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62D16"/>
        </a:solidFill>
        <a:effectLst/>
      </p:bgPr>
    </p:bg>
    <p:spTree>
      <p:nvGrpSpPr>
        <p:cNvPr id="1" name=""/>
        <p:cNvGrpSpPr/>
        <p:nvPr/>
      </p:nvGrpSpPr>
      <p:grpSpPr>
        <a:xfrm>
          <a:off x="0" y="0"/>
          <a:ext cx="0" cy="0"/>
          <a:chOff x="0" y="0"/>
          <a:chExt cx="0" cy="0"/>
        </a:xfrm>
      </p:grpSpPr>
      <p:sp>
        <p:nvSpPr>
          <p:cNvPr id="2" name="Freeform 2"/>
          <p:cNvSpPr/>
          <p:nvPr/>
        </p:nvSpPr>
        <p:spPr>
          <a:xfrm>
            <a:off x="10578244" y="1028700"/>
            <a:ext cx="5900922" cy="6620950"/>
          </a:xfrm>
          <a:custGeom>
            <a:avLst/>
            <a:gdLst/>
            <a:ahLst/>
            <a:cxnLst/>
            <a:rect l="l" t="t" r="r" b="b"/>
            <a:pathLst>
              <a:path w="5900922" h="6620950">
                <a:moveTo>
                  <a:pt x="0" y="0"/>
                </a:moveTo>
                <a:lnTo>
                  <a:pt x="5900922" y="0"/>
                </a:lnTo>
                <a:lnTo>
                  <a:pt x="5900922" y="6620950"/>
                </a:lnTo>
                <a:lnTo>
                  <a:pt x="0" y="6620950"/>
                </a:lnTo>
                <a:lnTo>
                  <a:pt x="0" y="0"/>
                </a:lnTo>
                <a:close/>
              </a:path>
            </a:pathLst>
          </a:custGeom>
          <a:blipFill>
            <a:blip r:embed="rId2">
              <a:alphaModFix amt="75000"/>
            </a:blip>
            <a:stretch>
              <a:fillRect/>
            </a:stretch>
          </a:blipFill>
        </p:spPr>
      </p:sp>
      <p:sp>
        <p:nvSpPr>
          <p:cNvPr id="3" name="Freeform 3"/>
          <p:cNvSpPr/>
          <p:nvPr/>
        </p:nvSpPr>
        <p:spPr>
          <a:xfrm>
            <a:off x="11211764" y="-2236133"/>
            <a:ext cx="4513295" cy="4472265"/>
          </a:xfrm>
          <a:custGeom>
            <a:avLst/>
            <a:gdLst/>
            <a:ahLst/>
            <a:cxnLst/>
            <a:rect l="l" t="t" r="r" b="b"/>
            <a:pathLst>
              <a:path w="4513295" h="4472265">
                <a:moveTo>
                  <a:pt x="0" y="0"/>
                </a:moveTo>
                <a:lnTo>
                  <a:pt x="4513295" y="0"/>
                </a:lnTo>
                <a:lnTo>
                  <a:pt x="4513295" y="4472266"/>
                </a:lnTo>
                <a:lnTo>
                  <a:pt x="0" y="4472266"/>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sp>
      <p:sp>
        <p:nvSpPr>
          <p:cNvPr id="4" name="Freeform 4"/>
          <p:cNvSpPr/>
          <p:nvPr/>
        </p:nvSpPr>
        <p:spPr>
          <a:xfrm>
            <a:off x="11211764" y="2491827"/>
            <a:ext cx="4479650" cy="7795173"/>
          </a:xfrm>
          <a:custGeom>
            <a:avLst/>
            <a:gdLst/>
            <a:ahLst/>
            <a:cxnLst/>
            <a:rect l="l" t="t" r="r" b="b"/>
            <a:pathLst>
              <a:path w="4479650" h="7795173">
                <a:moveTo>
                  <a:pt x="0" y="0"/>
                </a:moveTo>
                <a:lnTo>
                  <a:pt x="4479650" y="0"/>
                </a:lnTo>
                <a:lnTo>
                  <a:pt x="4479650" y="7795173"/>
                </a:lnTo>
                <a:lnTo>
                  <a:pt x="0" y="7795173"/>
                </a:lnTo>
                <a:lnTo>
                  <a:pt x="0" y="0"/>
                </a:lnTo>
                <a:close/>
              </a:path>
            </a:pathLst>
          </a:custGeom>
          <a:blipFill>
            <a:blip r:embed="rId5">
              <a:extLst>
                <a:ext uri="{96DAC541-7B7A-43D3-8B79-37D633B846F1}">
                  <asvg:svgBlip xmlns:asvg="http://schemas.microsoft.com/office/drawing/2016/SVG/main" r:embed="rId6"/>
                </a:ext>
              </a:extLst>
            </a:blip>
            <a:stretch>
              <a:fillRect b="-7666"/>
            </a:stretch>
          </a:blipFill>
        </p:spPr>
      </p:sp>
      <p:sp>
        <p:nvSpPr>
          <p:cNvPr id="5" name="Freeform 5"/>
          <p:cNvSpPr/>
          <p:nvPr/>
        </p:nvSpPr>
        <p:spPr>
          <a:xfrm>
            <a:off x="15823272" y="7197673"/>
            <a:ext cx="994253" cy="2060627"/>
          </a:xfrm>
          <a:custGeom>
            <a:avLst/>
            <a:gdLst/>
            <a:ahLst/>
            <a:cxnLst/>
            <a:rect l="l" t="t" r="r" b="b"/>
            <a:pathLst>
              <a:path w="994253" h="2060627">
                <a:moveTo>
                  <a:pt x="0" y="0"/>
                </a:moveTo>
                <a:lnTo>
                  <a:pt x="994253" y="0"/>
                </a:lnTo>
                <a:lnTo>
                  <a:pt x="994253" y="2060627"/>
                </a:lnTo>
                <a:lnTo>
                  <a:pt x="0" y="206062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6" name="Freeform 6"/>
          <p:cNvSpPr/>
          <p:nvPr/>
        </p:nvSpPr>
        <p:spPr>
          <a:xfrm>
            <a:off x="15584722" y="1650868"/>
            <a:ext cx="1471353" cy="1426224"/>
          </a:xfrm>
          <a:custGeom>
            <a:avLst/>
            <a:gdLst/>
            <a:ahLst/>
            <a:cxnLst/>
            <a:rect l="l" t="t" r="r" b="b"/>
            <a:pathLst>
              <a:path w="1471353" h="1426224">
                <a:moveTo>
                  <a:pt x="0" y="0"/>
                </a:moveTo>
                <a:lnTo>
                  <a:pt x="1471353" y="0"/>
                </a:lnTo>
                <a:lnTo>
                  <a:pt x="1471353" y="1426224"/>
                </a:lnTo>
                <a:lnTo>
                  <a:pt x="0" y="1426224"/>
                </a:lnTo>
                <a:lnTo>
                  <a:pt x="0" y="0"/>
                </a:lnTo>
                <a:close/>
              </a:path>
            </a:pathLst>
          </a:custGeom>
          <a:blipFill>
            <a:blip r:embed="rId9">
              <a:extLst>
                <a:ext uri="{96DAC541-7B7A-43D3-8B79-37D633B846F1}">
                  <asvg:svgBlip xmlns:asvg="http://schemas.microsoft.com/office/drawing/2016/SVG/main" r:embed="rId10"/>
                </a:ext>
              </a:extLst>
            </a:blip>
            <a:stretch>
              <a:fillRect l="-283106" r="-179483" b="-431058"/>
            </a:stretch>
          </a:blipFill>
        </p:spPr>
      </p:sp>
      <p:grpSp>
        <p:nvGrpSpPr>
          <p:cNvPr id="8" name="Group 8"/>
          <p:cNvGrpSpPr/>
          <p:nvPr/>
        </p:nvGrpSpPr>
        <p:grpSpPr>
          <a:xfrm>
            <a:off x="74769" y="977496"/>
            <a:ext cx="10796288" cy="1404439"/>
            <a:chOff x="0" y="0"/>
            <a:chExt cx="1972075" cy="369893"/>
          </a:xfrm>
        </p:grpSpPr>
        <p:sp>
          <p:nvSpPr>
            <p:cNvPr id="9" name="Freeform 9"/>
            <p:cNvSpPr/>
            <p:nvPr/>
          </p:nvSpPr>
          <p:spPr>
            <a:xfrm>
              <a:off x="0" y="0"/>
              <a:ext cx="1972075" cy="369893"/>
            </a:xfrm>
            <a:custGeom>
              <a:avLst/>
              <a:gdLst/>
              <a:ahLst/>
              <a:cxnLst/>
              <a:rect l="l" t="t" r="r" b="b"/>
              <a:pathLst>
                <a:path w="1972075" h="369893">
                  <a:moveTo>
                    <a:pt x="24815" y="0"/>
                  </a:moveTo>
                  <a:lnTo>
                    <a:pt x="1947260" y="0"/>
                  </a:lnTo>
                  <a:cubicBezTo>
                    <a:pt x="1960965" y="0"/>
                    <a:pt x="1972075" y="11110"/>
                    <a:pt x="1972075" y="24815"/>
                  </a:cubicBezTo>
                  <a:lnTo>
                    <a:pt x="1972075" y="345079"/>
                  </a:lnTo>
                  <a:cubicBezTo>
                    <a:pt x="1972075" y="351660"/>
                    <a:pt x="1969461" y="357972"/>
                    <a:pt x="1964807" y="362625"/>
                  </a:cubicBezTo>
                  <a:cubicBezTo>
                    <a:pt x="1960153" y="367279"/>
                    <a:pt x="1953841" y="369893"/>
                    <a:pt x="1947260" y="369893"/>
                  </a:cubicBezTo>
                  <a:lnTo>
                    <a:pt x="24815" y="369893"/>
                  </a:lnTo>
                  <a:cubicBezTo>
                    <a:pt x="11110" y="369893"/>
                    <a:pt x="0" y="358783"/>
                    <a:pt x="0" y="345079"/>
                  </a:cubicBezTo>
                  <a:lnTo>
                    <a:pt x="0" y="24815"/>
                  </a:lnTo>
                  <a:cubicBezTo>
                    <a:pt x="0" y="11110"/>
                    <a:pt x="11110" y="0"/>
                    <a:pt x="24815" y="0"/>
                  </a:cubicBezTo>
                  <a:close/>
                </a:path>
              </a:pathLst>
            </a:custGeom>
            <a:solidFill>
              <a:srgbClr val="000000">
                <a:alpha val="0"/>
              </a:srgbClr>
            </a:solidFill>
            <a:ln w="38100" cap="rnd">
              <a:solidFill>
                <a:srgbClr val="F5F5F5"/>
              </a:solidFill>
              <a:prstDash val="solid"/>
              <a:round/>
            </a:ln>
          </p:spPr>
        </p:sp>
        <p:sp>
          <p:nvSpPr>
            <p:cNvPr id="10" name="TextBox 10"/>
            <p:cNvSpPr txBox="1"/>
            <p:nvPr/>
          </p:nvSpPr>
          <p:spPr>
            <a:xfrm>
              <a:off x="0" y="-47625"/>
              <a:ext cx="1972075" cy="417518"/>
            </a:xfrm>
            <a:prstGeom prst="rect">
              <a:avLst/>
            </a:prstGeom>
          </p:spPr>
          <p:txBody>
            <a:bodyPr lIns="50800" tIns="50800" rIns="50800" bIns="50800" rtlCol="0" anchor="ctr"/>
            <a:lstStyle/>
            <a:p>
              <a:pPr algn="ctr">
                <a:lnSpc>
                  <a:spcPts val="3452"/>
                </a:lnSpc>
                <a:spcBef>
                  <a:spcPct val="0"/>
                </a:spcBef>
              </a:pPr>
              <a:endParaRPr>
                <a:solidFill>
                  <a:prstClr val="black"/>
                </a:solidFill>
              </a:endParaRPr>
            </a:p>
          </p:txBody>
        </p:sp>
      </p:grpSp>
      <p:grpSp>
        <p:nvGrpSpPr>
          <p:cNvPr id="13" name="Group 13"/>
          <p:cNvGrpSpPr/>
          <p:nvPr/>
        </p:nvGrpSpPr>
        <p:grpSpPr>
          <a:xfrm>
            <a:off x="586909" y="2867552"/>
            <a:ext cx="11528891" cy="1404439"/>
            <a:chOff x="0" y="0"/>
            <a:chExt cx="1972075" cy="369893"/>
          </a:xfrm>
        </p:grpSpPr>
        <p:sp>
          <p:nvSpPr>
            <p:cNvPr id="14" name="Freeform 14"/>
            <p:cNvSpPr/>
            <p:nvPr/>
          </p:nvSpPr>
          <p:spPr>
            <a:xfrm>
              <a:off x="0" y="0"/>
              <a:ext cx="1972075" cy="369893"/>
            </a:xfrm>
            <a:custGeom>
              <a:avLst/>
              <a:gdLst/>
              <a:ahLst/>
              <a:cxnLst/>
              <a:rect l="l" t="t" r="r" b="b"/>
              <a:pathLst>
                <a:path w="1972075" h="369893">
                  <a:moveTo>
                    <a:pt x="24815" y="0"/>
                  </a:moveTo>
                  <a:lnTo>
                    <a:pt x="1947260" y="0"/>
                  </a:lnTo>
                  <a:cubicBezTo>
                    <a:pt x="1960965" y="0"/>
                    <a:pt x="1972075" y="11110"/>
                    <a:pt x="1972075" y="24815"/>
                  </a:cubicBezTo>
                  <a:lnTo>
                    <a:pt x="1972075" y="345079"/>
                  </a:lnTo>
                  <a:cubicBezTo>
                    <a:pt x="1972075" y="351660"/>
                    <a:pt x="1969461" y="357972"/>
                    <a:pt x="1964807" y="362625"/>
                  </a:cubicBezTo>
                  <a:cubicBezTo>
                    <a:pt x="1960153" y="367279"/>
                    <a:pt x="1953841" y="369893"/>
                    <a:pt x="1947260" y="369893"/>
                  </a:cubicBezTo>
                  <a:lnTo>
                    <a:pt x="24815" y="369893"/>
                  </a:lnTo>
                  <a:cubicBezTo>
                    <a:pt x="11110" y="369893"/>
                    <a:pt x="0" y="358783"/>
                    <a:pt x="0" y="345079"/>
                  </a:cubicBezTo>
                  <a:lnTo>
                    <a:pt x="0" y="24815"/>
                  </a:lnTo>
                  <a:cubicBezTo>
                    <a:pt x="0" y="11110"/>
                    <a:pt x="11110" y="0"/>
                    <a:pt x="24815" y="0"/>
                  </a:cubicBezTo>
                  <a:close/>
                </a:path>
              </a:pathLst>
            </a:custGeom>
            <a:solidFill>
              <a:srgbClr val="000000">
                <a:alpha val="0"/>
              </a:srgbClr>
            </a:solidFill>
            <a:ln w="38100" cap="rnd">
              <a:solidFill>
                <a:srgbClr val="F5F5F5"/>
              </a:solidFill>
              <a:prstDash val="solid"/>
              <a:round/>
            </a:ln>
          </p:spPr>
        </p:sp>
        <p:sp>
          <p:nvSpPr>
            <p:cNvPr id="15" name="TextBox 15"/>
            <p:cNvSpPr txBox="1"/>
            <p:nvPr/>
          </p:nvSpPr>
          <p:spPr>
            <a:xfrm>
              <a:off x="0" y="-47625"/>
              <a:ext cx="1972075" cy="417518"/>
            </a:xfrm>
            <a:prstGeom prst="rect">
              <a:avLst/>
            </a:prstGeom>
          </p:spPr>
          <p:txBody>
            <a:bodyPr lIns="50800" tIns="50800" rIns="50800" bIns="50800" rtlCol="0" anchor="ctr"/>
            <a:lstStyle/>
            <a:p>
              <a:pPr algn="ctr">
                <a:lnSpc>
                  <a:spcPts val="3452"/>
                </a:lnSpc>
                <a:spcBef>
                  <a:spcPct val="0"/>
                </a:spcBef>
              </a:pPr>
              <a:endParaRPr>
                <a:solidFill>
                  <a:prstClr val="black"/>
                </a:solidFill>
              </a:endParaRPr>
            </a:p>
          </p:txBody>
        </p:sp>
      </p:grpSp>
      <p:grpSp>
        <p:nvGrpSpPr>
          <p:cNvPr id="18" name="Group 18"/>
          <p:cNvGrpSpPr/>
          <p:nvPr/>
        </p:nvGrpSpPr>
        <p:grpSpPr>
          <a:xfrm>
            <a:off x="74769" y="4608554"/>
            <a:ext cx="11610611" cy="2290212"/>
            <a:chOff x="0" y="0"/>
            <a:chExt cx="1972075" cy="369893"/>
          </a:xfrm>
        </p:grpSpPr>
        <p:sp>
          <p:nvSpPr>
            <p:cNvPr id="19" name="Freeform 19"/>
            <p:cNvSpPr/>
            <p:nvPr/>
          </p:nvSpPr>
          <p:spPr>
            <a:xfrm>
              <a:off x="0" y="0"/>
              <a:ext cx="1972075" cy="369893"/>
            </a:xfrm>
            <a:custGeom>
              <a:avLst/>
              <a:gdLst/>
              <a:ahLst/>
              <a:cxnLst/>
              <a:rect l="l" t="t" r="r" b="b"/>
              <a:pathLst>
                <a:path w="1972075" h="369893">
                  <a:moveTo>
                    <a:pt x="24815" y="0"/>
                  </a:moveTo>
                  <a:lnTo>
                    <a:pt x="1947260" y="0"/>
                  </a:lnTo>
                  <a:cubicBezTo>
                    <a:pt x="1960965" y="0"/>
                    <a:pt x="1972075" y="11110"/>
                    <a:pt x="1972075" y="24815"/>
                  </a:cubicBezTo>
                  <a:lnTo>
                    <a:pt x="1972075" y="345079"/>
                  </a:lnTo>
                  <a:cubicBezTo>
                    <a:pt x="1972075" y="351660"/>
                    <a:pt x="1969461" y="357972"/>
                    <a:pt x="1964807" y="362625"/>
                  </a:cubicBezTo>
                  <a:cubicBezTo>
                    <a:pt x="1960153" y="367279"/>
                    <a:pt x="1953841" y="369893"/>
                    <a:pt x="1947260" y="369893"/>
                  </a:cubicBezTo>
                  <a:lnTo>
                    <a:pt x="24815" y="369893"/>
                  </a:lnTo>
                  <a:cubicBezTo>
                    <a:pt x="11110" y="369893"/>
                    <a:pt x="0" y="358783"/>
                    <a:pt x="0" y="345079"/>
                  </a:cubicBezTo>
                  <a:lnTo>
                    <a:pt x="0" y="24815"/>
                  </a:lnTo>
                  <a:cubicBezTo>
                    <a:pt x="0" y="11110"/>
                    <a:pt x="11110" y="0"/>
                    <a:pt x="24815" y="0"/>
                  </a:cubicBezTo>
                  <a:close/>
                </a:path>
              </a:pathLst>
            </a:custGeom>
            <a:solidFill>
              <a:srgbClr val="000000">
                <a:alpha val="0"/>
              </a:srgbClr>
            </a:solidFill>
            <a:ln w="38100" cap="rnd">
              <a:solidFill>
                <a:srgbClr val="F5F5F5"/>
              </a:solidFill>
              <a:prstDash val="solid"/>
              <a:round/>
            </a:ln>
          </p:spPr>
        </p:sp>
        <p:sp>
          <p:nvSpPr>
            <p:cNvPr id="20" name="TextBox 20"/>
            <p:cNvSpPr txBox="1"/>
            <p:nvPr/>
          </p:nvSpPr>
          <p:spPr>
            <a:xfrm>
              <a:off x="0" y="-47625"/>
              <a:ext cx="1972075" cy="417518"/>
            </a:xfrm>
            <a:prstGeom prst="rect">
              <a:avLst/>
            </a:prstGeom>
          </p:spPr>
          <p:txBody>
            <a:bodyPr lIns="50800" tIns="50800" rIns="50800" bIns="50800" rtlCol="0" anchor="ctr"/>
            <a:lstStyle/>
            <a:p>
              <a:pPr algn="ctr">
                <a:lnSpc>
                  <a:spcPts val="3452"/>
                </a:lnSpc>
                <a:spcBef>
                  <a:spcPct val="0"/>
                </a:spcBef>
              </a:pPr>
              <a:endParaRPr>
                <a:solidFill>
                  <a:prstClr val="black"/>
                </a:solidFill>
              </a:endParaRPr>
            </a:p>
          </p:txBody>
        </p:sp>
      </p:grpSp>
      <p:grpSp>
        <p:nvGrpSpPr>
          <p:cNvPr id="23" name="Group 23"/>
          <p:cNvGrpSpPr/>
          <p:nvPr/>
        </p:nvGrpSpPr>
        <p:grpSpPr>
          <a:xfrm>
            <a:off x="855723" y="7452278"/>
            <a:ext cx="11808113" cy="2415622"/>
            <a:chOff x="0" y="0"/>
            <a:chExt cx="1972075" cy="369893"/>
          </a:xfrm>
        </p:grpSpPr>
        <p:sp>
          <p:nvSpPr>
            <p:cNvPr id="24" name="Freeform 24"/>
            <p:cNvSpPr/>
            <p:nvPr/>
          </p:nvSpPr>
          <p:spPr>
            <a:xfrm>
              <a:off x="0" y="0"/>
              <a:ext cx="1972075" cy="369893"/>
            </a:xfrm>
            <a:custGeom>
              <a:avLst/>
              <a:gdLst/>
              <a:ahLst/>
              <a:cxnLst/>
              <a:rect l="l" t="t" r="r" b="b"/>
              <a:pathLst>
                <a:path w="1972075" h="369893">
                  <a:moveTo>
                    <a:pt x="24815" y="0"/>
                  </a:moveTo>
                  <a:lnTo>
                    <a:pt x="1947260" y="0"/>
                  </a:lnTo>
                  <a:cubicBezTo>
                    <a:pt x="1960965" y="0"/>
                    <a:pt x="1972075" y="11110"/>
                    <a:pt x="1972075" y="24815"/>
                  </a:cubicBezTo>
                  <a:lnTo>
                    <a:pt x="1972075" y="345079"/>
                  </a:lnTo>
                  <a:cubicBezTo>
                    <a:pt x="1972075" y="351660"/>
                    <a:pt x="1969461" y="357972"/>
                    <a:pt x="1964807" y="362625"/>
                  </a:cubicBezTo>
                  <a:cubicBezTo>
                    <a:pt x="1960153" y="367279"/>
                    <a:pt x="1953841" y="369893"/>
                    <a:pt x="1947260" y="369893"/>
                  </a:cubicBezTo>
                  <a:lnTo>
                    <a:pt x="24815" y="369893"/>
                  </a:lnTo>
                  <a:cubicBezTo>
                    <a:pt x="11110" y="369893"/>
                    <a:pt x="0" y="358783"/>
                    <a:pt x="0" y="345079"/>
                  </a:cubicBezTo>
                  <a:lnTo>
                    <a:pt x="0" y="24815"/>
                  </a:lnTo>
                  <a:cubicBezTo>
                    <a:pt x="0" y="11110"/>
                    <a:pt x="11110" y="0"/>
                    <a:pt x="24815" y="0"/>
                  </a:cubicBezTo>
                  <a:close/>
                </a:path>
              </a:pathLst>
            </a:custGeom>
            <a:solidFill>
              <a:srgbClr val="000000">
                <a:alpha val="0"/>
              </a:srgbClr>
            </a:solidFill>
            <a:ln w="38100" cap="rnd">
              <a:solidFill>
                <a:srgbClr val="F5F5F5"/>
              </a:solidFill>
              <a:prstDash val="solid"/>
              <a:round/>
            </a:ln>
          </p:spPr>
        </p:sp>
        <p:sp>
          <p:nvSpPr>
            <p:cNvPr id="25" name="TextBox 25"/>
            <p:cNvSpPr txBox="1"/>
            <p:nvPr/>
          </p:nvSpPr>
          <p:spPr>
            <a:xfrm>
              <a:off x="0" y="-47625"/>
              <a:ext cx="1972075" cy="417518"/>
            </a:xfrm>
            <a:prstGeom prst="rect">
              <a:avLst/>
            </a:prstGeom>
          </p:spPr>
          <p:txBody>
            <a:bodyPr lIns="50800" tIns="50800" rIns="50800" bIns="50800" rtlCol="0" anchor="ctr"/>
            <a:lstStyle/>
            <a:p>
              <a:pPr algn="ctr">
                <a:lnSpc>
                  <a:spcPts val="3452"/>
                </a:lnSpc>
                <a:spcBef>
                  <a:spcPct val="0"/>
                </a:spcBef>
              </a:pPr>
              <a:endParaRPr>
                <a:solidFill>
                  <a:prstClr val="black"/>
                </a:solidFill>
              </a:endParaRPr>
            </a:p>
          </p:txBody>
        </p:sp>
      </p:grpSp>
      <p:sp>
        <p:nvSpPr>
          <p:cNvPr id="29" name="AutoShape 29"/>
          <p:cNvSpPr/>
          <p:nvPr/>
        </p:nvSpPr>
        <p:spPr>
          <a:xfrm>
            <a:off x="13451589" y="7649650"/>
            <a:ext cx="2371683" cy="578336"/>
          </a:xfrm>
          <a:prstGeom prst="line">
            <a:avLst/>
          </a:prstGeom>
          <a:ln w="66675" cap="rnd">
            <a:solidFill>
              <a:srgbClr val="FFFFFF"/>
            </a:solidFill>
            <a:prstDash val="solid"/>
            <a:headEnd type="none" w="sm" len="sm"/>
            <a:tailEnd type="arrow" w="med" len="sm"/>
          </a:ln>
        </p:spPr>
      </p:sp>
      <p:sp>
        <p:nvSpPr>
          <p:cNvPr id="30" name="AutoShape 30"/>
          <p:cNvSpPr/>
          <p:nvPr/>
        </p:nvSpPr>
        <p:spPr>
          <a:xfrm flipV="1">
            <a:off x="14620762" y="3077092"/>
            <a:ext cx="1699637" cy="2066408"/>
          </a:xfrm>
          <a:prstGeom prst="line">
            <a:avLst/>
          </a:prstGeom>
          <a:ln w="66675" cap="rnd">
            <a:solidFill>
              <a:srgbClr val="FFFFFF"/>
            </a:solidFill>
            <a:prstDash val="solid"/>
            <a:headEnd type="none" w="sm" len="sm"/>
            <a:tailEnd type="arrow" w="med" len="sm"/>
          </a:ln>
        </p:spPr>
      </p:sp>
      <p:sp>
        <p:nvSpPr>
          <p:cNvPr id="31" name="Rectangle 30"/>
          <p:cNvSpPr/>
          <p:nvPr/>
        </p:nvSpPr>
        <p:spPr>
          <a:xfrm>
            <a:off x="248682" y="901076"/>
            <a:ext cx="10557739" cy="2156873"/>
          </a:xfrm>
          <a:prstGeom prst="rect">
            <a:avLst/>
          </a:prstGeom>
        </p:spPr>
        <p:txBody>
          <a:bodyPr wrap="square">
            <a:spAutoFit/>
          </a:bodyPr>
          <a:lstStyle/>
          <a:p>
            <a:pPr>
              <a:lnSpc>
                <a:spcPct val="107000"/>
              </a:lnSpc>
            </a:pPr>
            <a:r>
              <a:rPr lang="en-US" altLang="en-US" sz="4000" b="1">
                <a:solidFill>
                  <a:srgbClr val="FFFF00"/>
                </a:solidFill>
                <a:latin typeface="Calibri "/>
                <a:ea typeface="Calibri" panose="020F0502020204030204" pitchFamily="34" charset="0"/>
                <a:cs typeface="Times New Roman" panose="02020603050405020304" pitchFamily="18" charset="0"/>
              </a:rPr>
              <a:t>Câu 6</a:t>
            </a:r>
            <a:r>
              <a:rPr lang="en-US" altLang="en-US" sz="4000">
                <a:solidFill>
                  <a:prstClr val="white"/>
                </a:solidFill>
                <a:latin typeface="Calibri "/>
                <a:ea typeface="Calibri" panose="020F0502020204030204" pitchFamily="34" charset="0"/>
                <a:cs typeface="Times New Roman" panose="02020603050405020304" pitchFamily="18" charset="0"/>
              </a:rPr>
              <a:t>: Sản phẩm tạo ra từ pha tối:</a:t>
            </a:r>
            <a:r>
              <a:rPr lang="en-US" altLang="en-US" sz="4200">
                <a:solidFill>
                  <a:prstClr val="black"/>
                </a:solidFill>
                <a:latin typeface="Calibri "/>
                <a:ea typeface="Calibri" panose="020F0502020204030204" pitchFamily="34" charset="0"/>
                <a:cs typeface="Times New Roman" panose="02020603050405020304" pitchFamily="18" charset="0"/>
              </a:rPr>
              <a:t> </a:t>
            </a:r>
            <a:r>
              <a:rPr lang="vi-VN" sz="4400" b="1">
                <a:ln>
                  <a:solidFill>
                    <a:srgbClr val="C0504D">
                      <a:lumMod val="50000"/>
                    </a:srgbClr>
                  </a:solidFill>
                </a:ln>
                <a:solidFill>
                  <a:prstClr val="white"/>
                </a:solidFill>
                <a:latin typeface="Calibri" panose="020F0502020204030204" pitchFamily="34" charset="0"/>
                <a:cs typeface="Calibri" panose="020F0502020204030204" pitchFamily="34" charset="0"/>
              </a:rPr>
              <a:t>Chất hữu cơ, ADP, NADP</a:t>
            </a:r>
            <a:r>
              <a:rPr lang="en-US" sz="4400" b="1" baseline="30000">
                <a:ln>
                  <a:solidFill>
                    <a:srgbClr val="C0504D">
                      <a:lumMod val="50000"/>
                    </a:srgbClr>
                  </a:solidFill>
                </a:ln>
                <a:solidFill>
                  <a:prstClr val="white"/>
                </a:solidFill>
                <a:cs typeface="Calibri" panose="020F0502020204030204" pitchFamily="34" charset="0"/>
              </a:rPr>
              <a:t>+</a:t>
            </a:r>
            <a:endParaRPr lang="en-US" sz="4400" b="1">
              <a:ln>
                <a:solidFill>
                  <a:srgbClr val="C0504D">
                    <a:lumMod val="50000"/>
                  </a:srgbClr>
                </a:solidFill>
              </a:ln>
              <a:solidFill>
                <a:prstClr val="white"/>
              </a:solidFill>
              <a:ea typeface="Calibri" panose="020F0502020204030204" pitchFamily="34" charset="0"/>
              <a:cs typeface="Calibri" panose="020F0502020204030204" pitchFamily="34" charset="0"/>
            </a:endParaRPr>
          </a:p>
          <a:p>
            <a:endParaRPr lang="en-US" sz="4000" b="1">
              <a:solidFill>
                <a:prstClr val="white"/>
              </a:solidFill>
            </a:endParaRPr>
          </a:p>
        </p:txBody>
      </p:sp>
      <p:sp>
        <p:nvSpPr>
          <p:cNvPr id="33" name="Rectangle 32"/>
          <p:cNvSpPr/>
          <p:nvPr/>
        </p:nvSpPr>
        <p:spPr>
          <a:xfrm>
            <a:off x="842472" y="2832529"/>
            <a:ext cx="10597469" cy="1384995"/>
          </a:xfrm>
          <a:prstGeom prst="rect">
            <a:avLst/>
          </a:prstGeom>
        </p:spPr>
        <p:txBody>
          <a:bodyPr wrap="square">
            <a:spAutoFit/>
          </a:bodyPr>
          <a:lstStyle/>
          <a:p>
            <a:r>
              <a:rPr lang="en-US" altLang="en-US" sz="4000" b="1">
                <a:solidFill>
                  <a:srgbClr val="FFFF00"/>
                </a:solidFill>
                <a:latin typeface="Calibri "/>
                <a:ea typeface="Calibri" panose="020F0502020204030204" pitchFamily="34" charset="0"/>
                <a:cs typeface="Times New Roman" panose="02020603050405020304" pitchFamily="18" charset="0"/>
              </a:rPr>
              <a:t>Câu 7</a:t>
            </a:r>
            <a:r>
              <a:rPr lang="en-US" altLang="en-US" sz="4000">
                <a:solidFill>
                  <a:prstClr val="white"/>
                </a:solidFill>
                <a:latin typeface="Calibri "/>
                <a:ea typeface="Calibri" panose="020F0502020204030204" pitchFamily="34" charset="0"/>
                <a:cs typeface="Times New Roman" panose="02020603050405020304" pitchFamily="18" charset="0"/>
              </a:rPr>
              <a:t>: </a:t>
            </a:r>
            <a:r>
              <a:rPr lang="en-US" altLang="en-US" sz="4000" kern="0">
                <a:solidFill>
                  <a:prstClr val="white"/>
                </a:solidFill>
                <a:latin typeface="Calibri "/>
                <a:ea typeface="Calibri" panose="020F0502020204030204" pitchFamily="34" charset="0"/>
                <a:cs typeface="Times New Roman" panose="02020603050405020304" pitchFamily="18" charset="0"/>
              </a:rPr>
              <a:t>Các giai đoạn của chu trình Canvin là</a:t>
            </a:r>
            <a:r>
              <a:rPr lang="en-US" altLang="en-US" sz="4200">
                <a:solidFill>
                  <a:prstClr val="white"/>
                </a:solidFill>
                <a:latin typeface="Calibri "/>
                <a:ea typeface="Calibri" panose="020F0502020204030204" pitchFamily="34" charset="0"/>
                <a:cs typeface="Times New Roman" panose="02020603050405020304" pitchFamily="18" charset="0"/>
              </a:rPr>
              <a:t> cố định CO</a:t>
            </a:r>
            <a:r>
              <a:rPr lang="en-US" altLang="en-US" sz="4200" baseline="-25000">
                <a:solidFill>
                  <a:prstClr val="white"/>
                </a:solidFill>
                <a:latin typeface="Calibri "/>
                <a:ea typeface="Calibri" panose="020F0502020204030204" pitchFamily="34" charset="0"/>
                <a:cs typeface="Times New Roman" panose="02020603050405020304" pitchFamily="18" charset="0"/>
              </a:rPr>
              <a:t>2</a:t>
            </a:r>
            <a:r>
              <a:rPr lang="en-US" altLang="en-US" sz="4200">
                <a:solidFill>
                  <a:prstClr val="white"/>
                </a:solidFill>
                <a:latin typeface="Calibri "/>
                <a:ea typeface="Calibri" panose="020F0502020204030204" pitchFamily="34" charset="0"/>
                <a:cs typeface="Times New Roman" panose="02020603050405020304" pitchFamily="18" charset="0"/>
              </a:rPr>
              <a:t> -  khử - tái tạo chất nhận</a:t>
            </a:r>
            <a:r>
              <a:rPr lang="en-US" altLang="en-US" sz="4000" kern="0">
                <a:solidFill>
                  <a:prstClr val="white"/>
                </a:solidFill>
                <a:latin typeface="Calibri "/>
                <a:ea typeface="Calibri" panose="020F0502020204030204" pitchFamily="34" charset="0"/>
                <a:cs typeface="Times New Roman" panose="02020603050405020304" pitchFamily="18" charset="0"/>
              </a:rPr>
              <a:t>   </a:t>
            </a:r>
            <a:endParaRPr lang="en-US" kern="0">
              <a:solidFill>
                <a:prstClr val="white"/>
              </a:solidFill>
            </a:endParaRPr>
          </a:p>
        </p:txBody>
      </p:sp>
      <p:sp>
        <p:nvSpPr>
          <p:cNvPr id="34" name="Rectangle 33"/>
          <p:cNvSpPr/>
          <p:nvPr/>
        </p:nvSpPr>
        <p:spPr>
          <a:xfrm>
            <a:off x="248682" y="4768947"/>
            <a:ext cx="11027108" cy="2068259"/>
          </a:xfrm>
          <a:prstGeom prst="rect">
            <a:avLst/>
          </a:prstGeom>
        </p:spPr>
        <p:txBody>
          <a:bodyPr wrap="square">
            <a:spAutoFit/>
          </a:bodyPr>
          <a:lstStyle/>
          <a:p>
            <a:pPr algn="just">
              <a:lnSpc>
                <a:spcPct val="107000"/>
              </a:lnSpc>
              <a:spcBef>
                <a:spcPct val="0"/>
              </a:spcBef>
            </a:pPr>
            <a:r>
              <a:rPr lang="en-US" altLang="en-US" sz="4000" b="1">
                <a:solidFill>
                  <a:srgbClr val="FFFF00"/>
                </a:solidFill>
                <a:latin typeface="Calibri "/>
                <a:ea typeface="Calibri" panose="020F0502020204030204" pitchFamily="34" charset="0"/>
                <a:cs typeface="Times New Roman" panose="02020603050405020304" pitchFamily="18" charset="0"/>
              </a:rPr>
              <a:t>Câu 8</a:t>
            </a:r>
            <a:r>
              <a:rPr lang="en-US" altLang="en-US" sz="4000">
                <a:solidFill>
                  <a:prstClr val="white"/>
                </a:solidFill>
                <a:latin typeface="Calibri "/>
                <a:ea typeface="Calibri" panose="020F0502020204030204" pitchFamily="34" charset="0"/>
                <a:cs typeface="Times New Roman" panose="02020603050405020304" pitchFamily="18" charset="0"/>
              </a:rPr>
              <a:t>: Hóa tổng hợp ở vi khuẩn </a:t>
            </a:r>
            <a:r>
              <a:rPr lang="en-US" altLang="en-US" sz="4000" kern="0">
                <a:solidFill>
                  <a:prstClr val="white"/>
                </a:solidFill>
                <a:latin typeface="Calibri "/>
                <a:ea typeface="Calibri" panose="020F0502020204030204" pitchFamily="34" charset="0"/>
                <a:cs typeface="Times New Roman" panose="02020603050405020304" pitchFamily="18" charset="0"/>
              </a:rPr>
              <a:t>có vai trò đảm bảo sự tuần hoàn của chu trình vật chất, làm sạch môi trường nước và tạo ra các mỏ quặng.</a:t>
            </a:r>
            <a:endParaRPr lang="en-US" kern="0">
              <a:solidFill>
                <a:prstClr val="white"/>
              </a:solidFill>
            </a:endParaRPr>
          </a:p>
        </p:txBody>
      </p:sp>
      <p:sp>
        <p:nvSpPr>
          <p:cNvPr id="35" name="Rectangle 34"/>
          <p:cNvSpPr/>
          <p:nvPr/>
        </p:nvSpPr>
        <p:spPr>
          <a:xfrm>
            <a:off x="1007965" y="7569486"/>
            <a:ext cx="10879236" cy="2031325"/>
          </a:xfrm>
          <a:prstGeom prst="rect">
            <a:avLst/>
          </a:prstGeom>
        </p:spPr>
        <p:txBody>
          <a:bodyPr wrap="square">
            <a:spAutoFit/>
          </a:bodyPr>
          <a:lstStyle/>
          <a:p>
            <a:r>
              <a:rPr lang="en-US" altLang="en-US" sz="4400" b="1">
                <a:solidFill>
                  <a:srgbClr val="FFFF00"/>
                </a:solidFill>
                <a:latin typeface="Calibri "/>
                <a:ea typeface="Calibri" panose="020F0502020204030204" pitchFamily="34" charset="0"/>
                <a:cs typeface="Times New Roman" panose="02020603050405020304" pitchFamily="18" charset="0"/>
              </a:rPr>
              <a:t>Câu 9</a:t>
            </a:r>
            <a:r>
              <a:rPr lang="en-US" altLang="en-US" sz="4400">
                <a:solidFill>
                  <a:prstClr val="white"/>
                </a:solidFill>
                <a:latin typeface="Calibri "/>
                <a:ea typeface="Calibri" panose="020F0502020204030204" pitchFamily="34" charset="0"/>
                <a:cs typeface="Times New Roman" panose="02020603050405020304" pitchFamily="18" charset="0"/>
              </a:rPr>
              <a:t>: </a:t>
            </a:r>
            <a:r>
              <a:rPr lang="en-US" altLang="en-US" sz="4200" kern="0">
                <a:solidFill>
                  <a:prstClr val="white"/>
                </a:solidFill>
                <a:latin typeface="Calibri "/>
                <a:ea typeface="Calibri" panose="020F0502020204030204" pitchFamily="34" charset="0"/>
                <a:cs typeface="Times New Roman" panose="02020603050405020304" pitchFamily="18" charset="0"/>
              </a:rPr>
              <a:t>Quang tổng hợp ở vi khuẩn</a:t>
            </a:r>
            <a:r>
              <a:rPr lang="en-US" altLang="en-US" sz="4000">
                <a:solidFill>
                  <a:prstClr val="white"/>
                </a:solidFill>
                <a:latin typeface="Calibri "/>
                <a:ea typeface="Calibri" panose="020F0502020204030204" pitchFamily="34" charset="0"/>
                <a:cs typeface="Times New Roman" panose="02020603050405020304" pitchFamily="18" charset="0"/>
              </a:rPr>
              <a:t> tạo nên lượng sinh khối lớn, góp phần điều hòa khí quyển và làm giảm ô nhiễm môi trường</a:t>
            </a:r>
            <a:r>
              <a:rPr lang="en-US" altLang="en-US" sz="4200" kern="0">
                <a:solidFill>
                  <a:prstClr val="white"/>
                </a:solidFill>
                <a:latin typeface="Calibri "/>
                <a:ea typeface="Calibri" panose="020F0502020204030204" pitchFamily="34" charset="0"/>
                <a:cs typeface="Times New Roman" panose="02020603050405020304" pitchFamily="18" charset="0"/>
              </a:rPr>
              <a:t>  </a:t>
            </a:r>
            <a:endParaRPr lang="en-US" kern="0">
              <a:solidFill>
                <a:prstClr val="white"/>
              </a:solidFill>
            </a:endParaRPr>
          </a:p>
        </p:txBody>
      </p:sp>
    </p:spTree>
    <p:extLst>
      <p:ext uri="{BB962C8B-B14F-4D97-AF65-F5344CB8AC3E}">
        <p14:creationId xmlns:p14="http://schemas.microsoft.com/office/powerpoint/2010/main" val="29804174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hân thành hay Trân thành là đúng chính tả? [Đúng Từ Điể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2180" y="2164267"/>
            <a:ext cx="11514077" cy="6198413"/>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988785"/>
      </p:ext>
    </p:extLst>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62D16"/>
        </a:solidFill>
        <a:effectLst/>
      </p:bgPr>
    </p:bg>
    <p:spTree>
      <p:nvGrpSpPr>
        <p:cNvPr id="1" name=""/>
        <p:cNvGrpSpPr/>
        <p:nvPr/>
      </p:nvGrpSpPr>
      <p:grpSpPr>
        <a:xfrm>
          <a:off x="0" y="0"/>
          <a:ext cx="0" cy="0"/>
          <a:chOff x="0" y="0"/>
          <a:chExt cx="0" cy="0"/>
        </a:xfrm>
      </p:grpSpPr>
      <p:grpSp>
        <p:nvGrpSpPr>
          <p:cNvPr id="9" name="Group 8"/>
          <p:cNvGrpSpPr/>
          <p:nvPr/>
        </p:nvGrpSpPr>
        <p:grpSpPr>
          <a:xfrm>
            <a:off x="0" y="1158493"/>
            <a:ext cx="12744197" cy="556007"/>
            <a:chOff x="-6925" y="555852"/>
            <a:chExt cx="12744197" cy="1006248"/>
          </a:xfrm>
        </p:grpSpPr>
        <p:grpSp>
          <p:nvGrpSpPr>
            <p:cNvPr id="13" name="Group 13"/>
            <p:cNvGrpSpPr/>
            <p:nvPr/>
          </p:nvGrpSpPr>
          <p:grpSpPr>
            <a:xfrm rot="16200000">
              <a:off x="1632768" y="-1072335"/>
              <a:ext cx="994742" cy="4274127"/>
              <a:chOff x="0" y="0"/>
              <a:chExt cx="7106299" cy="14199439"/>
            </a:xfrm>
          </p:grpSpPr>
          <p:sp>
            <p:nvSpPr>
              <p:cNvPr id="14" name="Freeform 14"/>
              <p:cNvSpPr/>
              <p:nvPr/>
            </p:nvSpPr>
            <p:spPr>
              <a:xfrm>
                <a:off x="0" y="0"/>
                <a:ext cx="7106299" cy="7106299"/>
              </a:xfrm>
              <a:custGeom>
                <a:avLst/>
                <a:gdLst/>
                <a:ahLst/>
                <a:cxnLst/>
                <a:rect l="l" t="t" r="r" b="b"/>
                <a:pathLst>
                  <a:path w="7106299" h="7106299">
                    <a:moveTo>
                      <a:pt x="0" y="0"/>
                    </a:moveTo>
                    <a:lnTo>
                      <a:pt x="7106299" y="0"/>
                    </a:lnTo>
                    <a:lnTo>
                      <a:pt x="7106299" y="7106299"/>
                    </a:lnTo>
                    <a:lnTo>
                      <a:pt x="0" y="710629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5" name="Freeform 15"/>
              <p:cNvSpPr/>
              <p:nvPr/>
            </p:nvSpPr>
            <p:spPr>
              <a:xfrm>
                <a:off x="0" y="7093139"/>
                <a:ext cx="7106299" cy="7106299"/>
              </a:xfrm>
              <a:custGeom>
                <a:avLst/>
                <a:gdLst/>
                <a:ahLst/>
                <a:cxnLst/>
                <a:rect l="l" t="t" r="r" b="b"/>
                <a:pathLst>
                  <a:path w="7106299" h="7106299">
                    <a:moveTo>
                      <a:pt x="0" y="0"/>
                    </a:moveTo>
                    <a:lnTo>
                      <a:pt x="7106299" y="0"/>
                    </a:lnTo>
                    <a:lnTo>
                      <a:pt x="7106299" y="7106300"/>
                    </a:lnTo>
                    <a:lnTo>
                      <a:pt x="0" y="71063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grpSp>
          <p:nvGrpSpPr>
            <p:cNvPr id="27" name="Group 13"/>
            <p:cNvGrpSpPr/>
            <p:nvPr/>
          </p:nvGrpSpPr>
          <p:grpSpPr>
            <a:xfrm rot="16200000">
              <a:off x="5830693" y="-1072816"/>
              <a:ext cx="994742" cy="4274127"/>
              <a:chOff x="0" y="0"/>
              <a:chExt cx="7106299" cy="14199439"/>
            </a:xfrm>
          </p:grpSpPr>
          <p:sp>
            <p:nvSpPr>
              <p:cNvPr id="28" name="Freeform 14"/>
              <p:cNvSpPr/>
              <p:nvPr/>
            </p:nvSpPr>
            <p:spPr>
              <a:xfrm>
                <a:off x="0" y="0"/>
                <a:ext cx="7106299" cy="7106299"/>
              </a:xfrm>
              <a:custGeom>
                <a:avLst/>
                <a:gdLst/>
                <a:ahLst/>
                <a:cxnLst/>
                <a:rect l="l" t="t" r="r" b="b"/>
                <a:pathLst>
                  <a:path w="7106299" h="7106299">
                    <a:moveTo>
                      <a:pt x="0" y="0"/>
                    </a:moveTo>
                    <a:lnTo>
                      <a:pt x="7106299" y="0"/>
                    </a:lnTo>
                    <a:lnTo>
                      <a:pt x="7106299" y="7106299"/>
                    </a:lnTo>
                    <a:lnTo>
                      <a:pt x="0" y="710629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9" name="Freeform 15"/>
              <p:cNvSpPr/>
              <p:nvPr/>
            </p:nvSpPr>
            <p:spPr>
              <a:xfrm>
                <a:off x="0" y="7093139"/>
                <a:ext cx="7106299" cy="7106299"/>
              </a:xfrm>
              <a:custGeom>
                <a:avLst/>
                <a:gdLst/>
                <a:ahLst/>
                <a:cxnLst/>
                <a:rect l="l" t="t" r="r" b="b"/>
                <a:pathLst>
                  <a:path w="7106299" h="7106299">
                    <a:moveTo>
                      <a:pt x="0" y="0"/>
                    </a:moveTo>
                    <a:lnTo>
                      <a:pt x="7106299" y="0"/>
                    </a:lnTo>
                    <a:lnTo>
                      <a:pt x="7106299" y="7106300"/>
                    </a:lnTo>
                    <a:lnTo>
                      <a:pt x="0" y="71063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grpSp>
          <p:nvGrpSpPr>
            <p:cNvPr id="30" name="Group 13"/>
            <p:cNvGrpSpPr/>
            <p:nvPr/>
          </p:nvGrpSpPr>
          <p:grpSpPr>
            <a:xfrm rot="16200000">
              <a:off x="10102838" y="-1083841"/>
              <a:ext cx="994742" cy="4274127"/>
              <a:chOff x="0" y="0"/>
              <a:chExt cx="7106299" cy="14199439"/>
            </a:xfrm>
          </p:grpSpPr>
          <p:sp>
            <p:nvSpPr>
              <p:cNvPr id="31" name="Freeform 14"/>
              <p:cNvSpPr/>
              <p:nvPr/>
            </p:nvSpPr>
            <p:spPr>
              <a:xfrm>
                <a:off x="0" y="0"/>
                <a:ext cx="7106299" cy="7106299"/>
              </a:xfrm>
              <a:custGeom>
                <a:avLst/>
                <a:gdLst/>
                <a:ahLst/>
                <a:cxnLst/>
                <a:rect l="l" t="t" r="r" b="b"/>
                <a:pathLst>
                  <a:path w="7106299" h="7106299">
                    <a:moveTo>
                      <a:pt x="0" y="0"/>
                    </a:moveTo>
                    <a:lnTo>
                      <a:pt x="7106299" y="0"/>
                    </a:lnTo>
                    <a:lnTo>
                      <a:pt x="7106299" y="7106299"/>
                    </a:lnTo>
                    <a:lnTo>
                      <a:pt x="0" y="710629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2" name="Freeform 15"/>
              <p:cNvSpPr/>
              <p:nvPr/>
            </p:nvSpPr>
            <p:spPr>
              <a:xfrm>
                <a:off x="0" y="7093139"/>
                <a:ext cx="7106299" cy="7106299"/>
              </a:xfrm>
              <a:custGeom>
                <a:avLst/>
                <a:gdLst/>
                <a:ahLst/>
                <a:cxnLst/>
                <a:rect l="l" t="t" r="r" b="b"/>
                <a:pathLst>
                  <a:path w="7106299" h="7106299">
                    <a:moveTo>
                      <a:pt x="0" y="0"/>
                    </a:moveTo>
                    <a:lnTo>
                      <a:pt x="7106299" y="0"/>
                    </a:lnTo>
                    <a:lnTo>
                      <a:pt x="7106299" y="7106300"/>
                    </a:lnTo>
                    <a:lnTo>
                      <a:pt x="0" y="71063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grpSp>
      <p:sp>
        <p:nvSpPr>
          <p:cNvPr id="11" name="Rectangle 10"/>
          <p:cNvSpPr/>
          <p:nvPr/>
        </p:nvSpPr>
        <p:spPr>
          <a:xfrm>
            <a:off x="88113" y="136931"/>
            <a:ext cx="2134302" cy="83099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4800" b="1" i="0" u="none" strike="noStrike" kern="1200" cap="none" spc="0" normalizeH="0" baseline="0" noProof="0" dirty="0">
                <a:ln>
                  <a:solidFill>
                    <a:srgbClr val="CC9900"/>
                  </a:solidFill>
                </a:ln>
                <a:solidFill>
                  <a:srgbClr val="CC9900"/>
                </a:solidFill>
                <a:effectLst/>
                <a:uLnTx/>
                <a:uFillTx/>
                <a:latin typeface="Calibri"/>
                <a:ea typeface="+mn-ea"/>
                <a:cs typeface="Times New Roman" panose="02020603050405020304" pitchFamily="18" charset="0"/>
              </a:rPr>
              <a:t>BÀI 15: </a:t>
            </a:r>
            <a:endParaRPr kumimoji="0" lang="en-US" sz="4800" b="0" i="0" u="none" strike="noStrike" kern="1200" cap="none" spc="0" normalizeH="0" baseline="0" noProof="0" dirty="0">
              <a:ln>
                <a:solidFill>
                  <a:srgbClr val="CC9900"/>
                </a:solidFill>
              </a:ln>
              <a:solidFill>
                <a:srgbClr val="CC9900"/>
              </a:solidFill>
              <a:effectLst/>
              <a:uLnTx/>
              <a:uFillTx/>
              <a:latin typeface="Calibri"/>
              <a:ea typeface="+mn-ea"/>
              <a:cs typeface="+mn-cs"/>
            </a:endParaRPr>
          </a:p>
        </p:txBody>
      </p:sp>
      <p:sp>
        <p:nvSpPr>
          <p:cNvPr id="33" name="TextBox 6"/>
          <p:cNvSpPr txBox="1"/>
          <p:nvPr/>
        </p:nvSpPr>
        <p:spPr>
          <a:xfrm>
            <a:off x="1816180" y="256875"/>
            <a:ext cx="13652419" cy="738664"/>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800" b="1" i="0" u="none" strike="noStrike" kern="1200" cap="none" spc="0" normalizeH="0" baseline="0" noProof="0" dirty="0">
                <a:ln>
                  <a:solidFill>
                    <a:srgbClr val="CC9900"/>
                  </a:solidFill>
                </a:ln>
                <a:solidFill>
                  <a:srgbClr val="CC9900"/>
                </a:solidFill>
                <a:effectLst/>
                <a:uLnTx/>
                <a:uFillTx/>
                <a:latin typeface="Calibri"/>
                <a:ea typeface="Calibri" panose="020F0502020204030204" pitchFamily="34" charset="0"/>
                <a:cs typeface="+mn-cs"/>
              </a:rPr>
              <a:t>TỔNG HỢP CÁC CHẤT VÀ TÍCH LŨY NĂNG LƯỢNG</a:t>
            </a:r>
            <a:endParaRPr kumimoji="0" lang="en-US" sz="4800" b="0" i="0" u="none" strike="noStrike" kern="1200" cap="none" spc="0" normalizeH="0" baseline="0" noProof="0" dirty="0">
              <a:ln>
                <a:solidFill>
                  <a:srgbClr val="CC9900"/>
                </a:solidFill>
              </a:ln>
              <a:solidFill>
                <a:srgbClr val="CC9900"/>
              </a:solidFill>
              <a:effectLst/>
              <a:uLnTx/>
              <a:uFillTx/>
              <a:latin typeface="Calibri"/>
              <a:ea typeface="Baloo Chettan"/>
              <a:cs typeface="Baloo Chettan"/>
              <a:sym typeface="Baloo Chettan"/>
            </a:endParaRPr>
          </a:p>
        </p:txBody>
      </p:sp>
      <p:sp>
        <p:nvSpPr>
          <p:cNvPr id="4" name="TextBox 4"/>
          <p:cNvSpPr txBox="1"/>
          <p:nvPr/>
        </p:nvSpPr>
        <p:spPr>
          <a:xfrm>
            <a:off x="838200" y="2095500"/>
            <a:ext cx="12134850" cy="615553"/>
          </a:xfrm>
          <a:prstGeom prst="rect">
            <a:avLst/>
          </a:prstGeom>
        </p:spPr>
        <p:txBody>
          <a:bodyPr wrap="square" lIns="0" tIns="0" rIns="0" bIns="0" rtlCol="0" anchor="t">
            <a:spAutoFit/>
          </a:bodyPr>
          <a:lstStyle/>
          <a:p>
            <a:pPr marL="0" marR="0" lvl="0" indent="0" algn="l" defTabSz="914400" rtl="0" eaLnBrk="1" fontAlgn="auto" latinLnBrk="0" hangingPunct="1">
              <a:lnSpc>
                <a:spcPts val="4763"/>
              </a:lnSpc>
              <a:spcBef>
                <a:spcPts val="0"/>
              </a:spcBef>
              <a:spcAft>
                <a:spcPts val="0"/>
              </a:spcAft>
              <a:buClrTx/>
              <a:buSzTx/>
              <a:buFontTx/>
              <a:buNone/>
              <a:tabLst/>
              <a:defRPr/>
            </a:pPr>
            <a:r>
              <a:rPr kumimoji="0" lang="en-US" altLang="en-US" sz="4000" b="1" i="0" u="none" strike="noStrike" kern="1200" cap="none" spc="0" normalizeH="0" baseline="0" noProof="0" dirty="0">
                <a:ln>
                  <a:solidFill>
                    <a:srgbClr val="FFFF00"/>
                  </a:solidFill>
                </a:ln>
                <a:solidFill>
                  <a:srgbClr val="FFFF00"/>
                </a:solidFill>
                <a:effectLst/>
                <a:uLnTx/>
                <a:uFillTx/>
                <a:latin typeface="Calibri"/>
                <a:ea typeface="+mn-ea"/>
                <a:cs typeface="Times New Roman" panose="02020603050405020304" pitchFamily="18" charset="0"/>
              </a:rPr>
              <a:t>I. KHÁI NIỆM TỔNG HỢP CÁC CHẤT TRONG TẾ BÀO</a:t>
            </a:r>
            <a:endParaRPr kumimoji="0" lang="en-US" sz="4000" b="0" i="0" u="none" strike="noStrike" kern="1200" cap="none" spc="0" normalizeH="0" baseline="0" noProof="0" dirty="0">
              <a:ln>
                <a:solidFill>
                  <a:srgbClr val="FFFF00"/>
                </a:solidFill>
              </a:ln>
              <a:solidFill>
                <a:srgbClr val="FFFF00"/>
              </a:solidFill>
              <a:effectLst/>
              <a:uLnTx/>
              <a:uFillTx/>
              <a:latin typeface="Calibri"/>
              <a:ea typeface="Glacial Indifference"/>
              <a:cs typeface="Glacial Indifference"/>
              <a:sym typeface="Glacial Indifference"/>
            </a:endParaRPr>
          </a:p>
        </p:txBody>
      </p:sp>
      <p:sp>
        <p:nvSpPr>
          <p:cNvPr id="37" name="Rectangle 1">
            <a:extLst>
              <a:ext uri="{FF2B5EF4-FFF2-40B4-BE49-F238E27FC236}">
                <a16:creationId xmlns:a16="http://schemas.microsoft.com/office/drawing/2014/main" id="{253F4AFB-7B79-4CD4-A158-485E1D3CE58C}"/>
              </a:ext>
            </a:extLst>
          </p:cNvPr>
          <p:cNvSpPr>
            <a:spLocks noChangeArrowheads="1"/>
          </p:cNvSpPr>
          <p:nvPr/>
        </p:nvSpPr>
        <p:spPr bwMode="auto">
          <a:xfrm>
            <a:off x="1066800" y="2814462"/>
            <a:ext cx="16340138" cy="4401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4000" b="1" i="0" u="none" strike="noStrike" kern="1200" cap="none" spc="0" normalizeH="0" baseline="0" noProof="0" dirty="0">
                <a:ln>
                  <a:solidFill>
                    <a:prstClr val="white"/>
                  </a:solidFill>
                </a:ln>
                <a:solidFill>
                  <a:prstClr val="white"/>
                </a:solidFill>
                <a:effectLst/>
                <a:uLnTx/>
                <a:uFillTx/>
                <a:latin typeface="Calibri"/>
                <a:ea typeface="Calibri" panose="020F0502020204030204" pitchFamily="34" charset="0"/>
                <a:cs typeface="Times New Roman" panose="02020603050405020304" pitchFamily="18" charset="0"/>
              </a:rPr>
              <a:t>PHIẾU CÂU HỎI SỐ 1</a:t>
            </a:r>
            <a:endParaRPr kumimoji="0" lang="en-US" altLang="en-US" sz="4000" b="0" i="0" u="none" strike="noStrike" kern="1200" cap="none" spc="0" normalizeH="0" baseline="0" noProof="0" dirty="0">
              <a:ln>
                <a:solidFill>
                  <a:prstClr val="white"/>
                </a:solidFill>
              </a:ln>
              <a:solidFill>
                <a:prstClr val="white"/>
              </a:solidFill>
              <a:effectLst/>
              <a:uLnTx/>
              <a:uFillTx/>
              <a:latin typeface="Calibri"/>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altLang="en-US" sz="4000" b="1" i="0" u="none" strike="noStrike" kern="1200" cap="none" spc="0" normalizeH="0" baseline="0" noProof="0" dirty="0" err="1">
                <a:ln>
                  <a:solidFill>
                    <a:prstClr val="white"/>
                  </a:solidFill>
                </a:ln>
                <a:solidFill>
                  <a:prstClr val="white"/>
                </a:solidFill>
                <a:effectLst/>
                <a:uLnTx/>
                <a:uFillTx/>
                <a:latin typeface="Calibri"/>
                <a:ea typeface="Calibri" panose="020F0502020204030204" pitchFamily="34" charset="0"/>
                <a:cs typeface="Times New Roman" panose="02020603050405020304" pitchFamily="18" charset="0"/>
              </a:rPr>
              <a:t>Câu</a:t>
            </a:r>
            <a:r>
              <a:rPr kumimoji="0" lang="en-US" altLang="en-US" sz="4000" b="1" i="0" u="none" strike="noStrike" kern="1200" cap="none" spc="0" normalizeH="0" baseline="0" noProof="0" dirty="0">
                <a:ln>
                  <a:solidFill>
                    <a:prstClr val="white"/>
                  </a:solidFill>
                </a:ln>
                <a:solidFill>
                  <a:prstClr val="white"/>
                </a:solidFill>
                <a:effectLst/>
                <a:uLnTx/>
                <a:uFillTx/>
                <a:latin typeface="Calibri"/>
                <a:ea typeface="Calibri" panose="020F0502020204030204" pitchFamily="34" charset="0"/>
                <a:cs typeface="Times New Roman" panose="02020603050405020304" pitchFamily="18" charset="0"/>
              </a:rPr>
              <a:t> 1.</a:t>
            </a:r>
            <a:r>
              <a:rPr kumimoji="0" lang="en-US" altLang="en-US" sz="4000" b="0" i="0" u="none" strike="noStrike" kern="1200" cap="none" spc="0" normalizeH="0" baseline="0" noProof="0" dirty="0">
                <a:ln>
                  <a:solidFill>
                    <a:prstClr val="white"/>
                  </a:solidFill>
                </a:ln>
                <a:solidFill>
                  <a:prstClr val="white"/>
                </a:solidFill>
                <a:effectLst/>
                <a:uLnTx/>
                <a:uFillTx/>
                <a:latin typeface="Calibri"/>
                <a:ea typeface="Calibri" panose="020F0502020204030204" pitchFamily="34" charset="0"/>
                <a:cs typeface="Times New Roman" panose="02020603050405020304" pitchFamily="18" charset="0"/>
              </a:rPr>
              <a:t> Cho </a:t>
            </a:r>
            <a:r>
              <a:rPr kumimoji="0" lang="en-US" altLang="en-US" sz="4000" b="0" i="0" u="none" strike="noStrike" kern="1200" cap="none" spc="0" normalizeH="0" baseline="0" noProof="0" dirty="0" err="1">
                <a:ln>
                  <a:solidFill>
                    <a:prstClr val="white"/>
                  </a:solidFill>
                </a:ln>
                <a:solidFill>
                  <a:prstClr val="white"/>
                </a:solidFill>
                <a:effectLst/>
                <a:uLnTx/>
                <a:uFillTx/>
                <a:latin typeface="Calibri"/>
                <a:ea typeface="Calibri" panose="020F0502020204030204" pitchFamily="34" charset="0"/>
                <a:cs typeface="Times New Roman" panose="02020603050405020304" pitchFamily="18" charset="0"/>
              </a:rPr>
              <a:t>các</a:t>
            </a:r>
            <a:r>
              <a:rPr kumimoji="0" lang="en-US" altLang="en-US" sz="4000" b="0" i="0" u="none" strike="noStrike" kern="1200" cap="none" spc="0" normalizeH="0" baseline="0" noProof="0" dirty="0">
                <a:ln>
                  <a:solidFill>
                    <a:prstClr val="white"/>
                  </a:solidFill>
                </a:ln>
                <a:solidFill>
                  <a:prstClr val="white"/>
                </a:solidFill>
                <a:effectLst/>
                <a:uLnTx/>
                <a:uFillTx/>
                <a:latin typeface="Calibri"/>
                <a:ea typeface="Calibri" panose="020F0502020204030204" pitchFamily="34" charset="0"/>
                <a:cs typeface="Times New Roman" panose="02020603050405020304" pitchFamily="18" charset="0"/>
              </a:rPr>
              <a:t> </a:t>
            </a:r>
            <a:r>
              <a:rPr kumimoji="0" lang="en-US" altLang="en-US" sz="4000" b="0" i="0" u="none" strike="noStrike" kern="1200" cap="none" spc="0" normalizeH="0" baseline="0" noProof="0" dirty="0" err="1">
                <a:ln>
                  <a:solidFill>
                    <a:prstClr val="white"/>
                  </a:solidFill>
                </a:ln>
                <a:solidFill>
                  <a:prstClr val="white"/>
                </a:solidFill>
                <a:effectLst/>
                <a:uLnTx/>
                <a:uFillTx/>
                <a:latin typeface="Calibri"/>
                <a:ea typeface="Calibri" panose="020F0502020204030204" pitchFamily="34" charset="0"/>
                <a:cs typeface="Times New Roman" panose="02020603050405020304" pitchFamily="18" charset="0"/>
              </a:rPr>
              <a:t>quá</a:t>
            </a:r>
            <a:r>
              <a:rPr kumimoji="0" lang="en-US" altLang="en-US" sz="4000" b="0" i="0" u="none" strike="noStrike" kern="1200" cap="none" spc="0" normalizeH="0" baseline="0" noProof="0" dirty="0">
                <a:ln>
                  <a:solidFill>
                    <a:prstClr val="white"/>
                  </a:solidFill>
                </a:ln>
                <a:solidFill>
                  <a:prstClr val="white"/>
                </a:solidFill>
                <a:effectLst/>
                <a:uLnTx/>
                <a:uFillTx/>
                <a:latin typeface="Calibri"/>
                <a:ea typeface="Calibri" panose="020F0502020204030204" pitchFamily="34" charset="0"/>
                <a:cs typeface="Times New Roman" panose="02020603050405020304" pitchFamily="18" charset="0"/>
              </a:rPr>
              <a:t> </a:t>
            </a:r>
            <a:r>
              <a:rPr kumimoji="0" lang="en-US" altLang="en-US" sz="4000" b="0" i="0" u="none" strike="noStrike" kern="1200" cap="none" spc="0" normalizeH="0" baseline="0" noProof="0" dirty="0" err="1">
                <a:ln>
                  <a:solidFill>
                    <a:prstClr val="white"/>
                  </a:solidFill>
                </a:ln>
                <a:solidFill>
                  <a:prstClr val="white"/>
                </a:solidFill>
                <a:effectLst/>
                <a:uLnTx/>
                <a:uFillTx/>
                <a:latin typeface="Calibri"/>
                <a:ea typeface="Calibri" panose="020F0502020204030204" pitchFamily="34" charset="0"/>
                <a:cs typeface="Times New Roman" panose="02020603050405020304" pitchFamily="18" charset="0"/>
              </a:rPr>
              <a:t>trình</a:t>
            </a:r>
            <a:r>
              <a:rPr kumimoji="0" lang="en-US" altLang="en-US" sz="4000" b="0" i="0" u="none" strike="noStrike" kern="1200" cap="none" spc="0" normalizeH="0" baseline="0" noProof="0" dirty="0">
                <a:ln>
                  <a:solidFill>
                    <a:prstClr val="white"/>
                  </a:solidFill>
                </a:ln>
                <a:solidFill>
                  <a:prstClr val="white"/>
                </a:solidFill>
                <a:effectLst/>
                <a:uLnTx/>
                <a:uFillTx/>
                <a:latin typeface="Calibri"/>
                <a:ea typeface="Calibri" panose="020F0502020204030204" pitchFamily="34" charset="0"/>
                <a:cs typeface="Times New Roman" panose="02020603050405020304" pitchFamily="18" charset="0"/>
              </a:rPr>
              <a:t> </a:t>
            </a:r>
            <a:r>
              <a:rPr kumimoji="0" lang="en-US" altLang="en-US" sz="4000" b="0" i="0" u="none" strike="noStrike" kern="1200" cap="none" spc="0" normalizeH="0" baseline="0" noProof="0" dirty="0" err="1">
                <a:ln>
                  <a:solidFill>
                    <a:prstClr val="white"/>
                  </a:solidFill>
                </a:ln>
                <a:solidFill>
                  <a:prstClr val="white"/>
                </a:solidFill>
                <a:effectLst/>
                <a:uLnTx/>
                <a:uFillTx/>
                <a:latin typeface="Calibri"/>
                <a:ea typeface="Calibri" panose="020F0502020204030204" pitchFamily="34" charset="0"/>
                <a:cs typeface="Times New Roman" panose="02020603050405020304" pitchFamily="18" charset="0"/>
              </a:rPr>
              <a:t>tổng</a:t>
            </a:r>
            <a:r>
              <a:rPr kumimoji="0" lang="en-US" altLang="en-US" sz="4000" b="0" i="0" u="none" strike="noStrike" kern="1200" cap="none" spc="0" normalizeH="0" baseline="0" noProof="0" dirty="0">
                <a:ln>
                  <a:solidFill>
                    <a:prstClr val="white"/>
                  </a:solidFill>
                </a:ln>
                <a:solidFill>
                  <a:prstClr val="white"/>
                </a:solidFill>
                <a:effectLst/>
                <a:uLnTx/>
                <a:uFillTx/>
                <a:latin typeface="Calibri"/>
                <a:ea typeface="Calibri" panose="020F0502020204030204" pitchFamily="34" charset="0"/>
                <a:cs typeface="Times New Roman" panose="02020603050405020304" pitchFamily="18" charset="0"/>
              </a:rPr>
              <a:t> </a:t>
            </a:r>
            <a:r>
              <a:rPr kumimoji="0" lang="en-US" altLang="en-US" sz="4000" b="0" i="0" u="none" strike="noStrike" kern="1200" cap="none" spc="0" normalizeH="0" baseline="0" noProof="0" dirty="0" err="1">
                <a:ln>
                  <a:solidFill>
                    <a:prstClr val="white"/>
                  </a:solidFill>
                </a:ln>
                <a:solidFill>
                  <a:prstClr val="white"/>
                </a:solidFill>
                <a:effectLst/>
                <a:uLnTx/>
                <a:uFillTx/>
                <a:latin typeface="Calibri"/>
                <a:ea typeface="Calibri" panose="020F0502020204030204" pitchFamily="34" charset="0"/>
                <a:cs typeface="Times New Roman" panose="02020603050405020304" pitchFamily="18" charset="0"/>
              </a:rPr>
              <a:t>hợp</a:t>
            </a:r>
            <a:r>
              <a:rPr kumimoji="0" lang="en-US" altLang="en-US" sz="4000" b="0" i="0" u="none" strike="noStrike" kern="1200" cap="none" spc="0" normalizeH="0" baseline="0" noProof="0" dirty="0">
                <a:ln>
                  <a:solidFill>
                    <a:prstClr val="white"/>
                  </a:solidFill>
                </a:ln>
                <a:solidFill>
                  <a:prstClr val="white"/>
                </a:solidFill>
                <a:effectLst/>
                <a:uLnTx/>
                <a:uFillTx/>
                <a:latin typeface="Calibri"/>
                <a:ea typeface="Calibri" panose="020F0502020204030204" pitchFamily="34" charset="0"/>
                <a:cs typeface="Times New Roman" panose="02020603050405020304" pitchFamily="18" charset="0"/>
              </a:rPr>
              <a:t> </a:t>
            </a:r>
            <a:r>
              <a:rPr kumimoji="0" lang="en-US" altLang="en-US" sz="4000" b="0" i="0" u="none" strike="noStrike" kern="1200" cap="none" spc="0" normalizeH="0" baseline="0" noProof="0" dirty="0" err="1">
                <a:ln>
                  <a:solidFill>
                    <a:prstClr val="white"/>
                  </a:solidFill>
                </a:ln>
                <a:solidFill>
                  <a:prstClr val="white"/>
                </a:solidFill>
                <a:effectLst/>
                <a:uLnTx/>
                <a:uFillTx/>
                <a:latin typeface="Calibri"/>
                <a:ea typeface="Calibri" panose="020F0502020204030204" pitchFamily="34" charset="0"/>
                <a:cs typeface="Times New Roman" panose="02020603050405020304" pitchFamily="18" charset="0"/>
              </a:rPr>
              <a:t>các</a:t>
            </a:r>
            <a:r>
              <a:rPr kumimoji="0" lang="en-US" altLang="en-US" sz="4000" b="0" i="0" u="none" strike="noStrike" kern="1200" cap="none" spc="0" normalizeH="0" baseline="0" noProof="0" dirty="0">
                <a:ln>
                  <a:solidFill>
                    <a:prstClr val="white"/>
                  </a:solidFill>
                </a:ln>
                <a:solidFill>
                  <a:prstClr val="white"/>
                </a:solidFill>
                <a:effectLst/>
                <a:uLnTx/>
                <a:uFillTx/>
                <a:latin typeface="Calibri"/>
                <a:ea typeface="Calibri" panose="020F0502020204030204" pitchFamily="34" charset="0"/>
                <a:cs typeface="Times New Roman" panose="02020603050405020304" pitchFamily="18" charset="0"/>
              </a:rPr>
              <a:t> </a:t>
            </a:r>
            <a:r>
              <a:rPr kumimoji="0" lang="en-US" altLang="en-US" sz="4000" b="0" i="0" u="none" strike="noStrike" kern="1200" cap="none" spc="0" normalizeH="0" baseline="0" noProof="0" dirty="0" err="1">
                <a:ln>
                  <a:solidFill>
                    <a:prstClr val="white"/>
                  </a:solidFill>
                </a:ln>
                <a:solidFill>
                  <a:prstClr val="white"/>
                </a:solidFill>
                <a:effectLst/>
                <a:uLnTx/>
                <a:uFillTx/>
                <a:latin typeface="Calibri"/>
                <a:ea typeface="Calibri" panose="020F0502020204030204" pitchFamily="34" charset="0"/>
                <a:cs typeface="Times New Roman" panose="02020603050405020304" pitchFamily="18" charset="0"/>
              </a:rPr>
              <a:t>chất</a:t>
            </a:r>
            <a:r>
              <a:rPr kumimoji="0" lang="en-US" altLang="en-US" sz="4000" b="0" i="0" u="none" strike="noStrike" kern="1200" cap="none" spc="0" normalizeH="0" baseline="0" noProof="0" dirty="0">
                <a:ln>
                  <a:solidFill>
                    <a:prstClr val="white"/>
                  </a:solidFill>
                </a:ln>
                <a:solidFill>
                  <a:prstClr val="white"/>
                </a:solidFill>
                <a:effectLst/>
                <a:uLnTx/>
                <a:uFillTx/>
                <a:latin typeface="Calibri"/>
                <a:ea typeface="Calibri" panose="020F0502020204030204" pitchFamily="34" charset="0"/>
                <a:cs typeface="Times New Roman" panose="02020603050405020304" pitchFamily="18" charset="0"/>
              </a:rPr>
              <a:t> </a:t>
            </a:r>
            <a:r>
              <a:rPr kumimoji="0" lang="en-US" altLang="en-US" sz="4000" b="0" i="0" u="none" strike="noStrike" kern="1200" cap="none" spc="0" normalizeH="0" baseline="0" noProof="0" dirty="0" err="1">
                <a:ln>
                  <a:solidFill>
                    <a:prstClr val="white"/>
                  </a:solidFill>
                </a:ln>
                <a:solidFill>
                  <a:prstClr val="white"/>
                </a:solidFill>
                <a:effectLst/>
                <a:uLnTx/>
                <a:uFillTx/>
                <a:latin typeface="Calibri"/>
                <a:ea typeface="Calibri" panose="020F0502020204030204" pitchFamily="34" charset="0"/>
                <a:cs typeface="Times New Roman" panose="02020603050405020304" pitchFamily="18" charset="0"/>
              </a:rPr>
              <a:t>trong</a:t>
            </a:r>
            <a:r>
              <a:rPr kumimoji="0" lang="en-US" altLang="en-US" sz="4000" b="0" i="0" u="none" strike="noStrike" kern="1200" cap="none" spc="0" normalizeH="0" baseline="0" noProof="0" dirty="0">
                <a:ln>
                  <a:solidFill>
                    <a:prstClr val="white"/>
                  </a:solidFill>
                </a:ln>
                <a:solidFill>
                  <a:prstClr val="white"/>
                </a:solidFill>
                <a:effectLst/>
                <a:uLnTx/>
                <a:uFillTx/>
                <a:latin typeface="Calibri"/>
                <a:ea typeface="Calibri" panose="020F0502020204030204" pitchFamily="34" charset="0"/>
                <a:cs typeface="Times New Roman" panose="02020603050405020304" pitchFamily="18" charset="0"/>
              </a:rPr>
              <a:t> </a:t>
            </a:r>
            <a:r>
              <a:rPr kumimoji="0" lang="en-US" altLang="en-US" sz="4000" b="0" i="0" u="none" strike="noStrike" kern="1200" cap="none" spc="0" normalizeH="0" baseline="0" noProof="0" dirty="0" err="1">
                <a:ln>
                  <a:solidFill>
                    <a:prstClr val="white"/>
                  </a:solidFill>
                </a:ln>
                <a:solidFill>
                  <a:prstClr val="white"/>
                </a:solidFill>
                <a:effectLst/>
                <a:uLnTx/>
                <a:uFillTx/>
                <a:latin typeface="Calibri"/>
                <a:ea typeface="Calibri" panose="020F0502020204030204" pitchFamily="34" charset="0"/>
                <a:cs typeface="Times New Roman" panose="02020603050405020304" pitchFamily="18" charset="0"/>
              </a:rPr>
              <a:t>tế</a:t>
            </a:r>
            <a:r>
              <a:rPr kumimoji="0" lang="en-US" altLang="en-US" sz="4000" b="0" i="0" u="none" strike="noStrike" kern="1200" cap="none" spc="0" normalizeH="0" baseline="0" noProof="0" dirty="0">
                <a:ln>
                  <a:solidFill>
                    <a:prstClr val="white"/>
                  </a:solidFill>
                </a:ln>
                <a:solidFill>
                  <a:prstClr val="white"/>
                </a:solidFill>
                <a:effectLst/>
                <a:uLnTx/>
                <a:uFillTx/>
                <a:latin typeface="Calibri"/>
                <a:ea typeface="Calibri" panose="020F0502020204030204" pitchFamily="34" charset="0"/>
                <a:cs typeface="Times New Roman" panose="02020603050405020304" pitchFamily="18" charset="0"/>
              </a:rPr>
              <a:t> </a:t>
            </a:r>
            <a:r>
              <a:rPr kumimoji="0" lang="en-US" altLang="en-US" sz="4000" b="0" i="0" u="none" strike="noStrike" kern="1200" cap="none" spc="0" normalizeH="0" baseline="0" noProof="0" dirty="0" err="1">
                <a:ln>
                  <a:solidFill>
                    <a:prstClr val="white"/>
                  </a:solidFill>
                </a:ln>
                <a:solidFill>
                  <a:prstClr val="white"/>
                </a:solidFill>
                <a:effectLst/>
                <a:uLnTx/>
                <a:uFillTx/>
                <a:latin typeface="Calibri"/>
                <a:ea typeface="Calibri" panose="020F0502020204030204" pitchFamily="34" charset="0"/>
                <a:cs typeface="Times New Roman" panose="02020603050405020304" pitchFamily="18" charset="0"/>
              </a:rPr>
              <a:t>bào</a:t>
            </a:r>
            <a:r>
              <a:rPr kumimoji="0" lang="en-US" altLang="en-US" sz="4000" b="0" i="0" u="none" strike="noStrike" kern="1200" cap="none" spc="0" normalizeH="0" baseline="0" noProof="0" dirty="0">
                <a:ln>
                  <a:solidFill>
                    <a:prstClr val="white"/>
                  </a:solidFill>
                </a:ln>
                <a:solidFill>
                  <a:prstClr val="white"/>
                </a:solidFill>
                <a:effectLst/>
                <a:uLnTx/>
                <a:uFillTx/>
                <a:latin typeface="Calibri"/>
                <a:ea typeface="Calibri" panose="020F0502020204030204" pitchFamily="34" charset="0"/>
                <a:cs typeface="Times New Roman" panose="02020603050405020304" pitchFamily="18" charset="0"/>
              </a:rPr>
              <a:t> (</a:t>
            </a:r>
            <a:r>
              <a:rPr kumimoji="0" lang="en-US" altLang="en-US" sz="4000" b="0" i="0" u="none" strike="noStrike" kern="1200" cap="none" spc="0" normalizeH="0" baseline="0" noProof="0" dirty="0" err="1">
                <a:ln>
                  <a:solidFill>
                    <a:prstClr val="white"/>
                  </a:solidFill>
                </a:ln>
                <a:solidFill>
                  <a:prstClr val="white"/>
                </a:solidFill>
                <a:effectLst/>
                <a:uLnTx/>
                <a:uFillTx/>
                <a:latin typeface="Calibri"/>
                <a:ea typeface="Calibri" panose="020F0502020204030204" pitchFamily="34" charset="0"/>
                <a:cs typeface="Times New Roman" panose="02020603050405020304" pitchFamily="18" charset="0"/>
              </a:rPr>
              <a:t>tổng</a:t>
            </a:r>
            <a:r>
              <a:rPr kumimoji="0" lang="en-US" altLang="en-US" sz="4000" b="0" i="0" u="none" strike="noStrike" kern="1200" cap="none" spc="0" normalizeH="0" baseline="0" noProof="0" dirty="0">
                <a:ln>
                  <a:solidFill>
                    <a:prstClr val="white"/>
                  </a:solidFill>
                </a:ln>
                <a:solidFill>
                  <a:prstClr val="white"/>
                </a:solidFill>
                <a:effectLst/>
                <a:uLnTx/>
                <a:uFillTx/>
                <a:latin typeface="Calibri"/>
                <a:ea typeface="Calibri" panose="020F0502020204030204" pitchFamily="34" charset="0"/>
                <a:cs typeface="Times New Roman" panose="02020603050405020304" pitchFamily="18" charset="0"/>
              </a:rPr>
              <a:t> </a:t>
            </a:r>
            <a:r>
              <a:rPr kumimoji="0" lang="en-US" altLang="en-US" sz="4000" b="0" i="0" u="none" strike="noStrike" kern="1200" cap="none" spc="0" normalizeH="0" baseline="0" noProof="0" dirty="0" err="1">
                <a:ln>
                  <a:solidFill>
                    <a:prstClr val="white"/>
                  </a:solidFill>
                </a:ln>
                <a:solidFill>
                  <a:prstClr val="white"/>
                </a:solidFill>
                <a:effectLst/>
                <a:uLnTx/>
                <a:uFillTx/>
                <a:latin typeface="Calibri"/>
                <a:ea typeface="Calibri" panose="020F0502020204030204" pitchFamily="34" charset="0"/>
                <a:cs typeface="Times New Roman" panose="02020603050405020304" pitchFamily="18" charset="0"/>
              </a:rPr>
              <a:t>hợp</a:t>
            </a:r>
            <a:r>
              <a:rPr kumimoji="0" lang="en-US" altLang="en-US" sz="4000" b="0" i="0" u="none" strike="noStrike" kern="1200" cap="none" spc="0" normalizeH="0" baseline="0" noProof="0" dirty="0">
                <a:ln>
                  <a:solidFill>
                    <a:prstClr val="white"/>
                  </a:solidFill>
                </a:ln>
                <a:solidFill>
                  <a:prstClr val="white"/>
                </a:solidFill>
                <a:effectLst/>
                <a:uLnTx/>
                <a:uFillTx/>
                <a:latin typeface="Calibri"/>
                <a:ea typeface="Calibri" panose="020F0502020204030204" pitchFamily="34" charset="0"/>
                <a:cs typeface="Times New Roman" panose="02020603050405020304" pitchFamily="18" charset="0"/>
              </a:rPr>
              <a:t> nucleic acid, protein, cellulose). </a:t>
            </a:r>
            <a:r>
              <a:rPr kumimoji="0" lang="en-US" altLang="en-US" sz="4000" b="0" i="0" u="none" strike="noStrike" kern="1200" cap="none" spc="0" normalizeH="0" baseline="0" noProof="0" dirty="0" err="1">
                <a:ln>
                  <a:solidFill>
                    <a:prstClr val="white"/>
                  </a:solidFill>
                </a:ln>
                <a:solidFill>
                  <a:prstClr val="white"/>
                </a:solidFill>
                <a:effectLst/>
                <a:uLnTx/>
                <a:uFillTx/>
                <a:latin typeface="Calibri"/>
                <a:ea typeface="Calibri" panose="020F0502020204030204" pitchFamily="34" charset="0"/>
                <a:cs typeface="Times New Roman" panose="02020603050405020304" pitchFamily="18" charset="0"/>
              </a:rPr>
              <a:t>Hãy</a:t>
            </a:r>
            <a:r>
              <a:rPr kumimoji="0" lang="en-US" altLang="en-US" sz="4000" b="0" i="0" u="none" strike="noStrike" kern="1200" cap="none" spc="0" normalizeH="0" baseline="0" noProof="0" dirty="0">
                <a:ln>
                  <a:solidFill>
                    <a:prstClr val="white"/>
                  </a:solidFill>
                </a:ln>
                <a:solidFill>
                  <a:prstClr val="white"/>
                </a:solidFill>
                <a:effectLst/>
                <a:uLnTx/>
                <a:uFillTx/>
                <a:latin typeface="Calibri"/>
                <a:ea typeface="Calibri" panose="020F0502020204030204" pitchFamily="34" charset="0"/>
                <a:cs typeface="Times New Roman" panose="02020603050405020304" pitchFamily="18" charset="0"/>
              </a:rPr>
              <a:t> </a:t>
            </a:r>
            <a:r>
              <a:rPr kumimoji="0" lang="en-US" altLang="en-US" sz="4000" b="0" i="0" u="none" strike="noStrike" kern="1200" cap="none" spc="0" normalizeH="0" baseline="0" noProof="0" dirty="0" err="1">
                <a:ln>
                  <a:solidFill>
                    <a:prstClr val="white"/>
                  </a:solidFill>
                </a:ln>
                <a:solidFill>
                  <a:prstClr val="white"/>
                </a:solidFill>
                <a:effectLst/>
                <a:uLnTx/>
                <a:uFillTx/>
                <a:latin typeface="Calibri"/>
                <a:ea typeface="Calibri" panose="020F0502020204030204" pitchFamily="34" charset="0"/>
                <a:cs typeface="Times New Roman" panose="02020603050405020304" pitchFamily="18" charset="0"/>
              </a:rPr>
              <a:t>tìm</a:t>
            </a:r>
            <a:r>
              <a:rPr kumimoji="0" lang="en-US" altLang="en-US" sz="4000" b="0" i="0" u="none" strike="noStrike" kern="1200" cap="none" spc="0" normalizeH="0" baseline="0" noProof="0" dirty="0">
                <a:ln>
                  <a:solidFill>
                    <a:prstClr val="white"/>
                  </a:solidFill>
                </a:ln>
                <a:solidFill>
                  <a:prstClr val="white"/>
                </a:solidFill>
                <a:effectLst/>
                <a:uLnTx/>
                <a:uFillTx/>
                <a:latin typeface="Calibri"/>
                <a:ea typeface="Calibri" panose="020F0502020204030204" pitchFamily="34" charset="0"/>
                <a:cs typeface="Times New Roman" panose="02020603050405020304" pitchFamily="18" charset="0"/>
              </a:rPr>
              <a:t> </a:t>
            </a:r>
            <a:r>
              <a:rPr kumimoji="0" lang="en-US" altLang="en-US" sz="4000" b="0" i="0" u="none" strike="noStrike" kern="1200" cap="none" spc="0" normalizeH="0" baseline="0" noProof="0" dirty="0" err="1">
                <a:ln>
                  <a:solidFill>
                    <a:prstClr val="white"/>
                  </a:solidFill>
                </a:ln>
                <a:solidFill>
                  <a:prstClr val="white"/>
                </a:solidFill>
                <a:effectLst/>
                <a:uLnTx/>
                <a:uFillTx/>
                <a:latin typeface="Calibri"/>
                <a:ea typeface="Calibri" panose="020F0502020204030204" pitchFamily="34" charset="0"/>
                <a:cs typeface="Times New Roman" panose="02020603050405020304" pitchFamily="18" charset="0"/>
              </a:rPr>
              <a:t>nguyên</a:t>
            </a:r>
            <a:r>
              <a:rPr kumimoji="0" lang="en-US" altLang="en-US" sz="4000" b="0" i="0" u="none" strike="noStrike" kern="1200" cap="none" spc="0" normalizeH="0" baseline="0" noProof="0" dirty="0">
                <a:ln>
                  <a:solidFill>
                    <a:prstClr val="white"/>
                  </a:solidFill>
                </a:ln>
                <a:solidFill>
                  <a:prstClr val="white"/>
                </a:solidFill>
                <a:effectLst/>
                <a:uLnTx/>
                <a:uFillTx/>
                <a:latin typeface="Calibri"/>
                <a:ea typeface="Calibri" panose="020F0502020204030204" pitchFamily="34" charset="0"/>
                <a:cs typeface="Times New Roman" panose="02020603050405020304" pitchFamily="18" charset="0"/>
              </a:rPr>
              <a:t> </a:t>
            </a:r>
            <a:r>
              <a:rPr kumimoji="0" lang="en-US" altLang="en-US" sz="4000" b="0" i="0" u="none" strike="noStrike" kern="1200" cap="none" spc="0" normalizeH="0" baseline="0" noProof="0" dirty="0" err="1">
                <a:ln>
                  <a:solidFill>
                    <a:prstClr val="white"/>
                  </a:solidFill>
                </a:ln>
                <a:solidFill>
                  <a:prstClr val="white"/>
                </a:solidFill>
                <a:effectLst/>
                <a:uLnTx/>
                <a:uFillTx/>
                <a:latin typeface="Calibri"/>
                <a:ea typeface="Calibri" panose="020F0502020204030204" pitchFamily="34" charset="0"/>
                <a:cs typeface="Times New Roman" panose="02020603050405020304" pitchFamily="18" charset="0"/>
              </a:rPr>
              <a:t>liệu</a:t>
            </a:r>
            <a:r>
              <a:rPr kumimoji="0" lang="en-US" altLang="en-US" sz="4000" b="0" i="0" u="none" strike="noStrike" kern="1200" cap="none" spc="0" normalizeH="0" baseline="0" noProof="0" dirty="0">
                <a:ln>
                  <a:solidFill>
                    <a:prstClr val="white"/>
                  </a:solidFill>
                </a:ln>
                <a:solidFill>
                  <a:prstClr val="white"/>
                </a:solidFill>
                <a:effectLst/>
                <a:uLnTx/>
                <a:uFillTx/>
                <a:latin typeface="Calibri"/>
                <a:ea typeface="Calibri" panose="020F0502020204030204" pitchFamily="34" charset="0"/>
                <a:cs typeface="Times New Roman" panose="02020603050405020304" pitchFamily="18" charset="0"/>
              </a:rPr>
              <a:t>, </a:t>
            </a:r>
            <a:r>
              <a:rPr kumimoji="0" lang="en-US" altLang="en-US" sz="4000" b="0" i="0" u="none" strike="noStrike" kern="1200" cap="none" spc="0" normalizeH="0" baseline="0" noProof="0" dirty="0" err="1">
                <a:ln>
                  <a:solidFill>
                    <a:prstClr val="white"/>
                  </a:solidFill>
                </a:ln>
                <a:solidFill>
                  <a:prstClr val="white"/>
                </a:solidFill>
                <a:effectLst/>
                <a:uLnTx/>
                <a:uFillTx/>
                <a:latin typeface="Calibri"/>
                <a:ea typeface="Calibri" panose="020F0502020204030204" pitchFamily="34" charset="0"/>
                <a:cs typeface="Times New Roman" panose="02020603050405020304" pitchFamily="18" charset="0"/>
              </a:rPr>
              <a:t>loại</a:t>
            </a:r>
            <a:r>
              <a:rPr kumimoji="0" lang="en-US" altLang="en-US" sz="4000" b="0" i="0" u="none" strike="noStrike" kern="1200" cap="none" spc="0" normalizeH="0" baseline="0" noProof="0" dirty="0">
                <a:ln>
                  <a:solidFill>
                    <a:prstClr val="white"/>
                  </a:solidFill>
                </a:ln>
                <a:solidFill>
                  <a:prstClr val="white"/>
                </a:solidFill>
                <a:effectLst/>
                <a:uLnTx/>
                <a:uFillTx/>
                <a:latin typeface="Calibri"/>
                <a:ea typeface="Calibri" panose="020F0502020204030204" pitchFamily="34" charset="0"/>
                <a:cs typeface="Times New Roman" panose="02020603050405020304" pitchFamily="18" charset="0"/>
              </a:rPr>
              <a:t> </a:t>
            </a:r>
            <a:r>
              <a:rPr kumimoji="0" lang="en-US" altLang="en-US" sz="4000" b="0" i="0" u="none" strike="noStrike" kern="1200" cap="none" spc="0" normalizeH="0" baseline="0" noProof="0" dirty="0" err="1">
                <a:ln>
                  <a:solidFill>
                    <a:prstClr val="white"/>
                  </a:solidFill>
                </a:ln>
                <a:solidFill>
                  <a:prstClr val="white"/>
                </a:solidFill>
                <a:effectLst/>
                <a:uLnTx/>
                <a:uFillTx/>
                <a:latin typeface="Calibri"/>
                <a:ea typeface="Calibri" panose="020F0502020204030204" pitchFamily="34" charset="0"/>
                <a:cs typeface="Times New Roman" panose="02020603050405020304" pitchFamily="18" charset="0"/>
              </a:rPr>
              <a:t>liên</a:t>
            </a:r>
            <a:r>
              <a:rPr kumimoji="0" lang="en-US" altLang="en-US" sz="4000" b="0" i="0" u="none" strike="noStrike" kern="1200" cap="none" spc="0" normalizeH="0" baseline="0" noProof="0" dirty="0">
                <a:ln>
                  <a:solidFill>
                    <a:prstClr val="white"/>
                  </a:solidFill>
                </a:ln>
                <a:solidFill>
                  <a:prstClr val="white"/>
                </a:solidFill>
                <a:effectLst/>
                <a:uLnTx/>
                <a:uFillTx/>
                <a:latin typeface="Calibri"/>
                <a:ea typeface="Calibri" panose="020F0502020204030204" pitchFamily="34" charset="0"/>
                <a:cs typeface="Times New Roman" panose="02020603050405020304" pitchFamily="18" charset="0"/>
              </a:rPr>
              <a:t> </a:t>
            </a:r>
            <a:r>
              <a:rPr kumimoji="0" lang="en-US" altLang="en-US" sz="4000" b="0" i="0" u="none" strike="noStrike" kern="1200" cap="none" spc="0" normalizeH="0" baseline="0" noProof="0" dirty="0" err="1">
                <a:ln>
                  <a:solidFill>
                    <a:prstClr val="white"/>
                  </a:solidFill>
                </a:ln>
                <a:solidFill>
                  <a:prstClr val="white"/>
                </a:solidFill>
                <a:effectLst/>
                <a:uLnTx/>
                <a:uFillTx/>
                <a:latin typeface="Calibri"/>
                <a:ea typeface="Calibri" panose="020F0502020204030204" pitchFamily="34" charset="0"/>
                <a:cs typeface="Times New Roman" panose="02020603050405020304" pitchFamily="18" charset="0"/>
              </a:rPr>
              <a:t>kết</a:t>
            </a:r>
            <a:r>
              <a:rPr kumimoji="0" lang="en-US" altLang="en-US" sz="4000" b="0" i="0" u="none" strike="noStrike" kern="1200" cap="none" spc="0" normalizeH="0" baseline="0" noProof="0" dirty="0">
                <a:ln>
                  <a:solidFill>
                    <a:prstClr val="white"/>
                  </a:solidFill>
                </a:ln>
                <a:solidFill>
                  <a:prstClr val="white"/>
                </a:solidFill>
                <a:effectLst/>
                <a:uLnTx/>
                <a:uFillTx/>
                <a:latin typeface="Calibri"/>
                <a:ea typeface="Calibri" panose="020F0502020204030204" pitchFamily="34" charset="0"/>
                <a:cs typeface="Times New Roman" panose="02020603050405020304" pitchFamily="18" charset="0"/>
              </a:rPr>
              <a:t> </a:t>
            </a:r>
            <a:r>
              <a:rPr kumimoji="0" lang="en-US" altLang="en-US" sz="4000" b="0" i="0" u="none" strike="noStrike" kern="1200" cap="none" spc="0" normalizeH="0" baseline="0" noProof="0" dirty="0" err="1">
                <a:ln>
                  <a:solidFill>
                    <a:prstClr val="white"/>
                  </a:solidFill>
                </a:ln>
                <a:solidFill>
                  <a:prstClr val="white"/>
                </a:solidFill>
                <a:effectLst/>
                <a:uLnTx/>
                <a:uFillTx/>
                <a:latin typeface="Calibri"/>
                <a:ea typeface="Calibri" panose="020F0502020204030204" pitchFamily="34" charset="0"/>
                <a:cs typeface="Times New Roman" panose="02020603050405020304" pitchFamily="18" charset="0"/>
              </a:rPr>
              <a:t>và</a:t>
            </a:r>
            <a:r>
              <a:rPr kumimoji="0" lang="en-US" altLang="en-US" sz="4000" b="0" i="0" u="none" strike="noStrike" kern="1200" cap="none" spc="0" normalizeH="0" baseline="0" noProof="0" dirty="0">
                <a:ln>
                  <a:solidFill>
                    <a:prstClr val="white"/>
                  </a:solidFill>
                </a:ln>
                <a:solidFill>
                  <a:prstClr val="white"/>
                </a:solidFill>
                <a:effectLst/>
                <a:uLnTx/>
                <a:uFillTx/>
                <a:latin typeface="Calibri"/>
                <a:ea typeface="Calibri" panose="020F0502020204030204" pitchFamily="34" charset="0"/>
                <a:cs typeface="Times New Roman" panose="02020603050405020304" pitchFamily="18" charset="0"/>
              </a:rPr>
              <a:t> </a:t>
            </a:r>
            <a:r>
              <a:rPr kumimoji="0" lang="en-US" altLang="en-US" sz="4000" b="0" i="0" u="none" strike="noStrike" kern="1200" cap="none" spc="0" normalizeH="0" baseline="0" noProof="0" dirty="0" err="1">
                <a:ln>
                  <a:solidFill>
                    <a:prstClr val="white"/>
                  </a:solidFill>
                </a:ln>
                <a:solidFill>
                  <a:prstClr val="white"/>
                </a:solidFill>
                <a:effectLst/>
                <a:uLnTx/>
                <a:uFillTx/>
                <a:latin typeface="Calibri"/>
                <a:ea typeface="Calibri" panose="020F0502020204030204" pitchFamily="34" charset="0"/>
                <a:cs typeface="Times New Roman" panose="02020603050405020304" pitchFamily="18" charset="0"/>
              </a:rPr>
              <a:t>sản</a:t>
            </a:r>
            <a:r>
              <a:rPr kumimoji="0" lang="en-US" altLang="en-US" sz="4000" b="0" i="0" u="none" strike="noStrike" kern="1200" cap="none" spc="0" normalizeH="0" baseline="0" noProof="0" dirty="0">
                <a:ln>
                  <a:solidFill>
                    <a:prstClr val="white"/>
                  </a:solidFill>
                </a:ln>
                <a:solidFill>
                  <a:prstClr val="white"/>
                </a:solidFill>
                <a:effectLst/>
                <a:uLnTx/>
                <a:uFillTx/>
                <a:latin typeface="Calibri"/>
                <a:ea typeface="Calibri" panose="020F0502020204030204" pitchFamily="34" charset="0"/>
                <a:cs typeface="Times New Roman" panose="02020603050405020304" pitchFamily="18" charset="0"/>
              </a:rPr>
              <a:t> </a:t>
            </a:r>
            <a:r>
              <a:rPr kumimoji="0" lang="en-US" altLang="en-US" sz="4000" b="0" i="0" u="none" strike="noStrike" kern="1200" cap="none" spc="0" normalizeH="0" baseline="0" noProof="0" dirty="0" err="1">
                <a:ln>
                  <a:solidFill>
                    <a:prstClr val="white"/>
                  </a:solidFill>
                </a:ln>
                <a:solidFill>
                  <a:prstClr val="white"/>
                </a:solidFill>
                <a:effectLst/>
                <a:uLnTx/>
                <a:uFillTx/>
                <a:latin typeface="Calibri"/>
                <a:ea typeface="Calibri" panose="020F0502020204030204" pitchFamily="34" charset="0"/>
                <a:cs typeface="Times New Roman" panose="02020603050405020304" pitchFamily="18" charset="0"/>
              </a:rPr>
              <a:t>phẩm</a:t>
            </a:r>
            <a:r>
              <a:rPr kumimoji="0" lang="en-US" altLang="en-US" sz="4000" b="0" i="0" u="none" strike="noStrike" kern="1200" cap="none" spc="0" normalizeH="0" baseline="0" noProof="0" dirty="0">
                <a:ln>
                  <a:solidFill>
                    <a:prstClr val="white"/>
                  </a:solidFill>
                </a:ln>
                <a:solidFill>
                  <a:prstClr val="white"/>
                </a:solidFill>
                <a:effectLst/>
                <a:uLnTx/>
                <a:uFillTx/>
                <a:latin typeface="Calibri"/>
                <a:ea typeface="Calibri" panose="020F0502020204030204" pitchFamily="34" charset="0"/>
                <a:cs typeface="Times New Roman" panose="02020603050405020304" pitchFamily="18" charset="0"/>
              </a:rPr>
              <a:t> </a:t>
            </a:r>
            <a:r>
              <a:rPr kumimoji="0" lang="en-US" altLang="en-US" sz="4000" b="0" i="0" u="none" strike="noStrike" kern="1200" cap="none" spc="0" normalizeH="0" baseline="0" noProof="0" dirty="0" err="1">
                <a:ln>
                  <a:solidFill>
                    <a:prstClr val="white"/>
                  </a:solidFill>
                </a:ln>
                <a:solidFill>
                  <a:prstClr val="white"/>
                </a:solidFill>
                <a:effectLst/>
                <a:uLnTx/>
                <a:uFillTx/>
                <a:latin typeface="Calibri"/>
                <a:ea typeface="Calibri" panose="020F0502020204030204" pitchFamily="34" charset="0"/>
                <a:cs typeface="Times New Roman" panose="02020603050405020304" pitchFamily="18" charset="0"/>
              </a:rPr>
              <a:t>của</a:t>
            </a:r>
            <a:r>
              <a:rPr kumimoji="0" lang="en-US" altLang="en-US" sz="4000" b="0" i="0" u="none" strike="noStrike" kern="1200" cap="none" spc="0" normalizeH="0" baseline="0" noProof="0" dirty="0">
                <a:ln>
                  <a:solidFill>
                    <a:prstClr val="white"/>
                  </a:solidFill>
                </a:ln>
                <a:solidFill>
                  <a:prstClr val="white"/>
                </a:solidFill>
                <a:effectLst/>
                <a:uLnTx/>
                <a:uFillTx/>
                <a:latin typeface="Calibri"/>
                <a:ea typeface="Calibri" panose="020F0502020204030204" pitchFamily="34" charset="0"/>
                <a:cs typeface="Times New Roman" panose="02020603050405020304" pitchFamily="18" charset="0"/>
              </a:rPr>
              <a:t> </a:t>
            </a:r>
            <a:r>
              <a:rPr kumimoji="0" lang="en-US" altLang="en-US" sz="4000" b="0" i="0" u="none" strike="noStrike" kern="1200" cap="none" spc="0" normalizeH="0" baseline="0" noProof="0" dirty="0" err="1">
                <a:ln>
                  <a:solidFill>
                    <a:prstClr val="white"/>
                  </a:solidFill>
                </a:ln>
                <a:solidFill>
                  <a:prstClr val="white"/>
                </a:solidFill>
                <a:effectLst/>
                <a:uLnTx/>
                <a:uFillTx/>
                <a:latin typeface="Calibri"/>
                <a:ea typeface="Calibri" panose="020F0502020204030204" pitchFamily="34" charset="0"/>
                <a:cs typeface="Times New Roman" panose="02020603050405020304" pitchFamily="18" charset="0"/>
              </a:rPr>
              <a:t>các</a:t>
            </a:r>
            <a:r>
              <a:rPr kumimoji="0" lang="en-US" altLang="en-US" sz="4000" b="0" i="0" u="none" strike="noStrike" kern="1200" cap="none" spc="0" normalizeH="0" baseline="0" noProof="0" dirty="0">
                <a:ln>
                  <a:solidFill>
                    <a:prstClr val="white"/>
                  </a:solidFill>
                </a:ln>
                <a:solidFill>
                  <a:prstClr val="white"/>
                </a:solidFill>
                <a:effectLst/>
                <a:uLnTx/>
                <a:uFillTx/>
                <a:latin typeface="Calibri"/>
                <a:ea typeface="Calibri" panose="020F0502020204030204" pitchFamily="34" charset="0"/>
                <a:cs typeface="Times New Roman" panose="02020603050405020304" pitchFamily="18" charset="0"/>
              </a:rPr>
              <a:t> </a:t>
            </a:r>
            <a:r>
              <a:rPr kumimoji="0" lang="en-US" altLang="en-US" sz="4000" b="0" i="0" u="none" strike="noStrike" kern="1200" cap="none" spc="0" normalizeH="0" baseline="0" noProof="0" dirty="0" err="1">
                <a:ln>
                  <a:solidFill>
                    <a:prstClr val="white"/>
                  </a:solidFill>
                </a:ln>
                <a:solidFill>
                  <a:prstClr val="white"/>
                </a:solidFill>
                <a:effectLst/>
                <a:uLnTx/>
                <a:uFillTx/>
                <a:latin typeface="Calibri"/>
                <a:ea typeface="Calibri" panose="020F0502020204030204" pitchFamily="34" charset="0"/>
                <a:cs typeface="Times New Roman" panose="02020603050405020304" pitchFamily="18" charset="0"/>
              </a:rPr>
              <a:t>quá</a:t>
            </a:r>
            <a:r>
              <a:rPr kumimoji="0" lang="en-US" altLang="en-US" sz="4000" b="0" i="0" u="none" strike="noStrike" kern="1200" cap="none" spc="0" normalizeH="0" baseline="0" noProof="0" dirty="0">
                <a:ln>
                  <a:solidFill>
                    <a:prstClr val="white"/>
                  </a:solidFill>
                </a:ln>
                <a:solidFill>
                  <a:prstClr val="white"/>
                </a:solidFill>
                <a:effectLst/>
                <a:uLnTx/>
                <a:uFillTx/>
                <a:latin typeface="Calibri"/>
                <a:ea typeface="Calibri" panose="020F0502020204030204" pitchFamily="34" charset="0"/>
                <a:cs typeface="Times New Roman" panose="02020603050405020304" pitchFamily="18" charset="0"/>
              </a:rPr>
              <a:t> </a:t>
            </a:r>
            <a:r>
              <a:rPr kumimoji="0" lang="en-US" altLang="en-US" sz="4000" b="0" i="0" u="none" strike="noStrike" kern="1200" cap="none" spc="0" normalizeH="0" baseline="0" noProof="0" dirty="0" err="1">
                <a:ln>
                  <a:solidFill>
                    <a:prstClr val="white"/>
                  </a:solidFill>
                </a:ln>
                <a:solidFill>
                  <a:prstClr val="white"/>
                </a:solidFill>
                <a:effectLst/>
                <a:uLnTx/>
                <a:uFillTx/>
                <a:latin typeface="Calibri"/>
                <a:ea typeface="Calibri" panose="020F0502020204030204" pitchFamily="34" charset="0"/>
                <a:cs typeface="Times New Roman" panose="02020603050405020304" pitchFamily="18" charset="0"/>
              </a:rPr>
              <a:t>trình</a:t>
            </a:r>
            <a:r>
              <a:rPr kumimoji="0" lang="en-US" altLang="en-US" sz="4000" b="0" i="0" u="none" strike="noStrike" kern="1200" cap="none" spc="0" normalizeH="0" baseline="0" noProof="0" dirty="0">
                <a:ln>
                  <a:solidFill>
                    <a:prstClr val="white"/>
                  </a:solidFill>
                </a:ln>
                <a:solidFill>
                  <a:prstClr val="white"/>
                </a:solidFill>
                <a:effectLst/>
                <a:uLnTx/>
                <a:uFillTx/>
                <a:latin typeface="Calibri"/>
                <a:ea typeface="Calibri" panose="020F0502020204030204" pitchFamily="34" charset="0"/>
                <a:cs typeface="Times New Roman" panose="02020603050405020304" pitchFamily="18" charset="0"/>
              </a:rPr>
              <a:t> </a:t>
            </a:r>
            <a:r>
              <a:rPr kumimoji="0" lang="en-US" altLang="en-US" sz="4000" b="0" i="0" u="none" strike="noStrike" kern="1200" cap="none" spc="0" normalizeH="0" baseline="0" noProof="0" dirty="0" err="1">
                <a:ln>
                  <a:solidFill>
                    <a:prstClr val="white"/>
                  </a:solidFill>
                </a:ln>
                <a:solidFill>
                  <a:prstClr val="white"/>
                </a:solidFill>
                <a:effectLst/>
                <a:uLnTx/>
                <a:uFillTx/>
                <a:latin typeface="Calibri"/>
                <a:ea typeface="Calibri" panose="020F0502020204030204" pitchFamily="34" charset="0"/>
                <a:cs typeface="Times New Roman" panose="02020603050405020304" pitchFamily="18" charset="0"/>
              </a:rPr>
              <a:t>đó</a:t>
            </a:r>
            <a:r>
              <a:rPr kumimoji="0" lang="en-US" altLang="en-US" sz="4000" b="0" i="0" u="none" strike="noStrike" kern="1200" cap="none" spc="0" normalizeH="0" baseline="0" noProof="0" dirty="0">
                <a:ln>
                  <a:solidFill>
                    <a:prstClr val="white"/>
                  </a:solidFill>
                </a:ln>
                <a:solidFill>
                  <a:prstClr val="white"/>
                </a:solidFill>
                <a:effectLst/>
                <a:uLnTx/>
                <a:uFillTx/>
                <a:latin typeface="Calibri"/>
                <a:ea typeface="Calibri" panose="020F0502020204030204" pitchFamily="34" charset="0"/>
                <a:cs typeface="Times New Roman" panose="02020603050405020304" pitchFamily="18" charset="0"/>
              </a:rPr>
              <a:t> </a:t>
            </a:r>
            <a:r>
              <a:rPr kumimoji="0" lang="en-US" altLang="en-US" sz="4000" b="0" i="0" u="none" strike="noStrike" kern="1200" cap="none" spc="0" normalizeH="0" baseline="0" noProof="0" dirty="0" err="1">
                <a:ln>
                  <a:solidFill>
                    <a:prstClr val="white"/>
                  </a:solidFill>
                </a:ln>
                <a:solidFill>
                  <a:prstClr val="white"/>
                </a:solidFill>
                <a:effectLst/>
                <a:uLnTx/>
                <a:uFillTx/>
                <a:latin typeface="Calibri"/>
                <a:ea typeface="Calibri" panose="020F0502020204030204" pitchFamily="34" charset="0"/>
                <a:cs typeface="Times New Roman" panose="02020603050405020304" pitchFamily="18" charset="0"/>
              </a:rPr>
              <a:t>bằng</a:t>
            </a:r>
            <a:r>
              <a:rPr kumimoji="0" lang="en-US" altLang="en-US" sz="4000" b="0" i="0" u="none" strike="noStrike" kern="1200" cap="none" spc="0" normalizeH="0" baseline="0" noProof="0" dirty="0">
                <a:ln>
                  <a:solidFill>
                    <a:prstClr val="white"/>
                  </a:solidFill>
                </a:ln>
                <a:solidFill>
                  <a:prstClr val="white"/>
                </a:solidFill>
                <a:effectLst/>
                <a:uLnTx/>
                <a:uFillTx/>
                <a:latin typeface="Calibri"/>
                <a:ea typeface="Calibri" panose="020F0502020204030204" pitchFamily="34" charset="0"/>
                <a:cs typeface="Times New Roman" panose="02020603050405020304" pitchFamily="18" charset="0"/>
              </a:rPr>
              <a:t> </a:t>
            </a:r>
            <a:r>
              <a:rPr kumimoji="0" lang="en-US" altLang="en-US" sz="4000" b="0" i="0" u="none" strike="noStrike" kern="1200" cap="none" spc="0" normalizeH="0" baseline="0" noProof="0" dirty="0" err="1">
                <a:ln>
                  <a:solidFill>
                    <a:prstClr val="white"/>
                  </a:solidFill>
                </a:ln>
                <a:solidFill>
                  <a:prstClr val="white"/>
                </a:solidFill>
                <a:effectLst/>
                <a:uLnTx/>
                <a:uFillTx/>
                <a:latin typeface="Calibri"/>
                <a:ea typeface="Calibri" panose="020F0502020204030204" pitchFamily="34" charset="0"/>
                <a:cs typeface="Times New Roman" panose="02020603050405020304" pitchFamily="18" charset="0"/>
              </a:rPr>
              <a:t>cách</a:t>
            </a:r>
            <a:r>
              <a:rPr kumimoji="0" lang="en-US" altLang="en-US" sz="4000" b="0" i="0" u="none" strike="noStrike" kern="1200" cap="none" spc="0" normalizeH="0" baseline="0" noProof="0" dirty="0">
                <a:ln>
                  <a:solidFill>
                    <a:prstClr val="white"/>
                  </a:solidFill>
                </a:ln>
                <a:solidFill>
                  <a:prstClr val="white"/>
                </a:solidFill>
                <a:effectLst/>
                <a:uLnTx/>
                <a:uFillTx/>
                <a:latin typeface="Calibri"/>
                <a:ea typeface="Calibri" panose="020F0502020204030204" pitchFamily="34" charset="0"/>
                <a:cs typeface="Times New Roman" panose="02020603050405020304" pitchFamily="18" charset="0"/>
              </a:rPr>
              <a:t> </a:t>
            </a:r>
            <a:r>
              <a:rPr kumimoji="0" lang="en-US" altLang="en-US" sz="4000" b="0" i="0" u="none" strike="noStrike" kern="1200" cap="none" spc="0" normalizeH="0" baseline="0" noProof="0" dirty="0" err="1">
                <a:ln>
                  <a:solidFill>
                    <a:prstClr val="white"/>
                  </a:solidFill>
                </a:ln>
                <a:solidFill>
                  <a:prstClr val="white"/>
                </a:solidFill>
                <a:effectLst/>
                <a:uLnTx/>
                <a:uFillTx/>
                <a:latin typeface="Calibri"/>
                <a:ea typeface="Calibri" panose="020F0502020204030204" pitchFamily="34" charset="0"/>
                <a:cs typeface="Times New Roman" panose="02020603050405020304" pitchFamily="18" charset="0"/>
              </a:rPr>
              <a:t>điền</a:t>
            </a:r>
            <a:r>
              <a:rPr kumimoji="0" lang="en-US" altLang="en-US" sz="4000" b="0" i="0" u="none" strike="noStrike" kern="1200" cap="none" spc="0" normalizeH="0" baseline="0" noProof="0" dirty="0">
                <a:ln>
                  <a:solidFill>
                    <a:prstClr val="white"/>
                  </a:solidFill>
                </a:ln>
                <a:solidFill>
                  <a:prstClr val="white"/>
                </a:solidFill>
                <a:effectLst/>
                <a:uLnTx/>
                <a:uFillTx/>
                <a:latin typeface="Calibri"/>
                <a:ea typeface="Calibri" panose="020F0502020204030204" pitchFamily="34" charset="0"/>
                <a:cs typeface="Times New Roman" panose="02020603050405020304" pitchFamily="18" charset="0"/>
              </a:rPr>
              <a:t> </a:t>
            </a:r>
            <a:r>
              <a:rPr kumimoji="0" lang="en-US" altLang="en-US" sz="4000" b="0" i="0" u="none" strike="noStrike" kern="1200" cap="none" spc="0" normalizeH="0" baseline="0" noProof="0" dirty="0" err="1">
                <a:ln>
                  <a:solidFill>
                    <a:prstClr val="white"/>
                  </a:solidFill>
                </a:ln>
                <a:solidFill>
                  <a:prstClr val="white"/>
                </a:solidFill>
                <a:effectLst/>
                <a:uLnTx/>
                <a:uFillTx/>
                <a:latin typeface="Calibri"/>
                <a:ea typeface="Calibri" panose="020F0502020204030204" pitchFamily="34" charset="0"/>
                <a:cs typeface="Times New Roman" panose="02020603050405020304" pitchFamily="18" charset="0"/>
              </a:rPr>
              <a:t>vào</a:t>
            </a:r>
            <a:r>
              <a:rPr kumimoji="0" lang="en-US" altLang="en-US" sz="4000" b="0" i="0" u="none" strike="noStrike" kern="1200" cap="none" spc="0" normalizeH="0" baseline="0" noProof="0" dirty="0">
                <a:ln>
                  <a:solidFill>
                    <a:prstClr val="white"/>
                  </a:solidFill>
                </a:ln>
                <a:solidFill>
                  <a:prstClr val="white"/>
                </a:solidFill>
                <a:effectLst/>
                <a:uLnTx/>
                <a:uFillTx/>
                <a:latin typeface="Calibri"/>
                <a:ea typeface="Calibri" panose="020F0502020204030204" pitchFamily="34" charset="0"/>
                <a:cs typeface="Times New Roman" panose="02020603050405020304" pitchFamily="18" charset="0"/>
              </a:rPr>
              <a:t> </a:t>
            </a:r>
            <a:r>
              <a:rPr kumimoji="0" lang="en-US" altLang="en-US" sz="4000" b="0" i="0" u="none" strike="noStrike" kern="1200" cap="none" spc="0" normalizeH="0" baseline="0" noProof="0" dirty="0" err="1">
                <a:ln>
                  <a:solidFill>
                    <a:prstClr val="white"/>
                  </a:solidFill>
                </a:ln>
                <a:solidFill>
                  <a:prstClr val="white"/>
                </a:solidFill>
                <a:effectLst/>
                <a:uLnTx/>
                <a:uFillTx/>
                <a:latin typeface="Calibri"/>
                <a:ea typeface="Calibri" panose="020F0502020204030204" pitchFamily="34" charset="0"/>
                <a:cs typeface="Times New Roman" panose="02020603050405020304" pitchFamily="18" charset="0"/>
              </a:rPr>
              <a:t>bảng</a:t>
            </a:r>
            <a:r>
              <a:rPr kumimoji="0" lang="en-US" altLang="en-US" sz="4000" b="0" i="0" u="none" strike="noStrike" kern="1200" cap="none" spc="0" normalizeH="0" baseline="0" noProof="0" dirty="0">
                <a:ln>
                  <a:solidFill>
                    <a:prstClr val="white"/>
                  </a:solidFill>
                </a:ln>
                <a:solidFill>
                  <a:prstClr val="white"/>
                </a:solidFill>
                <a:effectLst/>
                <a:uLnTx/>
                <a:uFillTx/>
                <a:latin typeface="Calibri"/>
                <a:ea typeface="Calibri" panose="020F0502020204030204" pitchFamily="34" charset="0"/>
                <a:cs typeface="Times New Roman" panose="02020603050405020304" pitchFamily="18" charset="0"/>
              </a:rPr>
              <a:t> </a:t>
            </a:r>
            <a:r>
              <a:rPr kumimoji="0" lang="en-US" altLang="en-US" sz="4000" b="0" i="0" u="none" strike="noStrike" kern="1200" cap="none" spc="0" normalizeH="0" baseline="0" noProof="0" dirty="0" err="1">
                <a:ln>
                  <a:solidFill>
                    <a:prstClr val="white"/>
                  </a:solidFill>
                </a:ln>
                <a:solidFill>
                  <a:prstClr val="white"/>
                </a:solidFill>
                <a:effectLst/>
                <a:uLnTx/>
                <a:uFillTx/>
                <a:latin typeface="Calibri"/>
                <a:ea typeface="Calibri" panose="020F0502020204030204" pitchFamily="34" charset="0"/>
                <a:cs typeface="Times New Roman" panose="02020603050405020304" pitchFamily="18" charset="0"/>
              </a:rPr>
              <a:t>sau</a:t>
            </a:r>
            <a:r>
              <a:rPr kumimoji="0" lang="en-US" altLang="en-US" sz="4000" b="0" i="0" u="none" strike="noStrike" kern="1200" cap="none" spc="0" normalizeH="0" baseline="0" noProof="0" dirty="0">
                <a:ln>
                  <a:solidFill>
                    <a:prstClr val="white"/>
                  </a:solidFill>
                </a:ln>
                <a:solidFill>
                  <a:prstClr val="white"/>
                </a:solidFill>
                <a:effectLst/>
                <a:uLnTx/>
                <a:uFillTx/>
                <a:latin typeface="Calibri"/>
                <a:ea typeface="Calibri" panose="020F0502020204030204" pitchFamily="34" charset="0"/>
                <a:cs typeface="Times New Roman" panose="02020603050405020304" pitchFamily="18" charset="0"/>
              </a:rPr>
              <a:t>: </a:t>
            </a:r>
          </a:p>
          <a:p>
            <a:pPr marL="0" marR="0" lvl="0" indent="0" algn="just" defTabSz="914400" rtl="0" eaLnBrk="1" fontAlgn="auto" latinLnBrk="0" hangingPunct="1">
              <a:lnSpc>
                <a:spcPct val="100000"/>
              </a:lnSpc>
              <a:spcBef>
                <a:spcPct val="0"/>
              </a:spcBef>
              <a:spcAft>
                <a:spcPts val="0"/>
              </a:spcAft>
              <a:buClrTx/>
              <a:buSzTx/>
              <a:buFontTx/>
              <a:buNone/>
              <a:tabLst/>
              <a:defRPr/>
            </a:pPr>
            <a:endParaRPr kumimoji="0" lang="en-US" altLang="en-US" sz="4000" b="0" i="0" u="none" strike="noStrike" kern="1200" cap="none" spc="0" normalizeH="0" baseline="0" noProof="0" dirty="0">
              <a:ln>
                <a:solidFill>
                  <a:prstClr val="white"/>
                </a:solidFill>
              </a:ln>
              <a:solidFill>
                <a:prstClr val="white"/>
              </a:solidFill>
              <a:effectLst/>
              <a:uLnTx/>
              <a:uFillTx/>
              <a:latin typeface="Calibri"/>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0000"/>
              </a:lnSpc>
              <a:spcBef>
                <a:spcPct val="0"/>
              </a:spcBef>
              <a:spcAft>
                <a:spcPts val="0"/>
              </a:spcAft>
              <a:buClrTx/>
              <a:buSzTx/>
              <a:buFontTx/>
              <a:buNone/>
              <a:tabLst/>
              <a:defRPr/>
            </a:pPr>
            <a:endParaRPr kumimoji="0" lang="en-US" altLang="en-US" sz="4000" b="0" i="0" u="none" strike="noStrike" kern="1200" cap="none" spc="0" normalizeH="0" baseline="0" noProof="0" dirty="0">
              <a:ln>
                <a:solidFill>
                  <a:prstClr val="white"/>
                </a:solidFill>
              </a:ln>
              <a:solidFill>
                <a:prstClr val="white"/>
              </a:solidFill>
              <a:effectLst/>
              <a:uLnTx/>
              <a:uFillTx/>
              <a:latin typeface="Calibri"/>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0000"/>
              </a:lnSpc>
              <a:spcBef>
                <a:spcPct val="0"/>
              </a:spcBef>
              <a:spcAft>
                <a:spcPts val="0"/>
              </a:spcAft>
              <a:buClrTx/>
              <a:buSzTx/>
              <a:buFontTx/>
              <a:buNone/>
              <a:tabLst/>
              <a:defRPr/>
            </a:pPr>
            <a:endParaRPr kumimoji="0" lang="en-US" altLang="en-US" sz="4000" b="0" i="0" u="none" strike="noStrike" kern="1200" cap="none" spc="0" normalizeH="0" baseline="0" noProof="0" dirty="0">
              <a:ln>
                <a:solidFill>
                  <a:prstClr val="white"/>
                </a:solidFill>
              </a:ln>
              <a:solidFill>
                <a:prstClr val="white"/>
              </a:solidFill>
              <a:effectLst/>
              <a:uLnTx/>
              <a:uFillTx/>
              <a:latin typeface="Calibri"/>
              <a:ea typeface="Calibri" panose="020F0502020204030204" pitchFamily="34" charset="0"/>
              <a:cs typeface="Times New Roman" panose="02020603050405020304" pitchFamily="18" charset="0"/>
            </a:endParaRPr>
          </a:p>
        </p:txBody>
      </p:sp>
      <p:graphicFrame>
        <p:nvGraphicFramePr>
          <p:cNvPr id="51" name="Table 50">
            <a:extLst>
              <a:ext uri="{FF2B5EF4-FFF2-40B4-BE49-F238E27FC236}">
                <a16:creationId xmlns:a16="http://schemas.microsoft.com/office/drawing/2014/main" id="{5A3E3A0C-601D-46AB-9890-A368D951FFF0}"/>
              </a:ext>
            </a:extLst>
          </p:cNvPr>
          <p:cNvGraphicFramePr>
            <a:graphicFrameLocks noGrp="1"/>
          </p:cNvGraphicFramePr>
          <p:nvPr/>
        </p:nvGraphicFramePr>
        <p:xfrm>
          <a:off x="1155264" y="5448300"/>
          <a:ext cx="16251675" cy="2833036"/>
        </p:xfrm>
        <a:graphic>
          <a:graphicData uri="http://schemas.openxmlformats.org/drawingml/2006/table">
            <a:tbl>
              <a:tblPr firstRow="1" firstCol="1" bandRow="1">
                <a:tableStyleId>{5940675A-B579-460E-94D1-54222C63F5DA}</a:tableStyleId>
              </a:tblPr>
              <a:tblGrid>
                <a:gridCol w="5511271">
                  <a:extLst>
                    <a:ext uri="{9D8B030D-6E8A-4147-A177-3AD203B41FA5}">
                      <a16:colId xmlns:a16="http://schemas.microsoft.com/office/drawing/2014/main" val="4181781417"/>
                    </a:ext>
                  </a:extLst>
                </a:gridCol>
                <a:gridCol w="3573865">
                  <a:extLst>
                    <a:ext uri="{9D8B030D-6E8A-4147-A177-3AD203B41FA5}">
                      <a16:colId xmlns:a16="http://schemas.microsoft.com/office/drawing/2014/main" val="1969458157"/>
                    </a:ext>
                  </a:extLst>
                </a:gridCol>
                <a:gridCol w="3743151">
                  <a:extLst>
                    <a:ext uri="{9D8B030D-6E8A-4147-A177-3AD203B41FA5}">
                      <a16:colId xmlns:a16="http://schemas.microsoft.com/office/drawing/2014/main" val="1034013394"/>
                    </a:ext>
                  </a:extLst>
                </a:gridCol>
                <a:gridCol w="3423388">
                  <a:extLst>
                    <a:ext uri="{9D8B030D-6E8A-4147-A177-3AD203B41FA5}">
                      <a16:colId xmlns:a16="http://schemas.microsoft.com/office/drawing/2014/main" val="2039783473"/>
                    </a:ext>
                  </a:extLst>
                </a:gridCol>
              </a:tblGrid>
              <a:tr h="708259">
                <a:tc>
                  <a:txBody>
                    <a:bodyPr/>
                    <a:lstStyle/>
                    <a:p>
                      <a:pPr marL="0" marR="0" algn="ctr">
                        <a:lnSpc>
                          <a:spcPct val="150000"/>
                        </a:lnSpc>
                        <a:spcBef>
                          <a:spcPts val="0"/>
                        </a:spcBef>
                        <a:spcAft>
                          <a:spcPts val="0"/>
                        </a:spcAft>
                      </a:pPr>
                      <a:r>
                        <a:rPr lang="en-US" sz="3200" b="1" dirty="0" err="1">
                          <a:effectLst/>
                          <a:latin typeface="+mn-lt"/>
                          <a:cs typeface="Times New Roman" panose="02020603050405020304" pitchFamily="18" charset="0"/>
                        </a:rPr>
                        <a:t>Quá</a:t>
                      </a:r>
                      <a:r>
                        <a:rPr lang="en-US" sz="3200" b="1" dirty="0">
                          <a:effectLst/>
                          <a:latin typeface="+mn-lt"/>
                          <a:cs typeface="Times New Roman" panose="02020603050405020304" pitchFamily="18" charset="0"/>
                        </a:rPr>
                        <a:t> </a:t>
                      </a:r>
                      <a:r>
                        <a:rPr lang="en-US" sz="3200" b="1" dirty="0" err="1">
                          <a:effectLst/>
                          <a:latin typeface="+mn-lt"/>
                          <a:cs typeface="Times New Roman" panose="02020603050405020304" pitchFamily="18" charset="0"/>
                        </a:rPr>
                        <a:t>trình</a:t>
                      </a:r>
                      <a:endParaRPr lang="en-US" sz="3200" b="1" dirty="0">
                        <a:effectLst/>
                        <a:latin typeface="+mn-lt"/>
                        <a:ea typeface="Calibri" panose="020F0502020204030204" pitchFamily="34" charset="0"/>
                        <a:cs typeface="Times New Roman" panose="02020603050405020304" pitchFamily="18" charset="0"/>
                      </a:endParaRPr>
                    </a:p>
                  </a:txBody>
                  <a:tcPr marL="102878" marR="102878" marT="0" marB="0">
                    <a:solidFill>
                      <a:schemeClr val="bg1"/>
                    </a:solidFill>
                  </a:tcPr>
                </a:tc>
                <a:tc>
                  <a:txBody>
                    <a:bodyPr/>
                    <a:lstStyle/>
                    <a:p>
                      <a:pPr marL="0" marR="0" algn="ctr">
                        <a:lnSpc>
                          <a:spcPct val="150000"/>
                        </a:lnSpc>
                        <a:spcBef>
                          <a:spcPts val="0"/>
                        </a:spcBef>
                        <a:spcAft>
                          <a:spcPts val="0"/>
                        </a:spcAft>
                      </a:pPr>
                      <a:r>
                        <a:rPr lang="en-US" sz="3200" b="1" dirty="0" err="1">
                          <a:effectLst/>
                          <a:latin typeface="+mn-lt"/>
                          <a:cs typeface="Times New Roman" panose="02020603050405020304" pitchFamily="18" charset="0"/>
                        </a:rPr>
                        <a:t>Nguyên</a:t>
                      </a:r>
                      <a:r>
                        <a:rPr lang="en-US" sz="3200" b="1" dirty="0">
                          <a:effectLst/>
                          <a:latin typeface="+mn-lt"/>
                          <a:cs typeface="Times New Roman" panose="02020603050405020304" pitchFamily="18" charset="0"/>
                        </a:rPr>
                        <a:t> </a:t>
                      </a:r>
                      <a:r>
                        <a:rPr lang="en-US" sz="3200" b="1" dirty="0" err="1">
                          <a:effectLst/>
                          <a:latin typeface="+mn-lt"/>
                          <a:cs typeface="Times New Roman" panose="02020603050405020304" pitchFamily="18" charset="0"/>
                        </a:rPr>
                        <a:t>liệu</a:t>
                      </a:r>
                      <a:endParaRPr lang="en-US" sz="3200" b="1" dirty="0">
                        <a:effectLst/>
                        <a:latin typeface="+mn-lt"/>
                        <a:ea typeface="Calibri" panose="020F0502020204030204" pitchFamily="34" charset="0"/>
                        <a:cs typeface="Times New Roman" panose="02020603050405020304" pitchFamily="18" charset="0"/>
                      </a:endParaRPr>
                    </a:p>
                  </a:txBody>
                  <a:tcPr marL="102878" marR="102878" marT="0" marB="0">
                    <a:solidFill>
                      <a:schemeClr val="bg1"/>
                    </a:solidFill>
                  </a:tcPr>
                </a:tc>
                <a:tc>
                  <a:txBody>
                    <a:bodyPr/>
                    <a:lstStyle/>
                    <a:p>
                      <a:pPr marL="0" marR="0" algn="ctr">
                        <a:lnSpc>
                          <a:spcPct val="150000"/>
                        </a:lnSpc>
                        <a:spcBef>
                          <a:spcPts val="0"/>
                        </a:spcBef>
                        <a:spcAft>
                          <a:spcPts val="0"/>
                        </a:spcAft>
                      </a:pPr>
                      <a:r>
                        <a:rPr lang="en-US" sz="3200" b="1" dirty="0" err="1">
                          <a:effectLst/>
                          <a:latin typeface="+mn-lt"/>
                          <a:cs typeface="Times New Roman" panose="02020603050405020304" pitchFamily="18" charset="0"/>
                        </a:rPr>
                        <a:t>Loại</a:t>
                      </a:r>
                      <a:r>
                        <a:rPr lang="en-US" sz="3200" b="1" dirty="0">
                          <a:effectLst/>
                          <a:latin typeface="+mn-lt"/>
                          <a:cs typeface="Times New Roman" panose="02020603050405020304" pitchFamily="18" charset="0"/>
                        </a:rPr>
                        <a:t> </a:t>
                      </a:r>
                      <a:r>
                        <a:rPr lang="en-US" sz="3200" b="1" dirty="0" err="1">
                          <a:effectLst/>
                          <a:latin typeface="+mn-lt"/>
                          <a:cs typeface="Times New Roman" panose="02020603050405020304" pitchFamily="18" charset="0"/>
                        </a:rPr>
                        <a:t>liên</a:t>
                      </a:r>
                      <a:r>
                        <a:rPr lang="en-US" sz="3200" b="1" dirty="0">
                          <a:effectLst/>
                          <a:latin typeface="+mn-lt"/>
                          <a:cs typeface="Times New Roman" panose="02020603050405020304" pitchFamily="18" charset="0"/>
                        </a:rPr>
                        <a:t> </a:t>
                      </a:r>
                      <a:r>
                        <a:rPr lang="en-US" sz="3200" b="1" dirty="0" err="1">
                          <a:effectLst/>
                          <a:latin typeface="+mn-lt"/>
                          <a:cs typeface="Times New Roman" panose="02020603050405020304" pitchFamily="18" charset="0"/>
                        </a:rPr>
                        <a:t>kết</a:t>
                      </a:r>
                      <a:endParaRPr lang="en-US" sz="3200" b="1" dirty="0">
                        <a:effectLst/>
                        <a:latin typeface="+mn-lt"/>
                        <a:ea typeface="Calibri" panose="020F0502020204030204" pitchFamily="34" charset="0"/>
                        <a:cs typeface="Times New Roman" panose="02020603050405020304" pitchFamily="18" charset="0"/>
                      </a:endParaRPr>
                    </a:p>
                  </a:txBody>
                  <a:tcPr marL="102878" marR="102878" marT="0" marB="0">
                    <a:solidFill>
                      <a:schemeClr val="bg1"/>
                    </a:solidFill>
                  </a:tcPr>
                </a:tc>
                <a:tc>
                  <a:txBody>
                    <a:bodyPr/>
                    <a:lstStyle/>
                    <a:p>
                      <a:pPr marL="0" marR="0" algn="ctr">
                        <a:lnSpc>
                          <a:spcPct val="150000"/>
                        </a:lnSpc>
                        <a:spcBef>
                          <a:spcPts val="0"/>
                        </a:spcBef>
                        <a:spcAft>
                          <a:spcPts val="0"/>
                        </a:spcAft>
                      </a:pPr>
                      <a:r>
                        <a:rPr lang="en-US" sz="3200" b="1" dirty="0" err="1">
                          <a:effectLst/>
                          <a:latin typeface="+mn-lt"/>
                          <a:cs typeface="Times New Roman" panose="02020603050405020304" pitchFamily="18" charset="0"/>
                        </a:rPr>
                        <a:t>Sản</a:t>
                      </a:r>
                      <a:r>
                        <a:rPr lang="en-US" sz="3200" b="1" dirty="0">
                          <a:effectLst/>
                          <a:latin typeface="+mn-lt"/>
                          <a:cs typeface="Times New Roman" panose="02020603050405020304" pitchFamily="18" charset="0"/>
                        </a:rPr>
                        <a:t> </a:t>
                      </a:r>
                      <a:r>
                        <a:rPr lang="en-US" sz="3200" b="1" dirty="0" err="1">
                          <a:effectLst/>
                          <a:latin typeface="+mn-lt"/>
                          <a:cs typeface="Times New Roman" panose="02020603050405020304" pitchFamily="18" charset="0"/>
                        </a:rPr>
                        <a:t>phẩm</a:t>
                      </a:r>
                      <a:endParaRPr lang="en-US" sz="3200" b="1" dirty="0">
                        <a:effectLst/>
                        <a:latin typeface="+mn-lt"/>
                        <a:ea typeface="Calibri" panose="020F0502020204030204" pitchFamily="34" charset="0"/>
                        <a:cs typeface="Times New Roman" panose="02020603050405020304" pitchFamily="18" charset="0"/>
                      </a:endParaRPr>
                    </a:p>
                  </a:txBody>
                  <a:tcPr marL="102878" marR="102878" marT="0" marB="0">
                    <a:solidFill>
                      <a:schemeClr val="bg1"/>
                    </a:solidFill>
                  </a:tcPr>
                </a:tc>
                <a:extLst>
                  <a:ext uri="{0D108BD9-81ED-4DB2-BD59-A6C34878D82A}">
                    <a16:rowId xmlns:a16="http://schemas.microsoft.com/office/drawing/2014/main" val="2473591314"/>
                  </a:ext>
                </a:extLst>
              </a:tr>
              <a:tr h="708259">
                <a:tc>
                  <a:txBody>
                    <a:bodyPr/>
                    <a:lstStyle/>
                    <a:p>
                      <a:pPr marL="0" marR="0">
                        <a:lnSpc>
                          <a:spcPct val="150000"/>
                        </a:lnSpc>
                        <a:spcBef>
                          <a:spcPts val="0"/>
                        </a:spcBef>
                        <a:spcAft>
                          <a:spcPts val="0"/>
                        </a:spcAft>
                      </a:pPr>
                      <a:r>
                        <a:rPr lang="en-US" sz="3200" b="1" dirty="0">
                          <a:effectLst/>
                          <a:latin typeface="+mn-lt"/>
                          <a:cs typeface="Times New Roman" panose="02020603050405020304" pitchFamily="18" charset="0"/>
                        </a:rPr>
                        <a:t> </a:t>
                      </a:r>
                      <a:r>
                        <a:rPr lang="en-US" sz="3200" b="1" kern="1200" dirty="0">
                          <a:solidFill>
                            <a:schemeClr val="tx1"/>
                          </a:solidFill>
                          <a:effectLst/>
                          <a:latin typeface="+mn-lt"/>
                          <a:ea typeface="+mn-ea"/>
                          <a:cs typeface="Times New Roman" panose="02020603050405020304" pitchFamily="18" charset="0"/>
                        </a:rPr>
                        <a:t>- </a:t>
                      </a:r>
                      <a:r>
                        <a:rPr lang="en-US" sz="3200" b="1" kern="1200" dirty="0" err="1">
                          <a:solidFill>
                            <a:schemeClr val="tx1"/>
                          </a:solidFill>
                          <a:effectLst/>
                          <a:latin typeface="+mn-lt"/>
                          <a:ea typeface="+mn-ea"/>
                          <a:cs typeface="Times New Roman" panose="02020603050405020304" pitchFamily="18" charset="0"/>
                        </a:rPr>
                        <a:t>Tổng</a:t>
                      </a:r>
                      <a:r>
                        <a:rPr lang="en-US" sz="3200" b="1" kern="1200" dirty="0">
                          <a:solidFill>
                            <a:schemeClr val="tx1"/>
                          </a:solidFill>
                          <a:effectLst/>
                          <a:latin typeface="+mn-lt"/>
                          <a:ea typeface="+mn-ea"/>
                          <a:cs typeface="Times New Roman" panose="02020603050405020304" pitchFamily="18" charset="0"/>
                        </a:rPr>
                        <a:t> </a:t>
                      </a:r>
                      <a:r>
                        <a:rPr lang="en-US" sz="3200" b="1" kern="1200" dirty="0" err="1">
                          <a:solidFill>
                            <a:schemeClr val="tx1"/>
                          </a:solidFill>
                          <a:effectLst/>
                          <a:latin typeface="+mn-lt"/>
                          <a:ea typeface="+mn-ea"/>
                          <a:cs typeface="Times New Roman" panose="02020603050405020304" pitchFamily="18" charset="0"/>
                        </a:rPr>
                        <a:t>hợp</a:t>
                      </a:r>
                      <a:r>
                        <a:rPr lang="en-US" sz="3200" b="1" kern="1200" dirty="0">
                          <a:solidFill>
                            <a:schemeClr val="tx1"/>
                          </a:solidFill>
                          <a:effectLst/>
                          <a:latin typeface="+mn-lt"/>
                          <a:ea typeface="+mn-ea"/>
                          <a:cs typeface="Times New Roman" panose="02020603050405020304" pitchFamily="18" charset="0"/>
                        </a:rPr>
                        <a:t> nucleic acid</a:t>
                      </a:r>
                      <a:endParaRPr lang="en-US" sz="3200" b="1" dirty="0">
                        <a:effectLst/>
                        <a:latin typeface="+mn-lt"/>
                        <a:ea typeface="Calibri" panose="020F0502020204030204" pitchFamily="34" charset="0"/>
                        <a:cs typeface="Times New Roman" panose="02020603050405020304" pitchFamily="18" charset="0"/>
                      </a:endParaRPr>
                    </a:p>
                  </a:txBody>
                  <a:tcPr marL="102878" marR="102878" marT="0" marB="0">
                    <a:solidFill>
                      <a:schemeClr val="bg1"/>
                    </a:solidFill>
                  </a:tcPr>
                </a:tc>
                <a:tc>
                  <a:txBody>
                    <a:bodyPr/>
                    <a:lstStyle/>
                    <a:p>
                      <a:pPr marL="0" marR="0">
                        <a:lnSpc>
                          <a:spcPct val="150000"/>
                        </a:lnSpc>
                        <a:spcBef>
                          <a:spcPts val="0"/>
                        </a:spcBef>
                        <a:spcAft>
                          <a:spcPts val="0"/>
                        </a:spcAft>
                      </a:pPr>
                      <a:r>
                        <a:rPr lang="en-US" sz="3200" dirty="0">
                          <a:effectLst/>
                          <a:latin typeface="+mn-lt"/>
                          <a:cs typeface="Times New Roman" panose="02020603050405020304" pitchFamily="18" charset="0"/>
                        </a:rPr>
                        <a:t> </a:t>
                      </a:r>
                      <a:endParaRPr lang="en-US" sz="3200" dirty="0">
                        <a:effectLst/>
                        <a:latin typeface="+mn-lt"/>
                        <a:ea typeface="Calibri" panose="020F0502020204030204" pitchFamily="34" charset="0"/>
                        <a:cs typeface="Times New Roman" panose="02020603050405020304" pitchFamily="18" charset="0"/>
                      </a:endParaRPr>
                    </a:p>
                  </a:txBody>
                  <a:tcPr marL="102878" marR="102878" marT="0" marB="0">
                    <a:solidFill>
                      <a:schemeClr val="bg1"/>
                    </a:solidFill>
                  </a:tcPr>
                </a:tc>
                <a:tc>
                  <a:txBody>
                    <a:bodyPr/>
                    <a:lstStyle/>
                    <a:p>
                      <a:pPr marL="0" marR="0">
                        <a:lnSpc>
                          <a:spcPct val="150000"/>
                        </a:lnSpc>
                        <a:spcBef>
                          <a:spcPts val="0"/>
                        </a:spcBef>
                        <a:spcAft>
                          <a:spcPts val="0"/>
                        </a:spcAft>
                      </a:pPr>
                      <a:r>
                        <a:rPr lang="en-US" sz="3200" dirty="0">
                          <a:effectLst/>
                          <a:latin typeface="+mn-lt"/>
                          <a:cs typeface="Times New Roman" panose="02020603050405020304" pitchFamily="18" charset="0"/>
                        </a:rPr>
                        <a:t> </a:t>
                      </a:r>
                      <a:endParaRPr lang="en-US" sz="3200" dirty="0">
                        <a:effectLst/>
                        <a:latin typeface="+mn-lt"/>
                        <a:ea typeface="Calibri" panose="020F0502020204030204" pitchFamily="34" charset="0"/>
                        <a:cs typeface="Times New Roman" panose="02020603050405020304" pitchFamily="18" charset="0"/>
                      </a:endParaRPr>
                    </a:p>
                  </a:txBody>
                  <a:tcPr marL="102878" marR="102878" marT="0" marB="0">
                    <a:solidFill>
                      <a:schemeClr val="bg1"/>
                    </a:solidFill>
                  </a:tcPr>
                </a:tc>
                <a:tc>
                  <a:txBody>
                    <a:bodyPr/>
                    <a:lstStyle/>
                    <a:p>
                      <a:pPr marL="0" marR="0">
                        <a:lnSpc>
                          <a:spcPct val="150000"/>
                        </a:lnSpc>
                        <a:spcBef>
                          <a:spcPts val="0"/>
                        </a:spcBef>
                        <a:spcAft>
                          <a:spcPts val="0"/>
                        </a:spcAft>
                      </a:pPr>
                      <a:r>
                        <a:rPr lang="en-US" sz="3200">
                          <a:effectLst/>
                          <a:latin typeface="+mn-lt"/>
                          <a:cs typeface="Times New Roman" panose="02020603050405020304" pitchFamily="18" charset="0"/>
                        </a:rPr>
                        <a:t> </a:t>
                      </a:r>
                      <a:endParaRPr lang="en-US" sz="3200">
                        <a:effectLst/>
                        <a:latin typeface="+mn-lt"/>
                        <a:ea typeface="Calibri" panose="020F0502020204030204" pitchFamily="34" charset="0"/>
                        <a:cs typeface="Times New Roman" panose="02020603050405020304" pitchFamily="18" charset="0"/>
                      </a:endParaRPr>
                    </a:p>
                  </a:txBody>
                  <a:tcPr marL="102878" marR="102878" marT="0" marB="0">
                    <a:solidFill>
                      <a:schemeClr val="bg1"/>
                    </a:solidFill>
                  </a:tcPr>
                </a:tc>
                <a:extLst>
                  <a:ext uri="{0D108BD9-81ED-4DB2-BD59-A6C34878D82A}">
                    <a16:rowId xmlns:a16="http://schemas.microsoft.com/office/drawing/2014/main" val="959715290"/>
                  </a:ext>
                </a:extLst>
              </a:tr>
              <a:tr h="708259">
                <a:tc>
                  <a:txBody>
                    <a:bodyPr/>
                    <a:lstStyle/>
                    <a:p>
                      <a:pPr marL="0" marR="0">
                        <a:lnSpc>
                          <a:spcPct val="150000"/>
                        </a:lnSpc>
                        <a:spcBef>
                          <a:spcPts val="0"/>
                        </a:spcBef>
                        <a:spcAft>
                          <a:spcPts val="0"/>
                        </a:spcAft>
                      </a:pPr>
                      <a:r>
                        <a:rPr lang="en-US" sz="3200" b="1" dirty="0">
                          <a:effectLst/>
                          <a:latin typeface="+mn-lt"/>
                          <a:cs typeface="Times New Roman" panose="02020603050405020304" pitchFamily="18" charset="0"/>
                        </a:rPr>
                        <a:t> </a:t>
                      </a:r>
                      <a:r>
                        <a:rPr lang="en-US" sz="3200" b="1" kern="1200" dirty="0">
                          <a:solidFill>
                            <a:schemeClr val="tx1"/>
                          </a:solidFill>
                          <a:effectLst/>
                          <a:latin typeface="+mn-lt"/>
                          <a:ea typeface="+mn-ea"/>
                          <a:cs typeface="Times New Roman" panose="02020603050405020304" pitchFamily="18" charset="0"/>
                        </a:rPr>
                        <a:t>- </a:t>
                      </a:r>
                      <a:r>
                        <a:rPr lang="en-US" sz="3200" b="1" kern="1200" dirty="0" err="1">
                          <a:solidFill>
                            <a:schemeClr val="tx1"/>
                          </a:solidFill>
                          <a:effectLst/>
                          <a:latin typeface="+mn-lt"/>
                          <a:ea typeface="+mn-ea"/>
                          <a:cs typeface="Times New Roman" panose="02020603050405020304" pitchFamily="18" charset="0"/>
                        </a:rPr>
                        <a:t>Tổng</a:t>
                      </a:r>
                      <a:r>
                        <a:rPr lang="en-US" sz="3200" b="1" kern="1200" dirty="0">
                          <a:solidFill>
                            <a:schemeClr val="tx1"/>
                          </a:solidFill>
                          <a:effectLst/>
                          <a:latin typeface="+mn-lt"/>
                          <a:ea typeface="+mn-ea"/>
                          <a:cs typeface="Times New Roman" panose="02020603050405020304" pitchFamily="18" charset="0"/>
                        </a:rPr>
                        <a:t> </a:t>
                      </a:r>
                      <a:r>
                        <a:rPr lang="en-US" sz="3200" b="1" kern="1200" dirty="0" err="1">
                          <a:solidFill>
                            <a:schemeClr val="tx1"/>
                          </a:solidFill>
                          <a:effectLst/>
                          <a:latin typeface="+mn-lt"/>
                          <a:ea typeface="+mn-ea"/>
                          <a:cs typeface="Times New Roman" panose="02020603050405020304" pitchFamily="18" charset="0"/>
                        </a:rPr>
                        <a:t>hợp</a:t>
                      </a:r>
                      <a:r>
                        <a:rPr lang="en-US" sz="3200" b="1" kern="1200" dirty="0">
                          <a:solidFill>
                            <a:schemeClr val="tx1"/>
                          </a:solidFill>
                          <a:effectLst/>
                          <a:latin typeface="+mn-lt"/>
                          <a:ea typeface="+mn-ea"/>
                          <a:cs typeface="Times New Roman" panose="02020603050405020304" pitchFamily="18" charset="0"/>
                        </a:rPr>
                        <a:t> protein</a:t>
                      </a:r>
                      <a:endParaRPr lang="en-US" sz="3200" b="1" dirty="0">
                        <a:effectLst/>
                        <a:latin typeface="+mn-lt"/>
                        <a:ea typeface="Calibri" panose="020F0502020204030204" pitchFamily="34" charset="0"/>
                        <a:cs typeface="Times New Roman" panose="02020603050405020304" pitchFamily="18" charset="0"/>
                      </a:endParaRPr>
                    </a:p>
                  </a:txBody>
                  <a:tcPr marL="102878" marR="102878" marT="0" marB="0">
                    <a:solidFill>
                      <a:schemeClr val="bg1"/>
                    </a:solidFill>
                  </a:tcPr>
                </a:tc>
                <a:tc>
                  <a:txBody>
                    <a:bodyPr/>
                    <a:lstStyle/>
                    <a:p>
                      <a:pPr marL="0" marR="0">
                        <a:lnSpc>
                          <a:spcPct val="150000"/>
                        </a:lnSpc>
                        <a:spcBef>
                          <a:spcPts val="0"/>
                        </a:spcBef>
                        <a:spcAft>
                          <a:spcPts val="0"/>
                        </a:spcAft>
                      </a:pPr>
                      <a:r>
                        <a:rPr lang="en-US" sz="3200">
                          <a:effectLst/>
                          <a:latin typeface="+mn-lt"/>
                          <a:cs typeface="Times New Roman" panose="02020603050405020304" pitchFamily="18" charset="0"/>
                        </a:rPr>
                        <a:t> </a:t>
                      </a:r>
                      <a:endParaRPr lang="en-US" sz="3200">
                        <a:effectLst/>
                        <a:latin typeface="+mn-lt"/>
                        <a:ea typeface="Calibri" panose="020F0502020204030204" pitchFamily="34" charset="0"/>
                        <a:cs typeface="Times New Roman" panose="02020603050405020304" pitchFamily="18" charset="0"/>
                      </a:endParaRPr>
                    </a:p>
                  </a:txBody>
                  <a:tcPr marL="102878" marR="102878" marT="0" marB="0">
                    <a:solidFill>
                      <a:schemeClr val="bg1"/>
                    </a:solidFill>
                  </a:tcPr>
                </a:tc>
                <a:tc>
                  <a:txBody>
                    <a:bodyPr/>
                    <a:lstStyle/>
                    <a:p>
                      <a:pPr marL="0" marR="0">
                        <a:lnSpc>
                          <a:spcPct val="150000"/>
                        </a:lnSpc>
                        <a:spcBef>
                          <a:spcPts val="0"/>
                        </a:spcBef>
                        <a:spcAft>
                          <a:spcPts val="0"/>
                        </a:spcAft>
                      </a:pPr>
                      <a:r>
                        <a:rPr lang="en-US" sz="3200">
                          <a:effectLst/>
                          <a:latin typeface="+mn-lt"/>
                          <a:cs typeface="Times New Roman" panose="02020603050405020304" pitchFamily="18" charset="0"/>
                        </a:rPr>
                        <a:t> </a:t>
                      </a:r>
                      <a:endParaRPr lang="en-US" sz="3200">
                        <a:effectLst/>
                        <a:latin typeface="+mn-lt"/>
                        <a:ea typeface="Calibri" panose="020F0502020204030204" pitchFamily="34" charset="0"/>
                        <a:cs typeface="Times New Roman" panose="02020603050405020304" pitchFamily="18" charset="0"/>
                      </a:endParaRPr>
                    </a:p>
                  </a:txBody>
                  <a:tcPr marL="102878" marR="102878" marT="0" marB="0">
                    <a:solidFill>
                      <a:schemeClr val="bg1"/>
                    </a:solidFill>
                  </a:tcPr>
                </a:tc>
                <a:tc>
                  <a:txBody>
                    <a:bodyPr/>
                    <a:lstStyle/>
                    <a:p>
                      <a:pPr marL="0" marR="0">
                        <a:lnSpc>
                          <a:spcPct val="150000"/>
                        </a:lnSpc>
                        <a:spcBef>
                          <a:spcPts val="0"/>
                        </a:spcBef>
                        <a:spcAft>
                          <a:spcPts val="0"/>
                        </a:spcAft>
                      </a:pPr>
                      <a:r>
                        <a:rPr lang="en-US" sz="3200">
                          <a:effectLst/>
                          <a:latin typeface="+mn-lt"/>
                          <a:cs typeface="Times New Roman" panose="02020603050405020304" pitchFamily="18" charset="0"/>
                        </a:rPr>
                        <a:t> </a:t>
                      </a:r>
                      <a:endParaRPr lang="en-US" sz="3200">
                        <a:effectLst/>
                        <a:latin typeface="+mn-lt"/>
                        <a:ea typeface="Calibri" panose="020F0502020204030204" pitchFamily="34" charset="0"/>
                        <a:cs typeface="Times New Roman" panose="02020603050405020304" pitchFamily="18" charset="0"/>
                      </a:endParaRPr>
                    </a:p>
                  </a:txBody>
                  <a:tcPr marL="102878" marR="102878" marT="0" marB="0">
                    <a:solidFill>
                      <a:schemeClr val="bg1"/>
                    </a:solidFill>
                  </a:tcPr>
                </a:tc>
                <a:extLst>
                  <a:ext uri="{0D108BD9-81ED-4DB2-BD59-A6C34878D82A}">
                    <a16:rowId xmlns:a16="http://schemas.microsoft.com/office/drawing/2014/main" val="1036097851"/>
                  </a:ext>
                </a:extLst>
              </a:tr>
              <a:tr h="708259">
                <a:tc>
                  <a:txBody>
                    <a:bodyPr/>
                    <a:lstStyle/>
                    <a:p>
                      <a:pPr marL="0" marR="0">
                        <a:lnSpc>
                          <a:spcPct val="150000"/>
                        </a:lnSpc>
                        <a:spcBef>
                          <a:spcPts val="0"/>
                        </a:spcBef>
                        <a:spcAft>
                          <a:spcPts val="0"/>
                        </a:spcAft>
                      </a:pPr>
                      <a:r>
                        <a:rPr lang="en-US" sz="3200" b="1" dirty="0">
                          <a:effectLst/>
                          <a:latin typeface="+mn-lt"/>
                          <a:cs typeface="Times New Roman" panose="02020603050405020304" pitchFamily="18" charset="0"/>
                        </a:rPr>
                        <a:t> </a:t>
                      </a:r>
                      <a:r>
                        <a:rPr lang="en-US" sz="3200" b="1" kern="1200" dirty="0">
                          <a:solidFill>
                            <a:schemeClr val="tx1"/>
                          </a:solidFill>
                          <a:effectLst/>
                          <a:latin typeface="+mn-lt"/>
                          <a:ea typeface="+mn-ea"/>
                          <a:cs typeface="Times New Roman" panose="02020603050405020304" pitchFamily="18" charset="0"/>
                        </a:rPr>
                        <a:t>- </a:t>
                      </a:r>
                      <a:r>
                        <a:rPr lang="en-US" sz="3200" b="1" kern="1200" dirty="0" err="1">
                          <a:solidFill>
                            <a:schemeClr val="tx1"/>
                          </a:solidFill>
                          <a:effectLst/>
                          <a:latin typeface="+mn-lt"/>
                          <a:ea typeface="+mn-ea"/>
                          <a:cs typeface="Times New Roman" panose="02020603050405020304" pitchFamily="18" charset="0"/>
                        </a:rPr>
                        <a:t>Tổng</a:t>
                      </a:r>
                      <a:r>
                        <a:rPr lang="en-US" sz="3200" b="1" kern="1200" dirty="0">
                          <a:solidFill>
                            <a:schemeClr val="tx1"/>
                          </a:solidFill>
                          <a:effectLst/>
                          <a:latin typeface="+mn-lt"/>
                          <a:ea typeface="+mn-ea"/>
                          <a:cs typeface="Times New Roman" panose="02020603050405020304" pitchFamily="18" charset="0"/>
                        </a:rPr>
                        <a:t> </a:t>
                      </a:r>
                      <a:r>
                        <a:rPr lang="en-US" sz="3200" b="1" kern="1200" dirty="0" err="1">
                          <a:solidFill>
                            <a:schemeClr val="tx1"/>
                          </a:solidFill>
                          <a:effectLst/>
                          <a:latin typeface="+mn-lt"/>
                          <a:ea typeface="+mn-ea"/>
                          <a:cs typeface="Times New Roman" panose="02020603050405020304" pitchFamily="18" charset="0"/>
                        </a:rPr>
                        <a:t>hợp</a:t>
                      </a:r>
                      <a:r>
                        <a:rPr lang="en-US" sz="3200" b="1" kern="1200" dirty="0">
                          <a:solidFill>
                            <a:schemeClr val="tx1"/>
                          </a:solidFill>
                          <a:effectLst/>
                          <a:latin typeface="+mn-lt"/>
                          <a:ea typeface="+mn-ea"/>
                          <a:cs typeface="Times New Roman" panose="02020603050405020304" pitchFamily="18" charset="0"/>
                        </a:rPr>
                        <a:t> cellulose</a:t>
                      </a:r>
                      <a:endParaRPr lang="en-US" sz="3200" b="1" dirty="0">
                        <a:effectLst/>
                        <a:latin typeface="+mn-lt"/>
                        <a:ea typeface="Calibri" panose="020F0502020204030204" pitchFamily="34" charset="0"/>
                        <a:cs typeface="Times New Roman" panose="02020603050405020304" pitchFamily="18" charset="0"/>
                      </a:endParaRPr>
                    </a:p>
                  </a:txBody>
                  <a:tcPr marL="102878" marR="102878" marT="0" marB="0">
                    <a:solidFill>
                      <a:schemeClr val="bg1"/>
                    </a:solidFill>
                  </a:tcPr>
                </a:tc>
                <a:tc>
                  <a:txBody>
                    <a:bodyPr/>
                    <a:lstStyle/>
                    <a:p>
                      <a:pPr marL="0" marR="0">
                        <a:lnSpc>
                          <a:spcPct val="150000"/>
                        </a:lnSpc>
                        <a:spcBef>
                          <a:spcPts val="0"/>
                        </a:spcBef>
                        <a:spcAft>
                          <a:spcPts val="0"/>
                        </a:spcAft>
                      </a:pPr>
                      <a:r>
                        <a:rPr lang="en-US" sz="3200">
                          <a:effectLst/>
                          <a:latin typeface="+mn-lt"/>
                          <a:cs typeface="Times New Roman" panose="02020603050405020304" pitchFamily="18" charset="0"/>
                        </a:rPr>
                        <a:t> </a:t>
                      </a:r>
                      <a:endParaRPr lang="en-US" sz="3200">
                        <a:effectLst/>
                        <a:latin typeface="+mn-lt"/>
                        <a:ea typeface="Calibri" panose="020F0502020204030204" pitchFamily="34" charset="0"/>
                        <a:cs typeface="Times New Roman" panose="02020603050405020304" pitchFamily="18" charset="0"/>
                      </a:endParaRPr>
                    </a:p>
                  </a:txBody>
                  <a:tcPr marL="102878" marR="102878" marT="0" marB="0">
                    <a:solidFill>
                      <a:schemeClr val="bg1"/>
                    </a:solidFill>
                  </a:tcPr>
                </a:tc>
                <a:tc>
                  <a:txBody>
                    <a:bodyPr/>
                    <a:lstStyle/>
                    <a:p>
                      <a:pPr marL="0" marR="0">
                        <a:lnSpc>
                          <a:spcPct val="150000"/>
                        </a:lnSpc>
                        <a:spcBef>
                          <a:spcPts val="0"/>
                        </a:spcBef>
                        <a:spcAft>
                          <a:spcPts val="0"/>
                        </a:spcAft>
                      </a:pPr>
                      <a:r>
                        <a:rPr lang="en-US" sz="3200">
                          <a:effectLst/>
                          <a:latin typeface="+mn-lt"/>
                          <a:cs typeface="Times New Roman" panose="02020603050405020304" pitchFamily="18" charset="0"/>
                        </a:rPr>
                        <a:t> </a:t>
                      </a:r>
                      <a:endParaRPr lang="en-US" sz="3200">
                        <a:effectLst/>
                        <a:latin typeface="+mn-lt"/>
                        <a:ea typeface="Calibri" panose="020F0502020204030204" pitchFamily="34" charset="0"/>
                        <a:cs typeface="Times New Roman" panose="02020603050405020304" pitchFamily="18" charset="0"/>
                      </a:endParaRPr>
                    </a:p>
                  </a:txBody>
                  <a:tcPr marL="102878" marR="102878" marT="0" marB="0">
                    <a:solidFill>
                      <a:schemeClr val="bg1"/>
                    </a:solidFill>
                  </a:tcPr>
                </a:tc>
                <a:tc>
                  <a:txBody>
                    <a:bodyPr/>
                    <a:lstStyle/>
                    <a:p>
                      <a:pPr marL="0" marR="0">
                        <a:lnSpc>
                          <a:spcPct val="150000"/>
                        </a:lnSpc>
                        <a:spcBef>
                          <a:spcPts val="0"/>
                        </a:spcBef>
                        <a:spcAft>
                          <a:spcPts val="0"/>
                        </a:spcAft>
                      </a:pPr>
                      <a:r>
                        <a:rPr lang="en-US" sz="3200" dirty="0">
                          <a:effectLst/>
                          <a:latin typeface="+mn-lt"/>
                          <a:cs typeface="Times New Roman" panose="02020603050405020304" pitchFamily="18" charset="0"/>
                        </a:rPr>
                        <a:t> </a:t>
                      </a:r>
                      <a:endParaRPr lang="en-US" sz="3200" dirty="0">
                        <a:effectLst/>
                        <a:latin typeface="+mn-lt"/>
                        <a:ea typeface="Calibri" panose="020F0502020204030204" pitchFamily="34" charset="0"/>
                        <a:cs typeface="Times New Roman" panose="02020603050405020304" pitchFamily="18" charset="0"/>
                      </a:endParaRPr>
                    </a:p>
                  </a:txBody>
                  <a:tcPr marL="102878" marR="102878" marT="0" marB="0">
                    <a:solidFill>
                      <a:schemeClr val="bg1"/>
                    </a:solidFill>
                  </a:tcPr>
                </a:tc>
                <a:extLst>
                  <a:ext uri="{0D108BD9-81ED-4DB2-BD59-A6C34878D82A}">
                    <a16:rowId xmlns:a16="http://schemas.microsoft.com/office/drawing/2014/main" val="4013587500"/>
                  </a:ext>
                </a:extLst>
              </a:tr>
            </a:tbl>
          </a:graphicData>
        </a:graphic>
      </p:graphicFrame>
      <p:sp>
        <p:nvSpPr>
          <p:cNvPr id="52" name="Rectangle 51">
            <a:extLst>
              <a:ext uri="{FF2B5EF4-FFF2-40B4-BE49-F238E27FC236}">
                <a16:creationId xmlns:a16="http://schemas.microsoft.com/office/drawing/2014/main" id="{E37ACB2D-09DD-448D-A503-568A34C71567}"/>
              </a:ext>
            </a:extLst>
          </p:cNvPr>
          <p:cNvSpPr>
            <a:spLocks noChangeArrowheads="1"/>
          </p:cNvSpPr>
          <p:nvPr/>
        </p:nvSpPr>
        <p:spPr bwMode="auto">
          <a:xfrm>
            <a:off x="1111031" y="8443352"/>
            <a:ext cx="16251675" cy="1409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just" defTabSz="914400" rtl="0" eaLnBrk="1" fontAlgn="auto" latinLnBrk="0" hangingPunct="1">
              <a:lnSpc>
                <a:spcPct val="107000"/>
              </a:lnSpc>
              <a:spcBef>
                <a:spcPct val="0"/>
              </a:spcBef>
              <a:spcAft>
                <a:spcPts val="0"/>
              </a:spcAft>
              <a:buClrTx/>
              <a:buSzTx/>
              <a:buFontTx/>
              <a:buNone/>
              <a:tabLst/>
              <a:defRPr/>
            </a:pPr>
            <a:r>
              <a:rPr kumimoji="0" lang="en-US" altLang="en-US" sz="4000" b="1" i="0" u="none" strike="noStrike" kern="1200" cap="none" spc="0" normalizeH="0" baseline="0" noProof="0" dirty="0" err="1">
                <a:ln>
                  <a:solidFill>
                    <a:prstClr val="white"/>
                  </a:solidFill>
                </a:ln>
                <a:solidFill>
                  <a:prstClr val="white"/>
                </a:solidFill>
                <a:effectLst/>
                <a:uLnTx/>
                <a:uFillTx/>
                <a:latin typeface="Calibri"/>
                <a:ea typeface="Calibri" panose="020F0502020204030204" pitchFamily="34" charset="0"/>
                <a:cs typeface="Times New Roman" panose="02020603050405020304" pitchFamily="18" charset="0"/>
              </a:rPr>
              <a:t>Câu</a:t>
            </a:r>
            <a:r>
              <a:rPr kumimoji="0" lang="en-US" altLang="en-US" sz="4000" b="1" i="0" u="none" strike="noStrike" kern="1200" cap="none" spc="0" normalizeH="0" baseline="0" noProof="0" dirty="0">
                <a:ln>
                  <a:solidFill>
                    <a:prstClr val="white"/>
                  </a:solidFill>
                </a:ln>
                <a:solidFill>
                  <a:prstClr val="white"/>
                </a:solidFill>
                <a:effectLst/>
                <a:uLnTx/>
                <a:uFillTx/>
                <a:latin typeface="Calibri"/>
                <a:ea typeface="Calibri" panose="020F0502020204030204" pitchFamily="34" charset="0"/>
                <a:cs typeface="Times New Roman" panose="02020603050405020304" pitchFamily="18" charset="0"/>
              </a:rPr>
              <a:t> 2:</a:t>
            </a:r>
            <a:r>
              <a:rPr kumimoji="0" lang="en-US" altLang="en-US" sz="4000" b="0" i="0" u="none" strike="noStrike" kern="1200" cap="none" spc="0" normalizeH="0" baseline="0" noProof="0" dirty="0">
                <a:ln>
                  <a:solidFill>
                    <a:prstClr val="white"/>
                  </a:solidFill>
                </a:ln>
                <a:solidFill>
                  <a:prstClr val="white"/>
                </a:solidFill>
                <a:effectLst/>
                <a:uLnTx/>
                <a:uFillTx/>
                <a:latin typeface="Calibri"/>
                <a:ea typeface="Calibri" panose="020F0502020204030204" pitchFamily="34" charset="0"/>
                <a:cs typeface="Times New Roman" panose="02020603050405020304" pitchFamily="18" charset="0"/>
              </a:rPr>
              <a:t> </a:t>
            </a:r>
            <a:r>
              <a:rPr kumimoji="0" lang="vi-VN" altLang="en-US" sz="4000" b="0" i="0" u="none" strike="noStrike" kern="1200" cap="none" spc="0" normalizeH="0" baseline="0" noProof="0" dirty="0">
                <a:ln>
                  <a:solidFill>
                    <a:prstClr val="white"/>
                  </a:solid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Tại sao nói quá trình tổng hợp các chất song song với tích luỹ năng lượng?</a:t>
            </a:r>
            <a:endParaRPr kumimoji="0" lang="en-US" altLang="en-US" sz="4000" b="0" i="0" u="none" strike="noStrike" kern="1200" cap="none" spc="0" normalizeH="0" baseline="0" noProof="0" dirty="0">
              <a:ln>
                <a:solidFill>
                  <a:prstClr val="white"/>
                </a:solidFill>
              </a:ln>
              <a:solidFill>
                <a:prstClr val="white"/>
              </a:solidFill>
              <a:effectLst/>
              <a:uLnTx/>
              <a:uFillTx/>
              <a:latin typeface="Calibri"/>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779016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62D16"/>
        </a:solidFill>
        <a:effectLst/>
      </p:bgPr>
    </p:bg>
    <p:spTree>
      <p:nvGrpSpPr>
        <p:cNvPr id="1" name=""/>
        <p:cNvGrpSpPr/>
        <p:nvPr/>
      </p:nvGrpSpPr>
      <p:grpSpPr>
        <a:xfrm>
          <a:off x="0" y="0"/>
          <a:ext cx="0" cy="0"/>
          <a:chOff x="0" y="0"/>
          <a:chExt cx="0" cy="0"/>
        </a:xfrm>
      </p:grpSpPr>
      <p:grpSp>
        <p:nvGrpSpPr>
          <p:cNvPr id="9" name="Group 8"/>
          <p:cNvGrpSpPr/>
          <p:nvPr/>
        </p:nvGrpSpPr>
        <p:grpSpPr>
          <a:xfrm>
            <a:off x="0" y="1158493"/>
            <a:ext cx="12744197" cy="556007"/>
            <a:chOff x="-6925" y="555852"/>
            <a:chExt cx="12744197" cy="1006248"/>
          </a:xfrm>
        </p:grpSpPr>
        <p:grpSp>
          <p:nvGrpSpPr>
            <p:cNvPr id="13" name="Group 13"/>
            <p:cNvGrpSpPr/>
            <p:nvPr/>
          </p:nvGrpSpPr>
          <p:grpSpPr>
            <a:xfrm rot="16200000">
              <a:off x="1632768" y="-1072335"/>
              <a:ext cx="994742" cy="4274127"/>
              <a:chOff x="0" y="0"/>
              <a:chExt cx="7106299" cy="14199439"/>
            </a:xfrm>
          </p:grpSpPr>
          <p:sp>
            <p:nvSpPr>
              <p:cNvPr id="14" name="Freeform 14"/>
              <p:cNvSpPr/>
              <p:nvPr/>
            </p:nvSpPr>
            <p:spPr>
              <a:xfrm>
                <a:off x="0" y="0"/>
                <a:ext cx="7106299" cy="7106299"/>
              </a:xfrm>
              <a:custGeom>
                <a:avLst/>
                <a:gdLst/>
                <a:ahLst/>
                <a:cxnLst/>
                <a:rect l="l" t="t" r="r" b="b"/>
                <a:pathLst>
                  <a:path w="7106299" h="7106299">
                    <a:moveTo>
                      <a:pt x="0" y="0"/>
                    </a:moveTo>
                    <a:lnTo>
                      <a:pt x="7106299" y="0"/>
                    </a:lnTo>
                    <a:lnTo>
                      <a:pt x="7106299" y="7106299"/>
                    </a:lnTo>
                    <a:lnTo>
                      <a:pt x="0" y="710629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5" name="Freeform 15"/>
              <p:cNvSpPr/>
              <p:nvPr/>
            </p:nvSpPr>
            <p:spPr>
              <a:xfrm>
                <a:off x="0" y="7093139"/>
                <a:ext cx="7106299" cy="7106299"/>
              </a:xfrm>
              <a:custGeom>
                <a:avLst/>
                <a:gdLst/>
                <a:ahLst/>
                <a:cxnLst/>
                <a:rect l="l" t="t" r="r" b="b"/>
                <a:pathLst>
                  <a:path w="7106299" h="7106299">
                    <a:moveTo>
                      <a:pt x="0" y="0"/>
                    </a:moveTo>
                    <a:lnTo>
                      <a:pt x="7106299" y="0"/>
                    </a:lnTo>
                    <a:lnTo>
                      <a:pt x="7106299" y="7106300"/>
                    </a:lnTo>
                    <a:lnTo>
                      <a:pt x="0" y="71063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grpSp>
          <p:nvGrpSpPr>
            <p:cNvPr id="27" name="Group 13"/>
            <p:cNvGrpSpPr/>
            <p:nvPr/>
          </p:nvGrpSpPr>
          <p:grpSpPr>
            <a:xfrm rot="16200000">
              <a:off x="5830693" y="-1072816"/>
              <a:ext cx="994742" cy="4274127"/>
              <a:chOff x="0" y="0"/>
              <a:chExt cx="7106299" cy="14199439"/>
            </a:xfrm>
          </p:grpSpPr>
          <p:sp>
            <p:nvSpPr>
              <p:cNvPr id="28" name="Freeform 14"/>
              <p:cNvSpPr/>
              <p:nvPr/>
            </p:nvSpPr>
            <p:spPr>
              <a:xfrm>
                <a:off x="0" y="0"/>
                <a:ext cx="7106299" cy="7106299"/>
              </a:xfrm>
              <a:custGeom>
                <a:avLst/>
                <a:gdLst/>
                <a:ahLst/>
                <a:cxnLst/>
                <a:rect l="l" t="t" r="r" b="b"/>
                <a:pathLst>
                  <a:path w="7106299" h="7106299">
                    <a:moveTo>
                      <a:pt x="0" y="0"/>
                    </a:moveTo>
                    <a:lnTo>
                      <a:pt x="7106299" y="0"/>
                    </a:lnTo>
                    <a:lnTo>
                      <a:pt x="7106299" y="7106299"/>
                    </a:lnTo>
                    <a:lnTo>
                      <a:pt x="0" y="710629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9" name="Freeform 15"/>
              <p:cNvSpPr/>
              <p:nvPr/>
            </p:nvSpPr>
            <p:spPr>
              <a:xfrm>
                <a:off x="0" y="7093139"/>
                <a:ext cx="7106299" cy="7106299"/>
              </a:xfrm>
              <a:custGeom>
                <a:avLst/>
                <a:gdLst/>
                <a:ahLst/>
                <a:cxnLst/>
                <a:rect l="l" t="t" r="r" b="b"/>
                <a:pathLst>
                  <a:path w="7106299" h="7106299">
                    <a:moveTo>
                      <a:pt x="0" y="0"/>
                    </a:moveTo>
                    <a:lnTo>
                      <a:pt x="7106299" y="0"/>
                    </a:lnTo>
                    <a:lnTo>
                      <a:pt x="7106299" y="7106300"/>
                    </a:lnTo>
                    <a:lnTo>
                      <a:pt x="0" y="71063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grpSp>
          <p:nvGrpSpPr>
            <p:cNvPr id="30" name="Group 13"/>
            <p:cNvGrpSpPr/>
            <p:nvPr/>
          </p:nvGrpSpPr>
          <p:grpSpPr>
            <a:xfrm rot="16200000">
              <a:off x="10102838" y="-1083841"/>
              <a:ext cx="994742" cy="4274127"/>
              <a:chOff x="0" y="0"/>
              <a:chExt cx="7106299" cy="14199439"/>
            </a:xfrm>
          </p:grpSpPr>
          <p:sp>
            <p:nvSpPr>
              <p:cNvPr id="31" name="Freeform 14"/>
              <p:cNvSpPr/>
              <p:nvPr/>
            </p:nvSpPr>
            <p:spPr>
              <a:xfrm>
                <a:off x="0" y="0"/>
                <a:ext cx="7106299" cy="7106299"/>
              </a:xfrm>
              <a:custGeom>
                <a:avLst/>
                <a:gdLst/>
                <a:ahLst/>
                <a:cxnLst/>
                <a:rect l="l" t="t" r="r" b="b"/>
                <a:pathLst>
                  <a:path w="7106299" h="7106299">
                    <a:moveTo>
                      <a:pt x="0" y="0"/>
                    </a:moveTo>
                    <a:lnTo>
                      <a:pt x="7106299" y="0"/>
                    </a:lnTo>
                    <a:lnTo>
                      <a:pt x="7106299" y="7106299"/>
                    </a:lnTo>
                    <a:lnTo>
                      <a:pt x="0" y="710629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2" name="Freeform 15"/>
              <p:cNvSpPr/>
              <p:nvPr/>
            </p:nvSpPr>
            <p:spPr>
              <a:xfrm>
                <a:off x="0" y="7093139"/>
                <a:ext cx="7106299" cy="7106299"/>
              </a:xfrm>
              <a:custGeom>
                <a:avLst/>
                <a:gdLst/>
                <a:ahLst/>
                <a:cxnLst/>
                <a:rect l="l" t="t" r="r" b="b"/>
                <a:pathLst>
                  <a:path w="7106299" h="7106299">
                    <a:moveTo>
                      <a:pt x="0" y="0"/>
                    </a:moveTo>
                    <a:lnTo>
                      <a:pt x="7106299" y="0"/>
                    </a:lnTo>
                    <a:lnTo>
                      <a:pt x="7106299" y="7106300"/>
                    </a:lnTo>
                    <a:lnTo>
                      <a:pt x="0" y="71063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grpSp>
      <p:sp>
        <p:nvSpPr>
          <p:cNvPr id="11" name="Rectangle 10"/>
          <p:cNvSpPr/>
          <p:nvPr/>
        </p:nvSpPr>
        <p:spPr>
          <a:xfrm>
            <a:off x="88113" y="136931"/>
            <a:ext cx="2134302" cy="83099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4800" b="1" i="0" u="none" strike="noStrike" kern="1200" cap="none" spc="0" normalizeH="0" baseline="0" noProof="0" dirty="0">
                <a:ln>
                  <a:solidFill>
                    <a:srgbClr val="CC9900"/>
                  </a:solidFill>
                </a:ln>
                <a:solidFill>
                  <a:srgbClr val="CC9900"/>
                </a:solidFill>
                <a:effectLst/>
                <a:uLnTx/>
                <a:uFillTx/>
                <a:latin typeface="Calibri"/>
                <a:ea typeface="+mn-ea"/>
                <a:cs typeface="Times New Roman" panose="02020603050405020304" pitchFamily="18" charset="0"/>
              </a:rPr>
              <a:t>BÀI 15: </a:t>
            </a:r>
            <a:endParaRPr kumimoji="0" lang="en-US" sz="4800" b="0" i="0" u="none" strike="noStrike" kern="1200" cap="none" spc="0" normalizeH="0" baseline="0" noProof="0" dirty="0">
              <a:ln>
                <a:solidFill>
                  <a:srgbClr val="CC9900"/>
                </a:solidFill>
              </a:ln>
              <a:solidFill>
                <a:srgbClr val="CC9900"/>
              </a:solidFill>
              <a:effectLst/>
              <a:uLnTx/>
              <a:uFillTx/>
              <a:latin typeface="Calibri"/>
              <a:ea typeface="+mn-ea"/>
              <a:cs typeface="+mn-cs"/>
            </a:endParaRPr>
          </a:p>
        </p:txBody>
      </p:sp>
      <p:sp>
        <p:nvSpPr>
          <p:cNvPr id="33" name="TextBox 6"/>
          <p:cNvSpPr txBox="1"/>
          <p:nvPr/>
        </p:nvSpPr>
        <p:spPr>
          <a:xfrm>
            <a:off x="1816180" y="256875"/>
            <a:ext cx="13652419" cy="738664"/>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800" b="1" i="0" u="none" strike="noStrike" kern="1200" cap="none" spc="0" normalizeH="0" baseline="0" noProof="0" dirty="0">
                <a:ln>
                  <a:solidFill>
                    <a:srgbClr val="CC9900"/>
                  </a:solidFill>
                </a:ln>
                <a:solidFill>
                  <a:srgbClr val="CC9900"/>
                </a:solidFill>
                <a:effectLst/>
                <a:uLnTx/>
                <a:uFillTx/>
                <a:latin typeface="Calibri"/>
                <a:ea typeface="Calibri" panose="020F0502020204030204" pitchFamily="34" charset="0"/>
                <a:cs typeface="+mn-cs"/>
              </a:rPr>
              <a:t>TỔNG HỢP CÁC CHẤT VÀ TÍCH LŨY NĂNG LƯỢNG</a:t>
            </a:r>
            <a:endParaRPr kumimoji="0" lang="en-US" sz="4800" b="0" i="0" u="none" strike="noStrike" kern="1200" cap="none" spc="0" normalizeH="0" baseline="0" noProof="0" dirty="0">
              <a:ln>
                <a:solidFill>
                  <a:srgbClr val="CC9900"/>
                </a:solidFill>
              </a:ln>
              <a:solidFill>
                <a:srgbClr val="CC9900"/>
              </a:solidFill>
              <a:effectLst/>
              <a:uLnTx/>
              <a:uFillTx/>
              <a:latin typeface="Calibri"/>
              <a:ea typeface="Baloo Chettan"/>
              <a:cs typeface="Baloo Chettan"/>
              <a:sym typeface="Baloo Chettan"/>
            </a:endParaRPr>
          </a:p>
        </p:txBody>
      </p:sp>
      <p:sp>
        <p:nvSpPr>
          <p:cNvPr id="4" name="TextBox 4"/>
          <p:cNvSpPr txBox="1"/>
          <p:nvPr/>
        </p:nvSpPr>
        <p:spPr>
          <a:xfrm>
            <a:off x="838200" y="2095500"/>
            <a:ext cx="12134850" cy="615553"/>
          </a:xfrm>
          <a:prstGeom prst="rect">
            <a:avLst/>
          </a:prstGeom>
        </p:spPr>
        <p:txBody>
          <a:bodyPr wrap="square" lIns="0" tIns="0" rIns="0" bIns="0" rtlCol="0" anchor="t">
            <a:spAutoFit/>
          </a:bodyPr>
          <a:lstStyle/>
          <a:p>
            <a:pPr marL="0" marR="0" lvl="0" indent="0" algn="l" defTabSz="914400" rtl="0" eaLnBrk="1" fontAlgn="auto" latinLnBrk="0" hangingPunct="1">
              <a:lnSpc>
                <a:spcPts val="4763"/>
              </a:lnSpc>
              <a:spcBef>
                <a:spcPts val="0"/>
              </a:spcBef>
              <a:spcAft>
                <a:spcPts val="0"/>
              </a:spcAft>
              <a:buClrTx/>
              <a:buSzTx/>
              <a:buFontTx/>
              <a:buNone/>
              <a:tabLst/>
              <a:defRPr/>
            </a:pPr>
            <a:r>
              <a:rPr kumimoji="0" lang="en-US" altLang="en-US" sz="4000" b="1" i="0" u="none" strike="noStrike" kern="1200" cap="none" spc="0" normalizeH="0" baseline="0" noProof="0" dirty="0">
                <a:ln>
                  <a:solidFill>
                    <a:srgbClr val="FFFF00"/>
                  </a:solidFill>
                </a:ln>
                <a:solidFill>
                  <a:srgbClr val="FFFF00"/>
                </a:solidFill>
                <a:effectLst/>
                <a:uLnTx/>
                <a:uFillTx/>
                <a:latin typeface="Calibri"/>
                <a:ea typeface="+mn-ea"/>
                <a:cs typeface="Times New Roman" panose="02020603050405020304" pitchFamily="18" charset="0"/>
              </a:rPr>
              <a:t>I. KHÁI NIỆM TỔNG HỢP CÁC CHẤT TRONG TẾ BÀO</a:t>
            </a:r>
            <a:endParaRPr kumimoji="0" lang="en-US" sz="4000" b="0" i="0" u="none" strike="noStrike" kern="1200" cap="none" spc="0" normalizeH="0" baseline="0" noProof="0" dirty="0">
              <a:ln>
                <a:solidFill>
                  <a:srgbClr val="FFFF00"/>
                </a:solidFill>
              </a:ln>
              <a:solidFill>
                <a:srgbClr val="FFFF00"/>
              </a:solidFill>
              <a:effectLst/>
              <a:uLnTx/>
              <a:uFillTx/>
              <a:latin typeface="Calibri"/>
              <a:ea typeface="Glacial Indifference"/>
              <a:cs typeface="Glacial Indifference"/>
              <a:sym typeface="Glacial Indifference"/>
            </a:endParaRPr>
          </a:p>
        </p:txBody>
      </p:sp>
      <p:sp>
        <p:nvSpPr>
          <p:cNvPr id="37" name="Rectangle 1">
            <a:extLst>
              <a:ext uri="{FF2B5EF4-FFF2-40B4-BE49-F238E27FC236}">
                <a16:creationId xmlns:a16="http://schemas.microsoft.com/office/drawing/2014/main" id="{253F4AFB-7B79-4CD4-A158-485E1D3CE58C}"/>
              </a:ext>
            </a:extLst>
          </p:cNvPr>
          <p:cNvSpPr>
            <a:spLocks noChangeArrowheads="1"/>
          </p:cNvSpPr>
          <p:nvPr/>
        </p:nvSpPr>
        <p:spPr bwMode="auto">
          <a:xfrm>
            <a:off x="1097176" y="2808104"/>
            <a:ext cx="16340138"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sz="4000" b="1" dirty="0">
                <a:ln>
                  <a:solidFill>
                    <a:schemeClr val="bg1"/>
                  </a:solidFill>
                </a:ln>
                <a:solidFill>
                  <a:schemeClr val="bg1"/>
                </a:solidFill>
                <a:latin typeface="+mn-lt"/>
                <a:ea typeface="Calibri" panose="020F0502020204030204" pitchFamily="34" charset="0"/>
                <a:cs typeface="Times New Roman" panose="02020603050405020304" pitchFamily="18" charset="0"/>
              </a:rPr>
              <a:t>ĐÁP ÁN PHIẾU CÂU HỎI SỐ 1</a:t>
            </a:r>
            <a:endParaRPr lang="en-US" altLang="en-US" sz="4000" dirty="0">
              <a:ln>
                <a:solidFill>
                  <a:schemeClr val="bg1"/>
                </a:solidFill>
              </a:ln>
              <a:solidFill>
                <a:schemeClr val="bg1"/>
              </a:solidFill>
              <a:latin typeface="+mn-lt"/>
              <a:ea typeface="Calibri" panose="020F0502020204030204" pitchFamily="34" charset="0"/>
              <a:cs typeface="Times New Roman" panose="02020603050405020304" pitchFamily="18" charset="0"/>
            </a:endParaRPr>
          </a:p>
          <a:p>
            <a:pPr algn="just">
              <a:lnSpc>
                <a:spcPct val="100000"/>
              </a:lnSpc>
              <a:spcBef>
                <a:spcPct val="0"/>
              </a:spcBef>
              <a:buFontTx/>
              <a:buNone/>
            </a:pPr>
            <a:r>
              <a:rPr lang="en-US" altLang="en-US" sz="4000" b="1" dirty="0" err="1">
                <a:ln>
                  <a:solidFill>
                    <a:schemeClr val="bg1"/>
                  </a:solidFill>
                </a:ln>
                <a:solidFill>
                  <a:schemeClr val="bg1"/>
                </a:solidFill>
                <a:latin typeface="+mn-lt"/>
                <a:ea typeface="Calibri" panose="020F0502020204030204" pitchFamily="34" charset="0"/>
                <a:cs typeface="Times New Roman" panose="02020603050405020304" pitchFamily="18" charset="0"/>
              </a:rPr>
              <a:t>Câu</a:t>
            </a:r>
            <a:r>
              <a:rPr lang="en-US" altLang="en-US" sz="4000" b="1" dirty="0">
                <a:ln>
                  <a:solidFill>
                    <a:schemeClr val="bg1"/>
                  </a:solidFill>
                </a:ln>
                <a:solidFill>
                  <a:schemeClr val="bg1"/>
                </a:solidFill>
                <a:latin typeface="+mn-lt"/>
                <a:ea typeface="Calibri" panose="020F0502020204030204" pitchFamily="34" charset="0"/>
                <a:cs typeface="Times New Roman" panose="02020603050405020304" pitchFamily="18" charset="0"/>
              </a:rPr>
              <a:t> 1.</a:t>
            </a:r>
            <a:r>
              <a:rPr lang="en-US" altLang="en-US" sz="4000" dirty="0">
                <a:ln>
                  <a:solidFill>
                    <a:schemeClr val="bg1"/>
                  </a:solidFill>
                </a:ln>
                <a:solidFill>
                  <a:schemeClr val="bg1"/>
                </a:solidFill>
                <a:latin typeface="+mn-lt"/>
                <a:ea typeface="Calibri" panose="020F0502020204030204" pitchFamily="34" charset="0"/>
                <a:cs typeface="Times New Roman" panose="02020603050405020304" pitchFamily="18" charset="0"/>
              </a:rPr>
              <a:t> </a:t>
            </a:r>
          </a:p>
          <a:p>
            <a:pPr algn="just">
              <a:lnSpc>
                <a:spcPct val="100000"/>
              </a:lnSpc>
              <a:spcBef>
                <a:spcPct val="0"/>
              </a:spcBef>
              <a:buFontTx/>
              <a:buNone/>
            </a:pPr>
            <a:endParaRPr lang="en-US" altLang="en-US" sz="4000" dirty="0">
              <a:ln>
                <a:solidFill>
                  <a:schemeClr val="bg1"/>
                </a:solidFill>
              </a:ln>
              <a:solidFill>
                <a:schemeClr val="bg1"/>
              </a:solidFill>
              <a:latin typeface="+mn-lt"/>
              <a:ea typeface="Calibri" panose="020F0502020204030204" pitchFamily="34" charset="0"/>
              <a:cs typeface="Times New Roman" panose="02020603050405020304" pitchFamily="18" charset="0"/>
            </a:endParaRPr>
          </a:p>
          <a:p>
            <a:pPr algn="just">
              <a:lnSpc>
                <a:spcPct val="100000"/>
              </a:lnSpc>
              <a:spcBef>
                <a:spcPct val="0"/>
              </a:spcBef>
              <a:buFontTx/>
              <a:buNone/>
            </a:pPr>
            <a:endParaRPr lang="en-US" altLang="en-US" sz="4000" dirty="0">
              <a:ln>
                <a:solidFill>
                  <a:schemeClr val="bg1"/>
                </a:solidFill>
              </a:ln>
              <a:solidFill>
                <a:schemeClr val="bg1"/>
              </a:solidFill>
              <a:latin typeface="+mn-lt"/>
              <a:ea typeface="Calibri" panose="020F0502020204030204" pitchFamily="34" charset="0"/>
              <a:cs typeface="Times New Roman" panose="02020603050405020304" pitchFamily="18" charset="0"/>
            </a:endParaRPr>
          </a:p>
        </p:txBody>
      </p:sp>
      <p:graphicFrame>
        <p:nvGraphicFramePr>
          <p:cNvPr id="51" name="Table 50">
            <a:extLst>
              <a:ext uri="{FF2B5EF4-FFF2-40B4-BE49-F238E27FC236}">
                <a16:creationId xmlns:a16="http://schemas.microsoft.com/office/drawing/2014/main" id="{5A3E3A0C-601D-46AB-9890-A368D951FFF0}"/>
              </a:ext>
            </a:extLst>
          </p:cNvPr>
          <p:cNvGraphicFramePr>
            <a:graphicFrameLocks noGrp="1"/>
          </p:cNvGraphicFramePr>
          <p:nvPr>
            <p:extLst>
              <p:ext uri="{D42A27DB-BD31-4B8C-83A1-F6EECF244321}">
                <p14:modId xmlns:p14="http://schemas.microsoft.com/office/powerpoint/2010/main" val="3886332369"/>
              </p:ext>
            </p:extLst>
          </p:nvPr>
        </p:nvGraphicFramePr>
        <p:xfrm>
          <a:off x="1155264" y="4229100"/>
          <a:ext cx="16251675" cy="2623820"/>
        </p:xfrm>
        <a:graphic>
          <a:graphicData uri="http://schemas.openxmlformats.org/drawingml/2006/table">
            <a:tbl>
              <a:tblPr firstRow="1" firstCol="1" bandRow="1">
                <a:tableStyleId>{5940675A-B579-460E-94D1-54222C63F5DA}</a:tableStyleId>
              </a:tblPr>
              <a:tblGrid>
                <a:gridCol w="5511271">
                  <a:extLst>
                    <a:ext uri="{9D8B030D-6E8A-4147-A177-3AD203B41FA5}">
                      <a16:colId xmlns:a16="http://schemas.microsoft.com/office/drawing/2014/main" val="4181781417"/>
                    </a:ext>
                  </a:extLst>
                </a:gridCol>
                <a:gridCol w="3573865">
                  <a:extLst>
                    <a:ext uri="{9D8B030D-6E8A-4147-A177-3AD203B41FA5}">
                      <a16:colId xmlns:a16="http://schemas.microsoft.com/office/drawing/2014/main" val="1969458157"/>
                    </a:ext>
                  </a:extLst>
                </a:gridCol>
                <a:gridCol w="3743151">
                  <a:extLst>
                    <a:ext uri="{9D8B030D-6E8A-4147-A177-3AD203B41FA5}">
                      <a16:colId xmlns:a16="http://schemas.microsoft.com/office/drawing/2014/main" val="1034013394"/>
                    </a:ext>
                  </a:extLst>
                </a:gridCol>
                <a:gridCol w="3423388">
                  <a:extLst>
                    <a:ext uri="{9D8B030D-6E8A-4147-A177-3AD203B41FA5}">
                      <a16:colId xmlns:a16="http://schemas.microsoft.com/office/drawing/2014/main" val="2039783473"/>
                    </a:ext>
                  </a:extLst>
                </a:gridCol>
              </a:tblGrid>
              <a:tr h="533400">
                <a:tc>
                  <a:txBody>
                    <a:bodyPr/>
                    <a:lstStyle/>
                    <a:p>
                      <a:pPr marL="0" marR="0" algn="ctr">
                        <a:lnSpc>
                          <a:spcPct val="150000"/>
                        </a:lnSpc>
                        <a:spcBef>
                          <a:spcPts val="0"/>
                        </a:spcBef>
                        <a:spcAft>
                          <a:spcPts val="0"/>
                        </a:spcAft>
                      </a:pPr>
                      <a:r>
                        <a:rPr lang="en-US" sz="3200" b="1" dirty="0" err="1">
                          <a:effectLst/>
                          <a:latin typeface="+mn-lt"/>
                          <a:cs typeface="Times New Roman" panose="02020603050405020304" pitchFamily="18" charset="0"/>
                        </a:rPr>
                        <a:t>Quá</a:t>
                      </a:r>
                      <a:r>
                        <a:rPr lang="en-US" sz="3200" b="1" dirty="0">
                          <a:effectLst/>
                          <a:latin typeface="+mn-lt"/>
                          <a:cs typeface="Times New Roman" panose="02020603050405020304" pitchFamily="18" charset="0"/>
                        </a:rPr>
                        <a:t> </a:t>
                      </a:r>
                      <a:r>
                        <a:rPr lang="en-US" sz="3200" b="1" dirty="0" err="1">
                          <a:effectLst/>
                          <a:latin typeface="+mn-lt"/>
                          <a:cs typeface="Times New Roman" panose="02020603050405020304" pitchFamily="18" charset="0"/>
                        </a:rPr>
                        <a:t>trình</a:t>
                      </a:r>
                      <a:endParaRPr lang="en-US" sz="3200" b="1" dirty="0">
                        <a:effectLst/>
                        <a:latin typeface="+mn-lt"/>
                        <a:ea typeface="Calibri" panose="020F0502020204030204" pitchFamily="34" charset="0"/>
                        <a:cs typeface="Times New Roman" panose="02020603050405020304" pitchFamily="18" charset="0"/>
                      </a:endParaRPr>
                    </a:p>
                  </a:txBody>
                  <a:tcPr marL="102878" marR="102878" marT="0" marB="0">
                    <a:solidFill>
                      <a:schemeClr val="bg1"/>
                    </a:solidFill>
                  </a:tcPr>
                </a:tc>
                <a:tc>
                  <a:txBody>
                    <a:bodyPr/>
                    <a:lstStyle/>
                    <a:p>
                      <a:pPr marL="0" marR="0" algn="ctr">
                        <a:lnSpc>
                          <a:spcPct val="150000"/>
                        </a:lnSpc>
                        <a:spcBef>
                          <a:spcPts val="0"/>
                        </a:spcBef>
                        <a:spcAft>
                          <a:spcPts val="0"/>
                        </a:spcAft>
                      </a:pPr>
                      <a:r>
                        <a:rPr lang="en-US" sz="3200" b="1" dirty="0" err="1">
                          <a:effectLst/>
                          <a:latin typeface="+mn-lt"/>
                          <a:cs typeface="Times New Roman" panose="02020603050405020304" pitchFamily="18" charset="0"/>
                        </a:rPr>
                        <a:t>Nguyên</a:t>
                      </a:r>
                      <a:r>
                        <a:rPr lang="en-US" sz="3200" b="1" dirty="0">
                          <a:effectLst/>
                          <a:latin typeface="+mn-lt"/>
                          <a:cs typeface="Times New Roman" panose="02020603050405020304" pitchFamily="18" charset="0"/>
                        </a:rPr>
                        <a:t> </a:t>
                      </a:r>
                      <a:r>
                        <a:rPr lang="en-US" sz="3200" b="1" dirty="0" err="1">
                          <a:effectLst/>
                          <a:latin typeface="+mn-lt"/>
                          <a:cs typeface="Times New Roman" panose="02020603050405020304" pitchFamily="18" charset="0"/>
                        </a:rPr>
                        <a:t>liệu</a:t>
                      </a:r>
                      <a:endParaRPr lang="en-US" sz="3200" b="1" dirty="0">
                        <a:effectLst/>
                        <a:latin typeface="+mn-lt"/>
                        <a:ea typeface="Calibri" panose="020F0502020204030204" pitchFamily="34" charset="0"/>
                        <a:cs typeface="Times New Roman" panose="02020603050405020304" pitchFamily="18" charset="0"/>
                      </a:endParaRPr>
                    </a:p>
                  </a:txBody>
                  <a:tcPr marL="102878" marR="102878" marT="0" marB="0">
                    <a:solidFill>
                      <a:schemeClr val="bg1"/>
                    </a:solidFill>
                  </a:tcPr>
                </a:tc>
                <a:tc>
                  <a:txBody>
                    <a:bodyPr/>
                    <a:lstStyle/>
                    <a:p>
                      <a:pPr marL="0" marR="0" algn="ctr">
                        <a:lnSpc>
                          <a:spcPct val="150000"/>
                        </a:lnSpc>
                        <a:spcBef>
                          <a:spcPts val="0"/>
                        </a:spcBef>
                        <a:spcAft>
                          <a:spcPts val="0"/>
                        </a:spcAft>
                      </a:pPr>
                      <a:r>
                        <a:rPr lang="en-US" sz="3200" b="1" dirty="0" err="1">
                          <a:effectLst/>
                          <a:latin typeface="+mn-lt"/>
                          <a:cs typeface="Times New Roman" panose="02020603050405020304" pitchFamily="18" charset="0"/>
                        </a:rPr>
                        <a:t>Loại</a:t>
                      </a:r>
                      <a:r>
                        <a:rPr lang="en-US" sz="3200" b="1" dirty="0">
                          <a:effectLst/>
                          <a:latin typeface="+mn-lt"/>
                          <a:cs typeface="Times New Roman" panose="02020603050405020304" pitchFamily="18" charset="0"/>
                        </a:rPr>
                        <a:t> </a:t>
                      </a:r>
                      <a:r>
                        <a:rPr lang="en-US" sz="3200" b="1" dirty="0" err="1">
                          <a:effectLst/>
                          <a:latin typeface="+mn-lt"/>
                          <a:cs typeface="Times New Roman" panose="02020603050405020304" pitchFamily="18" charset="0"/>
                        </a:rPr>
                        <a:t>liên</a:t>
                      </a:r>
                      <a:r>
                        <a:rPr lang="en-US" sz="3200" b="1" dirty="0">
                          <a:effectLst/>
                          <a:latin typeface="+mn-lt"/>
                          <a:cs typeface="Times New Roman" panose="02020603050405020304" pitchFamily="18" charset="0"/>
                        </a:rPr>
                        <a:t> </a:t>
                      </a:r>
                      <a:r>
                        <a:rPr lang="en-US" sz="3200" b="1" dirty="0" err="1">
                          <a:effectLst/>
                          <a:latin typeface="+mn-lt"/>
                          <a:cs typeface="Times New Roman" panose="02020603050405020304" pitchFamily="18" charset="0"/>
                        </a:rPr>
                        <a:t>kết</a:t>
                      </a:r>
                      <a:endParaRPr lang="en-US" sz="3200" b="1" dirty="0">
                        <a:effectLst/>
                        <a:latin typeface="+mn-lt"/>
                        <a:ea typeface="Calibri" panose="020F0502020204030204" pitchFamily="34" charset="0"/>
                        <a:cs typeface="Times New Roman" panose="02020603050405020304" pitchFamily="18" charset="0"/>
                      </a:endParaRPr>
                    </a:p>
                  </a:txBody>
                  <a:tcPr marL="102878" marR="102878" marT="0" marB="0">
                    <a:solidFill>
                      <a:schemeClr val="bg1"/>
                    </a:solidFill>
                  </a:tcPr>
                </a:tc>
                <a:tc>
                  <a:txBody>
                    <a:bodyPr/>
                    <a:lstStyle/>
                    <a:p>
                      <a:pPr marL="0" marR="0" algn="ctr">
                        <a:lnSpc>
                          <a:spcPct val="150000"/>
                        </a:lnSpc>
                        <a:spcBef>
                          <a:spcPts val="0"/>
                        </a:spcBef>
                        <a:spcAft>
                          <a:spcPts val="0"/>
                        </a:spcAft>
                      </a:pPr>
                      <a:r>
                        <a:rPr lang="en-US" sz="3200" b="1" dirty="0" err="1">
                          <a:effectLst/>
                          <a:latin typeface="+mn-lt"/>
                          <a:cs typeface="Times New Roman" panose="02020603050405020304" pitchFamily="18" charset="0"/>
                        </a:rPr>
                        <a:t>Sản</a:t>
                      </a:r>
                      <a:r>
                        <a:rPr lang="en-US" sz="3200" b="1" dirty="0">
                          <a:effectLst/>
                          <a:latin typeface="+mn-lt"/>
                          <a:cs typeface="Times New Roman" panose="02020603050405020304" pitchFamily="18" charset="0"/>
                        </a:rPr>
                        <a:t> </a:t>
                      </a:r>
                      <a:r>
                        <a:rPr lang="en-US" sz="3200" b="1" dirty="0" err="1">
                          <a:effectLst/>
                          <a:latin typeface="+mn-lt"/>
                          <a:cs typeface="Times New Roman" panose="02020603050405020304" pitchFamily="18" charset="0"/>
                        </a:rPr>
                        <a:t>phẩm</a:t>
                      </a:r>
                      <a:endParaRPr lang="en-US" sz="3200" b="1" dirty="0">
                        <a:effectLst/>
                        <a:latin typeface="+mn-lt"/>
                        <a:ea typeface="Calibri" panose="020F0502020204030204" pitchFamily="34" charset="0"/>
                        <a:cs typeface="Times New Roman" panose="02020603050405020304" pitchFamily="18" charset="0"/>
                      </a:endParaRPr>
                    </a:p>
                  </a:txBody>
                  <a:tcPr marL="102878" marR="102878" marT="0" marB="0">
                    <a:solidFill>
                      <a:schemeClr val="bg1"/>
                    </a:solidFill>
                  </a:tcPr>
                </a:tc>
                <a:extLst>
                  <a:ext uri="{0D108BD9-81ED-4DB2-BD59-A6C34878D82A}">
                    <a16:rowId xmlns:a16="http://schemas.microsoft.com/office/drawing/2014/main" val="2473591314"/>
                  </a:ext>
                </a:extLst>
              </a:tr>
              <a:tr h="533400">
                <a:tc>
                  <a:txBody>
                    <a:bodyPr/>
                    <a:lstStyle/>
                    <a:p>
                      <a:pPr marL="0" marR="0">
                        <a:lnSpc>
                          <a:spcPct val="150000"/>
                        </a:lnSpc>
                        <a:spcBef>
                          <a:spcPts val="0"/>
                        </a:spcBef>
                        <a:spcAft>
                          <a:spcPts val="0"/>
                        </a:spcAft>
                      </a:pPr>
                      <a:r>
                        <a:rPr lang="en-US" sz="3200" b="1" dirty="0">
                          <a:effectLst/>
                          <a:latin typeface="+mn-lt"/>
                          <a:cs typeface="Times New Roman" panose="02020603050405020304" pitchFamily="18" charset="0"/>
                        </a:rPr>
                        <a:t> </a:t>
                      </a:r>
                      <a:r>
                        <a:rPr lang="en-US" sz="3200" b="1" kern="1200" dirty="0">
                          <a:solidFill>
                            <a:schemeClr val="tx1"/>
                          </a:solidFill>
                          <a:effectLst/>
                          <a:latin typeface="+mn-lt"/>
                          <a:ea typeface="+mn-ea"/>
                          <a:cs typeface="Times New Roman" panose="02020603050405020304" pitchFamily="18" charset="0"/>
                        </a:rPr>
                        <a:t>- </a:t>
                      </a:r>
                      <a:r>
                        <a:rPr lang="en-US" sz="3200" b="1" kern="1200" dirty="0" err="1">
                          <a:solidFill>
                            <a:schemeClr val="tx1"/>
                          </a:solidFill>
                          <a:effectLst/>
                          <a:latin typeface="+mn-lt"/>
                          <a:ea typeface="+mn-ea"/>
                          <a:cs typeface="Times New Roman" panose="02020603050405020304" pitchFamily="18" charset="0"/>
                        </a:rPr>
                        <a:t>Tổng</a:t>
                      </a:r>
                      <a:r>
                        <a:rPr lang="en-US" sz="3200" b="1" kern="1200" dirty="0">
                          <a:solidFill>
                            <a:schemeClr val="tx1"/>
                          </a:solidFill>
                          <a:effectLst/>
                          <a:latin typeface="+mn-lt"/>
                          <a:ea typeface="+mn-ea"/>
                          <a:cs typeface="Times New Roman" panose="02020603050405020304" pitchFamily="18" charset="0"/>
                        </a:rPr>
                        <a:t> </a:t>
                      </a:r>
                      <a:r>
                        <a:rPr lang="en-US" sz="3200" b="1" kern="1200" dirty="0" err="1">
                          <a:solidFill>
                            <a:schemeClr val="tx1"/>
                          </a:solidFill>
                          <a:effectLst/>
                          <a:latin typeface="+mn-lt"/>
                          <a:ea typeface="+mn-ea"/>
                          <a:cs typeface="Times New Roman" panose="02020603050405020304" pitchFamily="18" charset="0"/>
                        </a:rPr>
                        <a:t>hợp</a:t>
                      </a:r>
                      <a:r>
                        <a:rPr lang="en-US" sz="3200" b="1" kern="1200" dirty="0">
                          <a:solidFill>
                            <a:schemeClr val="tx1"/>
                          </a:solidFill>
                          <a:effectLst/>
                          <a:latin typeface="+mn-lt"/>
                          <a:ea typeface="+mn-ea"/>
                          <a:cs typeface="Times New Roman" panose="02020603050405020304" pitchFamily="18" charset="0"/>
                        </a:rPr>
                        <a:t> nucleic acid</a:t>
                      </a:r>
                      <a:endParaRPr lang="en-US" sz="3200" b="1" dirty="0">
                        <a:effectLst/>
                        <a:latin typeface="+mn-lt"/>
                        <a:ea typeface="Calibri" panose="020F0502020204030204" pitchFamily="34" charset="0"/>
                        <a:cs typeface="Times New Roman" panose="02020603050405020304" pitchFamily="18" charset="0"/>
                      </a:endParaRPr>
                    </a:p>
                  </a:txBody>
                  <a:tcPr marL="102878" marR="102878" marT="0" marB="0">
                    <a:solidFill>
                      <a:schemeClr val="bg1"/>
                    </a:solidFill>
                  </a:tcPr>
                </a:tc>
                <a:tc>
                  <a:txBody>
                    <a:bodyPr/>
                    <a:lstStyle/>
                    <a:p>
                      <a:pPr marL="0" marR="0">
                        <a:lnSpc>
                          <a:spcPct val="107000"/>
                        </a:lnSpc>
                        <a:spcBef>
                          <a:spcPts val="0"/>
                        </a:spcBef>
                        <a:spcAft>
                          <a:spcPts val="0"/>
                        </a:spcAft>
                      </a:pPr>
                      <a:r>
                        <a:rPr lang="en-US" sz="3200" dirty="0">
                          <a:ln>
                            <a:solidFill>
                              <a:schemeClr val="accent6">
                                <a:lumMod val="75000"/>
                              </a:schemeClr>
                            </a:solidFill>
                          </a:ln>
                          <a:solidFill>
                            <a:schemeClr val="accent6">
                              <a:lumMod val="75000"/>
                            </a:schemeClr>
                          </a:solidFill>
                          <a:effectLst/>
                          <a:latin typeface="+mn-lt"/>
                          <a:cs typeface="Times New Roman" panose="02020603050405020304" pitchFamily="18" charset="0"/>
                        </a:rPr>
                        <a:t>Nucleotide</a:t>
                      </a:r>
                      <a:endParaRPr lang="en-US" sz="3200" dirty="0">
                        <a:ln>
                          <a:solidFill>
                            <a:schemeClr val="accent6">
                              <a:lumMod val="75000"/>
                            </a:schemeClr>
                          </a:solidFill>
                        </a:ln>
                        <a:solidFill>
                          <a:schemeClr val="accent6">
                            <a:lumMod val="75000"/>
                          </a:schemeClr>
                        </a:solidFill>
                        <a:effectLst/>
                        <a:latin typeface="+mn-lt"/>
                        <a:ea typeface="Calibri" panose="020F0502020204030204" pitchFamily="34" charset="0"/>
                        <a:cs typeface="Times New Roman" panose="02020603050405020304" pitchFamily="18" charset="0"/>
                      </a:endParaRPr>
                    </a:p>
                  </a:txBody>
                  <a:tcPr marL="102881" marR="102881" marT="0" marB="0">
                    <a:solidFill>
                      <a:schemeClr val="bg1"/>
                    </a:solidFill>
                  </a:tcPr>
                </a:tc>
                <a:tc>
                  <a:txBody>
                    <a:bodyPr/>
                    <a:lstStyle/>
                    <a:p>
                      <a:pPr marL="0" marR="0">
                        <a:lnSpc>
                          <a:spcPct val="107000"/>
                        </a:lnSpc>
                        <a:spcBef>
                          <a:spcPts val="0"/>
                        </a:spcBef>
                        <a:spcAft>
                          <a:spcPts val="0"/>
                        </a:spcAft>
                      </a:pPr>
                      <a:r>
                        <a:rPr lang="en-US" sz="3200" dirty="0" err="1">
                          <a:ln>
                            <a:solidFill>
                              <a:schemeClr val="accent6">
                                <a:lumMod val="75000"/>
                              </a:schemeClr>
                            </a:solidFill>
                          </a:ln>
                          <a:solidFill>
                            <a:schemeClr val="accent6">
                              <a:lumMod val="75000"/>
                            </a:schemeClr>
                          </a:solidFill>
                          <a:effectLst/>
                          <a:latin typeface="+mn-lt"/>
                          <a:cs typeface="Times New Roman" panose="02020603050405020304" pitchFamily="18" charset="0"/>
                        </a:rPr>
                        <a:t>Hóa</a:t>
                      </a:r>
                      <a:r>
                        <a:rPr lang="en-US" sz="3200" dirty="0">
                          <a:ln>
                            <a:solidFill>
                              <a:schemeClr val="accent6">
                                <a:lumMod val="75000"/>
                              </a:schemeClr>
                            </a:solidFill>
                          </a:ln>
                          <a:solidFill>
                            <a:schemeClr val="accent6">
                              <a:lumMod val="75000"/>
                            </a:schemeClr>
                          </a:solidFill>
                          <a:effectLst/>
                          <a:latin typeface="+mn-lt"/>
                          <a:cs typeface="Times New Roman" panose="02020603050405020304" pitchFamily="18" charset="0"/>
                        </a:rPr>
                        <a:t> </a:t>
                      </a:r>
                      <a:r>
                        <a:rPr lang="en-US" sz="3200" dirty="0" err="1">
                          <a:ln>
                            <a:solidFill>
                              <a:schemeClr val="accent6">
                                <a:lumMod val="75000"/>
                              </a:schemeClr>
                            </a:solidFill>
                          </a:ln>
                          <a:solidFill>
                            <a:schemeClr val="accent6">
                              <a:lumMod val="75000"/>
                            </a:schemeClr>
                          </a:solidFill>
                          <a:effectLst/>
                          <a:latin typeface="+mn-lt"/>
                          <a:cs typeface="Times New Roman" panose="02020603050405020304" pitchFamily="18" charset="0"/>
                        </a:rPr>
                        <a:t>trị</a:t>
                      </a:r>
                      <a:r>
                        <a:rPr lang="en-US" sz="3200" dirty="0">
                          <a:ln>
                            <a:solidFill>
                              <a:schemeClr val="accent6">
                                <a:lumMod val="75000"/>
                              </a:schemeClr>
                            </a:solidFill>
                          </a:ln>
                          <a:solidFill>
                            <a:schemeClr val="accent6">
                              <a:lumMod val="75000"/>
                            </a:schemeClr>
                          </a:solidFill>
                          <a:effectLst/>
                          <a:latin typeface="+mn-lt"/>
                          <a:cs typeface="Times New Roman" panose="02020603050405020304" pitchFamily="18" charset="0"/>
                        </a:rPr>
                        <a:t>, hydrogen</a:t>
                      </a:r>
                      <a:endParaRPr lang="en-US" sz="3200" dirty="0">
                        <a:ln>
                          <a:solidFill>
                            <a:schemeClr val="accent6">
                              <a:lumMod val="75000"/>
                            </a:schemeClr>
                          </a:solidFill>
                        </a:ln>
                        <a:solidFill>
                          <a:schemeClr val="accent6">
                            <a:lumMod val="75000"/>
                          </a:schemeClr>
                        </a:solidFill>
                        <a:effectLst/>
                        <a:latin typeface="+mn-lt"/>
                        <a:ea typeface="Calibri" panose="020F0502020204030204" pitchFamily="34" charset="0"/>
                        <a:cs typeface="Times New Roman" panose="02020603050405020304" pitchFamily="18" charset="0"/>
                      </a:endParaRPr>
                    </a:p>
                  </a:txBody>
                  <a:tcPr marL="102881" marR="102881" marT="0" marB="0">
                    <a:solidFill>
                      <a:schemeClr val="bg1"/>
                    </a:solidFill>
                  </a:tcPr>
                </a:tc>
                <a:tc>
                  <a:txBody>
                    <a:bodyPr/>
                    <a:lstStyle/>
                    <a:p>
                      <a:pPr marL="0" marR="0">
                        <a:lnSpc>
                          <a:spcPct val="107000"/>
                        </a:lnSpc>
                        <a:spcBef>
                          <a:spcPts val="0"/>
                        </a:spcBef>
                        <a:spcAft>
                          <a:spcPts val="0"/>
                        </a:spcAft>
                      </a:pPr>
                      <a:r>
                        <a:rPr lang="en-US" sz="3200" dirty="0">
                          <a:ln>
                            <a:solidFill>
                              <a:schemeClr val="accent6">
                                <a:lumMod val="75000"/>
                              </a:schemeClr>
                            </a:solidFill>
                          </a:ln>
                          <a:solidFill>
                            <a:schemeClr val="accent6">
                              <a:lumMod val="75000"/>
                            </a:schemeClr>
                          </a:solidFill>
                          <a:effectLst/>
                          <a:latin typeface="+mn-lt"/>
                          <a:cs typeface="Times New Roman" panose="02020603050405020304" pitchFamily="18" charset="0"/>
                        </a:rPr>
                        <a:t>DNA, RNA</a:t>
                      </a:r>
                      <a:endParaRPr lang="en-US" sz="3200" dirty="0">
                        <a:ln>
                          <a:solidFill>
                            <a:schemeClr val="accent6">
                              <a:lumMod val="75000"/>
                            </a:schemeClr>
                          </a:solidFill>
                        </a:ln>
                        <a:solidFill>
                          <a:schemeClr val="accent6">
                            <a:lumMod val="75000"/>
                          </a:schemeClr>
                        </a:solidFill>
                        <a:effectLst/>
                        <a:latin typeface="+mn-lt"/>
                        <a:ea typeface="Calibri" panose="020F0502020204030204" pitchFamily="34" charset="0"/>
                        <a:cs typeface="Times New Roman" panose="02020603050405020304" pitchFamily="18" charset="0"/>
                      </a:endParaRPr>
                    </a:p>
                  </a:txBody>
                  <a:tcPr marL="102881" marR="102881" marT="0" marB="0">
                    <a:solidFill>
                      <a:schemeClr val="bg1"/>
                    </a:solidFill>
                  </a:tcPr>
                </a:tc>
                <a:extLst>
                  <a:ext uri="{0D108BD9-81ED-4DB2-BD59-A6C34878D82A}">
                    <a16:rowId xmlns:a16="http://schemas.microsoft.com/office/drawing/2014/main" val="959715290"/>
                  </a:ext>
                </a:extLst>
              </a:tr>
              <a:tr h="533400">
                <a:tc>
                  <a:txBody>
                    <a:bodyPr/>
                    <a:lstStyle/>
                    <a:p>
                      <a:pPr marL="0" marR="0">
                        <a:lnSpc>
                          <a:spcPct val="150000"/>
                        </a:lnSpc>
                        <a:spcBef>
                          <a:spcPts val="0"/>
                        </a:spcBef>
                        <a:spcAft>
                          <a:spcPts val="0"/>
                        </a:spcAft>
                      </a:pPr>
                      <a:r>
                        <a:rPr lang="en-US" sz="3200" b="1" dirty="0">
                          <a:effectLst/>
                          <a:latin typeface="+mn-lt"/>
                          <a:cs typeface="Times New Roman" panose="02020603050405020304" pitchFamily="18" charset="0"/>
                        </a:rPr>
                        <a:t> </a:t>
                      </a:r>
                      <a:r>
                        <a:rPr lang="en-US" sz="3200" b="1" kern="1200" dirty="0">
                          <a:solidFill>
                            <a:schemeClr val="tx1"/>
                          </a:solidFill>
                          <a:effectLst/>
                          <a:latin typeface="+mn-lt"/>
                          <a:ea typeface="+mn-ea"/>
                          <a:cs typeface="Times New Roman" panose="02020603050405020304" pitchFamily="18" charset="0"/>
                        </a:rPr>
                        <a:t>- </a:t>
                      </a:r>
                      <a:r>
                        <a:rPr lang="en-US" sz="3200" b="1" kern="1200" dirty="0" err="1">
                          <a:solidFill>
                            <a:schemeClr val="tx1"/>
                          </a:solidFill>
                          <a:effectLst/>
                          <a:latin typeface="+mn-lt"/>
                          <a:ea typeface="+mn-ea"/>
                          <a:cs typeface="Times New Roman" panose="02020603050405020304" pitchFamily="18" charset="0"/>
                        </a:rPr>
                        <a:t>Tổng</a:t>
                      </a:r>
                      <a:r>
                        <a:rPr lang="en-US" sz="3200" b="1" kern="1200" dirty="0">
                          <a:solidFill>
                            <a:schemeClr val="tx1"/>
                          </a:solidFill>
                          <a:effectLst/>
                          <a:latin typeface="+mn-lt"/>
                          <a:ea typeface="+mn-ea"/>
                          <a:cs typeface="Times New Roman" panose="02020603050405020304" pitchFamily="18" charset="0"/>
                        </a:rPr>
                        <a:t> </a:t>
                      </a:r>
                      <a:r>
                        <a:rPr lang="en-US" sz="3200" b="1" kern="1200" dirty="0" err="1">
                          <a:solidFill>
                            <a:schemeClr val="tx1"/>
                          </a:solidFill>
                          <a:effectLst/>
                          <a:latin typeface="+mn-lt"/>
                          <a:ea typeface="+mn-ea"/>
                          <a:cs typeface="Times New Roman" panose="02020603050405020304" pitchFamily="18" charset="0"/>
                        </a:rPr>
                        <a:t>hợp</a:t>
                      </a:r>
                      <a:r>
                        <a:rPr lang="en-US" sz="3200" b="1" kern="1200" dirty="0">
                          <a:solidFill>
                            <a:schemeClr val="tx1"/>
                          </a:solidFill>
                          <a:effectLst/>
                          <a:latin typeface="+mn-lt"/>
                          <a:ea typeface="+mn-ea"/>
                          <a:cs typeface="Times New Roman" panose="02020603050405020304" pitchFamily="18" charset="0"/>
                        </a:rPr>
                        <a:t> protein</a:t>
                      </a:r>
                      <a:endParaRPr lang="en-US" sz="3200" b="1" dirty="0">
                        <a:effectLst/>
                        <a:latin typeface="+mn-lt"/>
                        <a:ea typeface="Calibri" panose="020F0502020204030204" pitchFamily="34" charset="0"/>
                        <a:cs typeface="Times New Roman" panose="02020603050405020304" pitchFamily="18" charset="0"/>
                      </a:endParaRPr>
                    </a:p>
                  </a:txBody>
                  <a:tcPr marL="102878" marR="102878" marT="0" marB="0">
                    <a:solidFill>
                      <a:schemeClr val="bg1"/>
                    </a:solidFill>
                  </a:tcPr>
                </a:tc>
                <a:tc>
                  <a:txBody>
                    <a:bodyPr/>
                    <a:lstStyle/>
                    <a:p>
                      <a:pPr marL="0" marR="0">
                        <a:lnSpc>
                          <a:spcPct val="107000"/>
                        </a:lnSpc>
                        <a:spcBef>
                          <a:spcPts val="0"/>
                        </a:spcBef>
                        <a:spcAft>
                          <a:spcPts val="0"/>
                        </a:spcAft>
                      </a:pPr>
                      <a:r>
                        <a:rPr lang="en-US" sz="3200" dirty="0">
                          <a:ln>
                            <a:solidFill>
                              <a:schemeClr val="accent6">
                                <a:lumMod val="75000"/>
                              </a:schemeClr>
                            </a:solidFill>
                          </a:ln>
                          <a:solidFill>
                            <a:schemeClr val="accent6">
                              <a:lumMod val="75000"/>
                            </a:schemeClr>
                          </a:solidFill>
                          <a:effectLst/>
                          <a:latin typeface="+mn-lt"/>
                          <a:cs typeface="Times New Roman" panose="02020603050405020304" pitchFamily="18" charset="0"/>
                        </a:rPr>
                        <a:t>Amino acid</a:t>
                      </a:r>
                      <a:endParaRPr lang="en-US" sz="3200" dirty="0">
                        <a:ln>
                          <a:solidFill>
                            <a:schemeClr val="accent6">
                              <a:lumMod val="75000"/>
                            </a:schemeClr>
                          </a:solidFill>
                        </a:ln>
                        <a:solidFill>
                          <a:schemeClr val="accent6">
                            <a:lumMod val="75000"/>
                          </a:schemeClr>
                        </a:solidFill>
                        <a:effectLst/>
                        <a:latin typeface="+mn-lt"/>
                        <a:ea typeface="Calibri" panose="020F0502020204030204" pitchFamily="34" charset="0"/>
                        <a:cs typeface="Times New Roman" panose="02020603050405020304" pitchFamily="18" charset="0"/>
                      </a:endParaRPr>
                    </a:p>
                  </a:txBody>
                  <a:tcPr marL="102881" marR="102881" marT="0" marB="0">
                    <a:solidFill>
                      <a:schemeClr val="bg1"/>
                    </a:solidFill>
                  </a:tcPr>
                </a:tc>
                <a:tc>
                  <a:txBody>
                    <a:bodyPr/>
                    <a:lstStyle/>
                    <a:p>
                      <a:pPr marL="0" marR="0">
                        <a:lnSpc>
                          <a:spcPct val="107000"/>
                        </a:lnSpc>
                        <a:spcBef>
                          <a:spcPts val="0"/>
                        </a:spcBef>
                        <a:spcAft>
                          <a:spcPts val="0"/>
                        </a:spcAft>
                      </a:pPr>
                      <a:r>
                        <a:rPr lang="en-US" sz="3200" dirty="0">
                          <a:ln>
                            <a:solidFill>
                              <a:schemeClr val="accent6">
                                <a:lumMod val="75000"/>
                              </a:schemeClr>
                            </a:solidFill>
                          </a:ln>
                          <a:solidFill>
                            <a:schemeClr val="accent6">
                              <a:lumMod val="75000"/>
                            </a:schemeClr>
                          </a:solidFill>
                          <a:effectLst/>
                          <a:latin typeface="+mn-lt"/>
                          <a:cs typeface="Times New Roman" panose="02020603050405020304" pitchFamily="18" charset="0"/>
                        </a:rPr>
                        <a:t>Peptide</a:t>
                      </a:r>
                      <a:endParaRPr lang="en-US" sz="3200" dirty="0">
                        <a:ln>
                          <a:solidFill>
                            <a:schemeClr val="accent6">
                              <a:lumMod val="75000"/>
                            </a:schemeClr>
                          </a:solidFill>
                        </a:ln>
                        <a:solidFill>
                          <a:schemeClr val="accent6">
                            <a:lumMod val="75000"/>
                          </a:schemeClr>
                        </a:solidFill>
                        <a:effectLst/>
                        <a:latin typeface="+mn-lt"/>
                        <a:ea typeface="Calibri" panose="020F0502020204030204" pitchFamily="34" charset="0"/>
                        <a:cs typeface="Times New Roman" panose="02020603050405020304" pitchFamily="18" charset="0"/>
                      </a:endParaRPr>
                    </a:p>
                  </a:txBody>
                  <a:tcPr marL="102881" marR="102881" marT="0" marB="0">
                    <a:solidFill>
                      <a:schemeClr val="bg1"/>
                    </a:solidFill>
                  </a:tcPr>
                </a:tc>
                <a:tc>
                  <a:txBody>
                    <a:bodyPr/>
                    <a:lstStyle/>
                    <a:p>
                      <a:pPr marL="0" marR="0">
                        <a:lnSpc>
                          <a:spcPct val="107000"/>
                        </a:lnSpc>
                        <a:spcBef>
                          <a:spcPts val="0"/>
                        </a:spcBef>
                        <a:spcAft>
                          <a:spcPts val="0"/>
                        </a:spcAft>
                      </a:pPr>
                      <a:r>
                        <a:rPr lang="en-US" sz="3200" dirty="0">
                          <a:ln>
                            <a:solidFill>
                              <a:schemeClr val="accent6">
                                <a:lumMod val="75000"/>
                              </a:schemeClr>
                            </a:solidFill>
                          </a:ln>
                          <a:solidFill>
                            <a:schemeClr val="accent6">
                              <a:lumMod val="75000"/>
                            </a:schemeClr>
                          </a:solidFill>
                          <a:effectLst/>
                          <a:latin typeface="+mn-lt"/>
                          <a:cs typeface="Times New Roman" panose="02020603050405020304" pitchFamily="18" charset="0"/>
                        </a:rPr>
                        <a:t>Protein</a:t>
                      </a:r>
                      <a:endParaRPr lang="en-US" sz="3200" dirty="0">
                        <a:ln>
                          <a:solidFill>
                            <a:schemeClr val="accent6">
                              <a:lumMod val="75000"/>
                            </a:schemeClr>
                          </a:solidFill>
                        </a:ln>
                        <a:solidFill>
                          <a:schemeClr val="accent6">
                            <a:lumMod val="75000"/>
                          </a:schemeClr>
                        </a:solidFill>
                        <a:effectLst/>
                        <a:latin typeface="+mn-lt"/>
                        <a:ea typeface="Calibri" panose="020F0502020204030204" pitchFamily="34" charset="0"/>
                        <a:cs typeface="Times New Roman" panose="02020603050405020304" pitchFamily="18" charset="0"/>
                      </a:endParaRPr>
                    </a:p>
                  </a:txBody>
                  <a:tcPr marL="102881" marR="102881" marT="0" marB="0">
                    <a:solidFill>
                      <a:schemeClr val="bg1"/>
                    </a:solidFill>
                  </a:tcPr>
                </a:tc>
                <a:extLst>
                  <a:ext uri="{0D108BD9-81ED-4DB2-BD59-A6C34878D82A}">
                    <a16:rowId xmlns:a16="http://schemas.microsoft.com/office/drawing/2014/main" val="1036097851"/>
                  </a:ext>
                </a:extLst>
              </a:tr>
              <a:tr h="533400">
                <a:tc>
                  <a:txBody>
                    <a:bodyPr/>
                    <a:lstStyle/>
                    <a:p>
                      <a:pPr marL="0" marR="0">
                        <a:lnSpc>
                          <a:spcPct val="150000"/>
                        </a:lnSpc>
                        <a:spcBef>
                          <a:spcPts val="0"/>
                        </a:spcBef>
                        <a:spcAft>
                          <a:spcPts val="0"/>
                        </a:spcAft>
                      </a:pPr>
                      <a:r>
                        <a:rPr lang="en-US" sz="3200" b="1" dirty="0">
                          <a:effectLst/>
                          <a:latin typeface="+mn-lt"/>
                          <a:cs typeface="Times New Roman" panose="02020603050405020304" pitchFamily="18" charset="0"/>
                        </a:rPr>
                        <a:t> </a:t>
                      </a:r>
                      <a:r>
                        <a:rPr lang="en-US" sz="3200" b="1" kern="1200" dirty="0">
                          <a:solidFill>
                            <a:schemeClr val="tx1"/>
                          </a:solidFill>
                          <a:effectLst/>
                          <a:latin typeface="+mn-lt"/>
                          <a:ea typeface="+mn-ea"/>
                          <a:cs typeface="Times New Roman" panose="02020603050405020304" pitchFamily="18" charset="0"/>
                        </a:rPr>
                        <a:t>- </a:t>
                      </a:r>
                      <a:r>
                        <a:rPr lang="en-US" sz="3200" b="1" kern="1200" dirty="0" err="1">
                          <a:solidFill>
                            <a:schemeClr val="tx1"/>
                          </a:solidFill>
                          <a:effectLst/>
                          <a:latin typeface="+mn-lt"/>
                          <a:ea typeface="+mn-ea"/>
                          <a:cs typeface="Times New Roman" panose="02020603050405020304" pitchFamily="18" charset="0"/>
                        </a:rPr>
                        <a:t>Tổng</a:t>
                      </a:r>
                      <a:r>
                        <a:rPr lang="en-US" sz="3200" b="1" kern="1200" dirty="0">
                          <a:solidFill>
                            <a:schemeClr val="tx1"/>
                          </a:solidFill>
                          <a:effectLst/>
                          <a:latin typeface="+mn-lt"/>
                          <a:ea typeface="+mn-ea"/>
                          <a:cs typeface="Times New Roman" panose="02020603050405020304" pitchFamily="18" charset="0"/>
                        </a:rPr>
                        <a:t> </a:t>
                      </a:r>
                      <a:r>
                        <a:rPr lang="en-US" sz="3200" b="1" kern="1200" dirty="0" err="1">
                          <a:solidFill>
                            <a:schemeClr val="tx1"/>
                          </a:solidFill>
                          <a:effectLst/>
                          <a:latin typeface="+mn-lt"/>
                          <a:ea typeface="+mn-ea"/>
                          <a:cs typeface="Times New Roman" panose="02020603050405020304" pitchFamily="18" charset="0"/>
                        </a:rPr>
                        <a:t>hợp</a:t>
                      </a:r>
                      <a:r>
                        <a:rPr lang="en-US" sz="3200" b="1" kern="1200" dirty="0">
                          <a:solidFill>
                            <a:schemeClr val="tx1"/>
                          </a:solidFill>
                          <a:effectLst/>
                          <a:latin typeface="+mn-lt"/>
                          <a:ea typeface="+mn-ea"/>
                          <a:cs typeface="Times New Roman" panose="02020603050405020304" pitchFamily="18" charset="0"/>
                        </a:rPr>
                        <a:t> cellulose</a:t>
                      </a:r>
                      <a:endParaRPr lang="en-US" sz="3200" b="1" dirty="0">
                        <a:effectLst/>
                        <a:latin typeface="+mn-lt"/>
                        <a:ea typeface="Calibri" panose="020F0502020204030204" pitchFamily="34" charset="0"/>
                        <a:cs typeface="Times New Roman" panose="02020603050405020304" pitchFamily="18" charset="0"/>
                      </a:endParaRPr>
                    </a:p>
                  </a:txBody>
                  <a:tcPr marL="102878" marR="102878" marT="0" marB="0">
                    <a:solidFill>
                      <a:schemeClr val="bg1"/>
                    </a:solidFill>
                  </a:tcPr>
                </a:tc>
                <a:tc>
                  <a:txBody>
                    <a:bodyPr/>
                    <a:lstStyle/>
                    <a:p>
                      <a:pPr marL="0" marR="0">
                        <a:lnSpc>
                          <a:spcPct val="107000"/>
                        </a:lnSpc>
                        <a:spcBef>
                          <a:spcPts val="0"/>
                        </a:spcBef>
                        <a:spcAft>
                          <a:spcPts val="0"/>
                        </a:spcAft>
                      </a:pPr>
                      <a:r>
                        <a:rPr lang="en-US" sz="3200" dirty="0">
                          <a:ln>
                            <a:solidFill>
                              <a:schemeClr val="accent6">
                                <a:lumMod val="75000"/>
                              </a:schemeClr>
                            </a:solidFill>
                          </a:ln>
                          <a:solidFill>
                            <a:schemeClr val="accent6">
                              <a:lumMod val="75000"/>
                            </a:schemeClr>
                          </a:solidFill>
                          <a:effectLst/>
                          <a:latin typeface="+mn-lt"/>
                          <a:cs typeface="Times New Roman" panose="02020603050405020304" pitchFamily="18" charset="0"/>
                        </a:rPr>
                        <a:t>Glucose</a:t>
                      </a:r>
                      <a:endParaRPr lang="en-US" sz="3200" dirty="0">
                        <a:ln>
                          <a:solidFill>
                            <a:schemeClr val="accent6">
                              <a:lumMod val="75000"/>
                            </a:schemeClr>
                          </a:solidFill>
                        </a:ln>
                        <a:solidFill>
                          <a:schemeClr val="accent6">
                            <a:lumMod val="75000"/>
                          </a:schemeClr>
                        </a:solidFill>
                        <a:effectLst/>
                        <a:latin typeface="+mn-lt"/>
                        <a:ea typeface="Calibri" panose="020F0502020204030204" pitchFamily="34" charset="0"/>
                        <a:cs typeface="Times New Roman" panose="02020603050405020304" pitchFamily="18" charset="0"/>
                      </a:endParaRPr>
                    </a:p>
                  </a:txBody>
                  <a:tcPr marL="102881" marR="102881" marT="0" marB="0">
                    <a:solidFill>
                      <a:schemeClr val="bg1"/>
                    </a:solidFill>
                  </a:tcPr>
                </a:tc>
                <a:tc>
                  <a:txBody>
                    <a:bodyPr/>
                    <a:lstStyle/>
                    <a:p>
                      <a:pPr marL="0" marR="0">
                        <a:lnSpc>
                          <a:spcPct val="107000"/>
                        </a:lnSpc>
                        <a:spcBef>
                          <a:spcPts val="0"/>
                        </a:spcBef>
                        <a:spcAft>
                          <a:spcPts val="0"/>
                        </a:spcAft>
                      </a:pPr>
                      <a:r>
                        <a:rPr lang="en-US" sz="3200">
                          <a:ln>
                            <a:solidFill>
                              <a:schemeClr val="accent6">
                                <a:lumMod val="75000"/>
                              </a:schemeClr>
                            </a:solidFill>
                          </a:ln>
                          <a:solidFill>
                            <a:schemeClr val="accent6">
                              <a:lumMod val="75000"/>
                            </a:schemeClr>
                          </a:solidFill>
                          <a:effectLst/>
                          <a:latin typeface="+mn-lt"/>
                          <a:cs typeface="Times New Roman" panose="02020603050405020304" pitchFamily="18" charset="0"/>
                        </a:rPr>
                        <a:t>Glycosidic</a:t>
                      </a:r>
                      <a:endParaRPr lang="en-US" sz="3200">
                        <a:ln>
                          <a:solidFill>
                            <a:schemeClr val="accent6">
                              <a:lumMod val="75000"/>
                            </a:schemeClr>
                          </a:solidFill>
                        </a:ln>
                        <a:solidFill>
                          <a:schemeClr val="accent6">
                            <a:lumMod val="75000"/>
                          </a:schemeClr>
                        </a:solidFill>
                        <a:effectLst/>
                        <a:latin typeface="+mn-lt"/>
                        <a:ea typeface="Calibri" panose="020F0502020204030204" pitchFamily="34" charset="0"/>
                        <a:cs typeface="Times New Roman" panose="02020603050405020304" pitchFamily="18" charset="0"/>
                      </a:endParaRPr>
                    </a:p>
                  </a:txBody>
                  <a:tcPr marL="102881" marR="102881" marT="0" marB="0">
                    <a:solidFill>
                      <a:schemeClr val="bg1"/>
                    </a:solidFill>
                  </a:tcPr>
                </a:tc>
                <a:tc>
                  <a:txBody>
                    <a:bodyPr/>
                    <a:lstStyle/>
                    <a:p>
                      <a:pPr marL="0" marR="0">
                        <a:lnSpc>
                          <a:spcPct val="107000"/>
                        </a:lnSpc>
                        <a:spcBef>
                          <a:spcPts val="0"/>
                        </a:spcBef>
                        <a:spcAft>
                          <a:spcPts val="0"/>
                        </a:spcAft>
                      </a:pPr>
                      <a:r>
                        <a:rPr lang="en-US" sz="3200" dirty="0">
                          <a:ln>
                            <a:solidFill>
                              <a:schemeClr val="accent6">
                                <a:lumMod val="75000"/>
                              </a:schemeClr>
                            </a:solidFill>
                          </a:ln>
                          <a:solidFill>
                            <a:schemeClr val="accent6">
                              <a:lumMod val="75000"/>
                            </a:schemeClr>
                          </a:solidFill>
                          <a:effectLst/>
                          <a:latin typeface="+mn-lt"/>
                          <a:cs typeface="Times New Roman" panose="02020603050405020304" pitchFamily="18" charset="0"/>
                        </a:rPr>
                        <a:t>Cellulose</a:t>
                      </a:r>
                      <a:endParaRPr lang="en-US" sz="3200" dirty="0">
                        <a:ln>
                          <a:solidFill>
                            <a:schemeClr val="accent6">
                              <a:lumMod val="75000"/>
                            </a:schemeClr>
                          </a:solidFill>
                        </a:ln>
                        <a:solidFill>
                          <a:schemeClr val="accent6">
                            <a:lumMod val="75000"/>
                          </a:schemeClr>
                        </a:solidFill>
                        <a:effectLst/>
                        <a:latin typeface="+mn-lt"/>
                        <a:ea typeface="Calibri" panose="020F0502020204030204" pitchFamily="34" charset="0"/>
                        <a:cs typeface="Times New Roman" panose="02020603050405020304" pitchFamily="18" charset="0"/>
                      </a:endParaRPr>
                    </a:p>
                  </a:txBody>
                  <a:tcPr marL="102881" marR="102881" marT="0" marB="0">
                    <a:solidFill>
                      <a:schemeClr val="bg1"/>
                    </a:solidFill>
                  </a:tcPr>
                </a:tc>
                <a:extLst>
                  <a:ext uri="{0D108BD9-81ED-4DB2-BD59-A6C34878D82A}">
                    <a16:rowId xmlns:a16="http://schemas.microsoft.com/office/drawing/2014/main" val="4013587500"/>
                  </a:ext>
                </a:extLst>
              </a:tr>
            </a:tbl>
          </a:graphicData>
        </a:graphic>
      </p:graphicFrame>
      <p:sp>
        <p:nvSpPr>
          <p:cNvPr id="52" name="Rectangle 51">
            <a:extLst>
              <a:ext uri="{FF2B5EF4-FFF2-40B4-BE49-F238E27FC236}">
                <a16:creationId xmlns:a16="http://schemas.microsoft.com/office/drawing/2014/main" id="{E37ACB2D-09DD-448D-A503-568A34C71567}"/>
              </a:ext>
            </a:extLst>
          </p:cNvPr>
          <p:cNvSpPr>
            <a:spLocks noChangeArrowheads="1"/>
          </p:cNvSpPr>
          <p:nvPr/>
        </p:nvSpPr>
        <p:spPr bwMode="auto">
          <a:xfrm>
            <a:off x="958831" y="6953195"/>
            <a:ext cx="16251675" cy="75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a:lnSpc>
                <a:spcPct val="107000"/>
              </a:lnSpc>
              <a:spcBef>
                <a:spcPct val="0"/>
              </a:spcBef>
              <a:buFontTx/>
              <a:buNone/>
            </a:pPr>
            <a:r>
              <a:rPr lang="en-US" altLang="en-US" sz="4000" b="1" dirty="0" err="1">
                <a:ln>
                  <a:solidFill>
                    <a:schemeClr val="bg1"/>
                  </a:solidFill>
                </a:ln>
                <a:solidFill>
                  <a:schemeClr val="bg1"/>
                </a:solidFill>
                <a:latin typeface="+mn-lt"/>
                <a:ea typeface="Calibri" panose="020F0502020204030204" pitchFamily="34" charset="0"/>
                <a:cs typeface="Times New Roman" panose="02020603050405020304" pitchFamily="18" charset="0"/>
              </a:rPr>
              <a:t>Câu</a:t>
            </a:r>
            <a:r>
              <a:rPr lang="en-US" altLang="en-US" sz="4000" b="1" dirty="0">
                <a:ln>
                  <a:solidFill>
                    <a:schemeClr val="bg1"/>
                  </a:solidFill>
                </a:ln>
                <a:solidFill>
                  <a:schemeClr val="bg1"/>
                </a:solidFill>
                <a:latin typeface="+mn-lt"/>
                <a:ea typeface="Calibri" panose="020F0502020204030204" pitchFamily="34" charset="0"/>
                <a:cs typeface="Times New Roman" panose="02020603050405020304" pitchFamily="18" charset="0"/>
              </a:rPr>
              <a:t> 2:</a:t>
            </a:r>
            <a:endParaRPr lang="en-US" altLang="en-US" sz="4000" dirty="0">
              <a:ln>
                <a:solidFill>
                  <a:schemeClr val="bg1"/>
                </a:solidFill>
              </a:ln>
              <a:solidFill>
                <a:schemeClr val="bg1"/>
              </a:solidFill>
              <a:latin typeface="+mn-lt"/>
              <a:ea typeface="Calibri" panose="020F0502020204030204" pitchFamily="34" charset="0"/>
              <a:cs typeface="Times New Roman" panose="02020603050405020304" pitchFamily="18" charset="0"/>
            </a:endParaRPr>
          </a:p>
        </p:txBody>
      </p:sp>
      <p:sp>
        <p:nvSpPr>
          <p:cNvPr id="2" name="Rectangle 1"/>
          <p:cNvSpPr/>
          <p:nvPr/>
        </p:nvSpPr>
        <p:spPr>
          <a:xfrm>
            <a:off x="855068" y="7691017"/>
            <a:ext cx="16459200" cy="2463495"/>
          </a:xfrm>
          <a:prstGeom prst="rect">
            <a:avLst/>
          </a:prstGeom>
        </p:spPr>
        <p:txBody>
          <a:bodyPr wrap="square">
            <a:spAutoFit/>
          </a:bodyPr>
          <a:lstStyle/>
          <a:p>
            <a:pPr lvl="0">
              <a:lnSpc>
                <a:spcPct val="107000"/>
              </a:lnSpc>
              <a:spcBef>
                <a:spcPct val="0"/>
              </a:spcBef>
            </a:pPr>
            <a:r>
              <a:rPr lang="en-US" altLang="en-US" sz="3600" dirty="0">
                <a:ln>
                  <a:solidFill>
                    <a:schemeClr val="bg1"/>
                  </a:solidFill>
                </a:ln>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vi-VN" altLang="en-US" sz="3600" dirty="0">
                <a:ln>
                  <a:solidFill>
                    <a:schemeClr val="bg1"/>
                  </a:solidFill>
                </a:ln>
                <a:solidFill>
                  <a:schemeClr val="bg1"/>
                </a:solidFill>
                <a:latin typeface="Calibri" panose="020F0502020204030204" pitchFamily="34" charset="0"/>
                <a:ea typeface="Calibri" panose="020F0502020204030204" pitchFamily="34" charset="0"/>
                <a:cs typeface="Calibri" panose="020F0502020204030204" pitchFamily="34" charset="0"/>
              </a:rPr>
              <a:t>Trong quá trình tổng hợp</a:t>
            </a:r>
            <a:r>
              <a:rPr lang="en-US" altLang="en-US" sz="3600" dirty="0">
                <a:ln>
                  <a:solidFill>
                    <a:schemeClr val="bg1"/>
                  </a:solidFill>
                </a:ln>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altLang="en-US" sz="3600" dirty="0">
                <a:ln>
                  <a:solidFill>
                    <a:schemeClr val="bg1"/>
                  </a:solidFill>
                </a:ln>
                <a:solidFill>
                  <a:schemeClr val="bg1"/>
                </a:solidFill>
                <a:latin typeface="Calibri" panose="020F0502020204030204" pitchFamily="34" charset="0"/>
                <a:ea typeface="Calibri" panose="020F0502020204030204" pitchFamily="34" charset="0"/>
                <a:cs typeface="Calibri" panose="020F0502020204030204" pitchFamily="34" charset="0"/>
                <a:sym typeface="Symbol" panose="05050102010706020507" pitchFamily="18" charset="2"/>
              </a:rPr>
              <a:t> </a:t>
            </a:r>
            <a:r>
              <a:rPr lang="en-US" altLang="en-US" sz="3600" dirty="0" err="1">
                <a:ln>
                  <a:solidFill>
                    <a:schemeClr val="accent6">
                      <a:lumMod val="75000"/>
                    </a:schemeClr>
                  </a:solidFill>
                </a:ln>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sym typeface="Symbol" panose="05050102010706020507" pitchFamily="18" charset="2"/>
              </a:rPr>
              <a:t>hình</a:t>
            </a:r>
            <a:r>
              <a:rPr lang="en-US" altLang="en-US" sz="3600" dirty="0">
                <a:ln>
                  <a:solidFill>
                    <a:schemeClr val="accent6">
                      <a:lumMod val="75000"/>
                    </a:schemeClr>
                  </a:solidFill>
                </a:ln>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sym typeface="Symbol" panose="05050102010706020507" pitchFamily="18" charset="2"/>
              </a:rPr>
              <a:t> </a:t>
            </a:r>
            <a:r>
              <a:rPr lang="en-US" altLang="en-US" sz="3600" dirty="0" err="1">
                <a:ln>
                  <a:solidFill>
                    <a:schemeClr val="accent6">
                      <a:lumMod val="75000"/>
                    </a:schemeClr>
                  </a:solidFill>
                </a:ln>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sym typeface="Symbol" panose="05050102010706020507" pitchFamily="18" charset="2"/>
              </a:rPr>
              <a:t>thành</a:t>
            </a:r>
            <a:r>
              <a:rPr lang="vi-VN" altLang="en-US" sz="3600" dirty="0">
                <a:ln>
                  <a:solidFill>
                    <a:schemeClr val="accent6">
                      <a:lumMod val="75000"/>
                    </a:schemeClr>
                  </a:solidFill>
                </a:ln>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 liên kết hoá học </a:t>
            </a:r>
            <a:r>
              <a:rPr lang="vi-VN" altLang="en-US" sz="3600" dirty="0">
                <a:ln>
                  <a:solidFill>
                    <a:schemeClr val="bg1"/>
                  </a:solidFill>
                </a:ln>
                <a:solidFill>
                  <a:schemeClr val="bg1"/>
                </a:solidFill>
                <a:latin typeface="Calibri" panose="020F0502020204030204" pitchFamily="34" charset="0"/>
                <a:ea typeface="Calibri" panose="020F0502020204030204" pitchFamily="34" charset="0"/>
                <a:cs typeface="Calibri" panose="020F0502020204030204" pitchFamily="34" charset="0"/>
              </a:rPr>
              <a:t>giữa các chất phản ứng</a:t>
            </a:r>
            <a:r>
              <a:rPr lang="en-US" altLang="en-US" sz="3600" dirty="0">
                <a:ln>
                  <a:solidFill>
                    <a:schemeClr val="bg1"/>
                  </a:solidFill>
                </a:ln>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vi-VN" altLang="en-US" sz="3600" dirty="0">
                <a:ln>
                  <a:solidFill>
                    <a:schemeClr val="bg1"/>
                  </a:solidFill>
                </a:ln>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vi-VN" altLang="en-US" sz="3600" dirty="0">
                <a:ln>
                  <a:solidFill>
                    <a:schemeClr val="bg1"/>
                  </a:solidFill>
                </a:ln>
                <a:solidFill>
                  <a:schemeClr val="bg1"/>
                </a:solidFill>
                <a:latin typeface="Calibri" panose="020F0502020204030204" pitchFamily="34" charset="0"/>
                <a:ea typeface="Calibri" panose="020F0502020204030204" pitchFamily="34" charset="0"/>
                <a:cs typeface="Calibri" panose="020F0502020204030204" pitchFamily="34" charset="0"/>
                <a:sym typeface="Symbol" panose="05050102010706020507" pitchFamily="18" charset="2"/>
              </a:rPr>
              <a:t></a:t>
            </a:r>
            <a:r>
              <a:rPr lang="en-US" altLang="en-US" sz="3600" dirty="0">
                <a:ln>
                  <a:solidFill>
                    <a:schemeClr val="bg1"/>
                  </a:solidFill>
                </a:ln>
                <a:solidFill>
                  <a:schemeClr val="bg1"/>
                </a:solidFill>
                <a:latin typeface="Calibri" panose="020F0502020204030204" pitchFamily="34" charset="0"/>
                <a:ea typeface="Calibri" panose="020F0502020204030204" pitchFamily="34" charset="0"/>
                <a:cs typeface="Calibri" panose="020F0502020204030204" pitchFamily="34" charset="0"/>
                <a:sym typeface="Symbol" panose="05050102010706020507" pitchFamily="18" charset="2"/>
              </a:rPr>
              <a:t> </a:t>
            </a:r>
            <a:r>
              <a:rPr lang="vi-VN" altLang="en-US" sz="3600" dirty="0">
                <a:ln>
                  <a:solidFill>
                    <a:schemeClr val="bg1"/>
                  </a:solidFill>
                </a:ln>
                <a:solidFill>
                  <a:schemeClr val="bg1"/>
                </a:solidFill>
                <a:latin typeface="Calibri" panose="020F0502020204030204" pitchFamily="34" charset="0"/>
                <a:ea typeface="Calibri" panose="020F0502020204030204" pitchFamily="34" charset="0"/>
                <a:cs typeface="Calibri" panose="020F0502020204030204" pitchFamily="34" charset="0"/>
              </a:rPr>
              <a:t>sản phẩm. </a:t>
            </a:r>
            <a:endParaRPr lang="en-US" altLang="en-US" sz="3600" dirty="0">
              <a:ln>
                <a:solidFill>
                  <a:schemeClr val="bg1"/>
                </a:solidFill>
              </a:ln>
              <a:solidFill>
                <a:schemeClr val="bg1"/>
              </a:solidFill>
              <a:latin typeface="Calibri" panose="020F0502020204030204" pitchFamily="34" charset="0"/>
              <a:ea typeface="Calibri" panose="020F0502020204030204" pitchFamily="34" charset="0"/>
              <a:cs typeface="Calibri" panose="020F0502020204030204" pitchFamily="34" charset="0"/>
            </a:endParaRPr>
          </a:p>
          <a:p>
            <a:pPr lvl="0">
              <a:lnSpc>
                <a:spcPct val="107000"/>
              </a:lnSpc>
              <a:spcBef>
                <a:spcPct val="0"/>
              </a:spcBef>
            </a:pPr>
            <a:r>
              <a:rPr lang="vi-VN" altLang="en-US" sz="3600" dirty="0">
                <a:ln>
                  <a:solidFill>
                    <a:schemeClr val="bg1"/>
                  </a:solidFill>
                </a:ln>
                <a:solidFill>
                  <a:schemeClr val="bg1"/>
                </a:solidFill>
                <a:latin typeface="Calibri" panose="020F0502020204030204" pitchFamily="34" charset="0"/>
                <a:ea typeface="Calibri" panose="020F0502020204030204" pitchFamily="34" charset="0"/>
                <a:cs typeface="Calibri" panose="020F0502020204030204" pitchFamily="34" charset="0"/>
                <a:sym typeface="Symbol" panose="05050102010706020507" pitchFamily="18" charset="2"/>
              </a:rPr>
              <a:t></a:t>
            </a:r>
            <a:r>
              <a:rPr lang="en-US" altLang="en-US" sz="3600" dirty="0">
                <a:ln>
                  <a:solidFill>
                    <a:schemeClr val="bg1"/>
                  </a:solidFill>
                </a:ln>
                <a:solidFill>
                  <a:schemeClr val="bg1"/>
                </a:solidFill>
                <a:latin typeface="Calibri" panose="020F0502020204030204" pitchFamily="34" charset="0"/>
                <a:ea typeface="Calibri" panose="020F0502020204030204" pitchFamily="34" charset="0"/>
                <a:cs typeface="Calibri" panose="020F0502020204030204" pitchFamily="34" charset="0"/>
                <a:sym typeface="Symbol" panose="05050102010706020507" pitchFamily="18" charset="2"/>
              </a:rPr>
              <a:t> </a:t>
            </a:r>
            <a:r>
              <a:rPr lang="vi-VN" altLang="en-US" sz="3600" b="1" dirty="0">
                <a:ln>
                  <a:solidFill>
                    <a:schemeClr val="accent6">
                      <a:lumMod val="75000"/>
                    </a:schemeClr>
                  </a:solidFill>
                </a:ln>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năng lượng trong liên kết h</a:t>
            </a:r>
            <a:r>
              <a:rPr lang="en-US" altLang="en-US" sz="3600" b="1" dirty="0">
                <a:ln>
                  <a:solidFill>
                    <a:schemeClr val="accent6">
                      <a:lumMod val="75000"/>
                    </a:schemeClr>
                  </a:solidFill>
                </a:ln>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ó</a:t>
            </a:r>
            <a:r>
              <a:rPr lang="vi-VN" altLang="en-US" sz="3600" b="1" dirty="0">
                <a:ln>
                  <a:solidFill>
                    <a:schemeClr val="accent6">
                      <a:lumMod val="75000"/>
                    </a:schemeClr>
                  </a:solidFill>
                </a:ln>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a học của các chất phản ứng </a:t>
            </a:r>
            <a:r>
              <a:rPr lang="vi-VN" altLang="en-US" sz="3600" dirty="0">
                <a:ln>
                  <a:solidFill>
                    <a:schemeClr val="bg1"/>
                  </a:solidFill>
                </a:ln>
                <a:solidFill>
                  <a:schemeClr val="bg1"/>
                </a:solidFill>
                <a:latin typeface="Calibri" panose="020F0502020204030204" pitchFamily="34" charset="0"/>
                <a:ea typeface="Calibri" panose="020F0502020204030204" pitchFamily="34" charset="0"/>
                <a:cs typeface="Calibri" panose="020F0502020204030204" pitchFamily="34" charset="0"/>
              </a:rPr>
              <a:t>được </a:t>
            </a:r>
            <a:r>
              <a:rPr lang="vi-VN" altLang="en-US" sz="3600" b="1" dirty="0">
                <a:ln>
                  <a:solidFill>
                    <a:schemeClr val="accent6">
                      <a:lumMod val="75000"/>
                    </a:schemeClr>
                  </a:solidFill>
                </a:ln>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tích luỹ </a:t>
            </a:r>
            <a:r>
              <a:rPr lang="vi-VN" altLang="en-US" sz="3600" dirty="0">
                <a:ln>
                  <a:solidFill>
                    <a:schemeClr val="bg1"/>
                  </a:solidFill>
                </a:ln>
                <a:solidFill>
                  <a:schemeClr val="bg1"/>
                </a:solidFill>
                <a:latin typeface="Calibri" panose="020F0502020204030204" pitchFamily="34" charset="0"/>
                <a:ea typeface="Calibri" panose="020F0502020204030204" pitchFamily="34" charset="0"/>
                <a:cs typeface="Calibri" panose="020F0502020204030204" pitchFamily="34" charset="0"/>
              </a:rPr>
              <a:t>trong </a:t>
            </a:r>
            <a:r>
              <a:rPr lang="vi-VN" altLang="en-US" sz="3600" b="1" dirty="0">
                <a:ln>
                  <a:solidFill>
                    <a:schemeClr val="accent6">
                      <a:lumMod val="75000"/>
                    </a:schemeClr>
                  </a:solidFill>
                </a:ln>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liên kết hoá học của sản phẩm</a:t>
            </a:r>
            <a:r>
              <a:rPr lang="vi-VN" altLang="en-US" sz="3600" dirty="0">
                <a:ln>
                  <a:solidFill>
                    <a:schemeClr val="accent6">
                      <a:lumMod val="75000"/>
                    </a:schemeClr>
                  </a:solidFill>
                </a:ln>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a:t>
            </a:r>
            <a:endParaRPr lang="en-US" altLang="en-US" sz="3600" dirty="0">
              <a:ln>
                <a:solidFill>
                  <a:schemeClr val="accent6">
                    <a:lumMod val="75000"/>
                  </a:schemeClr>
                </a:solidFill>
              </a:ln>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52857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barn(inVertical)">
                                      <p:cBhvr>
                                        <p:cTn id="7" dur="500"/>
                                        <p:tgtEl>
                                          <p:spTgt spid="5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2"/>
                                        </p:tgtEl>
                                        <p:attrNameLst>
                                          <p:attrName>style.visibility</p:attrName>
                                        </p:attrNameLst>
                                      </p:cBhvr>
                                      <p:to>
                                        <p:strVal val="visible"/>
                                      </p:to>
                                    </p:set>
                                    <p:animEffect transition="in" filter="barn(inVertical)">
                                      <p:cBhvr>
                                        <p:cTn id="10" dur="500"/>
                                        <p:tgtEl>
                                          <p:spTgt spid="52"/>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circle(in)">
                                      <p:cBhvr>
                                        <p:cTn id="15"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62D16"/>
        </a:solidFill>
        <a:effectLst/>
      </p:bgPr>
    </p:bg>
    <p:spTree>
      <p:nvGrpSpPr>
        <p:cNvPr id="1" name=""/>
        <p:cNvGrpSpPr/>
        <p:nvPr/>
      </p:nvGrpSpPr>
      <p:grpSpPr>
        <a:xfrm>
          <a:off x="0" y="0"/>
          <a:ext cx="0" cy="0"/>
          <a:chOff x="0" y="0"/>
          <a:chExt cx="0" cy="0"/>
        </a:xfrm>
      </p:grpSpPr>
      <p:grpSp>
        <p:nvGrpSpPr>
          <p:cNvPr id="48" name="Group 47"/>
          <p:cNvGrpSpPr/>
          <p:nvPr/>
        </p:nvGrpSpPr>
        <p:grpSpPr>
          <a:xfrm>
            <a:off x="-407971" y="2728371"/>
            <a:ext cx="15621000" cy="3212201"/>
            <a:chOff x="0" y="0"/>
            <a:chExt cx="15621000" cy="3212201"/>
          </a:xfrm>
        </p:grpSpPr>
        <p:sp>
          <p:nvSpPr>
            <p:cNvPr id="2" name="Freeform 2"/>
            <p:cNvSpPr/>
            <p:nvPr/>
          </p:nvSpPr>
          <p:spPr>
            <a:xfrm>
              <a:off x="1231383" y="2454176"/>
              <a:ext cx="658872" cy="657225"/>
            </a:xfrm>
            <a:custGeom>
              <a:avLst/>
              <a:gdLst/>
              <a:ahLst/>
              <a:cxnLst/>
              <a:rect l="l" t="t" r="r" b="b"/>
              <a:pathLst>
                <a:path w="658872" h="657225">
                  <a:moveTo>
                    <a:pt x="0" y="0"/>
                  </a:moveTo>
                  <a:lnTo>
                    <a:pt x="658872" y="0"/>
                  </a:lnTo>
                  <a:lnTo>
                    <a:pt x="658872" y="657225"/>
                  </a:lnTo>
                  <a:lnTo>
                    <a:pt x="0" y="65722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flipH="1">
              <a:off x="2779390" y="464991"/>
              <a:ext cx="658872" cy="657225"/>
            </a:xfrm>
            <a:custGeom>
              <a:avLst/>
              <a:gdLst/>
              <a:ahLst/>
              <a:cxnLst/>
              <a:rect l="l" t="t" r="r" b="b"/>
              <a:pathLst>
                <a:path w="658872" h="657225">
                  <a:moveTo>
                    <a:pt x="658872" y="0"/>
                  </a:moveTo>
                  <a:lnTo>
                    <a:pt x="0" y="0"/>
                  </a:lnTo>
                  <a:lnTo>
                    <a:pt x="0" y="657225"/>
                  </a:lnTo>
                  <a:lnTo>
                    <a:pt x="658872" y="657225"/>
                  </a:lnTo>
                  <a:lnTo>
                    <a:pt x="658872"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0" y="2111532"/>
              <a:ext cx="658872" cy="657225"/>
            </a:xfrm>
            <a:custGeom>
              <a:avLst/>
              <a:gdLst/>
              <a:ahLst/>
              <a:cxnLst/>
              <a:rect l="l" t="t" r="r" b="b"/>
              <a:pathLst>
                <a:path w="658872" h="657225">
                  <a:moveTo>
                    <a:pt x="0" y="0"/>
                  </a:moveTo>
                  <a:lnTo>
                    <a:pt x="658872" y="0"/>
                  </a:lnTo>
                  <a:lnTo>
                    <a:pt x="658872" y="657225"/>
                  </a:lnTo>
                  <a:lnTo>
                    <a:pt x="0" y="65722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a:off x="13026117" y="2554976"/>
              <a:ext cx="658872" cy="657225"/>
            </a:xfrm>
            <a:custGeom>
              <a:avLst/>
              <a:gdLst/>
              <a:ahLst/>
              <a:cxnLst/>
              <a:rect l="l" t="t" r="r" b="b"/>
              <a:pathLst>
                <a:path w="658872" h="657225">
                  <a:moveTo>
                    <a:pt x="0" y="0"/>
                  </a:moveTo>
                  <a:lnTo>
                    <a:pt x="658872" y="0"/>
                  </a:lnTo>
                  <a:lnTo>
                    <a:pt x="658872" y="657225"/>
                  </a:lnTo>
                  <a:lnTo>
                    <a:pt x="0" y="65722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flipH="1">
              <a:off x="12576410" y="793603"/>
              <a:ext cx="658872" cy="657225"/>
            </a:xfrm>
            <a:custGeom>
              <a:avLst/>
              <a:gdLst/>
              <a:ahLst/>
              <a:cxnLst/>
              <a:rect l="l" t="t" r="r" b="b"/>
              <a:pathLst>
                <a:path w="658872" h="657225">
                  <a:moveTo>
                    <a:pt x="658872" y="0"/>
                  </a:moveTo>
                  <a:lnTo>
                    <a:pt x="0" y="0"/>
                  </a:lnTo>
                  <a:lnTo>
                    <a:pt x="0" y="657225"/>
                  </a:lnTo>
                  <a:lnTo>
                    <a:pt x="658872" y="657225"/>
                  </a:lnTo>
                  <a:lnTo>
                    <a:pt x="658872"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flipH="1" flipV="1">
              <a:off x="13090951" y="844003"/>
              <a:ext cx="658872" cy="657225"/>
            </a:xfrm>
            <a:custGeom>
              <a:avLst/>
              <a:gdLst/>
              <a:ahLst/>
              <a:cxnLst/>
              <a:rect l="l" t="t" r="r" b="b"/>
              <a:pathLst>
                <a:path w="658872" h="657225">
                  <a:moveTo>
                    <a:pt x="658872" y="657225"/>
                  </a:moveTo>
                  <a:lnTo>
                    <a:pt x="0" y="657225"/>
                  </a:lnTo>
                  <a:lnTo>
                    <a:pt x="0" y="0"/>
                  </a:lnTo>
                  <a:lnTo>
                    <a:pt x="658872" y="0"/>
                  </a:lnTo>
                  <a:lnTo>
                    <a:pt x="658872" y="657225"/>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8" name="Freeform 8"/>
            <p:cNvSpPr/>
            <p:nvPr/>
          </p:nvSpPr>
          <p:spPr>
            <a:xfrm flipV="1">
              <a:off x="61824" y="0"/>
              <a:ext cx="658872" cy="657225"/>
            </a:xfrm>
            <a:custGeom>
              <a:avLst/>
              <a:gdLst/>
              <a:ahLst/>
              <a:cxnLst/>
              <a:rect l="l" t="t" r="r" b="b"/>
              <a:pathLst>
                <a:path w="658872" h="657225">
                  <a:moveTo>
                    <a:pt x="0" y="657225"/>
                  </a:moveTo>
                  <a:lnTo>
                    <a:pt x="658873" y="657225"/>
                  </a:lnTo>
                  <a:lnTo>
                    <a:pt x="658873" y="0"/>
                  </a:lnTo>
                  <a:lnTo>
                    <a:pt x="0" y="0"/>
                  </a:lnTo>
                  <a:lnTo>
                    <a:pt x="0" y="657225"/>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9" name="Freeform 9"/>
            <p:cNvSpPr/>
            <p:nvPr/>
          </p:nvSpPr>
          <p:spPr>
            <a:xfrm flipH="1" flipV="1">
              <a:off x="762000" y="464993"/>
              <a:ext cx="658872" cy="657225"/>
            </a:xfrm>
            <a:custGeom>
              <a:avLst/>
              <a:gdLst/>
              <a:ahLst/>
              <a:cxnLst/>
              <a:rect l="l" t="t" r="r" b="b"/>
              <a:pathLst>
                <a:path w="658872" h="657225">
                  <a:moveTo>
                    <a:pt x="658872" y="657224"/>
                  </a:moveTo>
                  <a:lnTo>
                    <a:pt x="0" y="657224"/>
                  </a:lnTo>
                  <a:lnTo>
                    <a:pt x="0" y="0"/>
                  </a:lnTo>
                  <a:lnTo>
                    <a:pt x="658872" y="0"/>
                  </a:lnTo>
                  <a:lnTo>
                    <a:pt x="658872" y="657224"/>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0" name="Freeform 10"/>
            <p:cNvSpPr/>
            <p:nvPr/>
          </p:nvSpPr>
          <p:spPr>
            <a:xfrm flipV="1">
              <a:off x="1935413" y="464992"/>
              <a:ext cx="658872" cy="657225"/>
            </a:xfrm>
            <a:custGeom>
              <a:avLst/>
              <a:gdLst/>
              <a:ahLst/>
              <a:cxnLst/>
              <a:rect l="l" t="t" r="r" b="b"/>
              <a:pathLst>
                <a:path w="658872" h="657225">
                  <a:moveTo>
                    <a:pt x="0" y="657225"/>
                  </a:moveTo>
                  <a:lnTo>
                    <a:pt x="658872" y="657225"/>
                  </a:lnTo>
                  <a:lnTo>
                    <a:pt x="658872" y="0"/>
                  </a:lnTo>
                  <a:lnTo>
                    <a:pt x="0" y="0"/>
                  </a:lnTo>
                  <a:lnTo>
                    <a:pt x="0" y="657225"/>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17" name="Group 17"/>
            <p:cNvGrpSpPr/>
            <p:nvPr/>
          </p:nvGrpSpPr>
          <p:grpSpPr>
            <a:xfrm>
              <a:off x="658872" y="657225"/>
              <a:ext cx="14962128" cy="2257049"/>
              <a:chOff x="0" y="-47625"/>
              <a:chExt cx="1038559" cy="891673"/>
            </a:xfrm>
          </p:grpSpPr>
          <p:sp>
            <p:nvSpPr>
              <p:cNvPr id="18" name="Freeform 18"/>
              <p:cNvSpPr/>
              <p:nvPr/>
            </p:nvSpPr>
            <p:spPr>
              <a:xfrm>
                <a:off x="35102" y="181767"/>
                <a:ext cx="1003457" cy="662281"/>
              </a:xfrm>
              <a:custGeom>
                <a:avLst/>
                <a:gdLst/>
                <a:ahLst/>
                <a:cxnLst/>
                <a:rect l="l" t="t" r="r" b="b"/>
                <a:pathLst>
                  <a:path w="1003457" h="662281">
                    <a:moveTo>
                      <a:pt x="103632" y="0"/>
                    </a:moveTo>
                    <a:lnTo>
                      <a:pt x="899825" y="0"/>
                    </a:lnTo>
                    <a:cubicBezTo>
                      <a:pt x="957059" y="0"/>
                      <a:pt x="1003457" y="46398"/>
                      <a:pt x="1003457" y="103632"/>
                    </a:cubicBezTo>
                    <a:lnTo>
                      <a:pt x="1003457" y="558649"/>
                    </a:lnTo>
                    <a:cubicBezTo>
                      <a:pt x="1003457" y="615884"/>
                      <a:pt x="957059" y="662281"/>
                      <a:pt x="899825" y="662281"/>
                    </a:cubicBezTo>
                    <a:lnTo>
                      <a:pt x="103632" y="662281"/>
                    </a:lnTo>
                    <a:cubicBezTo>
                      <a:pt x="76147" y="662281"/>
                      <a:pt x="49788" y="651363"/>
                      <a:pt x="30353" y="631928"/>
                    </a:cubicBezTo>
                    <a:cubicBezTo>
                      <a:pt x="10918" y="612494"/>
                      <a:pt x="0" y="586134"/>
                      <a:pt x="0" y="558649"/>
                    </a:cubicBezTo>
                    <a:lnTo>
                      <a:pt x="0" y="103632"/>
                    </a:lnTo>
                    <a:cubicBezTo>
                      <a:pt x="0" y="46398"/>
                      <a:pt x="46398" y="0"/>
                      <a:pt x="103632" y="0"/>
                    </a:cubicBezTo>
                    <a:close/>
                  </a:path>
                </a:pathLst>
              </a:custGeom>
              <a:solidFill>
                <a:srgbClr val="000000">
                  <a:alpha val="0"/>
                </a:srgbClr>
              </a:solidFill>
              <a:ln w="38100" cap="rnd">
                <a:solidFill>
                  <a:srgbClr val="92D228"/>
                </a:solidFill>
                <a:prstDash val="solid"/>
                <a:round/>
              </a:ln>
            </p:spPr>
          </p:sp>
          <p:sp>
            <p:nvSpPr>
              <p:cNvPr id="19" name="TextBox 19"/>
              <p:cNvSpPr txBox="1"/>
              <p:nvPr/>
            </p:nvSpPr>
            <p:spPr>
              <a:xfrm>
                <a:off x="0" y="-47625"/>
                <a:ext cx="1003457" cy="709906"/>
              </a:xfrm>
              <a:prstGeom prst="rect">
                <a:avLst/>
              </a:prstGeom>
            </p:spPr>
            <p:txBody>
              <a:bodyPr lIns="50800" tIns="50800" rIns="50800" bIns="50800" rtlCol="0" anchor="ctr"/>
              <a:lstStyle/>
              <a:p>
                <a:pPr algn="ctr">
                  <a:lnSpc>
                    <a:spcPts val="3452"/>
                  </a:lnSpc>
                </a:pPr>
                <a:endParaRPr/>
              </a:p>
            </p:txBody>
          </p:sp>
        </p:grpSp>
        <p:sp>
          <p:nvSpPr>
            <p:cNvPr id="35" name="TextBox 35"/>
            <p:cNvSpPr txBox="1"/>
            <p:nvPr/>
          </p:nvSpPr>
          <p:spPr>
            <a:xfrm>
              <a:off x="1085284" y="1506129"/>
              <a:ext cx="14535716" cy="1107996"/>
            </a:xfrm>
            <a:prstGeom prst="rect">
              <a:avLst/>
            </a:prstGeom>
          </p:spPr>
          <p:txBody>
            <a:bodyPr wrap="square" lIns="0" tIns="0" rIns="0" bIns="0" rtlCol="0" anchor="t">
              <a:spAutoFit/>
            </a:bodyPr>
            <a:lstStyle/>
            <a:p>
              <a:pPr marL="0" lvl="0" indent="0" algn="ctr">
                <a:lnSpc>
                  <a:spcPct val="150000"/>
                </a:lnSpc>
              </a:pPr>
              <a:r>
                <a:rPr lang="en-US" sz="4800" b="1" dirty="0" err="1">
                  <a:solidFill>
                    <a:srgbClr val="FFE23E"/>
                  </a:solidFill>
                  <a:latin typeface="Calibri" panose="020F0502020204030204" pitchFamily="34" charset="0"/>
                  <a:ea typeface="Baloo Chettan"/>
                  <a:cs typeface="Calibri" panose="020F0502020204030204" pitchFamily="34" charset="0"/>
                  <a:sym typeface="Baloo Chettan"/>
                </a:rPr>
                <a:t>Thế</a:t>
              </a:r>
              <a:r>
                <a:rPr lang="en-US" sz="4800" b="1" dirty="0">
                  <a:solidFill>
                    <a:srgbClr val="FFE23E"/>
                  </a:solidFill>
                  <a:latin typeface="Calibri" panose="020F0502020204030204" pitchFamily="34" charset="0"/>
                  <a:ea typeface="Baloo Chettan"/>
                  <a:cs typeface="Calibri" panose="020F0502020204030204" pitchFamily="34" charset="0"/>
                  <a:sym typeface="Baloo Chettan"/>
                </a:rPr>
                <a:t> </a:t>
              </a:r>
              <a:r>
                <a:rPr lang="en-US" sz="4800" b="1" dirty="0" err="1">
                  <a:solidFill>
                    <a:srgbClr val="FFE23E"/>
                  </a:solidFill>
                  <a:latin typeface="Calibri" panose="020F0502020204030204" pitchFamily="34" charset="0"/>
                  <a:ea typeface="Baloo Chettan"/>
                  <a:cs typeface="Calibri" panose="020F0502020204030204" pitchFamily="34" charset="0"/>
                  <a:sym typeface="Baloo Chettan"/>
                </a:rPr>
                <a:t>nào</a:t>
              </a:r>
              <a:r>
                <a:rPr lang="en-US" sz="4800" b="1" dirty="0">
                  <a:solidFill>
                    <a:srgbClr val="FFE23E"/>
                  </a:solidFill>
                  <a:latin typeface="Calibri" panose="020F0502020204030204" pitchFamily="34" charset="0"/>
                  <a:ea typeface="Baloo Chettan"/>
                  <a:cs typeface="Calibri" panose="020F0502020204030204" pitchFamily="34" charset="0"/>
                  <a:sym typeface="Baloo Chettan"/>
                </a:rPr>
                <a:t> </a:t>
              </a:r>
              <a:r>
                <a:rPr lang="en-US" sz="4800" b="1" dirty="0" err="1">
                  <a:solidFill>
                    <a:srgbClr val="FFE23E"/>
                  </a:solidFill>
                  <a:latin typeface="Calibri" panose="020F0502020204030204" pitchFamily="34" charset="0"/>
                  <a:ea typeface="Baloo Chettan"/>
                  <a:cs typeface="Calibri" panose="020F0502020204030204" pitchFamily="34" charset="0"/>
                  <a:sym typeface="Baloo Chettan"/>
                </a:rPr>
                <a:t>là</a:t>
              </a:r>
              <a:r>
                <a:rPr lang="en-US" sz="4800" b="1" dirty="0">
                  <a:solidFill>
                    <a:srgbClr val="FFE23E"/>
                  </a:solidFill>
                  <a:latin typeface="Calibri" panose="020F0502020204030204" pitchFamily="34" charset="0"/>
                  <a:ea typeface="Baloo Chettan"/>
                  <a:cs typeface="Calibri" panose="020F0502020204030204" pitchFamily="34" charset="0"/>
                  <a:sym typeface="Baloo Chettan"/>
                </a:rPr>
                <a:t> </a:t>
              </a:r>
              <a:r>
                <a:rPr lang="en-US" sz="4800" b="1" dirty="0" err="1">
                  <a:solidFill>
                    <a:srgbClr val="FFE23E"/>
                  </a:solidFill>
                  <a:latin typeface="Calibri" panose="020F0502020204030204" pitchFamily="34" charset="0"/>
                  <a:ea typeface="Baloo Chettan"/>
                  <a:cs typeface="Calibri" panose="020F0502020204030204" pitchFamily="34" charset="0"/>
                  <a:sym typeface="Baloo Chettan"/>
                </a:rPr>
                <a:t>quá</a:t>
              </a:r>
              <a:r>
                <a:rPr lang="en-US" sz="4800" b="1" dirty="0">
                  <a:solidFill>
                    <a:srgbClr val="FFE23E"/>
                  </a:solidFill>
                  <a:latin typeface="Calibri" panose="020F0502020204030204" pitchFamily="34" charset="0"/>
                  <a:ea typeface="Baloo Chettan"/>
                  <a:cs typeface="Calibri" panose="020F0502020204030204" pitchFamily="34" charset="0"/>
                  <a:sym typeface="Baloo Chettan"/>
                </a:rPr>
                <a:t> </a:t>
              </a:r>
              <a:r>
                <a:rPr lang="en-US" sz="4800" b="1" dirty="0" err="1">
                  <a:solidFill>
                    <a:srgbClr val="FFE23E"/>
                  </a:solidFill>
                  <a:latin typeface="Calibri" panose="020F0502020204030204" pitchFamily="34" charset="0"/>
                  <a:ea typeface="Baloo Chettan"/>
                  <a:cs typeface="Calibri" panose="020F0502020204030204" pitchFamily="34" charset="0"/>
                  <a:sym typeface="Baloo Chettan"/>
                </a:rPr>
                <a:t>trình</a:t>
              </a:r>
              <a:r>
                <a:rPr lang="en-US" sz="4800" b="1" dirty="0">
                  <a:solidFill>
                    <a:srgbClr val="FFE23E"/>
                  </a:solidFill>
                  <a:latin typeface="Calibri" panose="020F0502020204030204" pitchFamily="34" charset="0"/>
                  <a:ea typeface="Baloo Chettan"/>
                  <a:cs typeface="Calibri" panose="020F0502020204030204" pitchFamily="34" charset="0"/>
                  <a:sym typeface="Baloo Chettan"/>
                </a:rPr>
                <a:t> </a:t>
              </a:r>
              <a:r>
                <a:rPr lang="en-US" sz="4800" b="1" dirty="0" err="1">
                  <a:solidFill>
                    <a:srgbClr val="FFE23E"/>
                  </a:solidFill>
                  <a:latin typeface="Calibri" panose="020F0502020204030204" pitchFamily="34" charset="0"/>
                  <a:ea typeface="Baloo Chettan"/>
                  <a:cs typeface="Calibri" panose="020F0502020204030204" pitchFamily="34" charset="0"/>
                  <a:sym typeface="Baloo Chettan"/>
                </a:rPr>
                <a:t>tổng</a:t>
              </a:r>
              <a:r>
                <a:rPr lang="en-US" sz="4800" b="1" dirty="0">
                  <a:solidFill>
                    <a:srgbClr val="FFE23E"/>
                  </a:solidFill>
                  <a:latin typeface="Calibri" panose="020F0502020204030204" pitchFamily="34" charset="0"/>
                  <a:ea typeface="Baloo Chettan"/>
                  <a:cs typeface="Calibri" panose="020F0502020204030204" pitchFamily="34" charset="0"/>
                  <a:sym typeface="Baloo Chettan"/>
                </a:rPr>
                <a:t> </a:t>
              </a:r>
              <a:r>
                <a:rPr lang="en-US" sz="4800" b="1" dirty="0" err="1">
                  <a:solidFill>
                    <a:srgbClr val="FFE23E"/>
                  </a:solidFill>
                  <a:latin typeface="Calibri" panose="020F0502020204030204" pitchFamily="34" charset="0"/>
                  <a:ea typeface="Baloo Chettan"/>
                  <a:cs typeface="Calibri" panose="020F0502020204030204" pitchFamily="34" charset="0"/>
                  <a:sym typeface="Baloo Chettan"/>
                </a:rPr>
                <a:t>hợp</a:t>
              </a:r>
              <a:r>
                <a:rPr lang="en-US" sz="4800" b="1" dirty="0">
                  <a:solidFill>
                    <a:srgbClr val="FFE23E"/>
                  </a:solidFill>
                  <a:latin typeface="Calibri" panose="020F0502020204030204" pitchFamily="34" charset="0"/>
                  <a:ea typeface="Baloo Chettan"/>
                  <a:cs typeface="Calibri" panose="020F0502020204030204" pitchFamily="34" charset="0"/>
                  <a:sym typeface="Baloo Chettan"/>
                </a:rPr>
                <a:t> </a:t>
              </a:r>
              <a:r>
                <a:rPr lang="en-US" sz="4800" b="1" dirty="0" err="1">
                  <a:solidFill>
                    <a:srgbClr val="FFE23E"/>
                  </a:solidFill>
                  <a:latin typeface="Calibri" panose="020F0502020204030204" pitchFamily="34" charset="0"/>
                  <a:ea typeface="Baloo Chettan"/>
                  <a:cs typeface="Calibri" panose="020F0502020204030204" pitchFamily="34" charset="0"/>
                  <a:sym typeface="Baloo Chettan"/>
                </a:rPr>
                <a:t>các</a:t>
              </a:r>
              <a:r>
                <a:rPr lang="en-US" sz="4800" b="1" dirty="0">
                  <a:solidFill>
                    <a:srgbClr val="FFE23E"/>
                  </a:solidFill>
                  <a:latin typeface="Calibri" panose="020F0502020204030204" pitchFamily="34" charset="0"/>
                  <a:ea typeface="Baloo Chettan"/>
                  <a:cs typeface="Calibri" panose="020F0502020204030204" pitchFamily="34" charset="0"/>
                  <a:sym typeface="Baloo Chettan"/>
                </a:rPr>
                <a:t> </a:t>
              </a:r>
              <a:r>
                <a:rPr lang="en-US" sz="4800" b="1" dirty="0" err="1">
                  <a:solidFill>
                    <a:srgbClr val="FFE23E"/>
                  </a:solidFill>
                  <a:latin typeface="Calibri" panose="020F0502020204030204" pitchFamily="34" charset="0"/>
                  <a:ea typeface="Baloo Chettan"/>
                  <a:cs typeface="Calibri" panose="020F0502020204030204" pitchFamily="34" charset="0"/>
                  <a:sym typeface="Baloo Chettan"/>
                </a:rPr>
                <a:t>chất</a:t>
              </a:r>
              <a:r>
                <a:rPr lang="en-US" sz="4800" b="1" dirty="0">
                  <a:solidFill>
                    <a:srgbClr val="FFE23E"/>
                  </a:solidFill>
                  <a:latin typeface="Calibri" panose="020F0502020204030204" pitchFamily="34" charset="0"/>
                  <a:ea typeface="Baloo Chettan"/>
                  <a:cs typeface="Calibri" panose="020F0502020204030204" pitchFamily="34" charset="0"/>
                  <a:sym typeface="Baloo Chettan"/>
                </a:rPr>
                <a:t> </a:t>
              </a:r>
              <a:r>
                <a:rPr lang="en-US" sz="4800" b="1" dirty="0" err="1">
                  <a:solidFill>
                    <a:srgbClr val="FFE23E"/>
                  </a:solidFill>
                  <a:latin typeface="Calibri" panose="020F0502020204030204" pitchFamily="34" charset="0"/>
                  <a:ea typeface="Baloo Chettan"/>
                  <a:cs typeface="Calibri" panose="020F0502020204030204" pitchFamily="34" charset="0"/>
                  <a:sym typeface="Baloo Chettan"/>
                </a:rPr>
                <a:t>trong</a:t>
              </a:r>
              <a:r>
                <a:rPr lang="en-US" sz="4800" b="1" dirty="0">
                  <a:solidFill>
                    <a:srgbClr val="FFE23E"/>
                  </a:solidFill>
                  <a:latin typeface="Calibri" panose="020F0502020204030204" pitchFamily="34" charset="0"/>
                  <a:ea typeface="Baloo Chettan"/>
                  <a:cs typeface="Calibri" panose="020F0502020204030204" pitchFamily="34" charset="0"/>
                  <a:sym typeface="Baloo Chettan"/>
                </a:rPr>
                <a:t> </a:t>
              </a:r>
              <a:r>
                <a:rPr lang="en-US" sz="4800" b="1" dirty="0" err="1">
                  <a:solidFill>
                    <a:srgbClr val="FFE23E"/>
                  </a:solidFill>
                  <a:latin typeface="Calibri" panose="020F0502020204030204" pitchFamily="34" charset="0"/>
                  <a:ea typeface="Baloo Chettan"/>
                  <a:cs typeface="Calibri" panose="020F0502020204030204" pitchFamily="34" charset="0"/>
                  <a:sym typeface="Baloo Chettan"/>
                </a:rPr>
                <a:t>tế</a:t>
              </a:r>
              <a:r>
                <a:rPr lang="en-US" sz="4800" b="1" dirty="0">
                  <a:solidFill>
                    <a:srgbClr val="FFE23E"/>
                  </a:solidFill>
                  <a:latin typeface="Calibri" panose="020F0502020204030204" pitchFamily="34" charset="0"/>
                  <a:ea typeface="Baloo Chettan"/>
                  <a:cs typeface="Calibri" panose="020F0502020204030204" pitchFamily="34" charset="0"/>
                  <a:sym typeface="Baloo Chettan"/>
                </a:rPr>
                <a:t> </a:t>
              </a:r>
              <a:r>
                <a:rPr lang="en-US" sz="4800" b="1" dirty="0" err="1">
                  <a:solidFill>
                    <a:srgbClr val="FFE23E"/>
                  </a:solidFill>
                  <a:latin typeface="Calibri" panose="020F0502020204030204" pitchFamily="34" charset="0"/>
                  <a:ea typeface="Baloo Chettan"/>
                  <a:cs typeface="Calibri" panose="020F0502020204030204" pitchFamily="34" charset="0"/>
                  <a:sym typeface="Baloo Chettan"/>
                </a:rPr>
                <a:t>bào</a:t>
              </a:r>
              <a:r>
                <a:rPr lang="en-US" sz="4800" b="1" dirty="0">
                  <a:solidFill>
                    <a:srgbClr val="FFE23E"/>
                  </a:solidFill>
                  <a:latin typeface="Calibri" panose="020F0502020204030204" pitchFamily="34" charset="0"/>
                  <a:ea typeface="Baloo Chettan"/>
                  <a:cs typeface="Calibri" panose="020F0502020204030204" pitchFamily="34" charset="0"/>
                  <a:sym typeface="Baloo Chettan"/>
                </a:rPr>
                <a:t>???</a:t>
              </a:r>
            </a:p>
          </p:txBody>
        </p:sp>
      </p:grpSp>
      <p:sp>
        <p:nvSpPr>
          <p:cNvPr id="40" name="TextBox 40"/>
          <p:cNvSpPr txBox="1"/>
          <p:nvPr/>
        </p:nvSpPr>
        <p:spPr>
          <a:xfrm>
            <a:off x="2651626" y="6362700"/>
            <a:ext cx="15078338" cy="3046988"/>
          </a:xfrm>
          <a:prstGeom prst="rect">
            <a:avLst/>
          </a:prstGeom>
        </p:spPr>
        <p:txBody>
          <a:bodyPr wrap="square" lIns="0" tIns="0" rIns="0" bIns="0" rtlCol="0" anchor="t">
            <a:spAutoFit/>
          </a:bodyPr>
          <a:lstStyle/>
          <a:p>
            <a:pPr algn="just">
              <a:lnSpc>
                <a:spcPct val="150000"/>
              </a:lnSpc>
              <a:spcBef>
                <a:spcPct val="0"/>
              </a:spcBef>
            </a:pPr>
            <a:r>
              <a:rPr lang="en-US" sz="4400" i="1" dirty="0" err="1">
                <a:ln>
                  <a:solidFill>
                    <a:schemeClr val="bg1"/>
                  </a:solidFill>
                </a:ln>
                <a:solidFill>
                  <a:schemeClr val="bg1"/>
                </a:solidFill>
                <a:latin typeface="Calibri" panose="020F0502020204030204" pitchFamily="34" charset="0"/>
                <a:ea typeface="Calibri" panose="020F0502020204030204" pitchFamily="34" charset="0"/>
                <a:cs typeface="Calibri" panose="020F0502020204030204" pitchFamily="34" charset="0"/>
              </a:rPr>
              <a:t>Tổng</a:t>
            </a:r>
            <a:r>
              <a:rPr lang="en-US" sz="4400" i="1" dirty="0">
                <a:ln>
                  <a:solidFill>
                    <a:schemeClr val="bg1"/>
                  </a:solidFill>
                </a:ln>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4400" i="1" dirty="0" err="1">
                <a:ln>
                  <a:solidFill>
                    <a:schemeClr val="bg1"/>
                  </a:solidFill>
                </a:ln>
                <a:solidFill>
                  <a:schemeClr val="bg1"/>
                </a:solidFill>
                <a:latin typeface="Calibri" panose="020F0502020204030204" pitchFamily="34" charset="0"/>
                <a:ea typeface="Calibri" panose="020F0502020204030204" pitchFamily="34" charset="0"/>
                <a:cs typeface="Calibri" panose="020F0502020204030204" pitchFamily="34" charset="0"/>
              </a:rPr>
              <a:t>hợp</a:t>
            </a:r>
            <a:r>
              <a:rPr lang="en-US" sz="4400" i="1" dirty="0">
                <a:ln>
                  <a:solidFill>
                    <a:schemeClr val="bg1"/>
                  </a:solidFill>
                </a:ln>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4400" i="1" dirty="0" err="1">
                <a:ln>
                  <a:solidFill>
                    <a:schemeClr val="bg1"/>
                  </a:solidFill>
                </a:ln>
                <a:solidFill>
                  <a:schemeClr val="bg1"/>
                </a:solidFill>
                <a:latin typeface="Calibri" panose="020F0502020204030204" pitchFamily="34" charset="0"/>
                <a:ea typeface="Calibri" panose="020F0502020204030204" pitchFamily="34" charset="0"/>
                <a:cs typeface="Calibri" panose="020F0502020204030204" pitchFamily="34" charset="0"/>
              </a:rPr>
              <a:t>các</a:t>
            </a:r>
            <a:r>
              <a:rPr lang="en-US" sz="4400" i="1" dirty="0">
                <a:ln>
                  <a:solidFill>
                    <a:schemeClr val="bg1"/>
                  </a:solidFill>
                </a:ln>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4400" i="1" dirty="0" err="1">
                <a:ln>
                  <a:solidFill>
                    <a:schemeClr val="bg1"/>
                  </a:solidFill>
                </a:ln>
                <a:solidFill>
                  <a:schemeClr val="bg1"/>
                </a:solidFill>
                <a:latin typeface="Calibri" panose="020F0502020204030204" pitchFamily="34" charset="0"/>
                <a:ea typeface="Calibri" panose="020F0502020204030204" pitchFamily="34" charset="0"/>
                <a:cs typeface="Calibri" panose="020F0502020204030204" pitchFamily="34" charset="0"/>
              </a:rPr>
              <a:t>chất</a:t>
            </a:r>
            <a:r>
              <a:rPr lang="en-US" sz="4400" i="1" dirty="0">
                <a:ln>
                  <a:solidFill>
                    <a:schemeClr val="bg1"/>
                  </a:solidFill>
                </a:ln>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4400" i="1" dirty="0" err="1">
                <a:ln>
                  <a:solidFill>
                    <a:schemeClr val="bg1"/>
                  </a:solidFill>
                </a:ln>
                <a:solidFill>
                  <a:schemeClr val="bg1"/>
                </a:solidFill>
                <a:latin typeface="Calibri" panose="020F0502020204030204" pitchFamily="34" charset="0"/>
                <a:ea typeface="Calibri" panose="020F0502020204030204" pitchFamily="34" charset="0"/>
                <a:cs typeface="Calibri" panose="020F0502020204030204" pitchFamily="34" charset="0"/>
              </a:rPr>
              <a:t>trong</a:t>
            </a:r>
            <a:r>
              <a:rPr lang="en-US" sz="4400" i="1" dirty="0">
                <a:ln>
                  <a:solidFill>
                    <a:schemeClr val="bg1"/>
                  </a:solidFill>
                </a:ln>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4400" i="1" dirty="0" err="1">
                <a:ln>
                  <a:solidFill>
                    <a:schemeClr val="bg1"/>
                  </a:solidFill>
                </a:ln>
                <a:solidFill>
                  <a:schemeClr val="bg1"/>
                </a:solidFill>
                <a:latin typeface="Calibri" panose="020F0502020204030204" pitchFamily="34" charset="0"/>
                <a:ea typeface="Calibri" panose="020F0502020204030204" pitchFamily="34" charset="0"/>
                <a:cs typeface="Calibri" panose="020F0502020204030204" pitchFamily="34" charset="0"/>
              </a:rPr>
              <a:t>tế</a:t>
            </a:r>
            <a:r>
              <a:rPr lang="en-US" sz="4400" i="1" dirty="0">
                <a:ln>
                  <a:solidFill>
                    <a:schemeClr val="bg1"/>
                  </a:solidFill>
                </a:ln>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4400" i="1" dirty="0" err="1">
                <a:ln>
                  <a:solidFill>
                    <a:schemeClr val="bg1"/>
                  </a:solidFill>
                </a:ln>
                <a:solidFill>
                  <a:schemeClr val="bg1"/>
                </a:solidFill>
                <a:latin typeface="Calibri" panose="020F0502020204030204" pitchFamily="34" charset="0"/>
                <a:ea typeface="Calibri" panose="020F0502020204030204" pitchFamily="34" charset="0"/>
                <a:cs typeface="Calibri" panose="020F0502020204030204" pitchFamily="34" charset="0"/>
              </a:rPr>
              <a:t>bào</a:t>
            </a:r>
            <a:r>
              <a:rPr lang="en-US" sz="4400" i="1" dirty="0">
                <a:ln>
                  <a:solidFill>
                    <a:schemeClr val="bg1"/>
                  </a:solidFill>
                </a:ln>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4400" i="1" dirty="0" err="1">
                <a:ln>
                  <a:solidFill>
                    <a:schemeClr val="bg1"/>
                  </a:solidFill>
                </a:ln>
                <a:solidFill>
                  <a:schemeClr val="bg1"/>
                </a:solidFill>
                <a:latin typeface="Calibri" panose="020F0502020204030204" pitchFamily="34" charset="0"/>
                <a:ea typeface="Calibri" panose="020F0502020204030204" pitchFamily="34" charset="0"/>
                <a:cs typeface="Calibri" panose="020F0502020204030204" pitchFamily="34" charset="0"/>
              </a:rPr>
              <a:t>là</a:t>
            </a:r>
            <a:r>
              <a:rPr lang="en-US" sz="4400" i="1" dirty="0">
                <a:ln>
                  <a:solidFill>
                    <a:schemeClr val="bg1"/>
                  </a:solidFill>
                </a:ln>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4400" i="1" dirty="0" err="1">
                <a:ln>
                  <a:solidFill>
                    <a:schemeClr val="bg1"/>
                  </a:solidFill>
                </a:ln>
                <a:solidFill>
                  <a:schemeClr val="bg1"/>
                </a:solidFill>
                <a:latin typeface="Calibri" panose="020F0502020204030204" pitchFamily="34" charset="0"/>
                <a:ea typeface="Calibri" panose="020F0502020204030204" pitchFamily="34" charset="0"/>
                <a:cs typeface="Calibri" panose="020F0502020204030204" pitchFamily="34" charset="0"/>
              </a:rPr>
              <a:t>quá</a:t>
            </a:r>
            <a:r>
              <a:rPr lang="en-US" sz="4400" i="1" dirty="0">
                <a:ln>
                  <a:solidFill>
                    <a:schemeClr val="bg1"/>
                  </a:solidFill>
                </a:ln>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4400" i="1" dirty="0" err="1">
                <a:ln>
                  <a:solidFill>
                    <a:schemeClr val="bg1"/>
                  </a:solidFill>
                </a:ln>
                <a:solidFill>
                  <a:schemeClr val="bg1"/>
                </a:solidFill>
                <a:latin typeface="Calibri" panose="020F0502020204030204" pitchFamily="34" charset="0"/>
                <a:ea typeface="Calibri" panose="020F0502020204030204" pitchFamily="34" charset="0"/>
                <a:cs typeface="Calibri" panose="020F0502020204030204" pitchFamily="34" charset="0"/>
              </a:rPr>
              <a:t>trình</a:t>
            </a:r>
            <a:r>
              <a:rPr lang="en-US" sz="4400" i="1" dirty="0">
                <a:ln>
                  <a:solidFill>
                    <a:schemeClr val="bg1"/>
                  </a:solidFill>
                </a:ln>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4400" i="1" dirty="0" err="1">
                <a:ln>
                  <a:solidFill>
                    <a:schemeClr val="bg1"/>
                  </a:solidFill>
                </a:ln>
                <a:solidFill>
                  <a:schemeClr val="bg1"/>
                </a:solidFill>
                <a:latin typeface="Calibri" panose="020F0502020204030204" pitchFamily="34" charset="0"/>
                <a:ea typeface="Calibri" panose="020F0502020204030204" pitchFamily="34" charset="0"/>
                <a:cs typeface="Calibri" panose="020F0502020204030204" pitchFamily="34" charset="0"/>
              </a:rPr>
              <a:t>sử</a:t>
            </a:r>
            <a:r>
              <a:rPr lang="en-US" sz="4400" i="1" dirty="0">
                <a:ln>
                  <a:solidFill>
                    <a:schemeClr val="bg1"/>
                  </a:solidFill>
                </a:ln>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4400" i="1" dirty="0" err="1">
                <a:ln>
                  <a:solidFill>
                    <a:schemeClr val="bg1"/>
                  </a:solidFill>
                </a:ln>
                <a:solidFill>
                  <a:schemeClr val="bg1"/>
                </a:solidFill>
                <a:latin typeface="Calibri" panose="020F0502020204030204" pitchFamily="34" charset="0"/>
                <a:ea typeface="Calibri" panose="020F0502020204030204" pitchFamily="34" charset="0"/>
                <a:cs typeface="Calibri" panose="020F0502020204030204" pitchFamily="34" charset="0"/>
              </a:rPr>
              <a:t>dụng</a:t>
            </a:r>
            <a:r>
              <a:rPr lang="en-US" sz="4400" i="1" dirty="0">
                <a:ln>
                  <a:solidFill>
                    <a:schemeClr val="bg1"/>
                  </a:solidFill>
                </a:ln>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4400" i="1" dirty="0" err="1">
                <a:ln>
                  <a:solidFill>
                    <a:schemeClr val="bg1"/>
                  </a:solidFill>
                </a:ln>
                <a:solidFill>
                  <a:schemeClr val="bg1"/>
                </a:solidFill>
                <a:latin typeface="Calibri" panose="020F0502020204030204" pitchFamily="34" charset="0"/>
                <a:ea typeface="Calibri" panose="020F0502020204030204" pitchFamily="34" charset="0"/>
                <a:cs typeface="Calibri" panose="020F0502020204030204" pitchFamily="34" charset="0"/>
              </a:rPr>
              <a:t>nguyên</a:t>
            </a:r>
            <a:r>
              <a:rPr lang="en-US" sz="4400" i="1" dirty="0">
                <a:ln>
                  <a:solidFill>
                    <a:schemeClr val="bg1"/>
                  </a:solidFill>
                </a:ln>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4400" i="1" dirty="0" err="1">
                <a:ln>
                  <a:solidFill>
                    <a:schemeClr val="bg1"/>
                  </a:solidFill>
                </a:ln>
                <a:solidFill>
                  <a:schemeClr val="bg1"/>
                </a:solidFill>
                <a:latin typeface="Calibri" panose="020F0502020204030204" pitchFamily="34" charset="0"/>
                <a:ea typeface="Calibri" panose="020F0502020204030204" pitchFamily="34" charset="0"/>
                <a:cs typeface="Calibri" panose="020F0502020204030204" pitchFamily="34" charset="0"/>
              </a:rPr>
              <a:t>liệu</a:t>
            </a:r>
            <a:r>
              <a:rPr lang="en-US" sz="4400" i="1" dirty="0">
                <a:ln>
                  <a:solidFill>
                    <a:schemeClr val="bg1"/>
                  </a:solidFill>
                </a:ln>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4400" i="1" dirty="0" err="1">
                <a:ln>
                  <a:solidFill>
                    <a:schemeClr val="bg1"/>
                  </a:solidFill>
                </a:ln>
                <a:solidFill>
                  <a:schemeClr val="bg1"/>
                </a:solidFill>
                <a:latin typeface="Calibri" panose="020F0502020204030204" pitchFamily="34" charset="0"/>
                <a:ea typeface="Calibri" panose="020F0502020204030204" pitchFamily="34" charset="0"/>
                <a:cs typeface="Calibri" panose="020F0502020204030204" pitchFamily="34" charset="0"/>
              </a:rPr>
              <a:t>là</a:t>
            </a:r>
            <a:r>
              <a:rPr lang="en-US" sz="4400" i="1" dirty="0">
                <a:ln>
                  <a:solidFill>
                    <a:schemeClr val="bg1"/>
                  </a:solidFill>
                </a:ln>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4400" i="1" dirty="0" err="1">
                <a:ln>
                  <a:solidFill>
                    <a:schemeClr val="bg1"/>
                  </a:solidFill>
                </a:ln>
                <a:solidFill>
                  <a:schemeClr val="bg1"/>
                </a:solidFill>
                <a:latin typeface="Calibri" panose="020F0502020204030204" pitchFamily="34" charset="0"/>
                <a:ea typeface="Calibri" panose="020F0502020204030204" pitchFamily="34" charset="0"/>
                <a:cs typeface="Calibri" panose="020F0502020204030204" pitchFamily="34" charset="0"/>
              </a:rPr>
              <a:t>các</a:t>
            </a:r>
            <a:r>
              <a:rPr lang="en-US" sz="4400" i="1" dirty="0">
                <a:ln>
                  <a:solidFill>
                    <a:schemeClr val="bg1"/>
                  </a:solidFill>
                </a:ln>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4400" i="1" dirty="0" err="1">
                <a:ln>
                  <a:solidFill>
                    <a:schemeClr val="bg1"/>
                  </a:solidFill>
                </a:ln>
                <a:solidFill>
                  <a:schemeClr val="bg1"/>
                </a:solidFill>
                <a:latin typeface="Calibri" panose="020F0502020204030204" pitchFamily="34" charset="0"/>
                <a:ea typeface="Calibri" panose="020F0502020204030204" pitchFamily="34" charset="0"/>
                <a:cs typeface="Calibri" panose="020F0502020204030204" pitchFamily="34" charset="0"/>
              </a:rPr>
              <a:t>chất</a:t>
            </a:r>
            <a:r>
              <a:rPr lang="en-US" sz="4400" i="1" dirty="0">
                <a:ln>
                  <a:solidFill>
                    <a:schemeClr val="bg1"/>
                  </a:solidFill>
                </a:ln>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4400" i="1" dirty="0" err="1">
                <a:ln>
                  <a:solidFill>
                    <a:schemeClr val="bg1"/>
                  </a:solidFill>
                </a:ln>
                <a:solidFill>
                  <a:schemeClr val="bg1"/>
                </a:solidFill>
                <a:latin typeface="Calibri" panose="020F0502020204030204" pitchFamily="34" charset="0"/>
                <a:ea typeface="Calibri" panose="020F0502020204030204" pitchFamily="34" charset="0"/>
                <a:cs typeface="Calibri" panose="020F0502020204030204" pitchFamily="34" charset="0"/>
              </a:rPr>
              <a:t>đơn</a:t>
            </a:r>
            <a:r>
              <a:rPr lang="en-US" sz="4400" i="1" dirty="0">
                <a:ln>
                  <a:solidFill>
                    <a:schemeClr val="bg1"/>
                  </a:solidFill>
                </a:ln>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4400" i="1" dirty="0" err="1">
                <a:ln>
                  <a:solidFill>
                    <a:schemeClr val="bg1"/>
                  </a:solidFill>
                </a:ln>
                <a:solidFill>
                  <a:schemeClr val="bg1"/>
                </a:solidFill>
                <a:latin typeface="Calibri" panose="020F0502020204030204" pitchFamily="34" charset="0"/>
                <a:ea typeface="Calibri" panose="020F0502020204030204" pitchFamily="34" charset="0"/>
                <a:cs typeface="Calibri" panose="020F0502020204030204" pitchFamily="34" charset="0"/>
              </a:rPr>
              <a:t>giản</a:t>
            </a:r>
            <a:r>
              <a:rPr lang="en-US" sz="4400" i="1" dirty="0">
                <a:ln>
                  <a:solidFill>
                    <a:schemeClr val="bg1"/>
                  </a:solidFill>
                </a:ln>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4400" i="1" dirty="0" err="1">
                <a:ln>
                  <a:solidFill>
                    <a:schemeClr val="bg1"/>
                  </a:solidFill>
                </a:ln>
                <a:solidFill>
                  <a:schemeClr val="bg1"/>
                </a:solidFill>
                <a:latin typeface="Calibri" panose="020F0502020204030204" pitchFamily="34" charset="0"/>
                <a:ea typeface="Calibri" panose="020F0502020204030204" pitchFamily="34" charset="0"/>
                <a:cs typeface="Calibri" panose="020F0502020204030204" pitchFamily="34" charset="0"/>
              </a:rPr>
              <a:t>dưới</a:t>
            </a:r>
            <a:r>
              <a:rPr lang="en-US" sz="4400" i="1" dirty="0">
                <a:ln>
                  <a:solidFill>
                    <a:schemeClr val="bg1"/>
                  </a:solidFill>
                </a:ln>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4400" i="1" dirty="0" err="1">
                <a:ln>
                  <a:solidFill>
                    <a:schemeClr val="bg1"/>
                  </a:solidFill>
                </a:ln>
                <a:solidFill>
                  <a:schemeClr val="bg1"/>
                </a:solidFill>
                <a:latin typeface="Calibri" panose="020F0502020204030204" pitchFamily="34" charset="0"/>
                <a:ea typeface="Calibri" panose="020F0502020204030204" pitchFamily="34" charset="0"/>
                <a:cs typeface="Calibri" panose="020F0502020204030204" pitchFamily="34" charset="0"/>
              </a:rPr>
              <a:t>sự</a:t>
            </a:r>
            <a:r>
              <a:rPr lang="en-US" sz="4400" i="1" dirty="0">
                <a:ln>
                  <a:solidFill>
                    <a:schemeClr val="bg1"/>
                  </a:solidFill>
                </a:ln>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4400" i="1" dirty="0" err="1">
                <a:ln>
                  <a:solidFill>
                    <a:schemeClr val="bg1"/>
                  </a:solidFill>
                </a:ln>
                <a:solidFill>
                  <a:schemeClr val="bg1"/>
                </a:solidFill>
                <a:latin typeface="Calibri" panose="020F0502020204030204" pitchFamily="34" charset="0"/>
                <a:ea typeface="Calibri" panose="020F0502020204030204" pitchFamily="34" charset="0"/>
                <a:cs typeface="Calibri" panose="020F0502020204030204" pitchFamily="34" charset="0"/>
              </a:rPr>
              <a:t>xúc</a:t>
            </a:r>
            <a:r>
              <a:rPr lang="en-US" sz="4400" i="1" dirty="0">
                <a:ln>
                  <a:solidFill>
                    <a:schemeClr val="bg1"/>
                  </a:solidFill>
                </a:ln>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4400" i="1" dirty="0" err="1">
                <a:ln>
                  <a:solidFill>
                    <a:schemeClr val="bg1"/>
                  </a:solidFill>
                </a:ln>
                <a:solidFill>
                  <a:schemeClr val="bg1"/>
                </a:solidFill>
                <a:latin typeface="Calibri" panose="020F0502020204030204" pitchFamily="34" charset="0"/>
                <a:ea typeface="Calibri" panose="020F0502020204030204" pitchFamily="34" charset="0"/>
                <a:cs typeface="Calibri" panose="020F0502020204030204" pitchFamily="34" charset="0"/>
              </a:rPr>
              <a:t>tác</a:t>
            </a:r>
            <a:r>
              <a:rPr lang="en-US" sz="4400" i="1" dirty="0">
                <a:ln>
                  <a:solidFill>
                    <a:schemeClr val="bg1"/>
                  </a:solidFill>
                </a:ln>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4400" i="1" dirty="0" err="1">
                <a:ln>
                  <a:solidFill>
                    <a:schemeClr val="bg1"/>
                  </a:solidFill>
                </a:ln>
                <a:solidFill>
                  <a:schemeClr val="bg1"/>
                </a:solidFill>
                <a:latin typeface="Calibri" panose="020F0502020204030204" pitchFamily="34" charset="0"/>
                <a:ea typeface="Calibri" panose="020F0502020204030204" pitchFamily="34" charset="0"/>
                <a:cs typeface="Calibri" panose="020F0502020204030204" pitchFamily="34" charset="0"/>
              </a:rPr>
              <a:t>của</a:t>
            </a:r>
            <a:r>
              <a:rPr lang="en-US" sz="4400" i="1" dirty="0">
                <a:ln>
                  <a:solidFill>
                    <a:schemeClr val="bg1"/>
                  </a:solidFill>
                </a:ln>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4400" i="1" dirty="0" err="1">
                <a:ln>
                  <a:solidFill>
                    <a:schemeClr val="bg1"/>
                  </a:solidFill>
                </a:ln>
                <a:solidFill>
                  <a:schemeClr val="bg1"/>
                </a:solidFill>
                <a:latin typeface="Calibri" panose="020F0502020204030204" pitchFamily="34" charset="0"/>
                <a:ea typeface="Calibri" panose="020F0502020204030204" pitchFamily="34" charset="0"/>
                <a:cs typeface="Calibri" panose="020F0502020204030204" pitchFamily="34" charset="0"/>
              </a:rPr>
              <a:t>các</a:t>
            </a:r>
            <a:r>
              <a:rPr lang="en-US" sz="4400" i="1" dirty="0">
                <a:ln>
                  <a:solidFill>
                    <a:schemeClr val="bg1"/>
                  </a:solidFill>
                </a:ln>
                <a:solidFill>
                  <a:schemeClr val="bg1"/>
                </a:solidFill>
                <a:latin typeface="Calibri" panose="020F0502020204030204" pitchFamily="34" charset="0"/>
                <a:ea typeface="Calibri" panose="020F0502020204030204" pitchFamily="34" charset="0"/>
                <a:cs typeface="Calibri" panose="020F0502020204030204" pitchFamily="34" charset="0"/>
              </a:rPr>
              <a:t> enzyme </a:t>
            </a:r>
            <a:r>
              <a:rPr lang="en-US" sz="4400" i="1" dirty="0" err="1">
                <a:ln>
                  <a:solidFill>
                    <a:schemeClr val="bg1"/>
                  </a:solidFill>
                </a:ln>
                <a:solidFill>
                  <a:schemeClr val="bg1"/>
                </a:solidFill>
                <a:latin typeface="Calibri" panose="020F0502020204030204" pitchFamily="34" charset="0"/>
                <a:ea typeface="Calibri" panose="020F0502020204030204" pitchFamily="34" charset="0"/>
                <a:cs typeface="Calibri" panose="020F0502020204030204" pitchFamily="34" charset="0"/>
              </a:rPr>
              <a:t>để</a:t>
            </a:r>
            <a:r>
              <a:rPr lang="en-US" sz="4400" i="1" dirty="0">
                <a:ln>
                  <a:solidFill>
                    <a:schemeClr val="bg1"/>
                  </a:solidFill>
                </a:ln>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4400" i="1" dirty="0" err="1">
                <a:ln>
                  <a:solidFill>
                    <a:schemeClr val="bg1"/>
                  </a:solidFill>
                </a:ln>
                <a:solidFill>
                  <a:schemeClr val="bg1"/>
                </a:solidFill>
                <a:latin typeface="Calibri" panose="020F0502020204030204" pitchFamily="34" charset="0"/>
                <a:ea typeface="Calibri" panose="020F0502020204030204" pitchFamily="34" charset="0"/>
                <a:cs typeface="Calibri" panose="020F0502020204030204" pitchFamily="34" charset="0"/>
              </a:rPr>
              <a:t>hình</a:t>
            </a:r>
            <a:r>
              <a:rPr lang="en-US" sz="4400" i="1" dirty="0">
                <a:ln>
                  <a:solidFill>
                    <a:schemeClr val="bg1"/>
                  </a:solidFill>
                </a:ln>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4400" i="1" dirty="0" err="1">
                <a:ln>
                  <a:solidFill>
                    <a:schemeClr val="bg1"/>
                  </a:solidFill>
                </a:ln>
                <a:solidFill>
                  <a:schemeClr val="bg1"/>
                </a:solidFill>
                <a:latin typeface="Calibri" panose="020F0502020204030204" pitchFamily="34" charset="0"/>
                <a:ea typeface="Calibri" panose="020F0502020204030204" pitchFamily="34" charset="0"/>
                <a:cs typeface="Calibri" panose="020F0502020204030204" pitchFamily="34" charset="0"/>
              </a:rPr>
              <a:t>thành</a:t>
            </a:r>
            <a:r>
              <a:rPr lang="en-US" sz="4400" i="1" dirty="0">
                <a:ln>
                  <a:solidFill>
                    <a:schemeClr val="bg1"/>
                  </a:solidFill>
                </a:ln>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4400" i="1" dirty="0" err="1">
                <a:ln>
                  <a:solidFill>
                    <a:schemeClr val="bg1"/>
                  </a:solidFill>
                </a:ln>
                <a:solidFill>
                  <a:schemeClr val="bg1"/>
                </a:solidFill>
                <a:latin typeface="Calibri" panose="020F0502020204030204" pitchFamily="34" charset="0"/>
                <a:ea typeface="Calibri" panose="020F0502020204030204" pitchFamily="34" charset="0"/>
                <a:cs typeface="Calibri" panose="020F0502020204030204" pitchFamily="34" charset="0"/>
              </a:rPr>
              <a:t>các</a:t>
            </a:r>
            <a:r>
              <a:rPr lang="en-US" sz="4400" i="1" dirty="0">
                <a:ln>
                  <a:solidFill>
                    <a:schemeClr val="bg1"/>
                  </a:solidFill>
                </a:ln>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4400" i="1" dirty="0" err="1">
                <a:ln>
                  <a:solidFill>
                    <a:schemeClr val="bg1"/>
                  </a:solidFill>
                </a:ln>
                <a:solidFill>
                  <a:schemeClr val="bg1"/>
                </a:solidFill>
                <a:latin typeface="Calibri" panose="020F0502020204030204" pitchFamily="34" charset="0"/>
                <a:ea typeface="Calibri" panose="020F0502020204030204" pitchFamily="34" charset="0"/>
                <a:cs typeface="Calibri" panose="020F0502020204030204" pitchFamily="34" charset="0"/>
              </a:rPr>
              <a:t>hợp</a:t>
            </a:r>
            <a:r>
              <a:rPr lang="en-US" sz="4400" i="1" dirty="0">
                <a:ln>
                  <a:solidFill>
                    <a:schemeClr val="bg1"/>
                  </a:solidFill>
                </a:ln>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4400" i="1" dirty="0" err="1">
                <a:ln>
                  <a:solidFill>
                    <a:schemeClr val="bg1"/>
                  </a:solidFill>
                </a:ln>
                <a:solidFill>
                  <a:schemeClr val="bg1"/>
                </a:solidFill>
                <a:latin typeface="Calibri" panose="020F0502020204030204" pitchFamily="34" charset="0"/>
                <a:ea typeface="Calibri" panose="020F0502020204030204" pitchFamily="34" charset="0"/>
                <a:cs typeface="Calibri" panose="020F0502020204030204" pitchFamily="34" charset="0"/>
              </a:rPr>
              <a:t>chất</a:t>
            </a:r>
            <a:r>
              <a:rPr lang="en-US" sz="4400" i="1" dirty="0">
                <a:ln>
                  <a:solidFill>
                    <a:schemeClr val="bg1"/>
                  </a:solidFill>
                </a:ln>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4400" i="1" dirty="0" err="1">
                <a:ln>
                  <a:solidFill>
                    <a:schemeClr val="bg1"/>
                  </a:solidFill>
                </a:ln>
                <a:solidFill>
                  <a:schemeClr val="bg1"/>
                </a:solidFill>
                <a:latin typeface="Calibri" panose="020F0502020204030204" pitchFamily="34" charset="0"/>
                <a:ea typeface="Calibri" panose="020F0502020204030204" pitchFamily="34" charset="0"/>
                <a:cs typeface="Calibri" panose="020F0502020204030204" pitchFamily="34" charset="0"/>
              </a:rPr>
              <a:t>phức</a:t>
            </a:r>
            <a:r>
              <a:rPr lang="en-US" sz="4400" i="1" dirty="0">
                <a:ln>
                  <a:solidFill>
                    <a:schemeClr val="bg1"/>
                  </a:solidFill>
                </a:ln>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4400" i="1" dirty="0" err="1">
                <a:ln>
                  <a:solidFill>
                    <a:schemeClr val="bg1"/>
                  </a:solidFill>
                </a:ln>
                <a:solidFill>
                  <a:schemeClr val="bg1"/>
                </a:solidFill>
                <a:latin typeface="Calibri" panose="020F0502020204030204" pitchFamily="34" charset="0"/>
                <a:ea typeface="Calibri" panose="020F0502020204030204" pitchFamily="34" charset="0"/>
                <a:cs typeface="Calibri" panose="020F0502020204030204" pitchFamily="34" charset="0"/>
              </a:rPr>
              <a:t>tạp</a:t>
            </a:r>
            <a:r>
              <a:rPr lang="en-US" sz="4400" i="1" dirty="0">
                <a:ln>
                  <a:solidFill>
                    <a:schemeClr val="bg1"/>
                  </a:solidFill>
                </a:ln>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4400" i="1" dirty="0" err="1">
                <a:ln>
                  <a:solidFill>
                    <a:schemeClr val="bg1"/>
                  </a:solidFill>
                </a:ln>
                <a:solidFill>
                  <a:schemeClr val="bg1"/>
                </a:solidFill>
                <a:latin typeface="Calibri" panose="020F0502020204030204" pitchFamily="34" charset="0"/>
                <a:ea typeface="Calibri" panose="020F0502020204030204" pitchFamily="34" charset="0"/>
                <a:cs typeface="Calibri" panose="020F0502020204030204" pitchFamily="34" charset="0"/>
              </a:rPr>
              <a:t>hơn</a:t>
            </a:r>
            <a:r>
              <a:rPr lang="en-US" sz="4400" i="1" dirty="0">
                <a:ln>
                  <a:solidFill>
                    <a:schemeClr val="bg1"/>
                  </a:solidFill>
                </a:ln>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4400" i="1" dirty="0" err="1">
                <a:ln>
                  <a:solidFill>
                    <a:schemeClr val="bg1"/>
                  </a:solidFill>
                </a:ln>
                <a:solidFill>
                  <a:schemeClr val="bg1"/>
                </a:solidFill>
                <a:latin typeface="Calibri" panose="020F0502020204030204" pitchFamily="34" charset="0"/>
                <a:ea typeface="Calibri" panose="020F0502020204030204" pitchFamily="34" charset="0"/>
                <a:cs typeface="Calibri" panose="020F0502020204030204" pitchFamily="34" charset="0"/>
              </a:rPr>
              <a:t>đồng</a:t>
            </a:r>
            <a:r>
              <a:rPr lang="en-US" sz="4400" i="1" dirty="0">
                <a:ln>
                  <a:solidFill>
                    <a:schemeClr val="bg1"/>
                  </a:solidFill>
                </a:ln>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4400" i="1" dirty="0" err="1">
                <a:ln>
                  <a:solidFill>
                    <a:schemeClr val="bg1"/>
                  </a:solidFill>
                </a:ln>
                <a:solidFill>
                  <a:schemeClr val="bg1"/>
                </a:solidFill>
                <a:latin typeface="Calibri" panose="020F0502020204030204" pitchFamily="34" charset="0"/>
                <a:ea typeface="Calibri" panose="020F0502020204030204" pitchFamily="34" charset="0"/>
                <a:cs typeface="Calibri" panose="020F0502020204030204" pitchFamily="34" charset="0"/>
              </a:rPr>
              <a:t>thời</a:t>
            </a:r>
            <a:r>
              <a:rPr lang="en-US" sz="4400" i="1" dirty="0">
                <a:ln>
                  <a:solidFill>
                    <a:schemeClr val="bg1"/>
                  </a:solidFill>
                </a:ln>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4400" i="1" dirty="0" err="1">
                <a:ln>
                  <a:solidFill>
                    <a:schemeClr val="bg1"/>
                  </a:solidFill>
                </a:ln>
                <a:solidFill>
                  <a:schemeClr val="bg1"/>
                </a:solidFill>
                <a:latin typeface="Calibri" panose="020F0502020204030204" pitchFamily="34" charset="0"/>
                <a:ea typeface="Calibri" panose="020F0502020204030204" pitchFamily="34" charset="0"/>
                <a:cs typeface="Calibri" panose="020F0502020204030204" pitchFamily="34" charset="0"/>
              </a:rPr>
              <a:t>tích</a:t>
            </a:r>
            <a:r>
              <a:rPr lang="en-US" sz="4400" i="1" dirty="0">
                <a:ln>
                  <a:solidFill>
                    <a:schemeClr val="bg1"/>
                  </a:solidFill>
                </a:ln>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4400" i="1" dirty="0" err="1">
                <a:ln>
                  <a:solidFill>
                    <a:schemeClr val="bg1"/>
                  </a:solidFill>
                </a:ln>
                <a:solidFill>
                  <a:schemeClr val="bg1"/>
                </a:solidFill>
                <a:latin typeface="Calibri" panose="020F0502020204030204" pitchFamily="34" charset="0"/>
                <a:ea typeface="Calibri" panose="020F0502020204030204" pitchFamily="34" charset="0"/>
                <a:cs typeface="Calibri" panose="020F0502020204030204" pitchFamily="34" charset="0"/>
              </a:rPr>
              <a:t>lũy</a:t>
            </a:r>
            <a:r>
              <a:rPr lang="en-US" sz="4400" i="1" dirty="0">
                <a:ln>
                  <a:solidFill>
                    <a:schemeClr val="bg1"/>
                  </a:solidFill>
                </a:ln>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4400" i="1" dirty="0" err="1">
                <a:ln>
                  <a:solidFill>
                    <a:schemeClr val="bg1"/>
                  </a:solidFill>
                </a:ln>
                <a:solidFill>
                  <a:schemeClr val="bg1"/>
                </a:solidFill>
                <a:latin typeface="Calibri" panose="020F0502020204030204" pitchFamily="34" charset="0"/>
                <a:ea typeface="Calibri" panose="020F0502020204030204" pitchFamily="34" charset="0"/>
                <a:cs typeface="Calibri" panose="020F0502020204030204" pitchFamily="34" charset="0"/>
              </a:rPr>
              <a:t>năng</a:t>
            </a:r>
            <a:r>
              <a:rPr lang="en-US" sz="4400" i="1" dirty="0">
                <a:ln>
                  <a:solidFill>
                    <a:schemeClr val="bg1"/>
                  </a:solidFill>
                </a:ln>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4400" i="1" dirty="0" err="1">
                <a:ln>
                  <a:solidFill>
                    <a:schemeClr val="bg1"/>
                  </a:solidFill>
                </a:ln>
                <a:solidFill>
                  <a:schemeClr val="bg1"/>
                </a:solidFill>
                <a:latin typeface="Calibri" panose="020F0502020204030204" pitchFamily="34" charset="0"/>
                <a:ea typeface="Calibri" panose="020F0502020204030204" pitchFamily="34" charset="0"/>
                <a:cs typeface="Calibri" panose="020F0502020204030204" pitchFamily="34" charset="0"/>
              </a:rPr>
              <a:t>lượng</a:t>
            </a:r>
            <a:r>
              <a:rPr lang="en-US" sz="4400" i="1" dirty="0">
                <a:ln>
                  <a:solidFill>
                    <a:schemeClr val="bg1"/>
                  </a:solidFill>
                </a:ln>
                <a:solidFill>
                  <a:schemeClr val="bg1"/>
                </a:solidFill>
                <a:latin typeface="Calibri" panose="020F0502020204030204" pitchFamily="34" charset="0"/>
                <a:ea typeface="Calibri" panose="020F0502020204030204" pitchFamily="34" charset="0"/>
                <a:cs typeface="Calibri" panose="020F0502020204030204" pitchFamily="34" charset="0"/>
              </a:rPr>
              <a:t>.</a:t>
            </a:r>
            <a:endParaRPr lang="en-US" sz="4000" dirty="0">
              <a:ln>
                <a:solidFill>
                  <a:schemeClr val="bg1"/>
                </a:solidFill>
              </a:ln>
              <a:solidFill>
                <a:schemeClr val="bg1"/>
              </a:solidFill>
              <a:latin typeface="Calibri" panose="020F0502020204030204" pitchFamily="34" charset="0"/>
              <a:ea typeface="Glacial Indifference Bold"/>
              <a:cs typeface="Calibri" panose="020F0502020204030204" pitchFamily="34" charset="0"/>
              <a:sym typeface="Glacial Indifference Bold"/>
            </a:endParaRPr>
          </a:p>
        </p:txBody>
      </p:sp>
      <p:grpSp>
        <p:nvGrpSpPr>
          <p:cNvPr id="49" name="Group 48"/>
          <p:cNvGrpSpPr/>
          <p:nvPr/>
        </p:nvGrpSpPr>
        <p:grpSpPr>
          <a:xfrm>
            <a:off x="0" y="1158493"/>
            <a:ext cx="12744197" cy="556007"/>
            <a:chOff x="-6925" y="555852"/>
            <a:chExt cx="12744197" cy="1006248"/>
          </a:xfrm>
        </p:grpSpPr>
        <p:grpSp>
          <p:nvGrpSpPr>
            <p:cNvPr id="50" name="Group 13"/>
            <p:cNvGrpSpPr/>
            <p:nvPr/>
          </p:nvGrpSpPr>
          <p:grpSpPr>
            <a:xfrm rot="16200000">
              <a:off x="1632768" y="-1072335"/>
              <a:ext cx="994742" cy="4274127"/>
              <a:chOff x="0" y="0"/>
              <a:chExt cx="7106299" cy="14199439"/>
            </a:xfrm>
          </p:grpSpPr>
          <p:sp>
            <p:nvSpPr>
              <p:cNvPr id="57" name="Freeform 14"/>
              <p:cNvSpPr/>
              <p:nvPr/>
            </p:nvSpPr>
            <p:spPr>
              <a:xfrm>
                <a:off x="0" y="0"/>
                <a:ext cx="7106299" cy="7106299"/>
              </a:xfrm>
              <a:custGeom>
                <a:avLst/>
                <a:gdLst/>
                <a:ahLst/>
                <a:cxnLst/>
                <a:rect l="l" t="t" r="r" b="b"/>
                <a:pathLst>
                  <a:path w="7106299" h="7106299">
                    <a:moveTo>
                      <a:pt x="0" y="0"/>
                    </a:moveTo>
                    <a:lnTo>
                      <a:pt x="7106299" y="0"/>
                    </a:lnTo>
                    <a:lnTo>
                      <a:pt x="7106299" y="7106299"/>
                    </a:lnTo>
                    <a:lnTo>
                      <a:pt x="0" y="710629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8" name="Freeform 15"/>
              <p:cNvSpPr/>
              <p:nvPr/>
            </p:nvSpPr>
            <p:spPr>
              <a:xfrm>
                <a:off x="0" y="7093139"/>
                <a:ext cx="7106299" cy="7106299"/>
              </a:xfrm>
              <a:custGeom>
                <a:avLst/>
                <a:gdLst/>
                <a:ahLst/>
                <a:cxnLst/>
                <a:rect l="l" t="t" r="r" b="b"/>
                <a:pathLst>
                  <a:path w="7106299" h="7106299">
                    <a:moveTo>
                      <a:pt x="0" y="0"/>
                    </a:moveTo>
                    <a:lnTo>
                      <a:pt x="7106299" y="0"/>
                    </a:lnTo>
                    <a:lnTo>
                      <a:pt x="7106299" y="7106300"/>
                    </a:lnTo>
                    <a:lnTo>
                      <a:pt x="0" y="71063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grpSp>
          <p:nvGrpSpPr>
            <p:cNvPr id="51" name="Group 13"/>
            <p:cNvGrpSpPr/>
            <p:nvPr/>
          </p:nvGrpSpPr>
          <p:grpSpPr>
            <a:xfrm rot="16200000">
              <a:off x="5830693" y="-1072816"/>
              <a:ext cx="994742" cy="4274127"/>
              <a:chOff x="0" y="0"/>
              <a:chExt cx="7106299" cy="14199439"/>
            </a:xfrm>
          </p:grpSpPr>
          <p:sp>
            <p:nvSpPr>
              <p:cNvPr id="55" name="Freeform 14"/>
              <p:cNvSpPr/>
              <p:nvPr/>
            </p:nvSpPr>
            <p:spPr>
              <a:xfrm>
                <a:off x="0" y="0"/>
                <a:ext cx="7106299" cy="7106299"/>
              </a:xfrm>
              <a:custGeom>
                <a:avLst/>
                <a:gdLst/>
                <a:ahLst/>
                <a:cxnLst/>
                <a:rect l="l" t="t" r="r" b="b"/>
                <a:pathLst>
                  <a:path w="7106299" h="7106299">
                    <a:moveTo>
                      <a:pt x="0" y="0"/>
                    </a:moveTo>
                    <a:lnTo>
                      <a:pt x="7106299" y="0"/>
                    </a:lnTo>
                    <a:lnTo>
                      <a:pt x="7106299" y="7106299"/>
                    </a:lnTo>
                    <a:lnTo>
                      <a:pt x="0" y="710629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6" name="Freeform 15"/>
              <p:cNvSpPr/>
              <p:nvPr/>
            </p:nvSpPr>
            <p:spPr>
              <a:xfrm>
                <a:off x="0" y="7093139"/>
                <a:ext cx="7106299" cy="7106299"/>
              </a:xfrm>
              <a:custGeom>
                <a:avLst/>
                <a:gdLst/>
                <a:ahLst/>
                <a:cxnLst/>
                <a:rect l="l" t="t" r="r" b="b"/>
                <a:pathLst>
                  <a:path w="7106299" h="7106299">
                    <a:moveTo>
                      <a:pt x="0" y="0"/>
                    </a:moveTo>
                    <a:lnTo>
                      <a:pt x="7106299" y="0"/>
                    </a:lnTo>
                    <a:lnTo>
                      <a:pt x="7106299" y="7106300"/>
                    </a:lnTo>
                    <a:lnTo>
                      <a:pt x="0" y="71063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grpSp>
          <p:nvGrpSpPr>
            <p:cNvPr id="52" name="Group 13"/>
            <p:cNvGrpSpPr/>
            <p:nvPr/>
          </p:nvGrpSpPr>
          <p:grpSpPr>
            <a:xfrm rot="16200000">
              <a:off x="10102838" y="-1083841"/>
              <a:ext cx="994742" cy="4274127"/>
              <a:chOff x="0" y="0"/>
              <a:chExt cx="7106299" cy="14199439"/>
            </a:xfrm>
          </p:grpSpPr>
          <p:sp>
            <p:nvSpPr>
              <p:cNvPr id="53" name="Freeform 14"/>
              <p:cNvSpPr/>
              <p:nvPr/>
            </p:nvSpPr>
            <p:spPr>
              <a:xfrm>
                <a:off x="0" y="0"/>
                <a:ext cx="7106299" cy="7106299"/>
              </a:xfrm>
              <a:custGeom>
                <a:avLst/>
                <a:gdLst/>
                <a:ahLst/>
                <a:cxnLst/>
                <a:rect l="l" t="t" r="r" b="b"/>
                <a:pathLst>
                  <a:path w="7106299" h="7106299">
                    <a:moveTo>
                      <a:pt x="0" y="0"/>
                    </a:moveTo>
                    <a:lnTo>
                      <a:pt x="7106299" y="0"/>
                    </a:lnTo>
                    <a:lnTo>
                      <a:pt x="7106299" y="7106299"/>
                    </a:lnTo>
                    <a:lnTo>
                      <a:pt x="0" y="710629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4" name="Freeform 15"/>
              <p:cNvSpPr/>
              <p:nvPr/>
            </p:nvSpPr>
            <p:spPr>
              <a:xfrm>
                <a:off x="0" y="7093139"/>
                <a:ext cx="7106299" cy="7106299"/>
              </a:xfrm>
              <a:custGeom>
                <a:avLst/>
                <a:gdLst/>
                <a:ahLst/>
                <a:cxnLst/>
                <a:rect l="l" t="t" r="r" b="b"/>
                <a:pathLst>
                  <a:path w="7106299" h="7106299">
                    <a:moveTo>
                      <a:pt x="0" y="0"/>
                    </a:moveTo>
                    <a:lnTo>
                      <a:pt x="7106299" y="0"/>
                    </a:lnTo>
                    <a:lnTo>
                      <a:pt x="7106299" y="7106300"/>
                    </a:lnTo>
                    <a:lnTo>
                      <a:pt x="0" y="71063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grpSp>
      <p:sp>
        <p:nvSpPr>
          <p:cNvPr id="59" name="Rectangle 58"/>
          <p:cNvSpPr/>
          <p:nvPr/>
        </p:nvSpPr>
        <p:spPr>
          <a:xfrm>
            <a:off x="88113" y="136931"/>
            <a:ext cx="2134302" cy="83099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4800" b="1" i="0" u="none" strike="noStrike" kern="1200" cap="none" spc="0" normalizeH="0" baseline="0" noProof="0" dirty="0">
                <a:ln>
                  <a:solidFill>
                    <a:srgbClr val="CC9900"/>
                  </a:solidFill>
                </a:ln>
                <a:solidFill>
                  <a:srgbClr val="CC9900"/>
                </a:solidFill>
                <a:effectLst/>
                <a:uLnTx/>
                <a:uFillTx/>
                <a:latin typeface="Calibri"/>
                <a:ea typeface="+mn-ea"/>
                <a:cs typeface="Times New Roman" panose="02020603050405020304" pitchFamily="18" charset="0"/>
              </a:rPr>
              <a:t>BÀI 15: </a:t>
            </a:r>
            <a:endParaRPr kumimoji="0" lang="en-US" sz="4800" b="0" i="0" u="none" strike="noStrike" kern="1200" cap="none" spc="0" normalizeH="0" baseline="0" noProof="0" dirty="0">
              <a:ln>
                <a:solidFill>
                  <a:srgbClr val="CC9900"/>
                </a:solidFill>
              </a:ln>
              <a:solidFill>
                <a:srgbClr val="CC9900"/>
              </a:solidFill>
              <a:effectLst/>
              <a:uLnTx/>
              <a:uFillTx/>
              <a:latin typeface="Calibri"/>
              <a:ea typeface="+mn-ea"/>
              <a:cs typeface="+mn-cs"/>
            </a:endParaRPr>
          </a:p>
        </p:txBody>
      </p:sp>
      <p:sp>
        <p:nvSpPr>
          <p:cNvPr id="60" name="TextBox 6"/>
          <p:cNvSpPr txBox="1"/>
          <p:nvPr/>
        </p:nvSpPr>
        <p:spPr>
          <a:xfrm>
            <a:off x="1816180" y="256875"/>
            <a:ext cx="13652419" cy="738664"/>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800" b="1" i="0" u="none" strike="noStrike" kern="1200" cap="none" spc="0" normalizeH="0" baseline="0" noProof="0" dirty="0">
                <a:ln>
                  <a:solidFill>
                    <a:srgbClr val="CC9900"/>
                  </a:solidFill>
                </a:ln>
                <a:solidFill>
                  <a:srgbClr val="CC9900"/>
                </a:solidFill>
                <a:effectLst/>
                <a:uLnTx/>
                <a:uFillTx/>
                <a:latin typeface="Calibri"/>
                <a:ea typeface="Calibri" panose="020F0502020204030204" pitchFamily="34" charset="0"/>
                <a:cs typeface="+mn-cs"/>
              </a:rPr>
              <a:t>TỔNG HỢP CÁC CHẤT VÀ TÍCH LŨY NĂNG LƯỢNG</a:t>
            </a:r>
            <a:endParaRPr kumimoji="0" lang="en-US" sz="4800" b="0" i="0" u="none" strike="noStrike" kern="1200" cap="none" spc="0" normalizeH="0" baseline="0" noProof="0" dirty="0">
              <a:ln>
                <a:solidFill>
                  <a:srgbClr val="CC9900"/>
                </a:solidFill>
              </a:ln>
              <a:solidFill>
                <a:srgbClr val="CC9900"/>
              </a:solidFill>
              <a:effectLst/>
              <a:uLnTx/>
              <a:uFillTx/>
              <a:latin typeface="Calibri"/>
              <a:ea typeface="Baloo Chettan"/>
              <a:cs typeface="Baloo Chettan"/>
              <a:sym typeface="Baloo Chettan"/>
            </a:endParaRPr>
          </a:p>
        </p:txBody>
      </p:sp>
      <p:sp>
        <p:nvSpPr>
          <p:cNvPr id="61" name="TextBox 4"/>
          <p:cNvSpPr txBox="1"/>
          <p:nvPr/>
        </p:nvSpPr>
        <p:spPr>
          <a:xfrm>
            <a:off x="838200" y="2095500"/>
            <a:ext cx="12134850" cy="615553"/>
          </a:xfrm>
          <a:prstGeom prst="rect">
            <a:avLst/>
          </a:prstGeom>
        </p:spPr>
        <p:txBody>
          <a:bodyPr wrap="square" lIns="0" tIns="0" rIns="0" bIns="0" rtlCol="0" anchor="t">
            <a:spAutoFit/>
          </a:bodyPr>
          <a:lstStyle/>
          <a:p>
            <a:pPr marL="0" marR="0" lvl="0" indent="0" algn="l" defTabSz="914400" rtl="0" eaLnBrk="1" fontAlgn="auto" latinLnBrk="0" hangingPunct="1">
              <a:lnSpc>
                <a:spcPts val="4763"/>
              </a:lnSpc>
              <a:spcBef>
                <a:spcPts val="0"/>
              </a:spcBef>
              <a:spcAft>
                <a:spcPts val="0"/>
              </a:spcAft>
              <a:buClrTx/>
              <a:buSzTx/>
              <a:buFontTx/>
              <a:buNone/>
              <a:tabLst/>
              <a:defRPr/>
            </a:pPr>
            <a:r>
              <a:rPr kumimoji="0" lang="en-US" altLang="en-US" sz="4000" b="1" i="0" u="none" strike="noStrike" kern="1200" cap="none" spc="0" normalizeH="0" baseline="0" noProof="0" dirty="0">
                <a:ln>
                  <a:solidFill>
                    <a:srgbClr val="FFFF00"/>
                  </a:solidFill>
                </a:ln>
                <a:solidFill>
                  <a:srgbClr val="FFFF00"/>
                </a:solidFill>
                <a:effectLst/>
                <a:uLnTx/>
                <a:uFillTx/>
                <a:latin typeface="Calibri"/>
                <a:ea typeface="+mn-ea"/>
                <a:cs typeface="Times New Roman" panose="02020603050405020304" pitchFamily="18" charset="0"/>
              </a:rPr>
              <a:t>I. KHÁI NIỆM TỔNG HỢP CÁC CHẤT TRONG TẾ BÀO</a:t>
            </a:r>
            <a:endParaRPr kumimoji="0" lang="en-US" sz="4000" b="0" i="0" u="none" strike="noStrike" kern="1200" cap="none" spc="0" normalizeH="0" baseline="0" noProof="0" dirty="0">
              <a:ln>
                <a:solidFill>
                  <a:srgbClr val="FFFF00"/>
                </a:solidFill>
              </a:ln>
              <a:solidFill>
                <a:srgbClr val="FFFF00"/>
              </a:solidFill>
              <a:effectLst/>
              <a:uLnTx/>
              <a:uFillTx/>
              <a:latin typeface="Calibri"/>
              <a:ea typeface="Glacial Indifference"/>
              <a:cs typeface="Glacial Indifference"/>
              <a:sym typeface="Glacial Indifference"/>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circle(in)">
                                      <p:cBhvr>
                                        <p:cTn id="7" dur="2000"/>
                                        <p:tgtEl>
                                          <p:spTgt spid="4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circle(in)">
                                      <p:cBhvr>
                                        <p:cTn id="12" dur="20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62D16"/>
        </a:solidFill>
        <a:effectLst/>
      </p:bgPr>
    </p:bg>
    <p:spTree>
      <p:nvGrpSpPr>
        <p:cNvPr id="1" name=""/>
        <p:cNvGrpSpPr/>
        <p:nvPr/>
      </p:nvGrpSpPr>
      <p:grpSpPr>
        <a:xfrm>
          <a:off x="0" y="0"/>
          <a:ext cx="0" cy="0"/>
          <a:chOff x="0" y="0"/>
          <a:chExt cx="0" cy="0"/>
        </a:xfrm>
      </p:grpSpPr>
      <p:sp>
        <p:nvSpPr>
          <p:cNvPr id="2" name="Freeform 2"/>
          <p:cNvSpPr/>
          <p:nvPr/>
        </p:nvSpPr>
        <p:spPr>
          <a:xfrm>
            <a:off x="1231383" y="2454176"/>
            <a:ext cx="658872" cy="657225"/>
          </a:xfrm>
          <a:custGeom>
            <a:avLst/>
            <a:gdLst/>
            <a:ahLst/>
            <a:cxnLst/>
            <a:rect l="l" t="t" r="r" b="b"/>
            <a:pathLst>
              <a:path w="658872" h="657225">
                <a:moveTo>
                  <a:pt x="0" y="0"/>
                </a:moveTo>
                <a:lnTo>
                  <a:pt x="658872" y="0"/>
                </a:lnTo>
                <a:lnTo>
                  <a:pt x="658872" y="657225"/>
                </a:lnTo>
                <a:lnTo>
                  <a:pt x="0" y="65722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flipH="1">
            <a:off x="2779390" y="464991"/>
            <a:ext cx="658872" cy="657225"/>
          </a:xfrm>
          <a:custGeom>
            <a:avLst/>
            <a:gdLst/>
            <a:ahLst/>
            <a:cxnLst/>
            <a:rect l="l" t="t" r="r" b="b"/>
            <a:pathLst>
              <a:path w="658872" h="657225">
                <a:moveTo>
                  <a:pt x="658872" y="0"/>
                </a:moveTo>
                <a:lnTo>
                  <a:pt x="0" y="0"/>
                </a:lnTo>
                <a:lnTo>
                  <a:pt x="0" y="657225"/>
                </a:lnTo>
                <a:lnTo>
                  <a:pt x="658872" y="657225"/>
                </a:lnTo>
                <a:lnTo>
                  <a:pt x="658872"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0" y="2111532"/>
            <a:ext cx="658872" cy="657225"/>
          </a:xfrm>
          <a:custGeom>
            <a:avLst/>
            <a:gdLst/>
            <a:ahLst/>
            <a:cxnLst/>
            <a:rect l="l" t="t" r="r" b="b"/>
            <a:pathLst>
              <a:path w="658872" h="657225">
                <a:moveTo>
                  <a:pt x="0" y="0"/>
                </a:moveTo>
                <a:lnTo>
                  <a:pt x="658872" y="0"/>
                </a:lnTo>
                <a:lnTo>
                  <a:pt x="658872" y="657225"/>
                </a:lnTo>
                <a:lnTo>
                  <a:pt x="0" y="65722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a:off x="15284288" y="4000923"/>
            <a:ext cx="658872" cy="657225"/>
          </a:xfrm>
          <a:custGeom>
            <a:avLst/>
            <a:gdLst/>
            <a:ahLst/>
            <a:cxnLst/>
            <a:rect l="l" t="t" r="r" b="b"/>
            <a:pathLst>
              <a:path w="658872" h="657225">
                <a:moveTo>
                  <a:pt x="0" y="0"/>
                </a:moveTo>
                <a:lnTo>
                  <a:pt x="658872" y="0"/>
                </a:lnTo>
                <a:lnTo>
                  <a:pt x="658872" y="657225"/>
                </a:lnTo>
                <a:lnTo>
                  <a:pt x="0" y="65722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flipH="1">
            <a:off x="15284288" y="793603"/>
            <a:ext cx="658872" cy="657225"/>
          </a:xfrm>
          <a:custGeom>
            <a:avLst/>
            <a:gdLst/>
            <a:ahLst/>
            <a:cxnLst/>
            <a:rect l="l" t="t" r="r" b="b"/>
            <a:pathLst>
              <a:path w="658872" h="657225">
                <a:moveTo>
                  <a:pt x="658872" y="0"/>
                </a:moveTo>
                <a:lnTo>
                  <a:pt x="0" y="0"/>
                </a:lnTo>
                <a:lnTo>
                  <a:pt x="0" y="657225"/>
                </a:lnTo>
                <a:lnTo>
                  <a:pt x="658872" y="657225"/>
                </a:lnTo>
                <a:lnTo>
                  <a:pt x="658872"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flipH="1" flipV="1">
            <a:off x="15613724" y="752921"/>
            <a:ext cx="658872" cy="657225"/>
          </a:xfrm>
          <a:custGeom>
            <a:avLst/>
            <a:gdLst/>
            <a:ahLst/>
            <a:cxnLst/>
            <a:rect l="l" t="t" r="r" b="b"/>
            <a:pathLst>
              <a:path w="658872" h="657225">
                <a:moveTo>
                  <a:pt x="658872" y="657225"/>
                </a:moveTo>
                <a:lnTo>
                  <a:pt x="0" y="657225"/>
                </a:lnTo>
                <a:lnTo>
                  <a:pt x="0" y="0"/>
                </a:lnTo>
                <a:lnTo>
                  <a:pt x="658872" y="0"/>
                </a:lnTo>
                <a:lnTo>
                  <a:pt x="658872" y="657225"/>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8" name="Freeform 8"/>
          <p:cNvSpPr/>
          <p:nvPr/>
        </p:nvSpPr>
        <p:spPr>
          <a:xfrm flipV="1">
            <a:off x="61824" y="0"/>
            <a:ext cx="658872" cy="657225"/>
          </a:xfrm>
          <a:custGeom>
            <a:avLst/>
            <a:gdLst/>
            <a:ahLst/>
            <a:cxnLst/>
            <a:rect l="l" t="t" r="r" b="b"/>
            <a:pathLst>
              <a:path w="658872" h="657225">
                <a:moveTo>
                  <a:pt x="0" y="657225"/>
                </a:moveTo>
                <a:lnTo>
                  <a:pt x="658873" y="657225"/>
                </a:lnTo>
                <a:lnTo>
                  <a:pt x="658873" y="0"/>
                </a:lnTo>
                <a:lnTo>
                  <a:pt x="0" y="0"/>
                </a:lnTo>
                <a:lnTo>
                  <a:pt x="0" y="657225"/>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9" name="Freeform 9"/>
          <p:cNvSpPr/>
          <p:nvPr/>
        </p:nvSpPr>
        <p:spPr>
          <a:xfrm flipH="1" flipV="1">
            <a:off x="762000" y="464993"/>
            <a:ext cx="658872" cy="657225"/>
          </a:xfrm>
          <a:custGeom>
            <a:avLst/>
            <a:gdLst/>
            <a:ahLst/>
            <a:cxnLst/>
            <a:rect l="l" t="t" r="r" b="b"/>
            <a:pathLst>
              <a:path w="658872" h="657225">
                <a:moveTo>
                  <a:pt x="658872" y="657224"/>
                </a:moveTo>
                <a:lnTo>
                  <a:pt x="0" y="657224"/>
                </a:lnTo>
                <a:lnTo>
                  <a:pt x="0" y="0"/>
                </a:lnTo>
                <a:lnTo>
                  <a:pt x="658872" y="0"/>
                </a:lnTo>
                <a:lnTo>
                  <a:pt x="658872" y="657224"/>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0" name="Freeform 10"/>
          <p:cNvSpPr/>
          <p:nvPr/>
        </p:nvSpPr>
        <p:spPr>
          <a:xfrm flipV="1">
            <a:off x="1935413" y="464992"/>
            <a:ext cx="658872" cy="657225"/>
          </a:xfrm>
          <a:custGeom>
            <a:avLst/>
            <a:gdLst/>
            <a:ahLst/>
            <a:cxnLst/>
            <a:rect l="l" t="t" r="r" b="b"/>
            <a:pathLst>
              <a:path w="658872" h="657225">
                <a:moveTo>
                  <a:pt x="0" y="657225"/>
                </a:moveTo>
                <a:lnTo>
                  <a:pt x="658872" y="657225"/>
                </a:lnTo>
                <a:lnTo>
                  <a:pt x="658872" y="0"/>
                </a:lnTo>
                <a:lnTo>
                  <a:pt x="0" y="0"/>
                </a:lnTo>
                <a:lnTo>
                  <a:pt x="0" y="657225"/>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6" name="Freeform 2"/>
          <p:cNvSpPr/>
          <p:nvPr/>
        </p:nvSpPr>
        <p:spPr>
          <a:xfrm>
            <a:off x="61824" y="2576523"/>
            <a:ext cx="6262776" cy="7583415"/>
          </a:xfrm>
          <a:custGeom>
            <a:avLst/>
            <a:gdLst/>
            <a:ahLst/>
            <a:cxnLst/>
            <a:rect l="l" t="t" r="r" b="b"/>
            <a:pathLst>
              <a:path w="8115300" h="10288305">
                <a:moveTo>
                  <a:pt x="0" y="0"/>
                </a:moveTo>
                <a:lnTo>
                  <a:pt x="8115300" y="0"/>
                </a:lnTo>
                <a:lnTo>
                  <a:pt x="8115300" y="10288306"/>
                </a:lnTo>
                <a:lnTo>
                  <a:pt x="0" y="10288306"/>
                </a:lnTo>
                <a:lnTo>
                  <a:pt x="0" y="0"/>
                </a:lnTo>
                <a:close/>
              </a:path>
            </a:pathLst>
          </a:custGeom>
          <a:blipFill>
            <a:blip r:embed="rId4"/>
            <a:stretch>
              <a:fillRect b="-41290"/>
            </a:stretch>
          </a:blipFill>
        </p:spPr>
      </p:sp>
      <p:grpSp>
        <p:nvGrpSpPr>
          <p:cNvPr id="11" name="Group 10"/>
          <p:cNvGrpSpPr/>
          <p:nvPr/>
        </p:nvGrpSpPr>
        <p:grpSpPr>
          <a:xfrm>
            <a:off x="5115268" y="-3523655"/>
            <a:ext cx="10895280" cy="7977291"/>
            <a:chOff x="5334000" y="-342899"/>
            <a:chExt cx="10895280" cy="7748690"/>
          </a:xfrm>
        </p:grpSpPr>
        <p:grpSp>
          <p:nvGrpSpPr>
            <p:cNvPr id="17" name="Group 17"/>
            <p:cNvGrpSpPr/>
            <p:nvPr/>
          </p:nvGrpSpPr>
          <p:grpSpPr>
            <a:xfrm>
              <a:off x="5334000" y="-342899"/>
              <a:ext cx="10895280" cy="7748690"/>
              <a:chOff x="0" y="-47625"/>
              <a:chExt cx="1099970" cy="1511220"/>
            </a:xfrm>
          </p:grpSpPr>
          <p:sp>
            <p:nvSpPr>
              <p:cNvPr id="18" name="Freeform 18"/>
              <p:cNvSpPr/>
              <p:nvPr/>
            </p:nvSpPr>
            <p:spPr>
              <a:xfrm>
                <a:off x="96513" y="801314"/>
                <a:ext cx="1003457" cy="662281"/>
              </a:xfrm>
              <a:custGeom>
                <a:avLst/>
                <a:gdLst/>
                <a:ahLst/>
                <a:cxnLst/>
                <a:rect l="l" t="t" r="r" b="b"/>
                <a:pathLst>
                  <a:path w="1003457" h="662281">
                    <a:moveTo>
                      <a:pt x="103632" y="0"/>
                    </a:moveTo>
                    <a:lnTo>
                      <a:pt x="899825" y="0"/>
                    </a:lnTo>
                    <a:cubicBezTo>
                      <a:pt x="957059" y="0"/>
                      <a:pt x="1003457" y="46398"/>
                      <a:pt x="1003457" y="103632"/>
                    </a:cubicBezTo>
                    <a:lnTo>
                      <a:pt x="1003457" y="558649"/>
                    </a:lnTo>
                    <a:cubicBezTo>
                      <a:pt x="1003457" y="615884"/>
                      <a:pt x="957059" y="662281"/>
                      <a:pt x="899825" y="662281"/>
                    </a:cubicBezTo>
                    <a:lnTo>
                      <a:pt x="103632" y="662281"/>
                    </a:lnTo>
                    <a:cubicBezTo>
                      <a:pt x="76147" y="662281"/>
                      <a:pt x="49788" y="651363"/>
                      <a:pt x="30353" y="631928"/>
                    </a:cubicBezTo>
                    <a:cubicBezTo>
                      <a:pt x="10918" y="612494"/>
                      <a:pt x="0" y="586134"/>
                      <a:pt x="0" y="558649"/>
                    </a:cubicBezTo>
                    <a:lnTo>
                      <a:pt x="0" y="103632"/>
                    </a:lnTo>
                    <a:cubicBezTo>
                      <a:pt x="0" y="46398"/>
                      <a:pt x="46398" y="0"/>
                      <a:pt x="103632" y="0"/>
                    </a:cubicBezTo>
                    <a:close/>
                  </a:path>
                </a:pathLst>
              </a:custGeom>
              <a:solidFill>
                <a:srgbClr val="000000">
                  <a:alpha val="0"/>
                </a:srgbClr>
              </a:solidFill>
              <a:ln w="38100" cap="rnd">
                <a:solidFill>
                  <a:srgbClr val="92D228"/>
                </a:solidFill>
                <a:prstDash val="solid"/>
                <a:round/>
              </a:ln>
            </p:spPr>
          </p:sp>
          <p:sp>
            <p:nvSpPr>
              <p:cNvPr id="19" name="TextBox 19"/>
              <p:cNvSpPr txBox="1"/>
              <p:nvPr/>
            </p:nvSpPr>
            <p:spPr>
              <a:xfrm>
                <a:off x="0" y="-47625"/>
                <a:ext cx="1003457" cy="709906"/>
              </a:xfrm>
              <a:prstGeom prst="rect">
                <a:avLst/>
              </a:prstGeom>
            </p:spPr>
            <p:txBody>
              <a:bodyPr lIns="50800" tIns="50800" rIns="50800" bIns="50800" rtlCol="0" anchor="ctr"/>
              <a:lstStyle/>
              <a:p>
                <a:pPr marL="0" marR="0" lvl="0" indent="0" algn="ctr" defTabSz="914400" rtl="0" eaLnBrk="1" fontAlgn="auto" latinLnBrk="0" hangingPunct="1">
                  <a:lnSpc>
                    <a:spcPts val="3452"/>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0" name="Rectangle 19">
              <a:extLst>
                <a:ext uri="{FF2B5EF4-FFF2-40B4-BE49-F238E27FC236}">
                  <a16:creationId xmlns:a16="http://schemas.microsoft.com/office/drawing/2014/main" id="{CFE94DA2-041B-4867-BE7B-86CBA9A0C07A}"/>
                </a:ext>
              </a:extLst>
            </p:cNvPr>
            <p:cNvSpPr>
              <a:spLocks noChangeArrowheads="1"/>
            </p:cNvSpPr>
            <p:nvPr/>
          </p:nvSpPr>
          <p:spPr bwMode="auto">
            <a:xfrm>
              <a:off x="6967865" y="4586800"/>
              <a:ext cx="8864591" cy="2242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a:lnSpc>
                  <a:spcPct val="100000"/>
                </a:lnSpc>
                <a:spcBef>
                  <a:spcPct val="0"/>
                </a:spcBef>
                <a:buFontTx/>
                <a:buNone/>
              </a:pPr>
              <a:r>
                <a:rPr lang="en-US" altLang="en-US" sz="3600" dirty="0">
                  <a:ln>
                    <a:solidFill>
                      <a:srgbClr val="FFFF00"/>
                    </a:solidFill>
                  </a:ln>
                  <a:solidFill>
                    <a:srgbClr val="FFFF00"/>
                  </a:solidFill>
                  <a:ea typeface="Calibri" panose="020F0502020204030204" pitchFamily="34" charset="0"/>
                  <a:cs typeface="Calibri" panose="020F0502020204030204" pitchFamily="34" charset="0"/>
                </a:rPr>
                <a:t>Ở </a:t>
              </a:r>
              <a:r>
                <a:rPr lang="en-US" altLang="en-US" sz="3600" dirty="0" err="1">
                  <a:ln>
                    <a:solidFill>
                      <a:srgbClr val="FFFF00"/>
                    </a:solidFill>
                  </a:ln>
                  <a:solidFill>
                    <a:srgbClr val="FFFF00"/>
                  </a:solidFill>
                  <a:ea typeface="Calibri" panose="020F0502020204030204" pitchFamily="34" charset="0"/>
                  <a:cs typeface="Calibri" panose="020F0502020204030204" pitchFamily="34" charset="0"/>
                </a:rPr>
                <a:t>người</a:t>
              </a:r>
              <a:r>
                <a:rPr lang="en-US" altLang="en-US" sz="3600" dirty="0">
                  <a:ln>
                    <a:solidFill>
                      <a:srgbClr val="FFFF00"/>
                    </a:solidFill>
                  </a:ln>
                  <a:solidFill>
                    <a:srgbClr val="FFFF00"/>
                  </a:solidFill>
                  <a:ea typeface="Calibri" panose="020F0502020204030204" pitchFamily="34" charset="0"/>
                  <a:cs typeface="Calibri" panose="020F0502020204030204" pitchFamily="34" charset="0"/>
                </a:rPr>
                <a:t>, </a:t>
              </a:r>
              <a:r>
                <a:rPr lang="en-US" altLang="en-US" sz="3600" dirty="0" err="1">
                  <a:ln>
                    <a:solidFill>
                      <a:srgbClr val="FFFF00"/>
                    </a:solidFill>
                  </a:ln>
                  <a:solidFill>
                    <a:srgbClr val="FFFF00"/>
                  </a:solidFill>
                  <a:ea typeface="Calibri" panose="020F0502020204030204" pitchFamily="34" charset="0"/>
                  <a:cs typeface="Calibri" panose="020F0502020204030204" pitchFamily="34" charset="0"/>
                </a:rPr>
                <a:t>tại</a:t>
              </a:r>
              <a:r>
                <a:rPr lang="en-US" altLang="en-US" sz="3600" dirty="0">
                  <a:ln>
                    <a:solidFill>
                      <a:srgbClr val="FFFF00"/>
                    </a:solidFill>
                  </a:ln>
                  <a:solidFill>
                    <a:srgbClr val="FFFF00"/>
                  </a:solidFill>
                  <a:ea typeface="Calibri" panose="020F0502020204030204" pitchFamily="34" charset="0"/>
                  <a:cs typeface="Calibri" panose="020F0502020204030204" pitchFamily="34" charset="0"/>
                </a:rPr>
                <a:t> </a:t>
              </a:r>
              <a:r>
                <a:rPr lang="en-US" altLang="en-US" sz="3600" dirty="0" err="1">
                  <a:ln>
                    <a:solidFill>
                      <a:srgbClr val="FFFF00"/>
                    </a:solidFill>
                  </a:ln>
                  <a:solidFill>
                    <a:srgbClr val="FFFF00"/>
                  </a:solidFill>
                  <a:ea typeface="Calibri" panose="020F0502020204030204" pitchFamily="34" charset="0"/>
                  <a:cs typeface="Calibri" panose="020F0502020204030204" pitchFamily="34" charset="0"/>
                </a:rPr>
                <a:t>sao</a:t>
              </a:r>
              <a:r>
                <a:rPr lang="en-US" altLang="en-US" sz="3600" dirty="0">
                  <a:ln>
                    <a:solidFill>
                      <a:srgbClr val="FFFF00"/>
                    </a:solidFill>
                  </a:ln>
                  <a:solidFill>
                    <a:srgbClr val="FFFF00"/>
                  </a:solidFill>
                  <a:ea typeface="Calibri" panose="020F0502020204030204" pitchFamily="34" charset="0"/>
                  <a:cs typeface="Calibri" panose="020F0502020204030204" pitchFamily="34" charset="0"/>
                </a:rPr>
                <a:t> </a:t>
              </a:r>
              <a:r>
                <a:rPr lang="en-US" altLang="en-US" sz="3600" dirty="0" err="1">
                  <a:ln>
                    <a:solidFill>
                      <a:srgbClr val="FFFF00"/>
                    </a:solidFill>
                  </a:ln>
                  <a:solidFill>
                    <a:srgbClr val="FFFF00"/>
                  </a:solidFill>
                  <a:ea typeface="Calibri" panose="020F0502020204030204" pitchFamily="34" charset="0"/>
                  <a:cs typeface="Calibri" panose="020F0502020204030204" pitchFamily="34" charset="0"/>
                </a:rPr>
                <a:t>khi</a:t>
              </a:r>
              <a:r>
                <a:rPr lang="en-US" altLang="en-US" sz="3600" dirty="0">
                  <a:ln>
                    <a:solidFill>
                      <a:srgbClr val="FFFF00"/>
                    </a:solidFill>
                  </a:ln>
                  <a:solidFill>
                    <a:srgbClr val="FFFF00"/>
                  </a:solidFill>
                  <a:ea typeface="Calibri" panose="020F0502020204030204" pitchFamily="34" charset="0"/>
                  <a:cs typeface="Calibri" panose="020F0502020204030204" pitchFamily="34" charset="0"/>
                </a:rPr>
                <a:t> </a:t>
              </a:r>
              <a:r>
                <a:rPr lang="en-US" altLang="en-US" sz="3600" dirty="0" err="1">
                  <a:ln>
                    <a:solidFill>
                      <a:srgbClr val="FFFF00"/>
                    </a:solidFill>
                  </a:ln>
                  <a:solidFill>
                    <a:srgbClr val="FFFF00"/>
                  </a:solidFill>
                  <a:ea typeface="Calibri" panose="020F0502020204030204" pitchFamily="34" charset="0"/>
                  <a:cs typeface="Calibri" panose="020F0502020204030204" pitchFamily="34" charset="0"/>
                </a:rPr>
                <a:t>quá</a:t>
              </a:r>
              <a:r>
                <a:rPr lang="en-US" altLang="en-US" sz="3600" dirty="0">
                  <a:ln>
                    <a:solidFill>
                      <a:srgbClr val="FFFF00"/>
                    </a:solidFill>
                  </a:ln>
                  <a:solidFill>
                    <a:srgbClr val="FFFF00"/>
                  </a:solidFill>
                  <a:ea typeface="Calibri" panose="020F0502020204030204" pitchFamily="34" charset="0"/>
                  <a:cs typeface="Calibri" panose="020F0502020204030204" pitchFamily="34" charset="0"/>
                </a:rPr>
                <a:t> </a:t>
              </a:r>
              <a:r>
                <a:rPr lang="en-US" altLang="en-US" sz="3600" dirty="0" err="1">
                  <a:ln>
                    <a:solidFill>
                      <a:srgbClr val="FFFF00"/>
                    </a:solidFill>
                  </a:ln>
                  <a:solidFill>
                    <a:srgbClr val="FFFF00"/>
                  </a:solidFill>
                  <a:ea typeface="Calibri" panose="020F0502020204030204" pitchFamily="34" charset="0"/>
                  <a:cs typeface="Calibri" panose="020F0502020204030204" pitchFamily="34" charset="0"/>
                </a:rPr>
                <a:t>trình</a:t>
              </a:r>
              <a:r>
                <a:rPr lang="en-US" altLang="en-US" sz="3600" dirty="0">
                  <a:ln>
                    <a:solidFill>
                      <a:srgbClr val="FFFF00"/>
                    </a:solidFill>
                  </a:ln>
                  <a:solidFill>
                    <a:srgbClr val="FFFF00"/>
                  </a:solidFill>
                  <a:ea typeface="Calibri" panose="020F0502020204030204" pitchFamily="34" charset="0"/>
                  <a:cs typeface="Calibri" panose="020F0502020204030204" pitchFamily="34" charset="0"/>
                </a:rPr>
                <a:t> </a:t>
              </a:r>
              <a:r>
                <a:rPr lang="en-US" altLang="en-US" sz="3600" dirty="0" err="1">
                  <a:ln>
                    <a:solidFill>
                      <a:srgbClr val="FFFF00"/>
                    </a:solidFill>
                  </a:ln>
                  <a:solidFill>
                    <a:srgbClr val="FFFF00"/>
                  </a:solidFill>
                  <a:ea typeface="Calibri" panose="020F0502020204030204" pitchFamily="34" charset="0"/>
                  <a:cs typeface="Calibri" panose="020F0502020204030204" pitchFamily="34" charset="0"/>
                </a:rPr>
                <a:t>tổng</a:t>
              </a:r>
              <a:r>
                <a:rPr lang="en-US" altLang="en-US" sz="3600" dirty="0">
                  <a:ln>
                    <a:solidFill>
                      <a:srgbClr val="FFFF00"/>
                    </a:solidFill>
                  </a:ln>
                  <a:solidFill>
                    <a:srgbClr val="FFFF00"/>
                  </a:solidFill>
                  <a:ea typeface="Calibri" panose="020F0502020204030204" pitchFamily="34" charset="0"/>
                  <a:cs typeface="Calibri" panose="020F0502020204030204" pitchFamily="34" charset="0"/>
                </a:rPr>
                <a:t> </a:t>
              </a:r>
              <a:r>
                <a:rPr lang="en-US" altLang="en-US" sz="3600" dirty="0" err="1">
                  <a:ln>
                    <a:solidFill>
                      <a:srgbClr val="FFFF00"/>
                    </a:solidFill>
                  </a:ln>
                  <a:solidFill>
                    <a:srgbClr val="FFFF00"/>
                  </a:solidFill>
                  <a:ea typeface="Calibri" panose="020F0502020204030204" pitchFamily="34" charset="0"/>
                  <a:cs typeface="Calibri" panose="020F0502020204030204" pitchFamily="34" charset="0"/>
                </a:rPr>
                <a:t>hợp</a:t>
              </a:r>
              <a:r>
                <a:rPr lang="en-US" altLang="en-US" sz="3600" dirty="0">
                  <a:ln>
                    <a:solidFill>
                      <a:srgbClr val="FFFF00"/>
                    </a:solidFill>
                  </a:ln>
                  <a:solidFill>
                    <a:srgbClr val="FFFF00"/>
                  </a:solidFill>
                  <a:ea typeface="Calibri" panose="020F0502020204030204" pitchFamily="34" charset="0"/>
                  <a:cs typeface="Calibri" panose="020F0502020204030204" pitchFamily="34" charset="0"/>
                </a:rPr>
                <a:t> insulin (</a:t>
              </a:r>
              <a:r>
                <a:rPr lang="en-US" altLang="en-US" sz="3600" dirty="0" err="1">
                  <a:ln>
                    <a:solidFill>
                      <a:srgbClr val="FFFF00"/>
                    </a:solidFill>
                  </a:ln>
                  <a:solidFill>
                    <a:srgbClr val="FFFF00"/>
                  </a:solidFill>
                  <a:ea typeface="Calibri" panose="020F0502020204030204" pitchFamily="34" charset="0"/>
                  <a:cs typeface="Calibri" panose="020F0502020204030204" pitchFamily="34" charset="0"/>
                </a:rPr>
                <a:t>một</a:t>
              </a:r>
              <a:r>
                <a:rPr lang="en-US" altLang="en-US" sz="3600" dirty="0">
                  <a:ln>
                    <a:solidFill>
                      <a:srgbClr val="FFFF00"/>
                    </a:solidFill>
                  </a:ln>
                  <a:solidFill>
                    <a:srgbClr val="FFFF00"/>
                  </a:solidFill>
                  <a:ea typeface="Calibri" panose="020F0502020204030204" pitchFamily="34" charset="0"/>
                  <a:cs typeface="Calibri" panose="020F0502020204030204" pitchFamily="34" charset="0"/>
                </a:rPr>
                <a:t> </a:t>
              </a:r>
              <a:r>
                <a:rPr lang="en-US" altLang="en-US" sz="3600" dirty="0" err="1">
                  <a:ln>
                    <a:solidFill>
                      <a:srgbClr val="FFFF00"/>
                    </a:solidFill>
                  </a:ln>
                  <a:solidFill>
                    <a:srgbClr val="FFFF00"/>
                  </a:solidFill>
                  <a:ea typeface="Calibri" panose="020F0502020204030204" pitchFamily="34" charset="0"/>
                  <a:cs typeface="Calibri" panose="020F0502020204030204" pitchFamily="34" charset="0"/>
                </a:rPr>
                <a:t>loại</a:t>
              </a:r>
              <a:r>
                <a:rPr lang="en-US" altLang="en-US" sz="3600" dirty="0">
                  <a:ln>
                    <a:solidFill>
                      <a:srgbClr val="FFFF00"/>
                    </a:solidFill>
                  </a:ln>
                  <a:solidFill>
                    <a:srgbClr val="FFFF00"/>
                  </a:solidFill>
                  <a:ea typeface="Calibri" panose="020F0502020204030204" pitchFamily="34" charset="0"/>
                  <a:cs typeface="Calibri" panose="020F0502020204030204" pitchFamily="34" charset="0"/>
                </a:rPr>
                <a:t> </a:t>
              </a:r>
              <a:r>
                <a:rPr lang="en-US" altLang="en-US" sz="3600" dirty="0" err="1">
                  <a:ln>
                    <a:solidFill>
                      <a:srgbClr val="FFFF00"/>
                    </a:solidFill>
                  </a:ln>
                  <a:solidFill>
                    <a:srgbClr val="FFFF00"/>
                  </a:solidFill>
                  <a:ea typeface="Calibri" panose="020F0502020204030204" pitchFamily="34" charset="0"/>
                  <a:cs typeface="Calibri" panose="020F0502020204030204" pitchFamily="34" charset="0"/>
                </a:rPr>
                <a:t>hormoneđiều</a:t>
              </a:r>
              <a:r>
                <a:rPr lang="en-US" altLang="en-US" sz="3600" dirty="0">
                  <a:ln>
                    <a:solidFill>
                      <a:srgbClr val="FFFF00"/>
                    </a:solidFill>
                  </a:ln>
                  <a:solidFill>
                    <a:srgbClr val="FFFF00"/>
                  </a:solidFill>
                  <a:ea typeface="Calibri" panose="020F0502020204030204" pitchFamily="34" charset="0"/>
                  <a:cs typeface="Calibri" panose="020F0502020204030204" pitchFamily="34" charset="0"/>
                </a:rPr>
                <a:t> </a:t>
              </a:r>
              <a:r>
                <a:rPr lang="en-US" altLang="en-US" sz="3600" dirty="0" err="1">
                  <a:ln>
                    <a:solidFill>
                      <a:srgbClr val="FFFF00"/>
                    </a:solidFill>
                  </a:ln>
                  <a:solidFill>
                    <a:srgbClr val="FFFF00"/>
                  </a:solidFill>
                  <a:ea typeface="Calibri" panose="020F0502020204030204" pitchFamily="34" charset="0"/>
                  <a:cs typeface="Calibri" panose="020F0502020204030204" pitchFamily="34" charset="0"/>
                </a:rPr>
                <a:t>hòa</a:t>
              </a:r>
              <a:r>
                <a:rPr lang="en-US" altLang="en-US" sz="3600" dirty="0">
                  <a:ln>
                    <a:solidFill>
                      <a:srgbClr val="FFFF00"/>
                    </a:solidFill>
                  </a:ln>
                  <a:solidFill>
                    <a:srgbClr val="FFFF00"/>
                  </a:solidFill>
                  <a:ea typeface="Calibri" panose="020F0502020204030204" pitchFamily="34" charset="0"/>
                  <a:cs typeface="Calibri" panose="020F0502020204030204" pitchFamily="34" charset="0"/>
                </a:rPr>
                <a:t> </a:t>
              </a:r>
              <a:r>
                <a:rPr lang="en-US" altLang="en-US" sz="3600" dirty="0" err="1">
                  <a:ln>
                    <a:solidFill>
                      <a:srgbClr val="FFFF00"/>
                    </a:solidFill>
                  </a:ln>
                  <a:solidFill>
                    <a:srgbClr val="FFFF00"/>
                  </a:solidFill>
                  <a:ea typeface="Calibri" panose="020F0502020204030204" pitchFamily="34" charset="0"/>
                  <a:cs typeface="Calibri" panose="020F0502020204030204" pitchFamily="34" charset="0"/>
                </a:rPr>
                <a:t>hàm</a:t>
              </a:r>
              <a:r>
                <a:rPr lang="en-US" altLang="en-US" sz="3600" dirty="0">
                  <a:ln>
                    <a:solidFill>
                      <a:srgbClr val="FFFF00"/>
                    </a:solidFill>
                  </a:ln>
                  <a:solidFill>
                    <a:srgbClr val="FFFF00"/>
                  </a:solidFill>
                  <a:ea typeface="Calibri" panose="020F0502020204030204" pitchFamily="34" charset="0"/>
                  <a:cs typeface="Calibri" panose="020F0502020204030204" pitchFamily="34" charset="0"/>
                </a:rPr>
                <a:t> </a:t>
              </a:r>
              <a:r>
                <a:rPr lang="en-US" altLang="en-US" sz="3600" dirty="0" err="1">
                  <a:ln>
                    <a:solidFill>
                      <a:srgbClr val="FFFF00"/>
                    </a:solidFill>
                  </a:ln>
                  <a:solidFill>
                    <a:srgbClr val="FFFF00"/>
                  </a:solidFill>
                  <a:ea typeface="Calibri" panose="020F0502020204030204" pitchFamily="34" charset="0"/>
                  <a:cs typeface="Calibri" panose="020F0502020204030204" pitchFamily="34" charset="0"/>
                </a:rPr>
                <a:t>lượng</a:t>
              </a:r>
              <a:r>
                <a:rPr lang="en-US" altLang="en-US" sz="3600" dirty="0">
                  <a:ln>
                    <a:solidFill>
                      <a:srgbClr val="FFFF00"/>
                    </a:solidFill>
                  </a:ln>
                  <a:solidFill>
                    <a:srgbClr val="FFFF00"/>
                  </a:solidFill>
                  <a:ea typeface="Calibri" panose="020F0502020204030204" pitchFamily="34" charset="0"/>
                  <a:cs typeface="Calibri" panose="020F0502020204030204" pitchFamily="34" charset="0"/>
                </a:rPr>
                <a:t> </a:t>
              </a:r>
              <a:r>
                <a:rPr lang="en-US" altLang="en-US" sz="3600" dirty="0" err="1">
                  <a:ln>
                    <a:solidFill>
                      <a:srgbClr val="FFFF00"/>
                    </a:solidFill>
                  </a:ln>
                  <a:solidFill>
                    <a:srgbClr val="FFFF00"/>
                  </a:solidFill>
                  <a:ea typeface="Calibri" panose="020F0502020204030204" pitchFamily="34" charset="0"/>
                  <a:cs typeface="Calibri" panose="020F0502020204030204" pitchFamily="34" charset="0"/>
                </a:rPr>
                <a:t>đường</a:t>
              </a:r>
              <a:r>
                <a:rPr lang="en-US" altLang="en-US" sz="3600" dirty="0">
                  <a:ln>
                    <a:solidFill>
                      <a:srgbClr val="FFFF00"/>
                    </a:solidFill>
                  </a:ln>
                  <a:solidFill>
                    <a:srgbClr val="FFFF00"/>
                  </a:solidFill>
                  <a:ea typeface="Calibri" panose="020F0502020204030204" pitchFamily="34" charset="0"/>
                  <a:cs typeface="Calibri" panose="020F0502020204030204" pitchFamily="34" charset="0"/>
                </a:rPr>
                <a:t> </a:t>
              </a:r>
              <a:r>
                <a:rPr lang="en-US" altLang="en-US" sz="3600" dirty="0" err="1">
                  <a:ln>
                    <a:solidFill>
                      <a:srgbClr val="FFFF00"/>
                    </a:solidFill>
                  </a:ln>
                  <a:solidFill>
                    <a:srgbClr val="FFFF00"/>
                  </a:solidFill>
                  <a:ea typeface="Calibri" panose="020F0502020204030204" pitchFamily="34" charset="0"/>
                  <a:cs typeface="Calibri" panose="020F0502020204030204" pitchFamily="34" charset="0"/>
                </a:rPr>
                <a:t>trong</a:t>
              </a:r>
              <a:r>
                <a:rPr lang="en-US" altLang="en-US" sz="3600" dirty="0">
                  <a:ln>
                    <a:solidFill>
                      <a:srgbClr val="FFFF00"/>
                    </a:solidFill>
                  </a:ln>
                  <a:solidFill>
                    <a:srgbClr val="FFFF00"/>
                  </a:solidFill>
                  <a:ea typeface="Calibri" panose="020F0502020204030204" pitchFamily="34" charset="0"/>
                  <a:cs typeface="Calibri" panose="020F0502020204030204" pitchFamily="34" charset="0"/>
                </a:rPr>
                <a:t> </a:t>
              </a:r>
              <a:r>
                <a:rPr lang="en-US" altLang="en-US" sz="3600" dirty="0" err="1">
                  <a:ln>
                    <a:solidFill>
                      <a:srgbClr val="FFFF00"/>
                    </a:solidFill>
                  </a:ln>
                  <a:solidFill>
                    <a:srgbClr val="FFFF00"/>
                  </a:solidFill>
                  <a:ea typeface="Calibri" panose="020F0502020204030204" pitchFamily="34" charset="0"/>
                  <a:cs typeface="Calibri" panose="020F0502020204030204" pitchFamily="34" charset="0"/>
                </a:rPr>
                <a:t>máu</a:t>
              </a:r>
              <a:r>
                <a:rPr lang="en-US" altLang="en-US" sz="3600" dirty="0">
                  <a:ln>
                    <a:solidFill>
                      <a:srgbClr val="FFFF00"/>
                    </a:solidFill>
                  </a:ln>
                  <a:solidFill>
                    <a:srgbClr val="FFFF00"/>
                  </a:solidFill>
                  <a:ea typeface="Calibri" panose="020F0502020204030204" pitchFamily="34" charset="0"/>
                  <a:cs typeface="Calibri" panose="020F0502020204030204" pitchFamily="34" charset="0"/>
                </a:rPr>
                <a:t>) </a:t>
              </a:r>
              <a:r>
                <a:rPr lang="en-US" altLang="en-US" sz="3600" dirty="0" err="1">
                  <a:ln>
                    <a:solidFill>
                      <a:srgbClr val="FFFF00"/>
                    </a:solidFill>
                  </a:ln>
                  <a:solidFill>
                    <a:srgbClr val="FFFF00"/>
                  </a:solidFill>
                  <a:ea typeface="Calibri" panose="020F0502020204030204" pitchFamily="34" charset="0"/>
                  <a:cs typeface="Calibri" panose="020F0502020204030204" pitchFamily="34" charset="0"/>
                </a:rPr>
                <a:t>của</a:t>
              </a:r>
              <a:r>
                <a:rPr lang="en-US" altLang="en-US" sz="3600" dirty="0">
                  <a:ln>
                    <a:solidFill>
                      <a:srgbClr val="FFFF00"/>
                    </a:solidFill>
                  </a:ln>
                  <a:solidFill>
                    <a:srgbClr val="FFFF00"/>
                  </a:solidFill>
                  <a:ea typeface="Calibri" panose="020F0502020204030204" pitchFamily="34" charset="0"/>
                  <a:cs typeface="Calibri" panose="020F0502020204030204" pitchFamily="34" charset="0"/>
                </a:rPr>
                <a:t> </a:t>
              </a:r>
              <a:r>
                <a:rPr lang="en-US" altLang="en-US" sz="3600" dirty="0" err="1">
                  <a:ln>
                    <a:solidFill>
                      <a:srgbClr val="FFFF00"/>
                    </a:solidFill>
                  </a:ln>
                  <a:solidFill>
                    <a:srgbClr val="FFFF00"/>
                  </a:solidFill>
                  <a:ea typeface="Calibri" panose="020F0502020204030204" pitchFamily="34" charset="0"/>
                  <a:cs typeface="Calibri" panose="020F0502020204030204" pitchFamily="34" charset="0"/>
                </a:rPr>
                <a:t>tuyến</a:t>
              </a:r>
              <a:r>
                <a:rPr lang="en-US" altLang="en-US" sz="3600" dirty="0">
                  <a:ln>
                    <a:solidFill>
                      <a:srgbClr val="FFFF00"/>
                    </a:solidFill>
                  </a:ln>
                  <a:solidFill>
                    <a:srgbClr val="FFFF00"/>
                  </a:solidFill>
                  <a:ea typeface="Calibri" panose="020F0502020204030204" pitchFamily="34" charset="0"/>
                  <a:cs typeface="Calibri" panose="020F0502020204030204" pitchFamily="34" charset="0"/>
                </a:rPr>
                <a:t> </a:t>
              </a:r>
              <a:r>
                <a:rPr lang="en-US" altLang="en-US" sz="3600" dirty="0" err="1">
                  <a:ln>
                    <a:solidFill>
                      <a:srgbClr val="FFFF00"/>
                    </a:solidFill>
                  </a:ln>
                  <a:solidFill>
                    <a:srgbClr val="FFFF00"/>
                  </a:solidFill>
                  <a:ea typeface="Calibri" panose="020F0502020204030204" pitchFamily="34" charset="0"/>
                  <a:cs typeface="Calibri" panose="020F0502020204030204" pitchFamily="34" charset="0"/>
                </a:rPr>
                <a:t>tụy</a:t>
              </a:r>
              <a:r>
                <a:rPr lang="en-US" altLang="en-US" sz="3600" dirty="0">
                  <a:ln>
                    <a:solidFill>
                      <a:srgbClr val="FFFF00"/>
                    </a:solidFill>
                  </a:ln>
                  <a:solidFill>
                    <a:srgbClr val="FFFF00"/>
                  </a:solidFill>
                  <a:ea typeface="Calibri" panose="020F0502020204030204" pitchFamily="34" charset="0"/>
                  <a:cs typeface="Calibri" panose="020F0502020204030204" pitchFamily="34" charset="0"/>
                </a:rPr>
                <a:t> </a:t>
              </a:r>
              <a:r>
                <a:rPr lang="en-US" altLang="en-US" sz="3600" dirty="0" err="1">
                  <a:ln>
                    <a:solidFill>
                      <a:srgbClr val="FFFF00"/>
                    </a:solidFill>
                  </a:ln>
                  <a:solidFill>
                    <a:srgbClr val="FFFF00"/>
                  </a:solidFill>
                  <a:ea typeface="Calibri" panose="020F0502020204030204" pitchFamily="34" charset="0"/>
                  <a:cs typeface="Calibri" panose="020F0502020204030204" pitchFamily="34" charset="0"/>
                </a:rPr>
                <a:t>bị</a:t>
              </a:r>
              <a:r>
                <a:rPr lang="en-US" altLang="en-US" sz="3600" dirty="0">
                  <a:ln>
                    <a:solidFill>
                      <a:srgbClr val="FFFF00"/>
                    </a:solidFill>
                  </a:ln>
                  <a:solidFill>
                    <a:srgbClr val="FFFF00"/>
                  </a:solidFill>
                  <a:ea typeface="Calibri" panose="020F0502020204030204" pitchFamily="34" charset="0"/>
                  <a:cs typeface="Calibri" panose="020F0502020204030204" pitchFamily="34" charset="0"/>
                </a:rPr>
                <a:t> </a:t>
              </a:r>
              <a:r>
                <a:rPr lang="en-US" altLang="en-US" sz="3600" dirty="0" err="1">
                  <a:ln>
                    <a:solidFill>
                      <a:srgbClr val="FFFF00"/>
                    </a:solidFill>
                  </a:ln>
                  <a:solidFill>
                    <a:srgbClr val="FFFF00"/>
                  </a:solidFill>
                  <a:ea typeface="Calibri" panose="020F0502020204030204" pitchFamily="34" charset="0"/>
                  <a:cs typeface="Calibri" panose="020F0502020204030204" pitchFamily="34" charset="0"/>
                </a:rPr>
                <a:t>ức</a:t>
              </a:r>
              <a:r>
                <a:rPr lang="en-US" altLang="en-US" sz="3600" dirty="0">
                  <a:ln>
                    <a:solidFill>
                      <a:srgbClr val="FFFF00"/>
                    </a:solidFill>
                  </a:ln>
                  <a:solidFill>
                    <a:srgbClr val="FFFF00"/>
                  </a:solidFill>
                  <a:ea typeface="Calibri" panose="020F0502020204030204" pitchFamily="34" charset="0"/>
                  <a:cs typeface="Calibri" panose="020F0502020204030204" pitchFamily="34" charset="0"/>
                </a:rPr>
                <a:t> </a:t>
              </a:r>
              <a:r>
                <a:rPr lang="en-US" altLang="en-US" sz="3600" dirty="0" err="1">
                  <a:ln>
                    <a:solidFill>
                      <a:srgbClr val="FFFF00"/>
                    </a:solidFill>
                  </a:ln>
                  <a:solidFill>
                    <a:srgbClr val="FFFF00"/>
                  </a:solidFill>
                  <a:ea typeface="Calibri" panose="020F0502020204030204" pitchFamily="34" charset="0"/>
                  <a:cs typeface="Calibri" panose="020F0502020204030204" pitchFamily="34" charset="0"/>
                </a:rPr>
                <a:t>chế</a:t>
              </a:r>
              <a:r>
                <a:rPr lang="en-US" altLang="en-US" sz="3600" dirty="0">
                  <a:ln>
                    <a:solidFill>
                      <a:srgbClr val="FFFF00"/>
                    </a:solidFill>
                  </a:ln>
                  <a:solidFill>
                    <a:srgbClr val="FFFF00"/>
                  </a:solidFill>
                  <a:ea typeface="Calibri" panose="020F0502020204030204" pitchFamily="34" charset="0"/>
                  <a:cs typeface="Calibri" panose="020F0502020204030204" pitchFamily="34" charset="0"/>
                </a:rPr>
                <a:t> </a:t>
              </a:r>
              <a:r>
                <a:rPr lang="en-US" altLang="en-US" sz="3600" dirty="0" err="1">
                  <a:ln>
                    <a:solidFill>
                      <a:srgbClr val="FFFF00"/>
                    </a:solidFill>
                  </a:ln>
                  <a:solidFill>
                    <a:srgbClr val="FFFF00"/>
                  </a:solidFill>
                  <a:ea typeface="Calibri" panose="020F0502020204030204" pitchFamily="34" charset="0"/>
                  <a:cs typeface="Calibri" panose="020F0502020204030204" pitchFamily="34" charset="0"/>
                </a:rPr>
                <a:t>sẽ</a:t>
              </a:r>
              <a:r>
                <a:rPr lang="en-US" altLang="en-US" sz="3600" dirty="0">
                  <a:ln>
                    <a:solidFill>
                      <a:srgbClr val="FFFF00"/>
                    </a:solidFill>
                  </a:ln>
                  <a:solidFill>
                    <a:srgbClr val="FFFF00"/>
                  </a:solidFill>
                  <a:ea typeface="Calibri" panose="020F0502020204030204" pitchFamily="34" charset="0"/>
                  <a:cs typeface="Calibri" panose="020F0502020204030204" pitchFamily="34" charset="0"/>
                </a:rPr>
                <a:t> </a:t>
              </a:r>
              <a:r>
                <a:rPr lang="en-US" altLang="en-US" sz="3600" dirty="0" err="1">
                  <a:ln>
                    <a:solidFill>
                      <a:srgbClr val="FFFF00"/>
                    </a:solidFill>
                  </a:ln>
                  <a:solidFill>
                    <a:srgbClr val="FFFF00"/>
                  </a:solidFill>
                  <a:ea typeface="Calibri" panose="020F0502020204030204" pitchFamily="34" charset="0"/>
                  <a:cs typeface="Calibri" panose="020F0502020204030204" pitchFamily="34" charset="0"/>
                </a:rPr>
                <a:t>dẫn</a:t>
              </a:r>
              <a:r>
                <a:rPr lang="en-US" altLang="en-US" sz="3600" dirty="0">
                  <a:ln>
                    <a:solidFill>
                      <a:srgbClr val="FFFF00"/>
                    </a:solidFill>
                  </a:ln>
                  <a:solidFill>
                    <a:srgbClr val="FFFF00"/>
                  </a:solidFill>
                  <a:ea typeface="Calibri" panose="020F0502020204030204" pitchFamily="34" charset="0"/>
                  <a:cs typeface="Calibri" panose="020F0502020204030204" pitchFamily="34" charset="0"/>
                </a:rPr>
                <a:t> </a:t>
              </a:r>
              <a:r>
                <a:rPr lang="en-US" altLang="en-US" sz="3600" dirty="0" err="1">
                  <a:ln>
                    <a:solidFill>
                      <a:srgbClr val="FFFF00"/>
                    </a:solidFill>
                  </a:ln>
                  <a:solidFill>
                    <a:srgbClr val="FFFF00"/>
                  </a:solidFill>
                  <a:ea typeface="Calibri" panose="020F0502020204030204" pitchFamily="34" charset="0"/>
                  <a:cs typeface="Calibri" panose="020F0502020204030204" pitchFamily="34" charset="0"/>
                </a:rPr>
                <a:t>đến</a:t>
              </a:r>
              <a:r>
                <a:rPr lang="en-US" altLang="en-US" sz="3600" dirty="0">
                  <a:ln>
                    <a:solidFill>
                      <a:srgbClr val="FFFF00"/>
                    </a:solidFill>
                  </a:ln>
                  <a:solidFill>
                    <a:srgbClr val="FFFF00"/>
                  </a:solidFill>
                  <a:ea typeface="Calibri" panose="020F0502020204030204" pitchFamily="34" charset="0"/>
                  <a:cs typeface="Calibri" panose="020F0502020204030204" pitchFamily="34" charset="0"/>
                </a:rPr>
                <a:t> </a:t>
              </a:r>
              <a:r>
                <a:rPr lang="en-US" altLang="en-US" sz="3600" dirty="0" err="1">
                  <a:ln>
                    <a:solidFill>
                      <a:srgbClr val="FFFF00"/>
                    </a:solidFill>
                  </a:ln>
                  <a:solidFill>
                    <a:srgbClr val="FFFF00"/>
                  </a:solidFill>
                  <a:ea typeface="Calibri" panose="020F0502020204030204" pitchFamily="34" charset="0"/>
                  <a:cs typeface="Calibri" panose="020F0502020204030204" pitchFamily="34" charset="0"/>
                </a:rPr>
                <a:t>nguy</a:t>
              </a:r>
              <a:r>
                <a:rPr lang="en-US" altLang="en-US" sz="3600" dirty="0">
                  <a:ln>
                    <a:solidFill>
                      <a:srgbClr val="FFFF00"/>
                    </a:solidFill>
                  </a:ln>
                  <a:solidFill>
                    <a:srgbClr val="FFFF00"/>
                  </a:solidFill>
                  <a:ea typeface="Calibri" panose="020F0502020204030204" pitchFamily="34" charset="0"/>
                  <a:cs typeface="Calibri" panose="020F0502020204030204" pitchFamily="34" charset="0"/>
                </a:rPr>
                <a:t> </a:t>
              </a:r>
              <a:r>
                <a:rPr lang="en-US" altLang="en-US" sz="3600" dirty="0" err="1">
                  <a:ln>
                    <a:solidFill>
                      <a:srgbClr val="FFFF00"/>
                    </a:solidFill>
                  </a:ln>
                  <a:solidFill>
                    <a:srgbClr val="FFFF00"/>
                  </a:solidFill>
                  <a:ea typeface="Calibri" panose="020F0502020204030204" pitchFamily="34" charset="0"/>
                  <a:cs typeface="Calibri" panose="020F0502020204030204" pitchFamily="34" charset="0"/>
                </a:rPr>
                <a:t>cơ</a:t>
              </a:r>
              <a:r>
                <a:rPr lang="en-US" altLang="en-US" sz="3600" dirty="0">
                  <a:ln>
                    <a:solidFill>
                      <a:srgbClr val="FFFF00"/>
                    </a:solidFill>
                  </a:ln>
                  <a:solidFill>
                    <a:srgbClr val="FFFF00"/>
                  </a:solidFill>
                  <a:ea typeface="Calibri" panose="020F0502020204030204" pitchFamily="34" charset="0"/>
                  <a:cs typeface="Calibri" panose="020F0502020204030204" pitchFamily="34" charset="0"/>
                </a:rPr>
                <a:t> </a:t>
              </a:r>
              <a:r>
                <a:rPr lang="en-US" altLang="en-US" sz="3600" dirty="0" err="1">
                  <a:ln>
                    <a:solidFill>
                      <a:srgbClr val="FFFF00"/>
                    </a:solidFill>
                  </a:ln>
                  <a:solidFill>
                    <a:srgbClr val="FFFF00"/>
                  </a:solidFill>
                  <a:ea typeface="Calibri" panose="020F0502020204030204" pitchFamily="34" charset="0"/>
                  <a:cs typeface="Calibri" panose="020F0502020204030204" pitchFamily="34" charset="0"/>
                </a:rPr>
                <a:t>mắc</a:t>
              </a:r>
              <a:r>
                <a:rPr lang="en-US" altLang="en-US" sz="3600" dirty="0">
                  <a:ln>
                    <a:solidFill>
                      <a:srgbClr val="FFFF00"/>
                    </a:solidFill>
                  </a:ln>
                  <a:solidFill>
                    <a:srgbClr val="FFFF00"/>
                  </a:solidFill>
                  <a:ea typeface="Calibri" panose="020F0502020204030204" pitchFamily="34" charset="0"/>
                  <a:cs typeface="Calibri" panose="020F0502020204030204" pitchFamily="34" charset="0"/>
                </a:rPr>
                <a:t> </a:t>
              </a:r>
              <a:r>
                <a:rPr lang="en-US" altLang="en-US" sz="3600" dirty="0" err="1">
                  <a:ln>
                    <a:solidFill>
                      <a:srgbClr val="FFFF00"/>
                    </a:solidFill>
                  </a:ln>
                  <a:solidFill>
                    <a:srgbClr val="FFFF00"/>
                  </a:solidFill>
                  <a:ea typeface="Calibri" panose="020F0502020204030204" pitchFamily="34" charset="0"/>
                  <a:cs typeface="Calibri" panose="020F0502020204030204" pitchFamily="34" charset="0"/>
                </a:rPr>
                <a:t>bệnh</a:t>
              </a:r>
              <a:r>
                <a:rPr lang="en-US" altLang="en-US" sz="3600" dirty="0">
                  <a:ln>
                    <a:solidFill>
                      <a:srgbClr val="FFFF00"/>
                    </a:solidFill>
                  </a:ln>
                  <a:solidFill>
                    <a:srgbClr val="FFFF00"/>
                  </a:solidFill>
                  <a:ea typeface="Calibri" panose="020F0502020204030204" pitchFamily="34" charset="0"/>
                  <a:cs typeface="Calibri" panose="020F0502020204030204" pitchFamily="34" charset="0"/>
                </a:rPr>
                <a:t> </a:t>
              </a:r>
              <a:r>
                <a:rPr lang="en-US" altLang="en-US" sz="3600" dirty="0" err="1">
                  <a:ln>
                    <a:solidFill>
                      <a:srgbClr val="FFFF00"/>
                    </a:solidFill>
                  </a:ln>
                  <a:solidFill>
                    <a:srgbClr val="FFFF00"/>
                  </a:solidFill>
                  <a:ea typeface="Calibri" panose="020F0502020204030204" pitchFamily="34" charset="0"/>
                  <a:cs typeface="Calibri" panose="020F0502020204030204" pitchFamily="34" charset="0"/>
                </a:rPr>
                <a:t>tiểu</a:t>
              </a:r>
              <a:r>
                <a:rPr lang="en-US" altLang="en-US" sz="3600" dirty="0">
                  <a:ln>
                    <a:solidFill>
                      <a:srgbClr val="FFFF00"/>
                    </a:solidFill>
                  </a:ln>
                  <a:solidFill>
                    <a:srgbClr val="FFFF00"/>
                  </a:solidFill>
                  <a:ea typeface="Calibri" panose="020F0502020204030204" pitchFamily="34" charset="0"/>
                  <a:cs typeface="Calibri" panose="020F0502020204030204" pitchFamily="34" charset="0"/>
                </a:rPr>
                <a:t> </a:t>
              </a:r>
              <a:r>
                <a:rPr lang="en-US" altLang="en-US" sz="3600" dirty="0" err="1">
                  <a:ln>
                    <a:solidFill>
                      <a:srgbClr val="FFFF00"/>
                    </a:solidFill>
                  </a:ln>
                  <a:solidFill>
                    <a:srgbClr val="FFFF00"/>
                  </a:solidFill>
                  <a:ea typeface="Calibri" panose="020F0502020204030204" pitchFamily="34" charset="0"/>
                  <a:cs typeface="Calibri" panose="020F0502020204030204" pitchFamily="34" charset="0"/>
                </a:rPr>
                <a:t>đường</a:t>
              </a:r>
              <a:r>
                <a:rPr lang="en-US" altLang="en-US" sz="3600" dirty="0">
                  <a:ln>
                    <a:solidFill>
                      <a:srgbClr val="FFFF00"/>
                    </a:solidFill>
                  </a:ln>
                  <a:solidFill>
                    <a:srgbClr val="FFFF00"/>
                  </a:solidFill>
                  <a:ea typeface="Calibri" panose="020F0502020204030204" pitchFamily="34" charset="0"/>
                  <a:cs typeface="Calibri" panose="020F0502020204030204" pitchFamily="34" charset="0"/>
                </a:rPr>
                <a:t>?</a:t>
              </a:r>
            </a:p>
          </p:txBody>
        </p:sp>
      </p:grpSp>
    </p:spTree>
    <p:extLst>
      <p:ext uri="{BB962C8B-B14F-4D97-AF65-F5344CB8AC3E}">
        <p14:creationId xmlns:p14="http://schemas.microsoft.com/office/powerpoint/2010/main" val="2505169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62D16"/>
        </a:solidFill>
        <a:effectLst/>
      </p:bgPr>
    </p:bg>
    <p:spTree>
      <p:nvGrpSpPr>
        <p:cNvPr id="1" name=""/>
        <p:cNvGrpSpPr/>
        <p:nvPr/>
      </p:nvGrpSpPr>
      <p:grpSpPr>
        <a:xfrm>
          <a:off x="0" y="0"/>
          <a:ext cx="0" cy="0"/>
          <a:chOff x="0" y="0"/>
          <a:chExt cx="0" cy="0"/>
        </a:xfrm>
      </p:grpSpPr>
      <p:sp>
        <p:nvSpPr>
          <p:cNvPr id="2" name="Freeform 2"/>
          <p:cNvSpPr/>
          <p:nvPr/>
        </p:nvSpPr>
        <p:spPr>
          <a:xfrm>
            <a:off x="1231383" y="2454176"/>
            <a:ext cx="658872" cy="657225"/>
          </a:xfrm>
          <a:custGeom>
            <a:avLst/>
            <a:gdLst/>
            <a:ahLst/>
            <a:cxnLst/>
            <a:rect l="l" t="t" r="r" b="b"/>
            <a:pathLst>
              <a:path w="658872" h="657225">
                <a:moveTo>
                  <a:pt x="0" y="0"/>
                </a:moveTo>
                <a:lnTo>
                  <a:pt x="658872" y="0"/>
                </a:lnTo>
                <a:lnTo>
                  <a:pt x="658872" y="657225"/>
                </a:lnTo>
                <a:lnTo>
                  <a:pt x="0" y="65722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flipH="1">
            <a:off x="2779390" y="464991"/>
            <a:ext cx="658872" cy="657225"/>
          </a:xfrm>
          <a:custGeom>
            <a:avLst/>
            <a:gdLst/>
            <a:ahLst/>
            <a:cxnLst/>
            <a:rect l="l" t="t" r="r" b="b"/>
            <a:pathLst>
              <a:path w="658872" h="657225">
                <a:moveTo>
                  <a:pt x="658872" y="0"/>
                </a:moveTo>
                <a:lnTo>
                  <a:pt x="0" y="0"/>
                </a:lnTo>
                <a:lnTo>
                  <a:pt x="0" y="657225"/>
                </a:lnTo>
                <a:lnTo>
                  <a:pt x="658872" y="657225"/>
                </a:lnTo>
                <a:lnTo>
                  <a:pt x="658872"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0" y="2111532"/>
            <a:ext cx="658872" cy="657225"/>
          </a:xfrm>
          <a:custGeom>
            <a:avLst/>
            <a:gdLst/>
            <a:ahLst/>
            <a:cxnLst/>
            <a:rect l="l" t="t" r="r" b="b"/>
            <a:pathLst>
              <a:path w="658872" h="657225">
                <a:moveTo>
                  <a:pt x="0" y="0"/>
                </a:moveTo>
                <a:lnTo>
                  <a:pt x="658872" y="0"/>
                </a:lnTo>
                <a:lnTo>
                  <a:pt x="658872" y="657225"/>
                </a:lnTo>
                <a:lnTo>
                  <a:pt x="0" y="65722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a:off x="15284288" y="4000923"/>
            <a:ext cx="658872" cy="657225"/>
          </a:xfrm>
          <a:custGeom>
            <a:avLst/>
            <a:gdLst/>
            <a:ahLst/>
            <a:cxnLst/>
            <a:rect l="l" t="t" r="r" b="b"/>
            <a:pathLst>
              <a:path w="658872" h="657225">
                <a:moveTo>
                  <a:pt x="0" y="0"/>
                </a:moveTo>
                <a:lnTo>
                  <a:pt x="658872" y="0"/>
                </a:lnTo>
                <a:lnTo>
                  <a:pt x="658872" y="657225"/>
                </a:lnTo>
                <a:lnTo>
                  <a:pt x="0" y="65722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flipH="1">
            <a:off x="15284288" y="793603"/>
            <a:ext cx="658872" cy="657225"/>
          </a:xfrm>
          <a:custGeom>
            <a:avLst/>
            <a:gdLst/>
            <a:ahLst/>
            <a:cxnLst/>
            <a:rect l="l" t="t" r="r" b="b"/>
            <a:pathLst>
              <a:path w="658872" h="657225">
                <a:moveTo>
                  <a:pt x="658872" y="0"/>
                </a:moveTo>
                <a:lnTo>
                  <a:pt x="0" y="0"/>
                </a:lnTo>
                <a:lnTo>
                  <a:pt x="0" y="657225"/>
                </a:lnTo>
                <a:lnTo>
                  <a:pt x="658872" y="657225"/>
                </a:lnTo>
                <a:lnTo>
                  <a:pt x="658872"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flipH="1" flipV="1">
            <a:off x="15613724" y="752921"/>
            <a:ext cx="658872" cy="657225"/>
          </a:xfrm>
          <a:custGeom>
            <a:avLst/>
            <a:gdLst/>
            <a:ahLst/>
            <a:cxnLst/>
            <a:rect l="l" t="t" r="r" b="b"/>
            <a:pathLst>
              <a:path w="658872" h="657225">
                <a:moveTo>
                  <a:pt x="658872" y="657225"/>
                </a:moveTo>
                <a:lnTo>
                  <a:pt x="0" y="657225"/>
                </a:lnTo>
                <a:lnTo>
                  <a:pt x="0" y="0"/>
                </a:lnTo>
                <a:lnTo>
                  <a:pt x="658872" y="0"/>
                </a:lnTo>
                <a:lnTo>
                  <a:pt x="658872" y="657225"/>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8" name="Freeform 8"/>
          <p:cNvSpPr/>
          <p:nvPr/>
        </p:nvSpPr>
        <p:spPr>
          <a:xfrm flipV="1">
            <a:off x="61824" y="0"/>
            <a:ext cx="658872" cy="657225"/>
          </a:xfrm>
          <a:custGeom>
            <a:avLst/>
            <a:gdLst/>
            <a:ahLst/>
            <a:cxnLst/>
            <a:rect l="l" t="t" r="r" b="b"/>
            <a:pathLst>
              <a:path w="658872" h="657225">
                <a:moveTo>
                  <a:pt x="0" y="657225"/>
                </a:moveTo>
                <a:lnTo>
                  <a:pt x="658873" y="657225"/>
                </a:lnTo>
                <a:lnTo>
                  <a:pt x="658873" y="0"/>
                </a:lnTo>
                <a:lnTo>
                  <a:pt x="0" y="0"/>
                </a:lnTo>
                <a:lnTo>
                  <a:pt x="0" y="657225"/>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9" name="Freeform 9"/>
          <p:cNvSpPr/>
          <p:nvPr/>
        </p:nvSpPr>
        <p:spPr>
          <a:xfrm flipH="1" flipV="1">
            <a:off x="762000" y="464993"/>
            <a:ext cx="658872" cy="657225"/>
          </a:xfrm>
          <a:custGeom>
            <a:avLst/>
            <a:gdLst/>
            <a:ahLst/>
            <a:cxnLst/>
            <a:rect l="l" t="t" r="r" b="b"/>
            <a:pathLst>
              <a:path w="658872" h="657225">
                <a:moveTo>
                  <a:pt x="658872" y="657224"/>
                </a:moveTo>
                <a:lnTo>
                  <a:pt x="0" y="657224"/>
                </a:lnTo>
                <a:lnTo>
                  <a:pt x="0" y="0"/>
                </a:lnTo>
                <a:lnTo>
                  <a:pt x="658872" y="0"/>
                </a:lnTo>
                <a:lnTo>
                  <a:pt x="658872" y="657224"/>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0" name="Freeform 10"/>
          <p:cNvSpPr/>
          <p:nvPr/>
        </p:nvSpPr>
        <p:spPr>
          <a:xfrm flipV="1">
            <a:off x="1935413" y="464992"/>
            <a:ext cx="658872" cy="657225"/>
          </a:xfrm>
          <a:custGeom>
            <a:avLst/>
            <a:gdLst/>
            <a:ahLst/>
            <a:cxnLst/>
            <a:rect l="l" t="t" r="r" b="b"/>
            <a:pathLst>
              <a:path w="658872" h="657225">
                <a:moveTo>
                  <a:pt x="0" y="657225"/>
                </a:moveTo>
                <a:lnTo>
                  <a:pt x="658872" y="657225"/>
                </a:lnTo>
                <a:lnTo>
                  <a:pt x="658872" y="0"/>
                </a:lnTo>
                <a:lnTo>
                  <a:pt x="0" y="0"/>
                </a:lnTo>
                <a:lnTo>
                  <a:pt x="0" y="657225"/>
                </a:lnTo>
                <a:close/>
              </a:path>
            </a:pathLst>
          </a:custGeom>
          <a:blipFill>
            <a:blip r:embed="rId2">
              <a:extLst>
                <a:ext uri="{96DAC541-7B7A-43D3-8B79-37D633B846F1}">
                  <asvg:svgBlip xmlns:asvg="http://schemas.microsoft.com/office/drawing/2016/SVG/main" r:embed="rId3"/>
                </a:ext>
              </a:extLst>
            </a:blip>
            <a:stretch>
              <a:fillRect/>
            </a:stretch>
          </a:blipFill>
        </p:spPr>
      </p:sp>
      <p:pic>
        <p:nvPicPr>
          <p:cNvPr id="21" name="Picture 20">
            <a:extLst>
              <a:ext uri="{FF2B5EF4-FFF2-40B4-BE49-F238E27FC236}">
                <a16:creationId xmlns:a16="http://schemas.microsoft.com/office/drawing/2014/main" id="{C411B533-EE24-448D-930B-39A10024586D}"/>
              </a:ext>
            </a:extLst>
          </p:cNvPr>
          <p:cNvPicPr>
            <a:picLocks noChangeAspect="1"/>
          </p:cNvPicPr>
          <p:nvPr/>
        </p:nvPicPr>
        <p:blipFill>
          <a:blip r:embed="rId4"/>
          <a:stretch>
            <a:fillRect/>
          </a:stretch>
        </p:blipFill>
        <p:spPr>
          <a:xfrm>
            <a:off x="1126072" y="1081533"/>
            <a:ext cx="16018928" cy="8557767"/>
          </a:xfrm>
          <a:prstGeom prst="rect">
            <a:avLst/>
          </a:prstGeom>
        </p:spPr>
      </p:pic>
    </p:spTree>
    <p:extLst>
      <p:ext uri="{BB962C8B-B14F-4D97-AF65-F5344CB8AC3E}">
        <p14:creationId xmlns:p14="http://schemas.microsoft.com/office/powerpoint/2010/main" val="34084848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62D16"/>
        </a:solidFill>
        <a:effectLst/>
      </p:bgPr>
    </p:bg>
    <p:spTree>
      <p:nvGrpSpPr>
        <p:cNvPr id="1" name=""/>
        <p:cNvGrpSpPr/>
        <p:nvPr/>
      </p:nvGrpSpPr>
      <p:grpSpPr>
        <a:xfrm>
          <a:off x="0" y="0"/>
          <a:ext cx="0" cy="0"/>
          <a:chOff x="0" y="0"/>
          <a:chExt cx="0" cy="0"/>
        </a:xfrm>
      </p:grpSpPr>
      <p:grpSp>
        <p:nvGrpSpPr>
          <p:cNvPr id="9" name="Group 8"/>
          <p:cNvGrpSpPr/>
          <p:nvPr/>
        </p:nvGrpSpPr>
        <p:grpSpPr>
          <a:xfrm>
            <a:off x="0" y="1158493"/>
            <a:ext cx="12744197" cy="556007"/>
            <a:chOff x="-6925" y="555852"/>
            <a:chExt cx="12744197" cy="1006248"/>
          </a:xfrm>
        </p:grpSpPr>
        <p:grpSp>
          <p:nvGrpSpPr>
            <p:cNvPr id="13" name="Group 13"/>
            <p:cNvGrpSpPr/>
            <p:nvPr/>
          </p:nvGrpSpPr>
          <p:grpSpPr>
            <a:xfrm rot="16200000">
              <a:off x="1632768" y="-1072335"/>
              <a:ext cx="994742" cy="4274127"/>
              <a:chOff x="0" y="0"/>
              <a:chExt cx="7106299" cy="14199439"/>
            </a:xfrm>
          </p:grpSpPr>
          <p:sp>
            <p:nvSpPr>
              <p:cNvPr id="14" name="Freeform 14"/>
              <p:cNvSpPr/>
              <p:nvPr/>
            </p:nvSpPr>
            <p:spPr>
              <a:xfrm>
                <a:off x="0" y="0"/>
                <a:ext cx="7106299" cy="7106299"/>
              </a:xfrm>
              <a:custGeom>
                <a:avLst/>
                <a:gdLst/>
                <a:ahLst/>
                <a:cxnLst/>
                <a:rect l="l" t="t" r="r" b="b"/>
                <a:pathLst>
                  <a:path w="7106299" h="7106299">
                    <a:moveTo>
                      <a:pt x="0" y="0"/>
                    </a:moveTo>
                    <a:lnTo>
                      <a:pt x="7106299" y="0"/>
                    </a:lnTo>
                    <a:lnTo>
                      <a:pt x="7106299" y="7106299"/>
                    </a:lnTo>
                    <a:lnTo>
                      <a:pt x="0" y="710629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5" name="Freeform 15"/>
              <p:cNvSpPr/>
              <p:nvPr/>
            </p:nvSpPr>
            <p:spPr>
              <a:xfrm>
                <a:off x="0" y="7093139"/>
                <a:ext cx="7106299" cy="7106299"/>
              </a:xfrm>
              <a:custGeom>
                <a:avLst/>
                <a:gdLst/>
                <a:ahLst/>
                <a:cxnLst/>
                <a:rect l="l" t="t" r="r" b="b"/>
                <a:pathLst>
                  <a:path w="7106299" h="7106299">
                    <a:moveTo>
                      <a:pt x="0" y="0"/>
                    </a:moveTo>
                    <a:lnTo>
                      <a:pt x="7106299" y="0"/>
                    </a:lnTo>
                    <a:lnTo>
                      <a:pt x="7106299" y="7106300"/>
                    </a:lnTo>
                    <a:lnTo>
                      <a:pt x="0" y="71063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grpSp>
          <p:nvGrpSpPr>
            <p:cNvPr id="27" name="Group 13"/>
            <p:cNvGrpSpPr/>
            <p:nvPr/>
          </p:nvGrpSpPr>
          <p:grpSpPr>
            <a:xfrm rot="16200000">
              <a:off x="5830693" y="-1072816"/>
              <a:ext cx="994742" cy="4274127"/>
              <a:chOff x="0" y="0"/>
              <a:chExt cx="7106299" cy="14199439"/>
            </a:xfrm>
          </p:grpSpPr>
          <p:sp>
            <p:nvSpPr>
              <p:cNvPr id="28" name="Freeform 14"/>
              <p:cNvSpPr/>
              <p:nvPr/>
            </p:nvSpPr>
            <p:spPr>
              <a:xfrm>
                <a:off x="0" y="0"/>
                <a:ext cx="7106299" cy="7106299"/>
              </a:xfrm>
              <a:custGeom>
                <a:avLst/>
                <a:gdLst/>
                <a:ahLst/>
                <a:cxnLst/>
                <a:rect l="l" t="t" r="r" b="b"/>
                <a:pathLst>
                  <a:path w="7106299" h="7106299">
                    <a:moveTo>
                      <a:pt x="0" y="0"/>
                    </a:moveTo>
                    <a:lnTo>
                      <a:pt x="7106299" y="0"/>
                    </a:lnTo>
                    <a:lnTo>
                      <a:pt x="7106299" y="7106299"/>
                    </a:lnTo>
                    <a:lnTo>
                      <a:pt x="0" y="710629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9" name="Freeform 15"/>
              <p:cNvSpPr/>
              <p:nvPr/>
            </p:nvSpPr>
            <p:spPr>
              <a:xfrm>
                <a:off x="0" y="7093139"/>
                <a:ext cx="7106299" cy="7106299"/>
              </a:xfrm>
              <a:custGeom>
                <a:avLst/>
                <a:gdLst/>
                <a:ahLst/>
                <a:cxnLst/>
                <a:rect l="l" t="t" r="r" b="b"/>
                <a:pathLst>
                  <a:path w="7106299" h="7106299">
                    <a:moveTo>
                      <a:pt x="0" y="0"/>
                    </a:moveTo>
                    <a:lnTo>
                      <a:pt x="7106299" y="0"/>
                    </a:lnTo>
                    <a:lnTo>
                      <a:pt x="7106299" y="7106300"/>
                    </a:lnTo>
                    <a:lnTo>
                      <a:pt x="0" y="71063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grpSp>
          <p:nvGrpSpPr>
            <p:cNvPr id="30" name="Group 13"/>
            <p:cNvGrpSpPr/>
            <p:nvPr/>
          </p:nvGrpSpPr>
          <p:grpSpPr>
            <a:xfrm rot="16200000">
              <a:off x="10102838" y="-1083841"/>
              <a:ext cx="994742" cy="4274127"/>
              <a:chOff x="0" y="0"/>
              <a:chExt cx="7106299" cy="14199439"/>
            </a:xfrm>
          </p:grpSpPr>
          <p:sp>
            <p:nvSpPr>
              <p:cNvPr id="31" name="Freeform 14"/>
              <p:cNvSpPr/>
              <p:nvPr/>
            </p:nvSpPr>
            <p:spPr>
              <a:xfrm>
                <a:off x="0" y="0"/>
                <a:ext cx="7106299" cy="7106299"/>
              </a:xfrm>
              <a:custGeom>
                <a:avLst/>
                <a:gdLst/>
                <a:ahLst/>
                <a:cxnLst/>
                <a:rect l="l" t="t" r="r" b="b"/>
                <a:pathLst>
                  <a:path w="7106299" h="7106299">
                    <a:moveTo>
                      <a:pt x="0" y="0"/>
                    </a:moveTo>
                    <a:lnTo>
                      <a:pt x="7106299" y="0"/>
                    </a:lnTo>
                    <a:lnTo>
                      <a:pt x="7106299" y="7106299"/>
                    </a:lnTo>
                    <a:lnTo>
                      <a:pt x="0" y="710629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2" name="Freeform 15"/>
              <p:cNvSpPr/>
              <p:nvPr/>
            </p:nvSpPr>
            <p:spPr>
              <a:xfrm>
                <a:off x="0" y="7093139"/>
                <a:ext cx="7106299" cy="7106299"/>
              </a:xfrm>
              <a:custGeom>
                <a:avLst/>
                <a:gdLst/>
                <a:ahLst/>
                <a:cxnLst/>
                <a:rect l="l" t="t" r="r" b="b"/>
                <a:pathLst>
                  <a:path w="7106299" h="7106299">
                    <a:moveTo>
                      <a:pt x="0" y="0"/>
                    </a:moveTo>
                    <a:lnTo>
                      <a:pt x="7106299" y="0"/>
                    </a:lnTo>
                    <a:lnTo>
                      <a:pt x="7106299" y="7106300"/>
                    </a:lnTo>
                    <a:lnTo>
                      <a:pt x="0" y="71063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grpSp>
      <p:sp>
        <p:nvSpPr>
          <p:cNvPr id="11" name="Rectangle 10"/>
          <p:cNvSpPr/>
          <p:nvPr/>
        </p:nvSpPr>
        <p:spPr>
          <a:xfrm>
            <a:off x="88113" y="136931"/>
            <a:ext cx="2134302" cy="83099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4800" b="1" i="0" u="none" strike="noStrike" kern="1200" cap="none" spc="0" normalizeH="0" baseline="0" noProof="0" dirty="0">
                <a:ln>
                  <a:solidFill>
                    <a:srgbClr val="CC9900"/>
                  </a:solidFill>
                </a:ln>
                <a:solidFill>
                  <a:srgbClr val="CC9900"/>
                </a:solidFill>
                <a:effectLst/>
                <a:uLnTx/>
                <a:uFillTx/>
                <a:latin typeface="Calibri"/>
                <a:ea typeface="+mn-ea"/>
                <a:cs typeface="Times New Roman" panose="02020603050405020304" pitchFamily="18" charset="0"/>
              </a:rPr>
              <a:t>BÀI 15: </a:t>
            </a:r>
            <a:endParaRPr kumimoji="0" lang="en-US" sz="4800" b="0" i="0" u="none" strike="noStrike" kern="1200" cap="none" spc="0" normalizeH="0" baseline="0" noProof="0" dirty="0">
              <a:ln>
                <a:solidFill>
                  <a:srgbClr val="CC9900"/>
                </a:solidFill>
              </a:ln>
              <a:solidFill>
                <a:srgbClr val="CC9900"/>
              </a:solidFill>
              <a:effectLst/>
              <a:uLnTx/>
              <a:uFillTx/>
              <a:latin typeface="Calibri"/>
              <a:ea typeface="+mn-ea"/>
              <a:cs typeface="+mn-cs"/>
            </a:endParaRPr>
          </a:p>
        </p:txBody>
      </p:sp>
      <p:sp>
        <p:nvSpPr>
          <p:cNvPr id="33" name="TextBox 6"/>
          <p:cNvSpPr txBox="1"/>
          <p:nvPr/>
        </p:nvSpPr>
        <p:spPr>
          <a:xfrm>
            <a:off x="1816180" y="256875"/>
            <a:ext cx="13652419" cy="738664"/>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800" b="1" i="0" u="none" strike="noStrike" kern="1200" cap="none" spc="0" normalizeH="0" baseline="0" noProof="0" dirty="0">
                <a:ln>
                  <a:solidFill>
                    <a:srgbClr val="CC9900"/>
                  </a:solidFill>
                </a:ln>
                <a:solidFill>
                  <a:srgbClr val="CC9900"/>
                </a:solidFill>
                <a:effectLst/>
                <a:uLnTx/>
                <a:uFillTx/>
                <a:latin typeface="Calibri"/>
                <a:ea typeface="Calibri" panose="020F0502020204030204" pitchFamily="34" charset="0"/>
                <a:cs typeface="+mn-cs"/>
              </a:rPr>
              <a:t>TỔNG HỢP CÁC CHẤT VÀ TÍCH LŨY NĂNG LƯỢNG</a:t>
            </a:r>
            <a:endParaRPr kumimoji="0" lang="en-US" sz="4800" b="0" i="0" u="none" strike="noStrike" kern="1200" cap="none" spc="0" normalizeH="0" baseline="0" noProof="0" dirty="0">
              <a:ln>
                <a:solidFill>
                  <a:srgbClr val="CC9900"/>
                </a:solidFill>
              </a:ln>
              <a:solidFill>
                <a:srgbClr val="CC9900"/>
              </a:solidFill>
              <a:effectLst/>
              <a:uLnTx/>
              <a:uFillTx/>
              <a:latin typeface="Calibri"/>
              <a:ea typeface="Baloo Chettan"/>
              <a:cs typeface="Baloo Chettan"/>
              <a:sym typeface="Baloo Chettan"/>
            </a:endParaRPr>
          </a:p>
        </p:txBody>
      </p:sp>
      <p:sp>
        <p:nvSpPr>
          <p:cNvPr id="4" name="TextBox 4"/>
          <p:cNvSpPr txBox="1"/>
          <p:nvPr/>
        </p:nvSpPr>
        <p:spPr>
          <a:xfrm>
            <a:off x="838200" y="2095500"/>
            <a:ext cx="12134850" cy="615553"/>
          </a:xfrm>
          <a:prstGeom prst="rect">
            <a:avLst/>
          </a:prstGeom>
        </p:spPr>
        <p:txBody>
          <a:bodyPr wrap="square" lIns="0" tIns="0" rIns="0" bIns="0" rtlCol="0" anchor="t">
            <a:spAutoFit/>
          </a:bodyPr>
          <a:lstStyle/>
          <a:p>
            <a:pPr marL="0" marR="0" lvl="0" indent="0" algn="l" defTabSz="914400" rtl="0" eaLnBrk="1" fontAlgn="auto" latinLnBrk="0" hangingPunct="1">
              <a:lnSpc>
                <a:spcPts val="4763"/>
              </a:lnSpc>
              <a:spcBef>
                <a:spcPts val="0"/>
              </a:spcBef>
              <a:spcAft>
                <a:spcPts val="0"/>
              </a:spcAft>
              <a:buClrTx/>
              <a:buSzTx/>
              <a:buFontTx/>
              <a:buNone/>
              <a:tabLst/>
              <a:defRPr/>
            </a:pPr>
            <a:r>
              <a:rPr kumimoji="0" lang="en-US" altLang="en-US" sz="4400" b="1" i="0" u="none" strike="noStrike" kern="1200" cap="none" spc="0" normalizeH="0" baseline="0" noProof="0" dirty="0">
                <a:ln>
                  <a:solidFill>
                    <a:srgbClr val="FFFF00"/>
                  </a:solidFill>
                </a:ln>
                <a:solidFill>
                  <a:srgbClr val="FFFF00"/>
                </a:solidFill>
                <a:effectLst/>
                <a:uLnTx/>
                <a:uFillTx/>
                <a:latin typeface="Calibri"/>
                <a:cs typeface="Times New Roman" panose="02020603050405020304" pitchFamily="18" charset="0"/>
              </a:rPr>
              <a:t>I</a:t>
            </a:r>
            <a:r>
              <a:rPr lang="en-US" altLang="en-US" sz="4400" b="1" noProof="0" dirty="0">
                <a:ln>
                  <a:solidFill>
                    <a:srgbClr val="FFFF00"/>
                  </a:solidFill>
                </a:ln>
                <a:solidFill>
                  <a:srgbClr val="FFFF00"/>
                </a:solidFill>
                <a:latin typeface="Calibri"/>
                <a:cs typeface="Times New Roman" panose="02020603050405020304" pitchFamily="18" charset="0"/>
              </a:rPr>
              <a:t>I. QUANG HỢP</a:t>
            </a:r>
            <a:endParaRPr kumimoji="0" lang="en-US" sz="4400" b="0" i="0" u="none" strike="noStrike" kern="1200" cap="none" spc="0" normalizeH="0" baseline="0" noProof="0" dirty="0">
              <a:ln>
                <a:solidFill>
                  <a:srgbClr val="FFFF00"/>
                </a:solidFill>
              </a:ln>
              <a:solidFill>
                <a:srgbClr val="FFFF00"/>
              </a:solidFill>
              <a:effectLst/>
              <a:uLnTx/>
              <a:uFillTx/>
              <a:latin typeface="Calibri"/>
              <a:ea typeface="Glacial Indifference"/>
              <a:cs typeface="Glacial Indifference"/>
              <a:sym typeface="Glacial Indifference"/>
            </a:endParaRPr>
          </a:p>
        </p:txBody>
      </p:sp>
      <p:sp>
        <p:nvSpPr>
          <p:cNvPr id="46" name="Rectangle 45">
            <a:extLst>
              <a:ext uri="{FF2B5EF4-FFF2-40B4-BE49-F238E27FC236}">
                <a16:creationId xmlns:a16="http://schemas.microsoft.com/office/drawing/2014/main" id="{A130726B-858F-4FBB-8FC8-97A88D6DC343}"/>
              </a:ext>
            </a:extLst>
          </p:cNvPr>
          <p:cNvSpPr>
            <a:spLocks noChangeArrowheads="1"/>
          </p:cNvSpPr>
          <p:nvPr/>
        </p:nvSpPr>
        <p:spPr bwMode="auto">
          <a:xfrm>
            <a:off x="767640" y="2945668"/>
            <a:ext cx="10357963" cy="6863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just"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US" altLang="en-US" sz="4000" b="1" i="0" u="none" strike="noStrike" kern="0" cap="none" spc="0" normalizeH="0" baseline="0" noProof="0" dirty="0" err="1">
                <a:ln>
                  <a:noFill/>
                </a:ln>
                <a:solidFill>
                  <a:prstClr val="white"/>
                </a:solidFill>
                <a:effectLst/>
                <a:uLnTx/>
                <a:uFillTx/>
                <a:latin typeface="Calibri"/>
                <a:ea typeface="+mn-ea"/>
                <a:cs typeface="Calibri" panose="020F0502020204030204" pitchFamily="34" charset="0"/>
              </a:rPr>
              <a:t>Yêu</a:t>
            </a:r>
            <a:r>
              <a:rPr kumimoji="0" lang="en-US" altLang="en-US" sz="4000" b="1" i="0" u="none" strike="noStrike" kern="0" cap="none" spc="0" normalizeH="0" baseline="0" noProof="0" dirty="0">
                <a:ln>
                  <a:noFill/>
                </a:ln>
                <a:solidFill>
                  <a:prstClr val="white"/>
                </a:solidFill>
                <a:effectLst/>
                <a:uLnTx/>
                <a:uFillTx/>
                <a:latin typeface="Calibri"/>
                <a:ea typeface="+mn-ea"/>
                <a:cs typeface="Calibri" panose="020F0502020204030204" pitchFamily="34" charset="0"/>
              </a:rPr>
              <a:t> </a:t>
            </a:r>
            <a:r>
              <a:rPr kumimoji="0" lang="en-US" altLang="en-US" sz="4000" b="1" i="0" u="none" strike="noStrike" kern="0" cap="none" spc="0" normalizeH="0" baseline="0" noProof="0" dirty="0" err="1">
                <a:ln>
                  <a:noFill/>
                </a:ln>
                <a:solidFill>
                  <a:prstClr val="white"/>
                </a:solidFill>
                <a:effectLst/>
                <a:uLnTx/>
                <a:uFillTx/>
                <a:latin typeface="Calibri"/>
                <a:ea typeface="+mn-ea"/>
                <a:cs typeface="Calibri" panose="020F0502020204030204" pitchFamily="34" charset="0"/>
              </a:rPr>
              <a:t>cầu</a:t>
            </a:r>
            <a:r>
              <a:rPr kumimoji="0" lang="en-US" altLang="en-US" sz="4000" b="1" i="0" u="none" strike="noStrike" kern="0" cap="none" spc="0" normalizeH="0" baseline="0" noProof="0" dirty="0">
                <a:ln>
                  <a:noFill/>
                </a:ln>
                <a:solidFill>
                  <a:prstClr val="white"/>
                </a:solidFill>
                <a:effectLst/>
                <a:uLnTx/>
                <a:uFillTx/>
                <a:latin typeface="Calibri"/>
                <a:ea typeface="+mn-ea"/>
                <a:cs typeface="Calibri" panose="020F0502020204030204" pitchFamily="34" charset="0"/>
              </a:rPr>
              <a:t>: </a:t>
            </a:r>
          </a:p>
          <a:p>
            <a:pPr marL="571500" marR="0" lvl="0" indent="-571500" algn="just" defTabSz="914400" rtl="0" eaLnBrk="0" fontAlgn="base" latinLnBrk="0" hangingPunct="0">
              <a:lnSpc>
                <a:spcPct val="100000"/>
              </a:lnSpc>
              <a:spcBef>
                <a:spcPct val="0"/>
              </a:spcBef>
              <a:spcAft>
                <a:spcPct val="0"/>
              </a:spcAft>
              <a:buClrTx/>
              <a:buSzTx/>
              <a:buFontTx/>
              <a:buChar char="-"/>
              <a:tabLst/>
              <a:defRPr/>
            </a:pPr>
            <a:r>
              <a:rPr lang="en-US" altLang="en-US" sz="4000" b="1" kern="0" dirty="0" err="1">
                <a:solidFill>
                  <a:prstClr val="white"/>
                </a:solidFill>
                <a:latin typeface="Calibri"/>
                <a:cs typeface="Calibri" panose="020F0502020204030204" pitchFamily="34" charset="0"/>
              </a:rPr>
              <a:t>Lớp</a:t>
            </a:r>
            <a:r>
              <a:rPr lang="en-US" altLang="en-US" sz="4000" b="1" kern="0" dirty="0">
                <a:solidFill>
                  <a:prstClr val="white"/>
                </a:solidFill>
                <a:latin typeface="Calibri"/>
                <a:cs typeface="Calibri" panose="020F0502020204030204" pitchFamily="34" charset="0"/>
              </a:rPr>
              <a:t> chia </a:t>
            </a:r>
            <a:r>
              <a:rPr lang="en-US" altLang="en-US" sz="4000" b="1" kern="0" dirty="0" err="1">
                <a:solidFill>
                  <a:prstClr val="white"/>
                </a:solidFill>
                <a:latin typeface="Calibri"/>
                <a:cs typeface="Calibri" panose="020F0502020204030204" pitchFamily="34" charset="0"/>
              </a:rPr>
              <a:t>thành</a:t>
            </a:r>
            <a:r>
              <a:rPr lang="en-US" altLang="en-US" sz="4000" b="1" kern="0" dirty="0">
                <a:solidFill>
                  <a:prstClr val="white"/>
                </a:solidFill>
                <a:latin typeface="Calibri"/>
                <a:cs typeface="Calibri" panose="020F0502020204030204" pitchFamily="34" charset="0"/>
              </a:rPr>
              <a:t> 4 </a:t>
            </a:r>
            <a:r>
              <a:rPr lang="en-US" altLang="en-US" sz="4000" b="1" kern="0" dirty="0" err="1">
                <a:solidFill>
                  <a:prstClr val="white"/>
                </a:solidFill>
                <a:latin typeface="Calibri"/>
                <a:cs typeface="Calibri" panose="020F0502020204030204" pitchFamily="34" charset="0"/>
              </a:rPr>
              <a:t>nhóm</a:t>
            </a:r>
            <a:r>
              <a:rPr lang="en-US" altLang="en-US" sz="4000" b="1" kern="0" dirty="0">
                <a:solidFill>
                  <a:prstClr val="white"/>
                </a:solidFill>
                <a:latin typeface="Calibri"/>
                <a:cs typeface="Calibri" panose="020F0502020204030204" pitchFamily="34" charset="0"/>
              </a:rPr>
              <a:t>.</a:t>
            </a:r>
          </a:p>
          <a:p>
            <a:pPr marL="571500" lvl="0" indent="-571500" algn="just" eaLnBrk="0" fontAlgn="base" hangingPunct="0">
              <a:lnSpc>
                <a:spcPct val="100000"/>
              </a:lnSpc>
              <a:spcBef>
                <a:spcPct val="0"/>
              </a:spcBef>
              <a:spcAft>
                <a:spcPct val="0"/>
              </a:spcAft>
              <a:buFontTx/>
              <a:buChar char="-"/>
              <a:defRPr/>
            </a:pPr>
            <a:r>
              <a:rPr lang="en-US" sz="4000" dirty="0" err="1">
                <a:ln>
                  <a:solidFill>
                    <a:schemeClr val="bg1"/>
                  </a:solidFill>
                </a:ln>
                <a:solidFill>
                  <a:schemeClr val="bg1"/>
                </a:solidFill>
                <a:ea typeface="Calibri" panose="020F0502020204030204" pitchFamily="34" charset="0"/>
                <a:cs typeface="Calibri" panose="020F0502020204030204" pitchFamily="34" charset="0"/>
              </a:rPr>
              <a:t>Mỗi</a:t>
            </a:r>
            <a:r>
              <a:rPr lang="en-US" sz="4000" dirty="0">
                <a:ln>
                  <a:solidFill>
                    <a:schemeClr val="bg1"/>
                  </a:solidFill>
                </a:ln>
                <a:solidFill>
                  <a:schemeClr val="bg1"/>
                </a:solidFill>
                <a:ea typeface="Calibri" panose="020F0502020204030204" pitchFamily="34" charset="0"/>
                <a:cs typeface="Calibri" panose="020F0502020204030204" pitchFamily="34" charset="0"/>
              </a:rPr>
              <a:t> </a:t>
            </a:r>
            <a:r>
              <a:rPr lang="en-US" sz="4000" dirty="0" err="1">
                <a:ln>
                  <a:solidFill>
                    <a:schemeClr val="bg1"/>
                  </a:solidFill>
                </a:ln>
                <a:solidFill>
                  <a:schemeClr val="bg1"/>
                </a:solidFill>
                <a:ea typeface="Calibri" panose="020F0502020204030204" pitchFamily="34" charset="0"/>
                <a:cs typeface="Calibri" panose="020F0502020204030204" pitchFamily="34" charset="0"/>
              </a:rPr>
              <a:t>nhóm</a:t>
            </a:r>
            <a:r>
              <a:rPr lang="en-US" sz="4000" dirty="0">
                <a:ln>
                  <a:solidFill>
                    <a:schemeClr val="bg1"/>
                  </a:solidFill>
                </a:ln>
                <a:solidFill>
                  <a:schemeClr val="bg1"/>
                </a:solidFill>
                <a:ea typeface="Calibri" panose="020F0502020204030204" pitchFamily="34" charset="0"/>
                <a:cs typeface="Calibri" panose="020F0502020204030204" pitchFamily="34" charset="0"/>
              </a:rPr>
              <a:t> </a:t>
            </a:r>
            <a:r>
              <a:rPr lang="en-US" sz="4000" dirty="0" err="1">
                <a:ln>
                  <a:solidFill>
                    <a:schemeClr val="bg1"/>
                  </a:solidFill>
                </a:ln>
                <a:solidFill>
                  <a:schemeClr val="bg1"/>
                </a:solidFill>
                <a:ea typeface="Calibri" panose="020F0502020204030204" pitchFamily="34" charset="0"/>
                <a:cs typeface="Calibri" panose="020F0502020204030204" pitchFamily="34" charset="0"/>
              </a:rPr>
              <a:t>đọc</a:t>
            </a:r>
            <a:r>
              <a:rPr lang="en-US" sz="4000" dirty="0">
                <a:ln>
                  <a:solidFill>
                    <a:schemeClr val="bg1"/>
                  </a:solidFill>
                </a:ln>
                <a:solidFill>
                  <a:schemeClr val="bg1"/>
                </a:solidFill>
                <a:ea typeface="Calibri" panose="020F0502020204030204" pitchFamily="34" charset="0"/>
                <a:cs typeface="Calibri" panose="020F0502020204030204" pitchFamily="34" charset="0"/>
              </a:rPr>
              <a:t> </a:t>
            </a:r>
            <a:r>
              <a:rPr lang="en-US" sz="4000" dirty="0" err="1">
                <a:ln>
                  <a:solidFill>
                    <a:schemeClr val="bg1"/>
                  </a:solidFill>
                </a:ln>
                <a:solidFill>
                  <a:schemeClr val="bg1"/>
                </a:solidFill>
                <a:ea typeface="Calibri" panose="020F0502020204030204" pitchFamily="34" charset="0"/>
                <a:cs typeface="Calibri" panose="020F0502020204030204" pitchFamily="34" charset="0"/>
              </a:rPr>
              <a:t>thông</a:t>
            </a:r>
            <a:r>
              <a:rPr lang="en-US" sz="4000" dirty="0">
                <a:ln>
                  <a:solidFill>
                    <a:schemeClr val="bg1"/>
                  </a:solidFill>
                </a:ln>
                <a:solidFill>
                  <a:schemeClr val="bg1"/>
                </a:solidFill>
                <a:ea typeface="Calibri" panose="020F0502020204030204" pitchFamily="34" charset="0"/>
                <a:cs typeface="Calibri" panose="020F0502020204030204" pitchFamily="34" charset="0"/>
              </a:rPr>
              <a:t> tin SGK </a:t>
            </a:r>
            <a:r>
              <a:rPr lang="en-US" sz="4000" dirty="0" err="1">
                <a:ln>
                  <a:solidFill>
                    <a:schemeClr val="bg1"/>
                  </a:solidFill>
                </a:ln>
                <a:solidFill>
                  <a:schemeClr val="bg1"/>
                </a:solidFill>
                <a:ea typeface="Calibri" panose="020F0502020204030204" pitchFamily="34" charset="0"/>
                <a:cs typeface="Calibri" panose="020F0502020204030204" pitchFamily="34" charset="0"/>
              </a:rPr>
              <a:t>trang</a:t>
            </a:r>
            <a:r>
              <a:rPr lang="en-US" sz="4000" dirty="0">
                <a:ln>
                  <a:solidFill>
                    <a:schemeClr val="bg1"/>
                  </a:solidFill>
                </a:ln>
                <a:solidFill>
                  <a:schemeClr val="bg1"/>
                </a:solidFill>
                <a:ea typeface="Calibri" panose="020F0502020204030204" pitchFamily="34" charset="0"/>
                <a:cs typeface="Calibri" panose="020F0502020204030204" pitchFamily="34" charset="0"/>
              </a:rPr>
              <a:t> 73, 74 (</a:t>
            </a:r>
            <a:r>
              <a:rPr lang="en-US" sz="4000" dirty="0" err="1">
                <a:ln>
                  <a:solidFill>
                    <a:schemeClr val="bg1"/>
                  </a:solidFill>
                </a:ln>
                <a:solidFill>
                  <a:schemeClr val="bg1"/>
                </a:solidFill>
                <a:ea typeface="Calibri" panose="020F0502020204030204" pitchFamily="34" charset="0"/>
                <a:cs typeface="Calibri" panose="020F0502020204030204" pitchFamily="34" charset="0"/>
              </a:rPr>
              <a:t>Mục</a:t>
            </a:r>
            <a:r>
              <a:rPr lang="en-US" sz="4000" dirty="0">
                <a:ln>
                  <a:solidFill>
                    <a:schemeClr val="bg1"/>
                  </a:solidFill>
                </a:ln>
                <a:solidFill>
                  <a:schemeClr val="bg1"/>
                </a:solidFill>
                <a:ea typeface="Calibri" panose="020F0502020204030204" pitchFamily="34" charset="0"/>
                <a:cs typeface="Calibri" panose="020F0502020204030204" pitchFamily="34" charset="0"/>
              </a:rPr>
              <a:t> II), </a:t>
            </a:r>
            <a:r>
              <a:rPr lang="en-US" sz="4000" dirty="0" err="1">
                <a:ln>
                  <a:solidFill>
                    <a:schemeClr val="bg1"/>
                  </a:solidFill>
                </a:ln>
                <a:solidFill>
                  <a:schemeClr val="bg1"/>
                </a:solidFill>
                <a:ea typeface="Calibri" panose="020F0502020204030204" pitchFamily="34" charset="0"/>
                <a:cs typeface="Calibri" panose="020F0502020204030204" pitchFamily="34" charset="0"/>
              </a:rPr>
              <a:t>quan</a:t>
            </a:r>
            <a:r>
              <a:rPr lang="en-US" sz="4000" dirty="0">
                <a:ln>
                  <a:solidFill>
                    <a:schemeClr val="bg1"/>
                  </a:solidFill>
                </a:ln>
                <a:solidFill>
                  <a:schemeClr val="bg1"/>
                </a:solidFill>
                <a:ea typeface="Calibri" panose="020F0502020204030204" pitchFamily="34" charset="0"/>
                <a:cs typeface="Calibri" panose="020F0502020204030204" pitchFamily="34" charset="0"/>
              </a:rPr>
              <a:t> </a:t>
            </a:r>
            <a:r>
              <a:rPr lang="en-US" sz="4000" dirty="0" err="1">
                <a:ln>
                  <a:solidFill>
                    <a:schemeClr val="bg1"/>
                  </a:solidFill>
                </a:ln>
                <a:solidFill>
                  <a:schemeClr val="bg1"/>
                </a:solidFill>
                <a:ea typeface="Calibri" panose="020F0502020204030204" pitchFamily="34" charset="0"/>
                <a:cs typeface="Calibri" panose="020F0502020204030204" pitchFamily="34" charset="0"/>
              </a:rPr>
              <a:t>sát</a:t>
            </a:r>
            <a:r>
              <a:rPr lang="en-US" sz="4000" dirty="0">
                <a:ln>
                  <a:solidFill>
                    <a:schemeClr val="bg1"/>
                  </a:solidFill>
                </a:ln>
                <a:solidFill>
                  <a:schemeClr val="bg1"/>
                </a:solidFill>
                <a:ea typeface="Calibri" panose="020F0502020204030204" pitchFamily="34" charset="0"/>
                <a:cs typeface="Calibri" panose="020F0502020204030204" pitchFamily="34" charset="0"/>
              </a:rPr>
              <a:t> </a:t>
            </a:r>
            <a:r>
              <a:rPr lang="en-US" sz="4000" dirty="0" err="1">
                <a:ln>
                  <a:solidFill>
                    <a:schemeClr val="bg1"/>
                  </a:solidFill>
                </a:ln>
                <a:solidFill>
                  <a:schemeClr val="bg1"/>
                </a:solidFill>
                <a:ea typeface="Calibri" panose="020F0502020204030204" pitchFamily="34" charset="0"/>
                <a:cs typeface="Calibri" panose="020F0502020204030204" pitchFamily="34" charset="0"/>
              </a:rPr>
              <a:t>hình</a:t>
            </a:r>
            <a:r>
              <a:rPr lang="en-US" sz="4000" dirty="0">
                <a:ln>
                  <a:solidFill>
                    <a:schemeClr val="bg1"/>
                  </a:solidFill>
                </a:ln>
                <a:solidFill>
                  <a:schemeClr val="bg1"/>
                </a:solidFill>
                <a:ea typeface="Calibri" panose="020F0502020204030204" pitchFamily="34" charset="0"/>
                <a:cs typeface="Calibri" panose="020F0502020204030204" pitchFamily="34" charset="0"/>
              </a:rPr>
              <a:t> 15.2; 15.3, </a:t>
            </a:r>
            <a:r>
              <a:rPr lang="en-US" sz="4000" dirty="0" err="1">
                <a:ln>
                  <a:solidFill>
                    <a:schemeClr val="bg1"/>
                  </a:solidFill>
                </a:ln>
                <a:solidFill>
                  <a:schemeClr val="bg1"/>
                </a:solidFill>
                <a:ea typeface="Calibri" panose="020F0502020204030204" pitchFamily="34" charset="0"/>
                <a:cs typeface="Calibri" panose="020F0502020204030204" pitchFamily="34" charset="0"/>
              </a:rPr>
              <a:t>thống</a:t>
            </a:r>
            <a:r>
              <a:rPr lang="en-US" sz="4000" dirty="0">
                <a:ln>
                  <a:solidFill>
                    <a:schemeClr val="bg1"/>
                  </a:solidFill>
                </a:ln>
                <a:solidFill>
                  <a:schemeClr val="bg1"/>
                </a:solidFill>
                <a:ea typeface="Calibri" panose="020F0502020204030204" pitchFamily="34" charset="0"/>
                <a:cs typeface="Calibri" panose="020F0502020204030204" pitchFamily="34" charset="0"/>
              </a:rPr>
              <a:t> </a:t>
            </a:r>
            <a:r>
              <a:rPr lang="en-US" sz="4000" dirty="0" err="1">
                <a:ln>
                  <a:solidFill>
                    <a:schemeClr val="bg1"/>
                  </a:solidFill>
                </a:ln>
                <a:solidFill>
                  <a:schemeClr val="bg1"/>
                </a:solidFill>
                <a:ea typeface="Calibri" panose="020F0502020204030204" pitchFamily="34" charset="0"/>
                <a:cs typeface="Calibri" panose="020F0502020204030204" pitchFamily="34" charset="0"/>
              </a:rPr>
              <a:t>nhất</a:t>
            </a:r>
            <a:r>
              <a:rPr lang="en-US" sz="4000" dirty="0">
                <a:ln>
                  <a:solidFill>
                    <a:schemeClr val="bg1"/>
                  </a:solidFill>
                </a:ln>
                <a:solidFill>
                  <a:schemeClr val="bg1"/>
                </a:solidFill>
                <a:ea typeface="Calibri" panose="020F0502020204030204" pitchFamily="34" charset="0"/>
                <a:cs typeface="Calibri" panose="020F0502020204030204" pitchFamily="34" charset="0"/>
              </a:rPr>
              <a:t> </a:t>
            </a:r>
            <a:r>
              <a:rPr lang="en-US" sz="4000" dirty="0" err="1">
                <a:ln>
                  <a:solidFill>
                    <a:schemeClr val="bg1"/>
                  </a:solidFill>
                </a:ln>
                <a:solidFill>
                  <a:schemeClr val="bg1"/>
                </a:solidFill>
                <a:ea typeface="Calibri" panose="020F0502020204030204" pitchFamily="34" charset="0"/>
                <a:cs typeface="Calibri" panose="020F0502020204030204" pitchFamily="34" charset="0"/>
              </a:rPr>
              <a:t>phiếu</a:t>
            </a:r>
            <a:r>
              <a:rPr lang="en-US" sz="4000" dirty="0">
                <a:ln>
                  <a:solidFill>
                    <a:schemeClr val="bg1"/>
                  </a:solidFill>
                </a:ln>
                <a:solidFill>
                  <a:schemeClr val="bg1"/>
                </a:solidFill>
                <a:ea typeface="Calibri" panose="020F0502020204030204" pitchFamily="34" charset="0"/>
                <a:cs typeface="Calibri" panose="020F0502020204030204" pitchFamily="34" charset="0"/>
              </a:rPr>
              <a:t> </a:t>
            </a:r>
            <a:r>
              <a:rPr lang="en-US" sz="4000" dirty="0" err="1">
                <a:ln>
                  <a:solidFill>
                    <a:schemeClr val="bg1"/>
                  </a:solidFill>
                </a:ln>
                <a:solidFill>
                  <a:schemeClr val="bg1"/>
                </a:solidFill>
                <a:ea typeface="Calibri" panose="020F0502020204030204" pitchFamily="34" charset="0"/>
                <a:cs typeface="Calibri" panose="020F0502020204030204" pitchFamily="34" charset="0"/>
              </a:rPr>
              <a:t>học</a:t>
            </a:r>
            <a:r>
              <a:rPr lang="en-US" sz="4000" dirty="0">
                <a:ln>
                  <a:solidFill>
                    <a:schemeClr val="bg1"/>
                  </a:solidFill>
                </a:ln>
                <a:solidFill>
                  <a:schemeClr val="bg1"/>
                </a:solidFill>
                <a:ea typeface="Calibri" panose="020F0502020204030204" pitchFamily="34" charset="0"/>
                <a:cs typeface="Calibri" panose="020F0502020204030204" pitchFamily="34" charset="0"/>
              </a:rPr>
              <a:t> </a:t>
            </a:r>
            <a:r>
              <a:rPr lang="en-US" sz="4000" dirty="0" err="1">
                <a:ln>
                  <a:solidFill>
                    <a:schemeClr val="bg1"/>
                  </a:solidFill>
                </a:ln>
                <a:solidFill>
                  <a:schemeClr val="bg1"/>
                </a:solidFill>
                <a:ea typeface="Calibri" panose="020F0502020204030204" pitchFamily="34" charset="0"/>
                <a:cs typeface="Calibri" panose="020F0502020204030204" pitchFamily="34" charset="0"/>
              </a:rPr>
              <a:t>tập</a:t>
            </a:r>
            <a:r>
              <a:rPr lang="en-US" sz="4000" dirty="0">
                <a:ln>
                  <a:solidFill>
                    <a:schemeClr val="bg1"/>
                  </a:solidFill>
                </a:ln>
                <a:solidFill>
                  <a:schemeClr val="bg1"/>
                </a:solidFill>
                <a:ea typeface="Calibri" panose="020F0502020204030204" pitchFamily="34" charset="0"/>
                <a:cs typeface="Calibri" panose="020F0502020204030204" pitchFamily="34" charset="0"/>
              </a:rPr>
              <a:t> </a:t>
            </a:r>
            <a:r>
              <a:rPr lang="en-US" sz="4000" dirty="0" err="1">
                <a:ln>
                  <a:solidFill>
                    <a:schemeClr val="bg1"/>
                  </a:solidFill>
                </a:ln>
                <a:solidFill>
                  <a:schemeClr val="bg1"/>
                </a:solidFill>
                <a:ea typeface="Calibri" panose="020F0502020204030204" pitchFamily="34" charset="0"/>
                <a:cs typeface="Calibri" panose="020F0502020204030204" pitchFamily="34" charset="0"/>
              </a:rPr>
              <a:t>số</a:t>
            </a:r>
            <a:r>
              <a:rPr lang="en-US" sz="4000" dirty="0">
                <a:ln>
                  <a:solidFill>
                    <a:schemeClr val="bg1"/>
                  </a:solidFill>
                </a:ln>
                <a:solidFill>
                  <a:schemeClr val="bg1"/>
                </a:solidFill>
                <a:ea typeface="Calibri" panose="020F0502020204030204" pitchFamily="34" charset="0"/>
                <a:cs typeface="Calibri" panose="020F0502020204030204" pitchFamily="34" charset="0"/>
              </a:rPr>
              <a:t> 1 </a:t>
            </a:r>
            <a:r>
              <a:rPr lang="en-US" sz="4000" dirty="0" err="1">
                <a:ln>
                  <a:solidFill>
                    <a:srgbClr val="66FF66"/>
                  </a:solidFill>
                </a:ln>
                <a:solidFill>
                  <a:srgbClr val="66FF66"/>
                </a:solidFill>
                <a:ea typeface="Calibri" panose="020F0502020204030204" pitchFamily="34" charset="0"/>
                <a:cs typeface="Calibri" panose="020F0502020204030204" pitchFamily="34" charset="0"/>
              </a:rPr>
              <a:t>trong</a:t>
            </a:r>
            <a:r>
              <a:rPr lang="en-US" sz="4000" dirty="0">
                <a:ln>
                  <a:solidFill>
                    <a:srgbClr val="66FF66"/>
                  </a:solidFill>
                </a:ln>
                <a:solidFill>
                  <a:srgbClr val="66FF66"/>
                </a:solidFill>
                <a:ea typeface="Calibri" panose="020F0502020204030204" pitchFamily="34" charset="0"/>
                <a:cs typeface="Calibri" panose="020F0502020204030204" pitchFamily="34" charset="0"/>
              </a:rPr>
              <a:t> 8 </a:t>
            </a:r>
            <a:r>
              <a:rPr lang="en-US" sz="4000" dirty="0" err="1">
                <a:ln>
                  <a:solidFill>
                    <a:srgbClr val="66FF66"/>
                  </a:solidFill>
                </a:ln>
                <a:solidFill>
                  <a:srgbClr val="66FF66"/>
                </a:solidFill>
                <a:ea typeface="Calibri" panose="020F0502020204030204" pitchFamily="34" charset="0"/>
                <a:cs typeface="Calibri" panose="020F0502020204030204" pitchFamily="34" charset="0"/>
              </a:rPr>
              <a:t>phút</a:t>
            </a:r>
            <a:r>
              <a:rPr lang="en-US" sz="4000" dirty="0">
                <a:ln>
                  <a:solidFill>
                    <a:srgbClr val="66FF66"/>
                  </a:solidFill>
                </a:ln>
                <a:solidFill>
                  <a:srgbClr val="66FF66"/>
                </a:solidFill>
                <a:ea typeface="Calibri" panose="020F0502020204030204" pitchFamily="34" charset="0"/>
                <a:cs typeface="Calibri" panose="020F0502020204030204" pitchFamily="34" charset="0"/>
              </a:rPr>
              <a:t>.</a:t>
            </a:r>
          </a:p>
          <a:p>
            <a:pPr lvl="0" algn="just" eaLnBrk="0" fontAlgn="base" hangingPunct="0">
              <a:lnSpc>
                <a:spcPct val="100000"/>
              </a:lnSpc>
              <a:spcBef>
                <a:spcPct val="0"/>
              </a:spcBef>
              <a:spcAft>
                <a:spcPct val="0"/>
              </a:spcAft>
              <a:buNone/>
              <a:defRPr/>
            </a:pPr>
            <a:r>
              <a:rPr lang="en-US" altLang="en-US" sz="4000" b="1" kern="0" dirty="0">
                <a:ln>
                  <a:solidFill>
                    <a:srgbClr val="66FF66"/>
                  </a:solidFill>
                </a:ln>
                <a:solidFill>
                  <a:srgbClr val="66FF66"/>
                </a:solidFill>
                <a:latin typeface="Calibri"/>
                <a:cs typeface="Calibri" panose="020F0502020204030204" pitchFamily="34" charset="0"/>
              </a:rPr>
              <a:t>	+ 3 </a:t>
            </a:r>
            <a:r>
              <a:rPr lang="en-US" altLang="en-US" sz="4000" b="1" kern="0" dirty="0" err="1">
                <a:ln>
                  <a:solidFill>
                    <a:srgbClr val="66FF66"/>
                  </a:solidFill>
                </a:ln>
                <a:solidFill>
                  <a:srgbClr val="66FF66"/>
                </a:solidFill>
                <a:latin typeface="Calibri"/>
                <a:cs typeface="Calibri" panose="020F0502020204030204" pitchFamily="34" charset="0"/>
              </a:rPr>
              <a:t>phút</a:t>
            </a:r>
            <a:r>
              <a:rPr lang="en-US" altLang="en-US" sz="4000" b="1" kern="0" dirty="0">
                <a:ln>
                  <a:solidFill>
                    <a:srgbClr val="66FF66"/>
                  </a:solidFill>
                </a:ln>
                <a:solidFill>
                  <a:srgbClr val="66FF66"/>
                </a:solidFill>
                <a:latin typeface="Calibri"/>
                <a:cs typeface="Calibri" panose="020F0502020204030204" pitchFamily="34" charset="0"/>
              </a:rPr>
              <a:t> </a:t>
            </a:r>
            <a:r>
              <a:rPr lang="en-US" altLang="en-US" sz="4000" b="1" kern="0" dirty="0" err="1">
                <a:ln>
                  <a:solidFill>
                    <a:srgbClr val="66FF66"/>
                  </a:solidFill>
                </a:ln>
                <a:solidFill>
                  <a:srgbClr val="66FF66"/>
                </a:solidFill>
                <a:latin typeface="Calibri"/>
                <a:cs typeface="Calibri" panose="020F0502020204030204" pitchFamily="34" charset="0"/>
              </a:rPr>
              <a:t>ghi</a:t>
            </a:r>
            <a:r>
              <a:rPr lang="en-US" altLang="en-US" sz="4000" b="1" kern="0" dirty="0">
                <a:ln>
                  <a:solidFill>
                    <a:srgbClr val="66FF66"/>
                  </a:solidFill>
                </a:ln>
                <a:solidFill>
                  <a:srgbClr val="66FF66"/>
                </a:solidFill>
                <a:latin typeface="Calibri"/>
                <a:cs typeface="Calibri" panose="020F0502020204030204" pitchFamily="34" charset="0"/>
              </a:rPr>
              <a:t> ý </a:t>
            </a:r>
            <a:r>
              <a:rPr lang="en-US" altLang="en-US" sz="4000" b="1" kern="0" dirty="0" err="1">
                <a:ln>
                  <a:solidFill>
                    <a:srgbClr val="66FF66"/>
                  </a:solidFill>
                </a:ln>
                <a:solidFill>
                  <a:srgbClr val="66FF66"/>
                </a:solidFill>
                <a:latin typeface="Calibri"/>
                <a:cs typeface="Calibri" panose="020F0502020204030204" pitchFamily="34" charset="0"/>
              </a:rPr>
              <a:t>kiến</a:t>
            </a:r>
            <a:r>
              <a:rPr lang="en-US" altLang="en-US" sz="4000" b="1" kern="0" dirty="0">
                <a:ln>
                  <a:solidFill>
                    <a:srgbClr val="66FF66"/>
                  </a:solidFill>
                </a:ln>
                <a:solidFill>
                  <a:srgbClr val="66FF66"/>
                </a:solidFill>
                <a:latin typeface="Calibri"/>
                <a:cs typeface="Calibri" panose="020F0502020204030204" pitchFamily="34" charset="0"/>
              </a:rPr>
              <a:t> </a:t>
            </a:r>
            <a:r>
              <a:rPr lang="en-US" altLang="en-US" sz="4000" b="1" kern="0" dirty="0" err="1">
                <a:ln>
                  <a:solidFill>
                    <a:srgbClr val="66FF66"/>
                  </a:solidFill>
                </a:ln>
                <a:solidFill>
                  <a:srgbClr val="66FF66"/>
                </a:solidFill>
                <a:latin typeface="Calibri"/>
                <a:cs typeface="Calibri" panose="020F0502020204030204" pitchFamily="34" charset="0"/>
              </a:rPr>
              <a:t>cá</a:t>
            </a:r>
            <a:r>
              <a:rPr lang="en-US" altLang="en-US" sz="4000" b="1" kern="0" dirty="0">
                <a:ln>
                  <a:solidFill>
                    <a:srgbClr val="66FF66"/>
                  </a:solidFill>
                </a:ln>
                <a:solidFill>
                  <a:srgbClr val="66FF66"/>
                </a:solidFill>
                <a:latin typeface="Calibri"/>
                <a:cs typeface="Calibri" panose="020F0502020204030204" pitchFamily="34" charset="0"/>
              </a:rPr>
              <a:t> </a:t>
            </a:r>
            <a:r>
              <a:rPr lang="en-US" altLang="en-US" sz="4000" b="1" kern="0" dirty="0" err="1">
                <a:ln>
                  <a:solidFill>
                    <a:srgbClr val="66FF66"/>
                  </a:solidFill>
                </a:ln>
                <a:solidFill>
                  <a:srgbClr val="66FF66"/>
                </a:solidFill>
                <a:latin typeface="Calibri"/>
                <a:cs typeface="Calibri" panose="020F0502020204030204" pitchFamily="34" charset="0"/>
              </a:rPr>
              <a:t>nhân</a:t>
            </a:r>
            <a:endParaRPr lang="en-US" altLang="en-US" sz="4000" b="1" kern="0" dirty="0">
              <a:ln>
                <a:solidFill>
                  <a:srgbClr val="66FF66"/>
                </a:solidFill>
              </a:ln>
              <a:solidFill>
                <a:srgbClr val="66FF66"/>
              </a:solidFill>
              <a:latin typeface="Calibri"/>
              <a:cs typeface="Calibri" panose="020F0502020204030204" pitchFamily="34" charset="0"/>
            </a:endParaRPr>
          </a:p>
          <a:p>
            <a:pPr lvl="0" algn="just" eaLnBrk="0" fontAlgn="base" hangingPunct="0">
              <a:lnSpc>
                <a:spcPct val="100000"/>
              </a:lnSpc>
              <a:spcBef>
                <a:spcPct val="0"/>
              </a:spcBef>
              <a:spcAft>
                <a:spcPct val="0"/>
              </a:spcAft>
              <a:buNone/>
              <a:defRPr/>
            </a:pPr>
            <a:r>
              <a:rPr lang="en-US" altLang="en-US" sz="4000" b="1" kern="0" dirty="0">
                <a:ln>
                  <a:solidFill>
                    <a:srgbClr val="66FF66"/>
                  </a:solidFill>
                </a:ln>
                <a:solidFill>
                  <a:srgbClr val="66FF66"/>
                </a:solidFill>
                <a:latin typeface="Calibri"/>
                <a:cs typeface="Calibri" panose="020F0502020204030204" pitchFamily="34" charset="0"/>
              </a:rPr>
              <a:t>	+ 5 </a:t>
            </a:r>
            <a:r>
              <a:rPr lang="en-US" altLang="en-US" sz="4000" b="1" kern="0" dirty="0" err="1">
                <a:ln>
                  <a:solidFill>
                    <a:srgbClr val="66FF66"/>
                  </a:solidFill>
                </a:ln>
                <a:solidFill>
                  <a:srgbClr val="66FF66"/>
                </a:solidFill>
                <a:latin typeface="Calibri"/>
                <a:cs typeface="Calibri" panose="020F0502020204030204" pitchFamily="34" charset="0"/>
              </a:rPr>
              <a:t>phút</a:t>
            </a:r>
            <a:r>
              <a:rPr lang="en-US" altLang="en-US" sz="4000" b="1" kern="0" dirty="0">
                <a:ln>
                  <a:solidFill>
                    <a:srgbClr val="66FF66"/>
                  </a:solidFill>
                </a:ln>
                <a:solidFill>
                  <a:srgbClr val="66FF66"/>
                </a:solidFill>
                <a:latin typeface="Calibri"/>
                <a:cs typeface="Calibri" panose="020F0502020204030204" pitchFamily="34" charset="0"/>
              </a:rPr>
              <a:t> </a:t>
            </a:r>
            <a:r>
              <a:rPr lang="en-US" altLang="en-US" sz="4000" b="1" kern="0" dirty="0" err="1">
                <a:ln>
                  <a:solidFill>
                    <a:srgbClr val="66FF66"/>
                  </a:solidFill>
                </a:ln>
                <a:solidFill>
                  <a:srgbClr val="66FF66"/>
                </a:solidFill>
                <a:latin typeface="Calibri"/>
                <a:cs typeface="Calibri" panose="020F0502020204030204" pitchFamily="34" charset="0"/>
              </a:rPr>
              <a:t>thống</a:t>
            </a:r>
            <a:r>
              <a:rPr lang="en-US" altLang="en-US" sz="4000" b="1" kern="0" dirty="0">
                <a:ln>
                  <a:solidFill>
                    <a:srgbClr val="66FF66"/>
                  </a:solidFill>
                </a:ln>
                <a:solidFill>
                  <a:srgbClr val="66FF66"/>
                </a:solidFill>
                <a:latin typeface="Calibri"/>
                <a:cs typeface="Calibri" panose="020F0502020204030204" pitchFamily="34" charset="0"/>
              </a:rPr>
              <a:t> </a:t>
            </a:r>
            <a:r>
              <a:rPr lang="en-US" altLang="en-US" sz="4000" b="1" kern="0" dirty="0" err="1">
                <a:ln>
                  <a:solidFill>
                    <a:srgbClr val="66FF66"/>
                  </a:solidFill>
                </a:ln>
                <a:solidFill>
                  <a:srgbClr val="66FF66"/>
                </a:solidFill>
                <a:latin typeface="Calibri"/>
                <a:cs typeface="Calibri" panose="020F0502020204030204" pitchFamily="34" charset="0"/>
              </a:rPr>
              <a:t>nhất</a:t>
            </a:r>
            <a:r>
              <a:rPr lang="en-US" altLang="en-US" sz="4000" b="1" kern="0" dirty="0">
                <a:ln>
                  <a:solidFill>
                    <a:srgbClr val="66FF66"/>
                  </a:solidFill>
                </a:ln>
                <a:solidFill>
                  <a:srgbClr val="66FF66"/>
                </a:solidFill>
                <a:latin typeface="Calibri"/>
                <a:cs typeface="Calibri" panose="020F0502020204030204" pitchFamily="34" charset="0"/>
              </a:rPr>
              <a:t> ý </a:t>
            </a:r>
            <a:r>
              <a:rPr lang="en-US" altLang="en-US" sz="4000" b="1" kern="0" dirty="0" err="1">
                <a:ln>
                  <a:solidFill>
                    <a:srgbClr val="66FF66"/>
                  </a:solidFill>
                </a:ln>
                <a:solidFill>
                  <a:srgbClr val="66FF66"/>
                </a:solidFill>
                <a:latin typeface="Calibri"/>
                <a:cs typeface="Calibri" panose="020F0502020204030204" pitchFamily="34" charset="0"/>
              </a:rPr>
              <a:t>kiến</a:t>
            </a:r>
            <a:r>
              <a:rPr lang="en-US" altLang="en-US" sz="4000" b="1" kern="0" dirty="0">
                <a:ln>
                  <a:solidFill>
                    <a:srgbClr val="66FF66"/>
                  </a:solidFill>
                </a:ln>
                <a:solidFill>
                  <a:srgbClr val="66FF66"/>
                </a:solidFill>
                <a:latin typeface="Calibri"/>
                <a:cs typeface="Calibri" panose="020F0502020204030204" pitchFamily="34" charset="0"/>
              </a:rPr>
              <a:t> </a:t>
            </a:r>
            <a:r>
              <a:rPr lang="en-US" altLang="en-US" sz="4000" b="1" kern="0" dirty="0" err="1">
                <a:ln>
                  <a:solidFill>
                    <a:srgbClr val="66FF66"/>
                  </a:solidFill>
                </a:ln>
                <a:solidFill>
                  <a:srgbClr val="66FF66"/>
                </a:solidFill>
                <a:latin typeface="Calibri"/>
                <a:cs typeface="Calibri" panose="020F0502020204030204" pitchFamily="34" charset="0"/>
              </a:rPr>
              <a:t>nhóm</a:t>
            </a:r>
            <a:r>
              <a:rPr lang="en-US" altLang="en-US" sz="4000" b="1" kern="0" dirty="0">
                <a:ln>
                  <a:solidFill>
                    <a:srgbClr val="66FF66"/>
                  </a:solidFill>
                </a:ln>
                <a:solidFill>
                  <a:srgbClr val="66FF66"/>
                </a:solidFill>
                <a:latin typeface="Calibri"/>
                <a:cs typeface="Calibri" panose="020F0502020204030204" pitchFamily="34" charset="0"/>
              </a:rPr>
              <a:t>.</a:t>
            </a:r>
          </a:p>
          <a:p>
            <a:pPr marL="571500" lvl="0" indent="-571500" algn="just" eaLnBrk="0" fontAlgn="base" hangingPunct="0">
              <a:lnSpc>
                <a:spcPct val="100000"/>
              </a:lnSpc>
              <a:spcBef>
                <a:spcPct val="0"/>
              </a:spcBef>
              <a:spcAft>
                <a:spcPct val="0"/>
              </a:spcAft>
              <a:buFontTx/>
              <a:buChar char="-"/>
              <a:defRPr/>
            </a:pPr>
            <a:r>
              <a:rPr lang="en-US" altLang="en-US" sz="4000" kern="0" dirty="0" err="1">
                <a:ln>
                  <a:solidFill>
                    <a:schemeClr val="bg1"/>
                  </a:solidFill>
                </a:ln>
                <a:solidFill>
                  <a:schemeClr val="bg1"/>
                </a:solidFill>
                <a:latin typeface="Calibri"/>
                <a:cs typeface="Calibri" panose="020F0502020204030204" pitchFamily="34" charset="0"/>
              </a:rPr>
              <a:t>Sau</a:t>
            </a:r>
            <a:r>
              <a:rPr lang="en-US" altLang="en-US" sz="4000" kern="0" dirty="0">
                <a:ln>
                  <a:solidFill>
                    <a:schemeClr val="bg1"/>
                  </a:solidFill>
                </a:ln>
                <a:solidFill>
                  <a:schemeClr val="bg1"/>
                </a:solidFill>
                <a:latin typeface="Calibri"/>
                <a:cs typeface="Calibri" panose="020F0502020204030204" pitchFamily="34" charset="0"/>
              </a:rPr>
              <a:t> </a:t>
            </a:r>
            <a:r>
              <a:rPr lang="en-US" altLang="en-US" sz="4000" kern="0" dirty="0" err="1">
                <a:ln>
                  <a:solidFill>
                    <a:schemeClr val="bg1"/>
                  </a:solidFill>
                </a:ln>
                <a:solidFill>
                  <a:schemeClr val="bg1"/>
                </a:solidFill>
                <a:latin typeface="Calibri"/>
                <a:cs typeface="Calibri" panose="020F0502020204030204" pitchFamily="34" charset="0"/>
              </a:rPr>
              <a:t>khi</a:t>
            </a:r>
            <a:r>
              <a:rPr lang="en-US" altLang="en-US" sz="4000" kern="0" dirty="0">
                <a:ln>
                  <a:solidFill>
                    <a:schemeClr val="bg1"/>
                  </a:solidFill>
                </a:ln>
                <a:solidFill>
                  <a:schemeClr val="bg1"/>
                </a:solidFill>
                <a:latin typeface="Calibri"/>
                <a:cs typeface="Calibri" panose="020F0502020204030204" pitchFamily="34" charset="0"/>
              </a:rPr>
              <a:t> </a:t>
            </a:r>
            <a:r>
              <a:rPr lang="en-US" altLang="en-US" sz="4000" kern="0" dirty="0" err="1">
                <a:ln>
                  <a:solidFill>
                    <a:schemeClr val="bg1"/>
                  </a:solidFill>
                </a:ln>
                <a:solidFill>
                  <a:schemeClr val="bg1"/>
                </a:solidFill>
                <a:latin typeface="Calibri"/>
                <a:cs typeface="Calibri" panose="020F0502020204030204" pitchFamily="34" charset="0"/>
              </a:rPr>
              <a:t>hoàn</a:t>
            </a:r>
            <a:r>
              <a:rPr lang="en-US" altLang="en-US" sz="4000" kern="0" dirty="0">
                <a:ln>
                  <a:solidFill>
                    <a:schemeClr val="bg1"/>
                  </a:solidFill>
                </a:ln>
                <a:solidFill>
                  <a:schemeClr val="bg1"/>
                </a:solidFill>
                <a:latin typeface="Calibri"/>
                <a:cs typeface="Calibri" panose="020F0502020204030204" pitchFamily="34" charset="0"/>
              </a:rPr>
              <a:t> </a:t>
            </a:r>
            <a:r>
              <a:rPr lang="en-US" altLang="en-US" sz="4000" kern="0" dirty="0" err="1">
                <a:ln>
                  <a:solidFill>
                    <a:schemeClr val="bg1"/>
                  </a:solidFill>
                </a:ln>
                <a:solidFill>
                  <a:schemeClr val="bg1"/>
                </a:solidFill>
                <a:latin typeface="Calibri"/>
                <a:cs typeface="Calibri" panose="020F0502020204030204" pitchFamily="34" charset="0"/>
              </a:rPr>
              <a:t>thành</a:t>
            </a:r>
            <a:r>
              <a:rPr lang="en-US" altLang="en-US" sz="4000" kern="0" dirty="0">
                <a:ln>
                  <a:solidFill>
                    <a:schemeClr val="bg1"/>
                  </a:solidFill>
                </a:ln>
                <a:solidFill>
                  <a:schemeClr val="bg1"/>
                </a:solidFill>
                <a:latin typeface="Calibri"/>
                <a:cs typeface="Calibri" panose="020F0502020204030204" pitchFamily="34" charset="0"/>
              </a:rPr>
              <a:t>, </a:t>
            </a:r>
            <a:r>
              <a:rPr lang="en-US" altLang="en-US" sz="4000" kern="0" dirty="0" err="1">
                <a:ln>
                  <a:solidFill>
                    <a:schemeClr val="bg1"/>
                  </a:solidFill>
                </a:ln>
                <a:solidFill>
                  <a:schemeClr val="bg1"/>
                </a:solidFill>
                <a:latin typeface="Calibri"/>
                <a:cs typeface="Calibri" panose="020F0502020204030204" pitchFamily="34" charset="0"/>
              </a:rPr>
              <a:t>treo</a:t>
            </a:r>
            <a:r>
              <a:rPr lang="en-US" altLang="en-US" sz="4000" kern="0" dirty="0">
                <a:ln>
                  <a:solidFill>
                    <a:schemeClr val="bg1"/>
                  </a:solidFill>
                </a:ln>
                <a:solidFill>
                  <a:schemeClr val="bg1"/>
                </a:solidFill>
                <a:latin typeface="Calibri"/>
                <a:cs typeface="Calibri" panose="020F0502020204030204" pitchFamily="34" charset="0"/>
              </a:rPr>
              <a:t> </a:t>
            </a:r>
            <a:r>
              <a:rPr lang="en-US" altLang="en-US" sz="4000" kern="0" dirty="0" err="1">
                <a:ln>
                  <a:solidFill>
                    <a:schemeClr val="bg1"/>
                  </a:solidFill>
                </a:ln>
                <a:solidFill>
                  <a:schemeClr val="bg1"/>
                </a:solidFill>
                <a:latin typeface="Calibri"/>
                <a:cs typeface="Calibri" panose="020F0502020204030204" pitchFamily="34" charset="0"/>
              </a:rPr>
              <a:t>sản</a:t>
            </a:r>
            <a:r>
              <a:rPr lang="en-US" altLang="en-US" sz="4000" kern="0" dirty="0">
                <a:ln>
                  <a:solidFill>
                    <a:schemeClr val="bg1"/>
                  </a:solidFill>
                </a:ln>
                <a:solidFill>
                  <a:schemeClr val="bg1"/>
                </a:solidFill>
                <a:latin typeface="Calibri"/>
                <a:cs typeface="Calibri" panose="020F0502020204030204" pitchFamily="34" charset="0"/>
              </a:rPr>
              <a:t> </a:t>
            </a:r>
            <a:r>
              <a:rPr lang="en-US" altLang="en-US" sz="4000" kern="0" dirty="0" err="1">
                <a:ln>
                  <a:solidFill>
                    <a:schemeClr val="bg1"/>
                  </a:solidFill>
                </a:ln>
                <a:solidFill>
                  <a:schemeClr val="bg1"/>
                </a:solidFill>
                <a:latin typeface="Calibri"/>
                <a:cs typeface="Calibri" panose="020F0502020204030204" pitchFamily="34" charset="0"/>
              </a:rPr>
              <a:t>phẩm</a:t>
            </a:r>
            <a:r>
              <a:rPr lang="en-US" altLang="en-US" sz="4000" kern="0" dirty="0">
                <a:ln>
                  <a:solidFill>
                    <a:schemeClr val="bg1"/>
                  </a:solidFill>
                </a:ln>
                <a:solidFill>
                  <a:schemeClr val="bg1"/>
                </a:solidFill>
                <a:latin typeface="Calibri"/>
                <a:cs typeface="Calibri" panose="020F0502020204030204" pitchFamily="34" charset="0"/>
              </a:rPr>
              <a:t> </a:t>
            </a:r>
            <a:r>
              <a:rPr lang="en-US" altLang="en-US" sz="4000" kern="0" dirty="0" err="1">
                <a:ln>
                  <a:solidFill>
                    <a:schemeClr val="bg1"/>
                  </a:solidFill>
                </a:ln>
                <a:solidFill>
                  <a:schemeClr val="bg1"/>
                </a:solidFill>
                <a:latin typeface="Calibri"/>
                <a:cs typeface="Calibri" panose="020F0502020204030204" pitchFamily="34" charset="0"/>
              </a:rPr>
              <a:t>của</a:t>
            </a:r>
            <a:r>
              <a:rPr lang="en-US" altLang="en-US" sz="4000" kern="0" dirty="0">
                <a:ln>
                  <a:solidFill>
                    <a:schemeClr val="bg1"/>
                  </a:solidFill>
                </a:ln>
                <a:solidFill>
                  <a:schemeClr val="bg1"/>
                </a:solidFill>
                <a:latin typeface="Calibri"/>
                <a:cs typeface="Calibri" panose="020F0502020204030204" pitchFamily="34" charset="0"/>
              </a:rPr>
              <a:t> </a:t>
            </a:r>
            <a:r>
              <a:rPr lang="en-US" altLang="en-US" sz="4000" kern="0" dirty="0" err="1">
                <a:ln>
                  <a:solidFill>
                    <a:schemeClr val="bg1"/>
                  </a:solidFill>
                </a:ln>
                <a:solidFill>
                  <a:schemeClr val="bg1"/>
                </a:solidFill>
                <a:latin typeface="Calibri"/>
                <a:cs typeface="Calibri" panose="020F0502020204030204" pitchFamily="34" charset="0"/>
              </a:rPr>
              <a:t>nhóm</a:t>
            </a:r>
            <a:r>
              <a:rPr lang="en-US" altLang="en-US" sz="4000" kern="0" dirty="0">
                <a:ln>
                  <a:solidFill>
                    <a:schemeClr val="bg1"/>
                  </a:solidFill>
                </a:ln>
                <a:solidFill>
                  <a:schemeClr val="bg1"/>
                </a:solidFill>
                <a:latin typeface="Calibri"/>
                <a:cs typeface="Calibri" panose="020F0502020204030204" pitchFamily="34" charset="0"/>
              </a:rPr>
              <a:t> </a:t>
            </a:r>
            <a:r>
              <a:rPr lang="en-US" altLang="en-US" sz="4000" kern="0" dirty="0" err="1">
                <a:ln>
                  <a:solidFill>
                    <a:schemeClr val="bg1"/>
                  </a:solidFill>
                </a:ln>
                <a:solidFill>
                  <a:schemeClr val="bg1"/>
                </a:solidFill>
                <a:latin typeface="Calibri"/>
                <a:cs typeface="Calibri" panose="020F0502020204030204" pitchFamily="34" charset="0"/>
              </a:rPr>
              <a:t>lên</a:t>
            </a:r>
            <a:r>
              <a:rPr lang="en-US" altLang="en-US" sz="4000" kern="0" dirty="0">
                <a:ln>
                  <a:solidFill>
                    <a:schemeClr val="bg1"/>
                  </a:solidFill>
                </a:ln>
                <a:solidFill>
                  <a:schemeClr val="bg1"/>
                </a:solidFill>
                <a:latin typeface="Calibri"/>
                <a:cs typeface="Calibri" panose="020F0502020204030204" pitchFamily="34" charset="0"/>
              </a:rPr>
              <a:t> </a:t>
            </a:r>
            <a:r>
              <a:rPr lang="en-US" altLang="en-US" sz="4000" kern="0" dirty="0" err="1">
                <a:ln>
                  <a:solidFill>
                    <a:schemeClr val="bg1"/>
                  </a:solidFill>
                </a:ln>
                <a:solidFill>
                  <a:schemeClr val="bg1"/>
                </a:solidFill>
                <a:latin typeface="Calibri"/>
                <a:cs typeface="Calibri" panose="020F0502020204030204" pitchFamily="34" charset="0"/>
              </a:rPr>
              <a:t>bảng</a:t>
            </a:r>
            <a:r>
              <a:rPr lang="en-US" altLang="en-US" sz="4000" kern="0" dirty="0">
                <a:ln>
                  <a:solidFill>
                    <a:schemeClr val="bg1"/>
                  </a:solidFill>
                </a:ln>
                <a:solidFill>
                  <a:schemeClr val="bg1"/>
                </a:solidFill>
                <a:latin typeface="Calibri"/>
                <a:cs typeface="Calibri" panose="020F0502020204030204" pitchFamily="34" charset="0"/>
              </a:rPr>
              <a:t>.</a:t>
            </a:r>
          </a:p>
          <a:p>
            <a:pPr marL="571500" lvl="0" indent="-571500" algn="just" eaLnBrk="0" fontAlgn="base" hangingPunct="0">
              <a:lnSpc>
                <a:spcPct val="100000"/>
              </a:lnSpc>
              <a:spcBef>
                <a:spcPct val="0"/>
              </a:spcBef>
              <a:spcAft>
                <a:spcPct val="0"/>
              </a:spcAft>
              <a:buFontTx/>
              <a:buChar char="-"/>
              <a:defRPr/>
            </a:pPr>
            <a:r>
              <a:rPr lang="en-US" altLang="en-US" sz="4000" kern="0" dirty="0">
                <a:ln>
                  <a:solidFill>
                    <a:schemeClr val="bg1"/>
                  </a:solidFill>
                </a:ln>
                <a:solidFill>
                  <a:schemeClr val="bg1"/>
                </a:solidFill>
                <a:latin typeface="Calibri"/>
                <a:cs typeface="Calibri" panose="020F0502020204030204" pitchFamily="34" charset="0"/>
              </a:rPr>
              <a:t>GV </a:t>
            </a:r>
            <a:r>
              <a:rPr lang="en-US" altLang="en-US" sz="4000" kern="0" dirty="0" err="1">
                <a:ln>
                  <a:solidFill>
                    <a:schemeClr val="bg1"/>
                  </a:solidFill>
                </a:ln>
                <a:solidFill>
                  <a:schemeClr val="bg1"/>
                </a:solidFill>
                <a:latin typeface="Calibri"/>
                <a:cs typeface="Calibri" panose="020F0502020204030204" pitchFamily="34" charset="0"/>
              </a:rPr>
              <a:t>gọi</a:t>
            </a:r>
            <a:r>
              <a:rPr lang="en-US" altLang="en-US" sz="4000" kern="0" dirty="0">
                <a:ln>
                  <a:solidFill>
                    <a:schemeClr val="bg1"/>
                  </a:solidFill>
                </a:ln>
                <a:solidFill>
                  <a:schemeClr val="bg1"/>
                </a:solidFill>
                <a:latin typeface="Calibri"/>
                <a:cs typeface="Calibri" panose="020F0502020204030204" pitchFamily="34" charset="0"/>
              </a:rPr>
              <a:t> </a:t>
            </a:r>
            <a:r>
              <a:rPr lang="en-US" altLang="en-US" sz="4000" kern="0" dirty="0" err="1">
                <a:ln>
                  <a:solidFill>
                    <a:schemeClr val="bg1"/>
                  </a:solidFill>
                </a:ln>
                <a:solidFill>
                  <a:schemeClr val="bg1"/>
                </a:solidFill>
                <a:latin typeface="Calibri"/>
                <a:cs typeface="Calibri" panose="020F0502020204030204" pitchFamily="34" charset="0"/>
              </a:rPr>
              <a:t>ngẫu</a:t>
            </a:r>
            <a:r>
              <a:rPr lang="en-US" altLang="en-US" sz="4000" kern="0" dirty="0">
                <a:ln>
                  <a:solidFill>
                    <a:schemeClr val="bg1"/>
                  </a:solidFill>
                </a:ln>
                <a:solidFill>
                  <a:schemeClr val="bg1"/>
                </a:solidFill>
                <a:latin typeface="Calibri"/>
                <a:cs typeface="Calibri" panose="020F0502020204030204" pitchFamily="34" charset="0"/>
              </a:rPr>
              <a:t> </a:t>
            </a:r>
            <a:r>
              <a:rPr lang="en-US" altLang="en-US" sz="4000" kern="0" dirty="0" err="1">
                <a:ln>
                  <a:solidFill>
                    <a:schemeClr val="bg1"/>
                  </a:solidFill>
                </a:ln>
                <a:solidFill>
                  <a:schemeClr val="bg1"/>
                </a:solidFill>
                <a:latin typeface="Calibri"/>
                <a:cs typeface="Calibri" panose="020F0502020204030204" pitchFamily="34" charset="0"/>
              </a:rPr>
              <a:t>nhiên</a:t>
            </a:r>
            <a:r>
              <a:rPr lang="en-US" altLang="en-US" sz="4000" kern="0" dirty="0">
                <a:ln>
                  <a:solidFill>
                    <a:schemeClr val="bg1"/>
                  </a:solidFill>
                </a:ln>
                <a:solidFill>
                  <a:schemeClr val="bg1"/>
                </a:solidFill>
                <a:latin typeface="Calibri"/>
                <a:cs typeface="Calibri" panose="020F0502020204030204" pitchFamily="34" charset="0"/>
              </a:rPr>
              <a:t> </a:t>
            </a:r>
            <a:r>
              <a:rPr lang="en-US" altLang="en-US" sz="4000" kern="0" dirty="0" err="1">
                <a:ln>
                  <a:solidFill>
                    <a:schemeClr val="bg1"/>
                  </a:solidFill>
                </a:ln>
                <a:solidFill>
                  <a:schemeClr val="bg1"/>
                </a:solidFill>
                <a:latin typeface="Calibri"/>
                <a:cs typeface="Calibri" panose="020F0502020204030204" pitchFamily="34" charset="0"/>
              </a:rPr>
              <a:t>thành</a:t>
            </a:r>
            <a:r>
              <a:rPr lang="en-US" altLang="en-US" sz="4000" kern="0" dirty="0">
                <a:ln>
                  <a:solidFill>
                    <a:schemeClr val="bg1"/>
                  </a:solidFill>
                </a:ln>
                <a:solidFill>
                  <a:schemeClr val="bg1"/>
                </a:solidFill>
                <a:latin typeface="Calibri"/>
                <a:cs typeface="Calibri" panose="020F0502020204030204" pitchFamily="34" charset="0"/>
              </a:rPr>
              <a:t> </a:t>
            </a:r>
            <a:r>
              <a:rPr lang="en-US" altLang="en-US" sz="4000" kern="0" dirty="0" err="1">
                <a:ln>
                  <a:solidFill>
                    <a:schemeClr val="bg1"/>
                  </a:solidFill>
                </a:ln>
                <a:solidFill>
                  <a:schemeClr val="bg1"/>
                </a:solidFill>
                <a:latin typeface="Calibri"/>
                <a:cs typeface="Calibri" panose="020F0502020204030204" pitchFamily="34" charset="0"/>
              </a:rPr>
              <a:t>viên</a:t>
            </a:r>
            <a:r>
              <a:rPr lang="en-US" altLang="en-US" sz="4000" kern="0" dirty="0">
                <a:ln>
                  <a:solidFill>
                    <a:schemeClr val="bg1"/>
                  </a:solidFill>
                </a:ln>
                <a:solidFill>
                  <a:schemeClr val="bg1"/>
                </a:solidFill>
                <a:latin typeface="Calibri"/>
                <a:cs typeface="Calibri" panose="020F0502020204030204" pitchFamily="34" charset="0"/>
              </a:rPr>
              <a:t> </a:t>
            </a:r>
            <a:r>
              <a:rPr lang="en-US" altLang="en-US" sz="4000" kern="0" dirty="0" err="1">
                <a:ln>
                  <a:solidFill>
                    <a:schemeClr val="bg1"/>
                  </a:solidFill>
                </a:ln>
                <a:solidFill>
                  <a:schemeClr val="bg1"/>
                </a:solidFill>
                <a:latin typeface="Calibri"/>
                <a:cs typeface="Calibri" panose="020F0502020204030204" pitchFamily="34" charset="0"/>
              </a:rPr>
              <a:t>của</a:t>
            </a:r>
            <a:r>
              <a:rPr lang="en-US" altLang="en-US" sz="4000" kern="0" dirty="0">
                <a:ln>
                  <a:solidFill>
                    <a:schemeClr val="bg1"/>
                  </a:solidFill>
                </a:ln>
                <a:solidFill>
                  <a:schemeClr val="bg1"/>
                </a:solidFill>
                <a:latin typeface="Calibri"/>
                <a:cs typeface="Calibri" panose="020F0502020204030204" pitchFamily="34" charset="0"/>
              </a:rPr>
              <a:t> </a:t>
            </a:r>
            <a:r>
              <a:rPr lang="en-US" altLang="en-US" sz="4000" kern="0" dirty="0" err="1">
                <a:ln>
                  <a:solidFill>
                    <a:schemeClr val="bg1"/>
                  </a:solidFill>
                </a:ln>
                <a:solidFill>
                  <a:schemeClr val="bg1"/>
                </a:solidFill>
                <a:latin typeface="Calibri"/>
                <a:cs typeface="Calibri" panose="020F0502020204030204" pitchFamily="34" charset="0"/>
              </a:rPr>
              <a:t>nhóm</a:t>
            </a:r>
            <a:r>
              <a:rPr lang="en-US" altLang="en-US" sz="4000" kern="0" dirty="0">
                <a:ln>
                  <a:solidFill>
                    <a:schemeClr val="bg1"/>
                  </a:solidFill>
                </a:ln>
                <a:solidFill>
                  <a:schemeClr val="bg1"/>
                </a:solidFill>
                <a:latin typeface="Calibri"/>
                <a:cs typeface="Calibri" panose="020F0502020204030204" pitchFamily="34" charset="0"/>
              </a:rPr>
              <a:t> </a:t>
            </a:r>
            <a:r>
              <a:rPr lang="en-US" altLang="en-US" sz="4000" kern="0" dirty="0" err="1">
                <a:ln>
                  <a:solidFill>
                    <a:schemeClr val="bg1"/>
                  </a:solidFill>
                </a:ln>
                <a:solidFill>
                  <a:schemeClr val="bg1"/>
                </a:solidFill>
                <a:latin typeface="Calibri"/>
                <a:cs typeface="Calibri" panose="020F0502020204030204" pitchFamily="34" charset="0"/>
              </a:rPr>
              <a:t>bất</a:t>
            </a:r>
            <a:r>
              <a:rPr lang="en-US" altLang="en-US" sz="4000" kern="0" dirty="0">
                <a:ln>
                  <a:solidFill>
                    <a:schemeClr val="bg1"/>
                  </a:solidFill>
                </a:ln>
                <a:solidFill>
                  <a:schemeClr val="bg1"/>
                </a:solidFill>
                <a:latin typeface="Calibri"/>
                <a:cs typeface="Calibri" panose="020F0502020204030204" pitchFamily="34" charset="0"/>
              </a:rPr>
              <a:t> </a:t>
            </a:r>
            <a:r>
              <a:rPr lang="en-US" altLang="en-US" sz="4000" kern="0" dirty="0" err="1">
                <a:ln>
                  <a:solidFill>
                    <a:schemeClr val="bg1"/>
                  </a:solidFill>
                </a:ln>
                <a:solidFill>
                  <a:schemeClr val="bg1"/>
                </a:solidFill>
                <a:latin typeface="Calibri"/>
                <a:cs typeface="Calibri" panose="020F0502020204030204" pitchFamily="34" charset="0"/>
              </a:rPr>
              <a:t>kì</a:t>
            </a:r>
            <a:r>
              <a:rPr lang="en-US" altLang="en-US" sz="4000" kern="0" dirty="0">
                <a:ln>
                  <a:solidFill>
                    <a:schemeClr val="bg1"/>
                  </a:solidFill>
                </a:ln>
                <a:solidFill>
                  <a:schemeClr val="bg1"/>
                </a:solidFill>
                <a:latin typeface="Calibri"/>
                <a:cs typeface="Calibri" panose="020F0502020204030204" pitchFamily="34" charset="0"/>
              </a:rPr>
              <a:t> </a:t>
            </a:r>
            <a:r>
              <a:rPr lang="en-US" altLang="en-US" sz="4000" kern="0" dirty="0" err="1">
                <a:ln>
                  <a:solidFill>
                    <a:schemeClr val="bg1"/>
                  </a:solidFill>
                </a:ln>
                <a:solidFill>
                  <a:schemeClr val="bg1"/>
                </a:solidFill>
                <a:latin typeface="Calibri"/>
                <a:cs typeface="Calibri" panose="020F0502020204030204" pitchFamily="34" charset="0"/>
              </a:rPr>
              <a:t>trình</a:t>
            </a:r>
            <a:r>
              <a:rPr lang="en-US" altLang="en-US" sz="4000" kern="0" dirty="0">
                <a:ln>
                  <a:solidFill>
                    <a:schemeClr val="bg1"/>
                  </a:solidFill>
                </a:ln>
                <a:solidFill>
                  <a:schemeClr val="bg1"/>
                </a:solidFill>
                <a:latin typeface="Calibri"/>
                <a:cs typeface="Calibri" panose="020F0502020204030204" pitchFamily="34" charset="0"/>
              </a:rPr>
              <a:t> </a:t>
            </a:r>
            <a:r>
              <a:rPr lang="en-US" altLang="en-US" sz="4000" kern="0" dirty="0" err="1">
                <a:ln>
                  <a:solidFill>
                    <a:schemeClr val="bg1"/>
                  </a:solidFill>
                </a:ln>
                <a:solidFill>
                  <a:schemeClr val="bg1"/>
                </a:solidFill>
                <a:latin typeface="Calibri"/>
                <a:cs typeface="Calibri" panose="020F0502020204030204" pitchFamily="34" charset="0"/>
              </a:rPr>
              <a:t>bày</a:t>
            </a:r>
            <a:r>
              <a:rPr lang="en-US" altLang="en-US" sz="4000" kern="0" dirty="0">
                <a:ln>
                  <a:solidFill>
                    <a:schemeClr val="bg1"/>
                  </a:solidFill>
                </a:ln>
                <a:solidFill>
                  <a:schemeClr val="bg1"/>
                </a:solidFill>
                <a:latin typeface="Calibri"/>
                <a:cs typeface="Calibri" panose="020F0502020204030204" pitchFamily="34" charset="0"/>
              </a:rPr>
              <a:t>.</a:t>
            </a:r>
          </a:p>
        </p:txBody>
      </p:sp>
      <p:grpSp>
        <p:nvGrpSpPr>
          <p:cNvPr id="22" name="Group 21"/>
          <p:cNvGrpSpPr/>
          <p:nvPr/>
        </p:nvGrpSpPr>
        <p:grpSpPr>
          <a:xfrm>
            <a:off x="11582400" y="3811014"/>
            <a:ext cx="6247711" cy="3936106"/>
            <a:chOff x="5666066" y="6972301"/>
            <a:chExt cx="5687734" cy="3886200"/>
          </a:xfrm>
        </p:grpSpPr>
        <p:sp>
          <p:nvSpPr>
            <p:cNvPr id="3" name="Rectangle 2"/>
            <p:cNvSpPr/>
            <p:nvPr/>
          </p:nvSpPr>
          <p:spPr>
            <a:xfrm>
              <a:off x="5666066" y="6972301"/>
              <a:ext cx="5638800" cy="3886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2" name="Rectangle 1"/>
            <p:cNvSpPr/>
            <p:nvPr/>
          </p:nvSpPr>
          <p:spPr>
            <a:xfrm>
              <a:off x="7060369" y="8144295"/>
              <a:ext cx="2819400" cy="14478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rPr>
                <a:t>Ý </a:t>
              </a:r>
              <a:r>
                <a:rPr lang="en-US" sz="3200" b="1" dirty="0" err="1">
                  <a:solidFill>
                    <a:schemeClr val="tx1"/>
                  </a:solidFill>
                </a:rPr>
                <a:t>kiến</a:t>
              </a:r>
              <a:r>
                <a:rPr lang="en-US" sz="3200" b="1" dirty="0">
                  <a:solidFill>
                    <a:schemeClr val="tx1"/>
                  </a:solidFill>
                </a:rPr>
                <a:t> chug </a:t>
              </a:r>
              <a:r>
                <a:rPr lang="en-US" sz="3200" b="1" dirty="0" err="1">
                  <a:solidFill>
                    <a:schemeClr val="tx1"/>
                  </a:solidFill>
                </a:rPr>
                <a:t>của</a:t>
              </a:r>
              <a:r>
                <a:rPr lang="en-US" sz="3200" b="1" dirty="0">
                  <a:solidFill>
                    <a:schemeClr val="tx1"/>
                  </a:solidFill>
                </a:rPr>
                <a:t> </a:t>
              </a:r>
              <a:r>
                <a:rPr lang="en-US" sz="3200" b="1" dirty="0" err="1">
                  <a:solidFill>
                    <a:schemeClr val="tx1"/>
                  </a:solidFill>
                </a:rPr>
                <a:t>nhóm</a:t>
              </a:r>
              <a:endParaRPr lang="en-US" sz="3200" b="1" dirty="0">
                <a:solidFill>
                  <a:schemeClr val="tx1"/>
                </a:solidFill>
              </a:endParaRPr>
            </a:p>
          </p:txBody>
        </p:sp>
        <p:cxnSp>
          <p:nvCxnSpPr>
            <p:cNvPr id="6" name="Straight Connector 5"/>
            <p:cNvCxnSpPr/>
            <p:nvPr/>
          </p:nvCxnSpPr>
          <p:spPr>
            <a:xfrm flipV="1">
              <a:off x="9879769" y="7048500"/>
              <a:ext cx="1397831" cy="1095795"/>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9879769" y="9602486"/>
              <a:ext cx="1474031" cy="12560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5715000" y="9602486"/>
              <a:ext cx="1345369" cy="12560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flipV="1">
              <a:off x="5715000" y="7048500"/>
              <a:ext cx="1345369" cy="1095795"/>
            </a:xfrm>
            <a:prstGeom prst="line">
              <a:avLst/>
            </a:prstGeom>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6981943" y="10024986"/>
              <a:ext cx="3184501" cy="577361"/>
            </a:xfrm>
            <a:prstGeom prst="rect">
              <a:avLst/>
            </a:prstGeom>
            <a:noFill/>
          </p:spPr>
          <p:txBody>
            <a:bodyPr wrap="square" rtlCol="0">
              <a:spAutoFit/>
            </a:bodyPr>
            <a:lstStyle/>
            <a:p>
              <a:pPr algn="ctr"/>
              <a:r>
                <a:rPr lang="en-US" sz="3200" dirty="0"/>
                <a:t>Ý </a:t>
              </a:r>
              <a:r>
                <a:rPr lang="en-US" sz="3200" dirty="0" err="1"/>
                <a:t>kiến</a:t>
              </a:r>
              <a:r>
                <a:rPr lang="en-US" sz="3200" dirty="0"/>
                <a:t> </a:t>
              </a:r>
              <a:r>
                <a:rPr lang="en-US" sz="3200" dirty="0" err="1"/>
                <a:t>cá</a:t>
              </a:r>
              <a:r>
                <a:rPr lang="en-US" sz="3200" dirty="0"/>
                <a:t> </a:t>
              </a:r>
              <a:r>
                <a:rPr lang="en-US" sz="3200" dirty="0" err="1"/>
                <a:t>nhân</a:t>
              </a:r>
              <a:r>
                <a:rPr lang="en-US" sz="3200" dirty="0"/>
                <a:t> 4</a:t>
              </a:r>
            </a:p>
          </p:txBody>
        </p:sp>
        <p:sp>
          <p:nvSpPr>
            <p:cNvPr id="51" name="TextBox 50"/>
            <p:cNvSpPr txBox="1"/>
            <p:nvPr/>
          </p:nvSpPr>
          <p:spPr>
            <a:xfrm>
              <a:off x="10153090" y="8018618"/>
              <a:ext cx="1090538" cy="2554545"/>
            </a:xfrm>
            <a:prstGeom prst="rect">
              <a:avLst/>
            </a:prstGeom>
            <a:noFill/>
          </p:spPr>
          <p:txBody>
            <a:bodyPr wrap="square" rtlCol="0">
              <a:spAutoFit/>
            </a:bodyPr>
            <a:lstStyle/>
            <a:p>
              <a:pPr algn="ctr"/>
              <a:r>
                <a:rPr lang="en-US" sz="3200" dirty="0"/>
                <a:t>Ý </a:t>
              </a:r>
              <a:r>
                <a:rPr lang="en-US" sz="3200" dirty="0" err="1"/>
                <a:t>kiến</a:t>
              </a:r>
              <a:r>
                <a:rPr lang="en-US" sz="3200" dirty="0"/>
                <a:t> </a:t>
              </a:r>
              <a:r>
                <a:rPr lang="en-US" sz="3200" dirty="0" err="1"/>
                <a:t>cá</a:t>
              </a:r>
              <a:r>
                <a:rPr lang="en-US" sz="3200" dirty="0"/>
                <a:t> </a:t>
              </a:r>
              <a:r>
                <a:rPr lang="en-US" sz="3200" dirty="0" err="1"/>
                <a:t>nhân</a:t>
              </a:r>
              <a:r>
                <a:rPr lang="en-US" sz="3200" dirty="0"/>
                <a:t> 1</a:t>
              </a:r>
            </a:p>
          </p:txBody>
        </p:sp>
        <p:sp>
          <p:nvSpPr>
            <p:cNvPr id="52" name="TextBox 51"/>
            <p:cNvSpPr txBox="1"/>
            <p:nvPr/>
          </p:nvSpPr>
          <p:spPr>
            <a:xfrm>
              <a:off x="7060369" y="7285417"/>
              <a:ext cx="2904238" cy="577361"/>
            </a:xfrm>
            <a:prstGeom prst="rect">
              <a:avLst/>
            </a:prstGeom>
            <a:noFill/>
          </p:spPr>
          <p:txBody>
            <a:bodyPr wrap="square" rtlCol="0">
              <a:spAutoFit/>
            </a:bodyPr>
            <a:lstStyle/>
            <a:p>
              <a:pPr algn="ctr"/>
              <a:r>
                <a:rPr lang="en-US" sz="3200" dirty="0"/>
                <a:t>Ý </a:t>
              </a:r>
              <a:r>
                <a:rPr lang="en-US" sz="3200" dirty="0" err="1"/>
                <a:t>kiến</a:t>
              </a:r>
              <a:r>
                <a:rPr lang="en-US" sz="3200" dirty="0"/>
                <a:t> </a:t>
              </a:r>
              <a:r>
                <a:rPr lang="en-US" sz="3200" dirty="0" err="1"/>
                <a:t>cá</a:t>
              </a:r>
              <a:r>
                <a:rPr lang="en-US" sz="3200" dirty="0"/>
                <a:t> </a:t>
              </a:r>
              <a:r>
                <a:rPr lang="en-US" sz="3200" dirty="0" err="1"/>
                <a:t>nhân</a:t>
              </a:r>
              <a:r>
                <a:rPr lang="en-US" sz="3200" dirty="0"/>
                <a:t> 2</a:t>
              </a:r>
            </a:p>
          </p:txBody>
        </p:sp>
        <p:sp>
          <p:nvSpPr>
            <p:cNvPr id="53" name="TextBox 52"/>
            <p:cNvSpPr txBox="1"/>
            <p:nvPr/>
          </p:nvSpPr>
          <p:spPr>
            <a:xfrm>
              <a:off x="5715000" y="7851132"/>
              <a:ext cx="1090538" cy="2554545"/>
            </a:xfrm>
            <a:prstGeom prst="rect">
              <a:avLst/>
            </a:prstGeom>
            <a:noFill/>
          </p:spPr>
          <p:txBody>
            <a:bodyPr wrap="square" rtlCol="0">
              <a:spAutoFit/>
            </a:bodyPr>
            <a:lstStyle/>
            <a:p>
              <a:pPr algn="ctr"/>
              <a:r>
                <a:rPr lang="en-US" sz="3200" dirty="0"/>
                <a:t>Ý </a:t>
              </a:r>
              <a:r>
                <a:rPr lang="en-US" sz="3200" dirty="0" err="1"/>
                <a:t>kiến</a:t>
              </a:r>
              <a:r>
                <a:rPr lang="en-US" sz="3200" dirty="0"/>
                <a:t> </a:t>
              </a:r>
              <a:r>
                <a:rPr lang="en-US" sz="3200" dirty="0" err="1"/>
                <a:t>cá</a:t>
              </a:r>
              <a:r>
                <a:rPr lang="en-US" sz="3200" dirty="0"/>
                <a:t> </a:t>
              </a:r>
              <a:r>
                <a:rPr lang="en-US" sz="3200" dirty="0" err="1"/>
                <a:t>nhân</a:t>
              </a:r>
              <a:r>
                <a:rPr lang="en-US" sz="3200" dirty="0"/>
                <a:t> 3</a:t>
              </a:r>
            </a:p>
          </p:txBody>
        </p:sp>
      </p:grpSp>
    </p:spTree>
    <p:extLst>
      <p:ext uri="{BB962C8B-B14F-4D97-AF65-F5344CB8AC3E}">
        <p14:creationId xmlns:p14="http://schemas.microsoft.com/office/powerpoint/2010/main" val="1241539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down)">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circle(in)">
                                      <p:cBhvr>
                                        <p:cTn id="12"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615</TotalTime>
  <Words>2103</Words>
  <Application>Microsoft Office PowerPoint</Application>
  <PresentationFormat>Custom</PresentationFormat>
  <Paragraphs>265</Paragraphs>
  <Slides>31</Slides>
  <Notes>3</Notes>
  <HiddenSlides>0</HiddenSlides>
  <MMClips>3</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31</vt:i4>
      </vt:variant>
    </vt:vector>
  </HeadingPairs>
  <TitlesOfParts>
    <vt:vector size="43" baseType="lpstr">
      <vt:lpstr>Calibri</vt:lpstr>
      <vt:lpstr>Cambria</vt:lpstr>
      <vt:lpstr>Glacial Indifference Bold</vt:lpstr>
      <vt:lpstr>Baloo Chettan</vt:lpstr>
      <vt:lpstr>Arial</vt:lpstr>
      <vt:lpstr>Calibri </vt:lpstr>
      <vt:lpstr>Times New Roman</vt:lpstr>
      <vt:lpstr>Glacial Indifference</vt:lpstr>
      <vt:lpstr>Calibri Light</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Xuyen Pham</cp:lastModifiedBy>
  <cp:revision>59</cp:revision>
  <dcterms:created xsi:type="dcterms:W3CDTF">2006-08-16T00:00:00Z</dcterms:created>
  <dcterms:modified xsi:type="dcterms:W3CDTF">2024-08-13T05:18:31Z</dcterms:modified>
  <dc:identifier>DAGND0bSBcA</dc:identifier>
</cp:coreProperties>
</file>