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344" r:id="rId2"/>
    <p:sldId id="257" r:id="rId3"/>
    <p:sldId id="264" r:id="rId4"/>
    <p:sldId id="297" r:id="rId5"/>
    <p:sldId id="258" r:id="rId6"/>
    <p:sldId id="298" r:id="rId7"/>
    <p:sldId id="302" r:id="rId8"/>
    <p:sldId id="266" r:id="rId9"/>
    <p:sldId id="267" r:id="rId10"/>
    <p:sldId id="268" r:id="rId11"/>
    <p:sldId id="269" r:id="rId12"/>
    <p:sldId id="270"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341" r:id="rId29"/>
    <p:sldId id="287" r:id="rId30"/>
    <p:sldId id="288" r:id="rId31"/>
    <p:sldId id="304" r:id="rId32"/>
    <p:sldId id="334" r:id="rId33"/>
    <p:sldId id="335" r:id="rId34"/>
    <p:sldId id="292" r:id="rId35"/>
    <p:sldId id="293" r:id="rId36"/>
    <p:sldId id="301" r:id="rId37"/>
    <p:sldId id="294" r:id="rId38"/>
    <p:sldId id="295" r:id="rId39"/>
    <p:sldId id="345" r:id="rId40"/>
    <p:sldId id="349" r:id="rId41"/>
    <p:sldId id="346" r:id="rId42"/>
    <p:sldId id="34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NH"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17/08/2024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E2E680-DEDF-49C1-AE36-5506C137B50A}" type="slidenum">
              <a:rPr lang="en-US" smtClean="0"/>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E2E680-DEDF-49C1-AE36-5506C137B50A}" type="slidenum">
              <a:rPr lang="en-US" smtClean="0"/>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17/08/2024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17/08/2024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17/08/2024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17/08/2024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17/08/2024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17/08/2024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17/08/2024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17/08/2024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17/08/2024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17/08/2024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17/08/2024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17/08/2024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hyperlink" Target="c&#226;u%20h&#7887;i%20v&#7853;n%20d&#7909;ng%20cu&#7889;i%20b&#224;i.ppt" TargetMode="External"/><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c&#226;u%20h&#7887;i%20v&#7853;n%20d&#7909;ng%20cu&#7889;i%20b&#224;i.ppt" TargetMode="External"/><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c&#226;u%20h&#7887;i%20v&#7853;n%20d&#7909;ng%20cu&#7889;i%20b&#224;i.ppt"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c&#226;u%20h&#7887;i%20v&#7853;n%20d&#7909;ng%20cu&#7889;i%20b&#224;i.ppt"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hyperlink" Target="c&#226;u%20h&#7887;i%20v&#7853;n%20d&#7909;ng%20cu&#7889;i%20b&#224;i.ppt" TargetMode="Externa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c&#226;u%20h&#7887;i%20v&#7853;n%20d&#7909;ng%20cu&#7889;i%20b&#224;i.ppt" TargetMode="External"/><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9"/>
            <a:ext cx="12192000" cy="6860639"/>
          </a:xfrm>
          <a:prstGeom prst="rect">
            <a:avLst/>
          </a:prstGeom>
          <a:noFill/>
          <a:extLst>
            <a:ext uri="{909E8E84-426E-40DD-AFC4-6F175D3DCCD1}">
              <a14:hiddenFill xmlns:a14="http://schemas.microsoft.com/office/drawing/2010/main">
                <a:solidFill>
                  <a:srgbClr val="FFFFFF"/>
                </a:solidFill>
              </a14:hiddenFill>
            </a:ext>
          </a:extLst>
        </p:spPr>
      </p:pic>
      <p:pic>
        <p:nvPicPr>
          <p:cNvPr id="14" name="Free Exploding Fireworks Mi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Freeform 12"/>
          <p:cNvSpPr/>
          <p:nvPr/>
        </p:nvSpPr>
        <p:spPr>
          <a:xfrm>
            <a:off x="0" y="0"/>
            <a:ext cx="12192000" cy="6858000"/>
          </a:xfrm>
          <a:custGeom>
            <a:avLst/>
            <a:gdLst/>
            <a:ahLst/>
            <a:cxnLst/>
            <a:rect l="l" t="t" r="r" b="b"/>
            <a:pathLst>
              <a:path w="12192000" h="6858000">
                <a:moveTo>
                  <a:pt x="6716404" y="4915766"/>
                </a:moveTo>
                <a:cubicBezTo>
                  <a:pt x="6701894" y="4915766"/>
                  <a:pt x="6689741" y="4916945"/>
                  <a:pt x="6679946" y="4919303"/>
                </a:cubicBezTo>
                <a:cubicBezTo>
                  <a:pt x="6670151" y="4921661"/>
                  <a:pt x="6662352" y="4925560"/>
                  <a:pt x="6656548" y="4931002"/>
                </a:cubicBezTo>
                <a:cubicBezTo>
                  <a:pt x="6650743" y="4936444"/>
                  <a:pt x="6646571" y="4943608"/>
                  <a:pt x="6644032" y="4952496"/>
                </a:cubicBezTo>
                <a:cubicBezTo>
                  <a:pt x="6641493" y="4961384"/>
                  <a:pt x="6640223" y="4972358"/>
                  <a:pt x="6640223" y="4985417"/>
                </a:cubicBezTo>
                <a:cubicBezTo>
                  <a:pt x="6640223" y="4997751"/>
                  <a:pt x="6641402" y="5008181"/>
                  <a:pt x="6643760" y="5016706"/>
                </a:cubicBezTo>
                <a:cubicBezTo>
                  <a:pt x="6646118" y="5025231"/>
                  <a:pt x="6650199" y="5032124"/>
                  <a:pt x="6656003" y="5037384"/>
                </a:cubicBezTo>
                <a:cubicBezTo>
                  <a:pt x="6661808" y="5042644"/>
                  <a:pt x="6669517" y="5046453"/>
                  <a:pt x="6679130" y="5048811"/>
                </a:cubicBezTo>
                <a:cubicBezTo>
                  <a:pt x="6688743" y="5051169"/>
                  <a:pt x="6700805" y="5052348"/>
                  <a:pt x="6715316" y="5052348"/>
                </a:cubicBezTo>
                <a:cubicBezTo>
                  <a:pt x="6729827" y="5052348"/>
                  <a:pt x="6741980" y="5051169"/>
                  <a:pt x="6751774" y="5048811"/>
                </a:cubicBezTo>
                <a:cubicBezTo>
                  <a:pt x="6761569" y="5046453"/>
                  <a:pt x="6769369" y="5042553"/>
                  <a:pt x="6775173" y="5037112"/>
                </a:cubicBezTo>
                <a:cubicBezTo>
                  <a:pt x="6780977" y="5031670"/>
                  <a:pt x="6785058" y="5024506"/>
                  <a:pt x="6787416" y="5015618"/>
                </a:cubicBezTo>
                <a:cubicBezTo>
                  <a:pt x="6789774" y="5006730"/>
                  <a:pt x="6790953" y="4995756"/>
                  <a:pt x="6790953" y="4982696"/>
                </a:cubicBezTo>
                <a:cubicBezTo>
                  <a:pt x="6790953" y="4970362"/>
                  <a:pt x="6789774" y="4959933"/>
                  <a:pt x="6787416" y="4951408"/>
                </a:cubicBezTo>
                <a:cubicBezTo>
                  <a:pt x="6785058" y="4942883"/>
                  <a:pt x="6781068" y="4935990"/>
                  <a:pt x="6775445" y="4930730"/>
                </a:cubicBezTo>
                <a:cubicBezTo>
                  <a:pt x="6769822" y="4925470"/>
                  <a:pt x="6762204" y="4921661"/>
                  <a:pt x="6752591" y="4919303"/>
                </a:cubicBezTo>
                <a:cubicBezTo>
                  <a:pt x="6742977" y="4916945"/>
                  <a:pt x="6730915" y="4915766"/>
                  <a:pt x="6716404" y="4915766"/>
                </a:cubicBezTo>
                <a:close/>
                <a:moveTo>
                  <a:pt x="1788016" y="4750156"/>
                </a:moveTo>
                <a:lnTo>
                  <a:pt x="1550878" y="5448699"/>
                </a:lnTo>
                <a:lnTo>
                  <a:pt x="783466" y="5448694"/>
                </a:lnTo>
                <a:lnTo>
                  <a:pt x="1404318" y="5880412"/>
                </a:lnTo>
                <a:lnTo>
                  <a:pt x="1167170" y="6578951"/>
                </a:lnTo>
                <a:lnTo>
                  <a:pt x="1788016" y="6147225"/>
                </a:lnTo>
                <a:lnTo>
                  <a:pt x="2408862" y="6578951"/>
                </a:lnTo>
                <a:lnTo>
                  <a:pt x="2171715" y="5880412"/>
                </a:lnTo>
                <a:lnTo>
                  <a:pt x="2792567" y="5448694"/>
                </a:lnTo>
                <a:lnTo>
                  <a:pt x="2025154" y="5448699"/>
                </a:lnTo>
                <a:close/>
                <a:moveTo>
                  <a:pt x="10605753" y="4655711"/>
                </a:moveTo>
                <a:lnTo>
                  <a:pt x="10368615" y="5354254"/>
                </a:lnTo>
                <a:lnTo>
                  <a:pt x="9601203" y="5354249"/>
                </a:lnTo>
                <a:lnTo>
                  <a:pt x="10222055" y="5785967"/>
                </a:lnTo>
                <a:lnTo>
                  <a:pt x="9984907" y="6484506"/>
                </a:lnTo>
                <a:lnTo>
                  <a:pt x="10605753" y="6052780"/>
                </a:lnTo>
                <a:lnTo>
                  <a:pt x="11226599" y="6484506"/>
                </a:lnTo>
                <a:lnTo>
                  <a:pt x="10989451" y="5785967"/>
                </a:lnTo>
                <a:lnTo>
                  <a:pt x="11610303" y="5354249"/>
                </a:lnTo>
                <a:lnTo>
                  <a:pt x="10842891" y="5354254"/>
                </a:lnTo>
                <a:close/>
                <a:moveTo>
                  <a:pt x="5866266" y="4278563"/>
                </a:moveTo>
                <a:lnTo>
                  <a:pt x="5938638" y="4278563"/>
                </a:lnTo>
                <a:cubicBezTo>
                  <a:pt x="5982533" y="4278563"/>
                  <a:pt x="6017994" y="4284458"/>
                  <a:pt x="6045020" y="4296248"/>
                </a:cubicBezTo>
                <a:cubicBezTo>
                  <a:pt x="6072046" y="4308038"/>
                  <a:pt x="6094175" y="4324453"/>
                  <a:pt x="6111406" y="4345494"/>
                </a:cubicBezTo>
                <a:cubicBezTo>
                  <a:pt x="6128638" y="4366534"/>
                  <a:pt x="6141154" y="4391384"/>
                  <a:pt x="6148953" y="4420043"/>
                </a:cubicBezTo>
                <a:cubicBezTo>
                  <a:pt x="6156753" y="4448701"/>
                  <a:pt x="6160652" y="4479718"/>
                  <a:pt x="6160652" y="4513093"/>
                </a:cubicBezTo>
                <a:cubicBezTo>
                  <a:pt x="6160652" y="4553723"/>
                  <a:pt x="6156208" y="4589274"/>
                  <a:pt x="6147321" y="4619747"/>
                </a:cubicBezTo>
                <a:cubicBezTo>
                  <a:pt x="6138433" y="4650219"/>
                  <a:pt x="6125010" y="4675704"/>
                  <a:pt x="6107053" y="4696200"/>
                </a:cubicBezTo>
                <a:cubicBezTo>
                  <a:pt x="6089097" y="4716697"/>
                  <a:pt x="6066695" y="4732024"/>
                  <a:pt x="6039851" y="4742181"/>
                </a:cubicBezTo>
                <a:cubicBezTo>
                  <a:pt x="6013006" y="4752339"/>
                  <a:pt x="5979994" y="4757417"/>
                  <a:pt x="5940815" y="4757417"/>
                </a:cubicBezTo>
                <a:lnTo>
                  <a:pt x="5866266" y="4757417"/>
                </a:lnTo>
                <a:close/>
                <a:moveTo>
                  <a:pt x="3628705" y="4278563"/>
                </a:moveTo>
                <a:lnTo>
                  <a:pt x="3702165" y="4278563"/>
                </a:lnTo>
                <a:cubicBezTo>
                  <a:pt x="3744972" y="4278563"/>
                  <a:pt x="3779979" y="4284458"/>
                  <a:pt x="3807187" y="4296248"/>
                </a:cubicBezTo>
                <a:cubicBezTo>
                  <a:pt x="3834394" y="4308038"/>
                  <a:pt x="3856524" y="4324453"/>
                  <a:pt x="3873574" y="4345494"/>
                </a:cubicBezTo>
                <a:cubicBezTo>
                  <a:pt x="3890624" y="4366534"/>
                  <a:pt x="3903049" y="4391384"/>
                  <a:pt x="3910848" y="4420043"/>
                </a:cubicBezTo>
                <a:cubicBezTo>
                  <a:pt x="3918648" y="4448701"/>
                  <a:pt x="3922548" y="4479718"/>
                  <a:pt x="3922548" y="4513093"/>
                </a:cubicBezTo>
                <a:cubicBezTo>
                  <a:pt x="3922548" y="4553723"/>
                  <a:pt x="3918103" y="4589274"/>
                  <a:pt x="3909216" y="4619747"/>
                </a:cubicBezTo>
                <a:cubicBezTo>
                  <a:pt x="3900328" y="4650219"/>
                  <a:pt x="3886905" y="4675704"/>
                  <a:pt x="3868948" y="4696200"/>
                </a:cubicBezTo>
                <a:cubicBezTo>
                  <a:pt x="3850991" y="4716697"/>
                  <a:pt x="3828681" y="4732024"/>
                  <a:pt x="3802018" y="4742181"/>
                </a:cubicBezTo>
                <a:cubicBezTo>
                  <a:pt x="3775354" y="4752339"/>
                  <a:pt x="3742433" y="4757417"/>
                  <a:pt x="3703254" y="4757417"/>
                </a:cubicBezTo>
                <a:lnTo>
                  <a:pt x="3628705" y="4757417"/>
                </a:lnTo>
                <a:lnTo>
                  <a:pt x="3628705" y="4561522"/>
                </a:lnTo>
                <a:lnTo>
                  <a:pt x="3735903" y="4561522"/>
                </a:lnTo>
                <a:cubicBezTo>
                  <a:pt x="3739168" y="4561522"/>
                  <a:pt x="3742161" y="4560615"/>
                  <a:pt x="3744882" y="4558802"/>
                </a:cubicBezTo>
                <a:cubicBezTo>
                  <a:pt x="3747603" y="4556988"/>
                  <a:pt x="3749870" y="4553904"/>
                  <a:pt x="3751683" y="4549551"/>
                </a:cubicBezTo>
                <a:cubicBezTo>
                  <a:pt x="3753498" y="4545198"/>
                  <a:pt x="3754857" y="4539484"/>
                  <a:pt x="3755765" y="4532410"/>
                </a:cubicBezTo>
                <a:cubicBezTo>
                  <a:pt x="3756671" y="4525336"/>
                  <a:pt x="3757125" y="4516539"/>
                  <a:pt x="3757125" y="4506019"/>
                </a:cubicBezTo>
                <a:cubicBezTo>
                  <a:pt x="3757125" y="4495861"/>
                  <a:pt x="3756671" y="4487246"/>
                  <a:pt x="3755765" y="4480172"/>
                </a:cubicBezTo>
                <a:cubicBezTo>
                  <a:pt x="3754857" y="4473098"/>
                  <a:pt x="3753498" y="4467384"/>
                  <a:pt x="3751683" y="4463031"/>
                </a:cubicBezTo>
                <a:cubicBezTo>
                  <a:pt x="3749870" y="4458678"/>
                  <a:pt x="3747603" y="4455594"/>
                  <a:pt x="3744882" y="4453780"/>
                </a:cubicBezTo>
                <a:cubicBezTo>
                  <a:pt x="3742161" y="4451966"/>
                  <a:pt x="3739168" y="4451059"/>
                  <a:pt x="3735903" y="4451059"/>
                </a:cubicBezTo>
                <a:lnTo>
                  <a:pt x="3628705" y="4451059"/>
                </a:lnTo>
                <a:close/>
                <a:moveTo>
                  <a:pt x="8845102" y="4271489"/>
                </a:moveTo>
                <a:cubicBezTo>
                  <a:pt x="8879928" y="4271489"/>
                  <a:pt x="8908950" y="4277384"/>
                  <a:pt x="8932166" y="4289174"/>
                </a:cubicBezTo>
                <a:cubicBezTo>
                  <a:pt x="8955384" y="4300964"/>
                  <a:pt x="8973976" y="4317651"/>
                  <a:pt x="8987942" y="4339236"/>
                </a:cubicBezTo>
                <a:cubicBezTo>
                  <a:pt x="9001909" y="4360821"/>
                  <a:pt x="9011794" y="4386759"/>
                  <a:pt x="9017598" y="4417050"/>
                </a:cubicBezTo>
                <a:cubicBezTo>
                  <a:pt x="9023403" y="4447341"/>
                  <a:pt x="9026305" y="4480988"/>
                  <a:pt x="9026305" y="4517990"/>
                </a:cubicBezTo>
                <a:cubicBezTo>
                  <a:pt x="9026305" y="4551728"/>
                  <a:pt x="9023222" y="4583561"/>
                  <a:pt x="9017054" y="4613489"/>
                </a:cubicBezTo>
                <a:cubicBezTo>
                  <a:pt x="9010888" y="4643417"/>
                  <a:pt x="9000639" y="4669627"/>
                  <a:pt x="8986310" y="4692119"/>
                </a:cubicBezTo>
                <a:cubicBezTo>
                  <a:pt x="8971980" y="4714611"/>
                  <a:pt x="8953026" y="4732386"/>
                  <a:pt x="8929446" y="4745446"/>
                </a:cubicBezTo>
                <a:cubicBezTo>
                  <a:pt x="8905866" y="4758506"/>
                  <a:pt x="8876482" y="4765036"/>
                  <a:pt x="8841293" y="4765036"/>
                </a:cubicBezTo>
                <a:cubicBezTo>
                  <a:pt x="8806104" y="4765036"/>
                  <a:pt x="8776902" y="4759231"/>
                  <a:pt x="8753684" y="4747623"/>
                </a:cubicBezTo>
                <a:cubicBezTo>
                  <a:pt x="8730468" y="4736014"/>
                  <a:pt x="8711876" y="4719417"/>
                  <a:pt x="8697909" y="4697833"/>
                </a:cubicBezTo>
                <a:cubicBezTo>
                  <a:pt x="8683942" y="4676248"/>
                  <a:pt x="8674148" y="4650129"/>
                  <a:pt x="8668524" y="4619475"/>
                </a:cubicBezTo>
                <a:cubicBezTo>
                  <a:pt x="8662902" y="4588821"/>
                  <a:pt x="8660090" y="4554267"/>
                  <a:pt x="8660090" y="4515814"/>
                </a:cubicBezTo>
                <a:cubicBezTo>
                  <a:pt x="8660090" y="4482802"/>
                  <a:pt x="8663174" y="4451513"/>
                  <a:pt x="8669341" y="4421947"/>
                </a:cubicBezTo>
                <a:cubicBezTo>
                  <a:pt x="8675508" y="4392382"/>
                  <a:pt x="8685756" y="4366444"/>
                  <a:pt x="8700086" y="4344133"/>
                </a:cubicBezTo>
                <a:cubicBezTo>
                  <a:pt x="8714415" y="4321823"/>
                  <a:pt x="8733370" y="4304138"/>
                  <a:pt x="8756950" y="4291078"/>
                </a:cubicBezTo>
                <a:cubicBezTo>
                  <a:pt x="8780530" y="4278019"/>
                  <a:pt x="8809914" y="4271489"/>
                  <a:pt x="8845102" y="4271489"/>
                </a:cubicBezTo>
                <a:close/>
                <a:moveTo>
                  <a:pt x="5766142" y="4166467"/>
                </a:moveTo>
                <a:cubicBezTo>
                  <a:pt x="5754170" y="4166467"/>
                  <a:pt x="5744103" y="4170004"/>
                  <a:pt x="5735941" y="4177078"/>
                </a:cubicBezTo>
                <a:cubicBezTo>
                  <a:pt x="5727779" y="4184152"/>
                  <a:pt x="5723698" y="4195670"/>
                  <a:pt x="5723698" y="4211632"/>
                </a:cubicBezTo>
                <a:lnTo>
                  <a:pt x="5723698" y="4825436"/>
                </a:lnTo>
                <a:cubicBezTo>
                  <a:pt x="5723698" y="4841398"/>
                  <a:pt x="5727779" y="4852916"/>
                  <a:pt x="5735941" y="4859990"/>
                </a:cubicBezTo>
                <a:cubicBezTo>
                  <a:pt x="5744103" y="4867064"/>
                  <a:pt x="5754170" y="4870601"/>
                  <a:pt x="5766142" y="4870601"/>
                </a:cubicBezTo>
                <a:lnTo>
                  <a:pt x="5934285" y="4870601"/>
                </a:lnTo>
                <a:cubicBezTo>
                  <a:pt x="5996681" y="4870601"/>
                  <a:pt x="6050462" y="4863799"/>
                  <a:pt x="6095626" y="4850195"/>
                </a:cubicBezTo>
                <a:cubicBezTo>
                  <a:pt x="6140791" y="4836592"/>
                  <a:pt x="6179154" y="4815279"/>
                  <a:pt x="6210714" y="4786257"/>
                </a:cubicBezTo>
                <a:cubicBezTo>
                  <a:pt x="6242275" y="4757236"/>
                  <a:pt x="6266490" y="4719780"/>
                  <a:pt x="6283359" y="4673890"/>
                </a:cubicBezTo>
                <a:cubicBezTo>
                  <a:pt x="6300228" y="4628000"/>
                  <a:pt x="6308662" y="4572768"/>
                  <a:pt x="6308662" y="4508195"/>
                </a:cubicBezTo>
                <a:cubicBezTo>
                  <a:pt x="6308662" y="4452329"/>
                  <a:pt x="6300862" y="4403174"/>
                  <a:pt x="6285263" y="4360730"/>
                </a:cubicBezTo>
                <a:cubicBezTo>
                  <a:pt x="6269664" y="4318286"/>
                  <a:pt x="6246901" y="4282644"/>
                  <a:pt x="6216972" y="4253804"/>
                </a:cubicBezTo>
                <a:cubicBezTo>
                  <a:pt x="6187044" y="4224964"/>
                  <a:pt x="6150223" y="4203198"/>
                  <a:pt x="6106509" y="4188506"/>
                </a:cubicBezTo>
                <a:cubicBezTo>
                  <a:pt x="6062796" y="4173814"/>
                  <a:pt x="6009559" y="4166467"/>
                  <a:pt x="5946801" y="4166467"/>
                </a:cubicBezTo>
                <a:close/>
                <a:moveTo>
                  <a:pt x="4232616" y="4166467"/>
                </a:moveTo>
                <a:cubicBezTo>
                  <a:pt x="4220645" y="4166467"/>
                  <a:pt x="4210579" y="4170004"/>
                  <a:pt x="4202416" y="4177078"/>
                </a:cubicBezTo>
                <a:cubicBezTo>
                  <a:pt x="4194254" y="4184152"/>
                  <a:pt x="4190172" y="4195670"/>
                  <a:pt x="4190172" y="4211632"/>
                </a:cubicBezTo>
                <a:lnTo>
                  <a:pt x="4190172" y="4825436"/>
                </a:lnTo>
                <a:cubicBezTo>
                  <a:pt x="4190172" y="4841398"/>
                  <a:pt x="4194254" y="4852916"/>
                  <a:pt x="4202416" y="4859990"/>
                </a:cubicBezTo>
                <a:cubicBezTo>
                  <a:pt x="4210579" y="4867064"/>
                  <a:pt x="4220645" y="4870601"/>
                  <a:pt x="4232616" y="4870601"/>
                </a:cubicBezTo>
                <a:lnTo>
                  <a:pt x="4586315" y="4870601"/>
                </a:lnTo>
                <a:cubicBezTo>
                  <a:pt x="4589580" y="4870601"/>
                  <a:pt x="4592574" y="4869604"/>
                  <a:pt x="4595294" y="4867608"/>
                </a:cubicBezTo>
                <a:cubicBezTo>
                  <a:pt x="4598015" y="4865613"/>
                  <a:pt x="4600282" y="4862439"/>
                  <a:pt x="4602096" y="4858086"/>
                </a:cubicBezTo>
                <a:cubicBezTo>
                  <a:pt x="4603910" y="4853732"/>
                  <a:pt x="4605271" y="4848019"/>
                  <a:pt x="4606178" y="4840945"/>
                </a:cubicBezTo>
                <a:cubicBezTo>
                  <a:pt x="4607084" y="4833871"/>
                  <a:pt x="4607537" y="4825074"/>
                  <a:pt x="4607537" y="4814553"/>
                </a:cubicBezTo>
                <a:cubicBezTo>
                  <a:pt x="4607537" y="4804033"/>
                  <a:pt x="4607084" y="4795236"/>
                  <a:pt x="4606178" y="4788162"/>
                </a:cubicBezTo>
                <a:cubicBezTo>
                  <a:pt x="4605271" y="4781088"/>
                  <a:pt x="4603910" y="4775374"/>
                  <a:pt x="4602096" y="4771021"/>
                </a:cubicBezTo>
                <a:cubicBezTo>
                  <a:pt x="4600282" y="4766668"/>
                  <a:pt x="4598015" y="4763494"/>
                  <a:pt x="4595294" y="4761499"/>
                </a:cubicBezTo>
                <a:cubicBezTo>
                  <a:pt x="4592574" y="4759503"/>
                  <a:pt x="4589580" y="4758506"/>
                  <a:pt x="4586315" y="4758506"/>
                </a:cubicBezTo>
                <a:lnTo>
                  <a:pt x="4332741" y="4758506"/>
                </a:lnTo>
                <a:lnTo>
                  <a:pt x="4332741" y="4559890"/>
                </a:lnTo>
                <a:lnTo>
                  <a:pt x="4545504" y="4559890"/>
                </a:lnTo>
                <a:cubicBezTo>
                  <a:pt x="4548769" y="4559890"/>
                  <a:pt x="4551763" y="4558983"/>
                  <a:pt x="4554482" y="4557169"/>
                </a:cubicBezTo>
                <a:cubicBezTo>
                  <a:pt x="4557204" y="4555355"/>
                  <a:pt x="4559471" y="4552362"/>
                  <a:pt x="4561284" y="4548191"/>
                </a:cubicBezTo>
                <a:cubicBezTo>
                  <a:pt x="4563098" y="4544019"/>
                  <a:pt x="4564459" y="4538487"/>
                  <a:pt x="4565366" y="4531594"/>
                </a:cubicBezTo>
                <a:cubicBezTo>
                  <a:pt x="4566274" y="4524701"/>
                  <a:pt x="4566726" y="4515995"/>
                  <a:pt x="4566726" y="4505475"/>
                </a:cubicBezTo>
                <a:cubicBezTo>
                  <a:pt x="4566726" y="4495317"/>
                  <a:pt x="4566274" y="4486701"/>
                  <a:pt x="4565366" y="4479627"/>
                </a:cubicBezTo>
                <a:cubicBezTo>
                  <a:pt x="4564459" y="4472553"/>
                  <a:pt x="4563098" y="4466931"/>
                  <a:pt x="4561284" y="4462759"/>
                </a:cubicBezTo>
                <a:cubicBezTo>
                  <a:pt x="4559471" y="4458587"/>
                  <a:pt x="4557204" y="4455503"/>
                  <a:pt x="4554482" y="4453508"/>
                </a:cubicBezTo>
                <a:cubicBezTo>
                  <a:pt x="4551763" y="4451513"/>
                  <a:pt x="4548769" y="4450515"/>
                  <a:pt x="4545504" y="4450515"/>
                </a:cubicBezTo>
                <a:lnTo>
                  <a:pt x="4332741" y="4450515"/>
                </a:lnTo>
                <a:lnTo>
                  <a:pt x="4332741" y="4278563"/>
                </a:lnTo>
                <a:lnTo>
                  <a:pt x="4584139" y="4278563"/>
                </a:lnTo>
                <a:cubicBezTo>
                  <a:pt x="4587404" y="4278563"/>
                  <a:pt x="4590307" y="4277565"/>
                  <a:pt x="4592846" y="4275570"/>
                </a:cubicBezTo>
                <a:cubicBezTo>
                  <a:pt x="4595386" y="4273575"/>
                  <a:pt x="4597562" y="4270401"/>
                  <a:pt x="4599375" y="4266047"/>
                </a:cubicBezTo>
                <a:cubicBezTo>
                  <a:pt x="4601189" y="4261694"/>
                  <a:pt x="4602550" y="4255981"/>
                  <a:pt x="4603456" y="4248907"/>
                </a:cubicBezTo>
                <a:cubicBezTo>
                  <a:pt x="4604363" y="4241833"/>
                  <a:pt x="4604817" y="4233217"/>
                  <a:pt x="4604817" y="4223059"/>
                </a:cubicBezTo>
                <a:cubicBezTo>
                  <a:pt x="4604817" y="4212176"/>
                  <a:pt x="4604363" y="4203198"/>
                  <a:pt x="4603456" y="4196124"/>
                </a:cubicBezTo>
                <a:cubicBezTo>
                  <a:pt x="4602550" y="4189050"/>
                  <a:pt x="4601189" y="4183245"/>
                  <a:pt x="4599375" y="4178711"/>
                </a:cubicBezTo>
                <a:cubicBezTo>
                  <a:pt x="4597562" y="4174176"/>
                  <a:pt x="4595386" y="4171002"/>
                  <a:pt x="4592846" y="4169188"/>
                </a:cubicBezTo>
                <a:cubicBezTo>
                  <a:pt x="4590307" y="4167374"/>
                  <a:pt x="4587404" y="4166467"/>
                  <a:pt x="4584139" y="4166467"/>
                </a:cubicBezTo>
                <a:close/>
                <a:moveTo>
                  <a:pt x="3528037" y="4166467"/>
                </a:moveTo>
                <a:cubicBezTo>
                  <a:pt x="3516065" y="4166467"/>
                  <a:pt x="3506089" y="4170004"/>
                  <a:pt x="3498108" y="4177078"/>
                </a:cubicBezTo>
                <a:cubicBezTo>
                  <a:pt x="3490128" y="4184152"/>
                  <a:pt x="3486137" y="4195670"/>
                  <a:pt x="3486137" y="4211632"/>
                </a:cubicBezTo>
                <a:lnTo>
                  <a:pt x="3486137" y="4451059"/>
                </a:lnTo>
                <a:lnTo>
                  <a:pt x="3428457" y="4451059"/>
                </a:lnTo>
                <a:cubicBezTo>
                  <a:pt x="3425191" y="4451059"/>
                  <a:pt x="3422199" y="4451966"/>
                  <a:pt x="3419478" y="4453780"/>
                </a:cubicBezTo>
                <a:cubicBezTo>
                  <a:pt x="3416757" y="4455594"/>
                  <a:pt x="3414490" y="4458587"/>
                  <a:pt x="3412676" y="4462759"/>
                </a:cubicBezTo>
                <a:cubicBezTo>
                  <a:pt x="3410862" y="4466931"/>
                  <a:pt x="3409502" y="4472553"/>
                  <a:pt x="3408595" y="4479627"/>
                </a:cubicBezTo>
                <a:cubicBezTo>
                  <a:pt x="3407688" y="4486701"/>
                  <a:pt x="3407234" y="4495499"/>
                  <a:pt x="3407234" y="4506019"/>
                </a:cubicBezTo>
                <a:cubicBezTo>
                  <a:pt x="3407234" y="4516902"/>
                  <a:pt x="3407688" y="4525971"/>
                  <a:pt x="3408595" y="4533226"/>
                </a:cubicBezTo>
                <a:cubicBezTo>
                  <a:pt x="3409502" y="4540482"/>
                  <a:pt x="3410862" y="4546195"/>
                  <a:pt x="3412676" y="4550367"/>
                </a:cubicBezTo>
                <a:cubicBezTo>
                  <a:pt x="3414490" y="4554539"/>
                  <a:pt x="3416757" y="4557441"/>
                  <a:pt x="3419478" y="4559074"/>
                </a:cubicBezTo>
                <a:cubicBezTo>
                  <a:pt x="3422199" y="4560706"/>
                  <a:pt x="3425191" y="4561522"/>
                  <a:pt x="3428457" y="4561522"/>
                </a:cubicBezTo>
                <a:lnTo>
                  <a:pt x="3486137" y="4561522"/>
                </a:lnTo>
                <a:lnTo>
                  <a:pt x="3486137" y="4825436"/>
                </a:lnTo>
                <a:cubicBezTo>
                  <a:pt x="3486137" y="4841398"/>
                  <a:pt x="3490128" y="4852916"/>
                  <a:pt x="3498108" y="4859990"/>
                </a:cubicBezTo>
                <a:cubicBezTo>
                  <a:pt x="3506089" y="4867064"/>
                  <a:pt x="3516065" y="4870601"/>
                  <a:pt x="3528037" y="4870601"/>
                </a:cubicBezTo>
                <a:lnTo>
                  <a:pt x="3696180" y="4870601"/>
                </a:lnTo>
                <a:cubicBezTo>
                  <a:pt x="3758576" y="4870601"/>
                  <a:pt x="3812356" y="4863799"/>
                  <a:pt x="3857521" y="4850195"/>
                </a:cubicBezTo>
                <a:cubicBezTo>
                  <a:pt x="3902686" y="4836592"/>
                  <a:pt x="3941139" y="4815279"/>
                  <a:pt x="3972882" y="4786257"/>
                </a:cubicBezTo>
                <a:cubicBezTo>
                  <a:pt x="4004624" y="4757236"/>
                  <a:pt x="4028929" y="4719780"/>
                  <a:pt x="4045798" y="4673890"/>
                </a:cubicBezTo>
                <a:cubicBezTo>
                  <a:pt x="4062667" y="4628000"/>
                  <a:pt x="4071101" y="4572768"/>
                  <a:pt x="4071101" y="4508195"/>
                </a:cubicBezTo>
                <a:cubicBezTo>
                  <a:pt x="4071101" y="4452329"/>
                  <a:pt x="4063301" y="4403174"/>
                  <a:pt x="4047703" y="4360730"/>
                </a:cubicBezTo>
                <a:cubicBezTo>
                  <a:pt x="4032104" y="4318286"/>
                  <a:pt x="4009340" y="4282644"/>
                  <a:pt x="3979411" y="4253804"/>
                </a:cubicBezTo>
                <a:cubicBezTo>
                  <a:pt x="3949483" y="4224964"/>
                  <a:pt x="3912572" y="4203198"/>
                  <a:pt x="3868676" y="4188506"/>
                </a:cubicBezTo>
                <a:cubicBezTo>
                  <a:pt x="3824782" y="4173814"/>
                  <a:pt x="3771636" y="4166467"/>
                  <a:pt x="3709239" y="4166467"/>
                </a:cubicBezTo>
                <a:close/>
                <a:moveTo>
                  <a:pt x="5251131" y="4164291"/>
                </a:moveTo>
                <a:cubicBezTo>
                  <a:pt x="5238071" y="4164291"/>
                  <a:pt x="5227370" y="4164744"/>
                  <a:pt x="5219027" y="4165651"/>
                </a:cubicBezTo>
                <a:cubicBezTo>
                  <a:pt x="5210682" y="4166558"/>
                  <a:pt x="5203971" y="4168100"/>
                  <a:pt x="5198892" y="4170277"/>
                </a:cubicBezTo>
                <a:cubicBezTo>
                  <a:pt x="5193814" y="4172453"/>
                  <a:pt x="5190186" y="4174993"/>
                  <a:pt x="5188009" y="4177895"/>
                </a:cubicBezTo>
                <a:cubicBezTo>
                  <a:pt x="5185833" y="4180797"/>
                  <a:pt x="5184745" y="4184062"/>
                  <a:pt x="5184745" y="4187689"/>
                </a:cubicBezTo>
                <a:lnTo>
                  <a:pt x="5184745" y="4517990"/>
                </a:lnTo>
                <a:cubicBezTo>
                  <a:pt x="5184745" y="4543021"/>
                  <a:pt x="5185017" y="4569322"/>
                  <a:pt x="5185561" y="4596892"/>
                </a:cubicBezTo>
                <a:cubicBezTo>
                  <a:pt x="5186105" y="4624463"/>
                  <a:pt x="5186921" y="4650945"/>
                  <a:pt x="5188009" y="4676339"/>
                </a:cubicBezTo>
                <a:lnTo>
                  <a:pt x="5187465" y="4676339"/>
                </a:lnTo>
                <a:cubicBezTo>
                  <a:pt x="5180936" y="4661828"/>
                  <a:pt x="5174224" y="4647317"/>
                  <a:pt x="5167332" y="4632806"/>
                </a:cubicBezTo>
                <a:cubicBezTo>
                  <a:pt x="5160439" y="4618296"/>
                  <a:pt x="5153365" y="4603513"/>
                  <a:pt x="5146110" y="4588458"/>
                </a:cubicBezTo>
                <a:cubicBezTo>
                  <a:pt x="5138855" y="4573403"/>
                  <a:pt x="5131326" y="4558348"/>
                  <a:pt x="5123527" y="4543293"/>
                </a:cubicBezTo>
                <a:cubicBezTo>
                  <a:pt x="5115727" y="4528238"/>
                  <a:pt x="5107838" y="4512911"/>
                  <a:pt x="5099857" y="4497312"/>
                </a:cubicBezTo>
                <a:lnTo>
                  <a:pt x="4962730" y="4239928"/>
                </a:lnTo>
                <a:cubicBezTo>
                  <a:pt x="4955838" y="4225780"/>
                  <a:pt x="4949126" y="4213899"/>
                  <a:pt x="4942596" y="4204286"/>
                </a:cubicBezTo>
                <a:cubicBezTo>
                  <a:pt x="4936066" y="4194673"/>
                  <a:pt x="4929084" y="4187145"/>
                  <a:pt x="4921646" y="4181704"/>
                </a:cubicBezTo>
                <a:cubicBezTo>
                  <a:pt x="4914209" y="4176262"/>
                  <a:pt x="4905776" y="4172362"/>
                  <a:pt x="4896343" y="4170004"/>
                </a:cubicBezTo>
                <a:cubicBezTo>
                  <a:pt x="4886912" y="4167646"/>
                  <a:pt x="4875303" y="4166467"/>
                  <a:pt x="4861517" y="4166467"/>
                </a:cubicBezTo>
                <a:lnTo>
                  <a:pt x="4784792" y="4166467"/>
                </a:lnTo>
                <a:cubicBezTo>
                  <a:pt x="4770281" y="4166467"/>
                  <a:pt x="4758038" y="4170730"/>
                  <a:pt x="4748062" y="4179255"/>
                </a:cubicBezTo>
                <a:cubicBezTo>
                  <a:pt x="4738086" y="4187780"/>
                  <a:pt x="4733098" y="4200568"/>
                  <a:pt x="4733098" y="4217618"/>
                </a:cubicBezTo>
                <a:lnTo>
                  <a:pt x="4733098" y="4850467"/>
                </a:lnTo>
                <a:cubicBezTo>
                  <a:pt x="4733098" y="4854095"/>
                  <a:pt x="4734004" y="4857360"/>
                  <a:pt x="4735819" y="4860262"/>
                </a:cubicBezTo>
                <a:cubicBezTo>
                  <a:pt x="4737632" y="4863164"/>
                  <a:pt x="4740897" y="4865613"/>
                  <a:pt x="4745614" y="4867608"/>
                </a:cubicBezTo>
                <a:cubicBezTo>
                  <a:pt x="4750330" y="4869604"/>
                  <a:pt x="4756859" y="4871145"/>
                  <a:pt x="4765203" y="4872234"/>
                </a:cubicBezTo>
                <a:cubicBezTo>
                  <a:pt x="4773547" y="4873322"/>
                  <a:pt x="4784066" y="4873866"/>
                  <a:pt x="4796763" y="4873866"/>
                </a:cubicBezTo>
                <a:cubicBezTo>
                  <a:pt x="4809824" y="4873866"/>
                  <a:pt x="4820524" y="4873322"/>
                  <a:pt x="4828869" y="4872234"/>
                </a:cubicBezTo>
                <a:cubicBezTo>
                  <a:pt x="4837212" y="4871145"/>
                  <a:pt x="4843833" y="4869604"/>
                  <a:pt x="4848730" y="4867608"/>
                </a:cubicBezTo>
                <a:cubicBezTo>
                  <a:pt x="4853627" y="4865613"/>
                  <a:pt x="4857073" y="4863164"/>
                  <a:pt x="4859069" y="4860262"/>
                </a:cubicBezTo>
                <a:cubicBezTo>
                  <a:pt x="4861065" y="4857360"/>
                  <a:pt x="4862061" y="4854095"/>
                  <a:pt x="4862061" y="4850467"/>
                </a:cubicBezTo>
                <a:lnTo>
                  <a:pt x="4862061" y="4482076"/>
                </a:lnTo>
                <a:cubicBezTo>
                  <a:pt x="4862061" y="4454506"/>
                  <a:pt x="4861699" y="4427752"/>
                  <a:pt x="4860973" y="4401814"/>
                </a:cubicBezTo>
                <a:cubicBezTo>
                  <a:pt x="4860248" y="4375876"/>
                  <a:pt x="4859160" y="4349847"/>
                  <a:pt x="4857709" y="4323728"/>
                </a:cubicBezTo>
                <a:lnTo>
                  <a:pt x="4858797" y="4323728"/>
                </a:lnTo>
                <a:cubicBezTo>
                  <a:pt x="4867141" y="4345131"/>
                  <a:pt x="4876572" y="4367169"/>
                  <a:pt x="4887093" y="4389842"/>
                </a:cubicBezTo>
                <a:cubicBezTo>
                  <a:pt x="4897614" y="4412515"/>
                  <a:pt x="4907952" y="4433646"/>
                  <a:pt x="4918109" y="4453236"/>
                </a:cubicBezTo>
                <a:lnTo>
                  <a:pt x="5093327" y="4782448"/>
                </a:lnTo>
                <a:cubicBezTo>
                  <a:pt x="5102396" y="4800587"/>
                  <a:pt x="5110558" y="4815370"/>
                  <a:pt x="5117814" y="4826797"/>
                </a:cubicBezTo>
                <a:cubicBezTo>
                  <a:pt x="5125069" y="4838224"/>
                  <a:pt x="5132596" y="4847293"/>
                  <a:pt x="5140396" y="4854004"/>
                </a:cubicBezTo>
                <a:cubicBezTo>
                  <a:pt x="5148196" y="4860716"/>
                  <a:pt x="5156721" y="4865341"/>
                  <a:pt x="5165972" y="4867880"/>
                </a:cubicBezTo>
                <a:cubicBezTo>
                  <a:pt x="5175222" y="4870420"/>
                  <a:pt x="5186196" y="4871689"/>
                  <a:pt x="5198892" y="4871689"/>
                </a:cubicBezTo>
                <a:lnTo>
                  <a:pt x="5259838" y="4871689"/>
                </a:lnTo>
                <a:cubicBezTo>
                  <a:pt x="5266730" y="4871689"/>
                  <a:pt x="5273533" y="4870692"/>
                  <a:pt x="5280244" y="4868697"/>
                </a:cubicBezTo>
                <a:cubicBezTo>
                  <a:pt x="5286955" y="4866701"/>
                  <a:pt x="5292759" y="4863527"/>
                  <a:pt x="5297657" y="4859174"/>
                </a:cubicBezTo>
                <a:cubicBezTo>
                  <a:pt x="5302553" y="4854821"/>
                  <a:pt x="5306454" y="4849379"/>
                  <a:pt x="5309355" y="4842849"/>
                </a:cubicBezTo>
                <a:cubicBezTo>
                  <a:pt x="5312258" y="4836320"/>
                  <a:pt x="5313709" y="4828883"/>
                  <a:pt x="5313709" y="4820539"/>
                </a:cubicBezTo>
                <a:lnTo>
                  <a:pt x="5313709" y="4187689"/>
                </a:lnTo>
                <a:cubicBezTo>
                  <a:pt x="5313709" y="4184062"/>
                  <a:pt x="5312802" y="4180797"/>
                  <a:pt x="5310988" y="4177895"/>
                </a:cubicBezTo>
                <a:cubicBezTo>
                  <a:pt x="5309174" y="4174993"/>
                  <a:pt x="5306000" y="4172453"/>
                  <a:pt x="5301466" y="4170277"/>
                </a:cubicBezTo>
                <a:cubicBezTo>
                  <a:pt x="5296931" y="4168100"/>
                  <a:pt x="5290492" y="4166558"/>
                  <a:pt x="5282148" y="4165651"/>
                </a:cubicBezTo>
                <a:cubicBezTo>
                  <a:pt x="5273805" y="4164744"/>
                  <a:pt x="5263465" y="4164291"/>
                  <a:pt x="5251131" y="4164291"/>
                </a:cubicBezTo>
                <a:close/>
                <a:moveTo>
                  <a:pt x="8319651" y="4163203"/>
                </a:moveTo>
                <a:cubicBezTo>
                  <a:pt x="8305866" y="4163203"/>
                  <a:pt x="8294438" y="4163747"/>
                  <a:pt x="8285369" y="4164835"/>
                </a:cubicBezTo>
                <a:cubicBezTo>
                  <a:pt x="8276300" y="4165923"/>
                  <a:pt x="8268954" y="4167374"/>
                  <a:pt x="8263330" y="4169188"/>
                </a:cubicBezTo>
                <a:cubicBezTo>
                  <a:pt x="8257708" y="4171002"/>
                  <a:pt x="8253718" y="4173360"/>
                  <a:pt x="8251359" y="4176262"/>
                </a:cubicBezTo>
                <a:cubicBezTo>
                  <a:pt x="8249002" y="4179164"/>
                  <a:pt x="8247822" y="4182429"/>
                  <a:pt x="8247822" y="4186057"/>
                </a:cubicBezTo>
                <a:lnTo>
                  <a:pt x="8247822" y="4851012"/>
                </a:lnTo>
                <a:cubicBezTo>
                  <a:pt x="8247822" y="4854639"/>
                  <a:pt x="8249002" y="4857904"/>
                  <a:pt x="8251359" y="4860806"/>
                </a:cubicBezTo>
                <a:cubicBezTo>
                  <a:pt x="8253718" y="4863709"/>
                  <a:pt x="8257617" y="4866067"/>
                  <a:pt x="8263058" y="4867880"/>
                </a:cubicBezTo>
                <a:cubicBezTo>
                  <a:pt x="8268500" y="4869694"/>
                  <a:pt x="8275846" y="4871145"/>
                  <a:pt x="8285097" y="4872234"/>
                </a:cubicBezTo>
                <a:cubicBezTo>
                  <a:pt x="8294348" y="4873322"/>
                  <a:pt x="8305866" y="4873866"/>
                  <a:pt x="8319651" y="4873866"/>
                </a:cubicBezTo>
                <a:cubicBezTo>
                  <a:pt x="8333799" y="4873866"/>
                  <a:pt x="8345407" y="4873322"/>
                  <a:pt x="8354477" y="4872234"/>
                </a:cubicBezTo>
                <a:cubicBezTo>
                  <a:pt x="8363546" y="4871145"/>
                  <a:pt x="8370801" y="4869694"/>
                  <a:pt x="8376243" y="4867880"/>
                </a:cubicBezTo>
                <a:cubicBezTo>
                  <a:pt x="8381684" y="4866067"/>
                  <a:pt x="8385584" y="4863709"/>
                  <a:pt x="8387942" y="4860806"/>
                </a:cubicBezTo>
                <a:cubicBezTo>
                  <a:pt x="8390300" y="4857904"/>
                  <a:pt x="8391478" y="4854639"/>
                  <a:pt x="8391478" y="4851012"/>
                </a:cubicBezTo>
                <a:lnTo>
                  <a:pt x="8391478" y="4186057"/>
                </a:lnTo>
                <a:cubicBezTo>
                  <a:pt x="8391478" y="4182429"/>
                  <a:pt x="8390300" y="4179164"/>
                  <a:pt x="8387942" y="4176262"/>
                </a:cubicBezTo>
                <a:cubicBezTo>
                  <a:pt x="8385584" y="4173360"/>
                  <a:pt x="8381684" y="4171002"/>
                  <a:pt x="8376243" y="4169188"/>
                </a:cubicBezTo>
                <a:cubicBezTo>
                  <a:pt x="8370801" y="4167374"/>
                  <a:pt x="8363546" y="4165923"/>
                  <a:pt x="8354477" y="4164835"/>
                </a:cubicBezTo>
                <a:cubicBezTo>
                  <a:pt x="8345407" y="4163747"/>
                  <a:pt x="8333799" y="4163203"/>
                  <a:pt x="8319651" y="4163203"/>
                </a:cubicBezTo>
                <a:close/>
                <a:moveTo>
                  <a:pt x="7863204" y="4154496"/>
                </a:moveTo>
                <a:cubicBezTo>
                  <a:pt x="7807701" y="4154496"/>
                  <a:pt x="7757366" y="4163021"/>
                  <a:pt x="7712202" y="4180071"/>
                </a:cubicBezTo>
                <a:cubicBezTo>
                  <a:pt x="7667037" y="4197121"/>
                  <a:pt x="7628493" y="4221699"/>
                  <a:pt x="7596569" y="4253804"/>
                </a:cubicBezTo>
                <a:cubicBezTo>
                  <a:pt x="7564646" y="4285909"/>
                  <a:pt x="7539977" y="4324907"/>
                  <a:pt x="7522565" y="4370797"/>
                </a:cubicBezTo>
                <a:cubicBezTo>
                  <a:pt x="7505152" y="4416687"/>
                  <a:pt x="7496445" y="4468472"/>
                  <a:pt x="7496445" y="4526152"/>
                </a:cubicBezTo>
                <a:cubicBezTo>
                  <a:pt x="7496445" y="4582019"/>
                  <a:pt x="7504607" y="4631990"/>
                  <a:pt x="7520932" y="4676067"/>
                </a:cubicBezTo>
                <a:cubicBezTo>
                  <a:pt x="7537257" y="4720143"/>
                  <a:pt x="7560837" y="4757508"/>
                  <a:pt x="7591672" y="4788162"/>
                </a:cubicBezTo>
                <a:cubicBezTo>
                  <a:pt x="7622507" y="4818816"/>
                  <a:pt x="7660145" y="4842215"/>
                  <a:pt x="7704584" y="4858358"/>
                </a:cubicBezTo>
                <a:cubicBezTo>
                  <a:pt x="7749023" y="4874501"/>
                  <a:pt x="7799357" y="4882572"/>
                  <a:pt x="7855586" y="4882572"/>
                </a:cubicBezTo>
                <a:cubicBezTo>
                  <a:pt x="7874813" y="4882572"/>
                  <a:pt x="7893949" y="4881665"/>
                  <a:pt x="7912994" y="4879852"/>
                </a:cubicBezTo>
                <a:cubicBezTo>
                  <a:pt x="7932040" y="4878038"/>
                  <a:pt x="7950904" y="4875317"/>
                  <a:pt x="7969586" y="4871689"/>
                </a:cubicBezTo>
                <a:cubicBezTo>
                  <a:pt x="7988269" y="4868062"/>
                  <a:pt x="8006316" y="4863709"/>
                  <a:pt x="8023729" y="4858630"/>
                </a:cubicBezTo>
                <a:cubicBezTo>
                  <a:pt x="8041142" y="4853551"/>
                  <a:pt x="8055744" y="4848654"/>
                  <a:pt x="8067534" y="4843938"/>
                </a:cubicBezTo>
                <a:cubicBezTo>
                  <a:pt x="8079324" y="4839222"/>
                  <a:pt x="8087123" y="4832783"/>
                  <a:pt x="8090932" y="4824620"/>
                </a:cubicBezTo>
                <a:cubicBezTo>
                  <a:pt x="8094741" y="4816458"/>
                  <a:pt x="8096646" y="4806935"/>
                  <a:pt x="8096646" y="4796052"/>
                </a:cubicBezTo>
                <a:lnTo>
                  <a:pt x="8096646" y="4515814"/>
                </a:lnTo>
                <a:cubicBezTo>
                  <a:pt x="8096646" y="4508558"/>
                  <a:pt x="8095739" y="4502119"/>
                  <a:pt x="8093925" y="4496496"/>
                </a:cubicBezTo>
                <a:cubicBezTo>
                  <a:pt x="8092111" y="4490873"/>
                  <a:pt x="8089481" y="4486067"/>
                  <a:pt x="8086035" y="4482076"/>
                </a:cubicBezTo>
                <a:cubicBezTo>
                  <a:pt x="8082588" y="4478086"/>
                  <a:pt x="8078598" y="4475093"/>
                  <a:pt x="8074063" y="4473098"/>
                </a:cubicBezTo>
                <a:cubicBezTo>
                  <a:pt x="8069529" y="4471102"/>
                  <a:pt x="8064359" y="4470105"/>
                  <a:pt x="8058555" y="4470105"/>
                </a:cubicBezTo>
                <a:lnTo>
                  <a:pt x="7820760" y="4470105"/>
                </a:lnTo>
                <a:cubicBezTo>
                  <a:pt x="7817495" y="4470105"/>
                  <a:pt x="7814593" y="4471102"/>
                  <a:pt x="7812054" y="4473098"/>
                </a:cubicBezTo>
                <a:cubicBezTo>
                  <a:pt x="7809514" y="4475093"/>
                  <a:pt x="7807338" y="4478176"/>
                  <a:pt x="7805524" y="4482348"/>
                </a:cubicBezTo>
                <a:cubicBezTo>
                  <a:pt x="7803710" y="4486520"/>
                  <a:pt x="7802350" y="4492052"/>
                  <a:pt x="7801443" y="4498945"/>
                </a:cubicBezTo>
                <a:cubicBezTo>
                  <a:pt x="7800536" y="4505837"/>
                  <a:pt x="7800082" y="4514362"/>
                  <a:pt x="7800082" y="4524520"/>
                </a:cubicBezTo>
                <a:cubicBezTo>
                  <a:pt x="7800082" y="4544109"/>
                  <a:pt x="7801896" y="4557985"/>
                  <a:pt x="7805524" y="4566148"/>
                </a:cubicBezTo>
                <a:cubicBezTo>
                  <a:pt x="7809152" y="4574310"/>
                  <a:pt x="7814230" y="4578391"/>
                  <a:pt x="7820760" y="4578391"/>
                </a:cubicBezTo>
                <a:lnTo>
                  <a:pt x="7954078" y="4578391"/>
                </a:lnTo>
                <a:lnTo>
                  <a:pt x="7954078" y="4741637"/>
                </a:lnTo>
                <a:cubicBezTo>
                  <a:pt x="7940655" y="4748892"/>
                  <a:pt x="7926145" y="4754334"/>
                  <a:pt x="7910545" y="4757962"/>
                </a:cubicBezTo>
                <a:cubicBezTo>
                  <a:pt x="7894946" y="4761589"/>
                  <a:pt x="7879166" y="4763403"/>
                  <a:pt x="7863204" y="4763403"/>
                </a:cubicBezTo>
                <a:cubicBezTo>
                  <a:pt x="7830555" y="4763403"/>
                  <a:pt x="7800717" y="4758143"/>
                  <a:pt x="7773691" y="4747623"/>
                </a:cubicBezTo>
                <a:cubicBezTo>
                  <a:pt x="7746665" y="4737102"/>
                  <a:pt x="7723538" y="4721503"/>
                  <a:pt x="7704312" y="4700825"/>
                </a:cubicBezTo>
                <a:cubicBezTo>
                  <a:pt x="7685085" y="4680148"/>
                  <a:pt x="7670121" y="4654482"/>
                  <a:pt x="7659419" y="4623828"/>
                </a:cubicBezTo>
                <a:cubicBezTo>
                  <a:pt x="7648717" y="4593174"/>
                  <a:pt x="7643366" y="4557713"/>
                  <a:pt x="7643366" y="4517446"/>
                </a:cubicBezTo>
                <a:cubicBezTo>
                  <a:pt x="7643366" y="4480806"/>
                  <a:pt x="7648627" y="4447341"/>
                  <a:pt x="7659147" y="4417050"/>
                </a:cubicBezTo>
                <a:cubicBezTo>
                  <a:pt x="7669667" y="4386759"/>
                  <a:pt x="7684722" y="4360821"/>
                  <a:pt x="7704312" y="4339236"/>
                </a:cubicBezTo>
                <a:cubicBezTo>
                  <a:pt x="7723901" y="4317651"/>
                  <a:pt x="7747481" y="4300964"/>
                  <a:pt x="7775051" y="4289174"/>
                </a:cubicBezTo>
                <a:cubicBezTo>
                  <a:pt x="7802622" y="4277384"/>
                  <a:pt x="7833457" y="4271489"/>
                  <a:pt x="7867557" y="4271489"/>
                </a:cubicBezTo>
                <a:cubicBezTo>
                  <a:pt x="7899481" y="4271489"/>
                  <a:pt x="7927505" y="4274754"/>
                  <a:pt x="7951629" y="4281284"/>
                </a:cubicBezTo>
                <a:cubicBezTo>
                  <a:pt x="7975753" y="4287814"/>
                  <a:pt x="7996522" y="4294888"/>
                  <a:pt x="8013935" y="4302506"/>
                </a:cubicBezTo>
                <a:cubicBezTo>
                  <a:pt x="8031347" y="4310124"/>
                  <a:pt x="8045314" y="4317198"/>
                  <a:pt x="8055834" y="4323728"/>
                </a:cubicBezTo>
                <a:cubicBezTo>
                  <a:pt x="8066355" y="4330257"/>
                  <a:pt x="8073973" y="4333522"/>
                  <a:pt x="8078689" y="4333522"/>
                </a:cubicBezTo>
                <a:cubicBezTo>
                  <a:pt x="8081954" y="4333522"/>
                  <a:pt x="8084765" y="4332615"/>
                  <a:pt x="8087123" y="4330802"/>
                </a:cubicBezTo>
                <a:cubicBezTo>
                  <a:pt x="8089481" y="4328988"/>
                  <a:pt x="8091476" y="4325814"/>
                  <a:pt x="8093109" y="4321279"/>
                </a:cubicBezTo>
                <a:cubicBezTo>
                  <a:pt x="8094741" y="4316744"/>
                  <a:pt x="8096011" y="4310668"/>
                  <a:pt x="8096918" y="4303050"/>
                </a:cubicBezTo>
                <a:cubicBezTo>
                  <a:pt x="8097825" y="4295432"/>
                  <a:pt x="8098278" y="4286362"/>
                  <a:pt x="8098278" y="4275842"/>
                </a:cubicBezTo>
                <a:cubicBezTo>
                  <a:pt x="8098278" y="4257704"/>
                  <a:pt x="8097190" y="4244009"/>
                  <a:pt x="8095013" y="4234759"/>
                </a:cubicBezTo>
                <a:cubicBezTo>
                  <a:pt x="8092837" y="4225508"/>
                  <a:pt x="8089300" y="4218343"/>
                  <a:pt x="8084402" y="4213265"/>
                </a:cubicBezTo>
                <a:cubicBezTo>
                  <a:pt x="8079505" y="4208186"/>
                  <a:pt x="8070889" y="4202200"/>
                  <a:pt x="8058555" y="4195308"/>
                </a:cubicBezTo>
                <a:cubicBezTo>
                  <a:pt x="8046221" y="4188415"/>
                  <a:pt x="8030713" y="4181976"/>
                  <a:pt x="8012030" y="4175990"/>
                </a:cubicBezTo>
                <a:cubicBezTo>
                  <a:pt x="7993347" y="4170004"/>
                  <a:pt x="7971491" y="4164926"/>
                  <a:pt x="7946460" y="4160754"/>
                </a:cubicBezTo>
                <a:cubicBezTo>
                  <a:pt x="7921429" y="4156582"/>
                  <a:pt x="7893677" y="4154496"/>
                  <a:pt x="7863204" y="4154496"/>
                </a:cubicBezTo>
                <a:close/>
                <a:moveTo>
                  <a:pt x="9243966" y="4108787"/>
                </a:moveTo>
                <a:cubicBezTo>
                  <a:pt x="9230181" y="4108787"/>
                  <a:pt x="9218844" y="4109331"/>
                  <a:pt x="9209957" y="4110420"/>
                </a:cubicBezTo>
                <a:cubicBezTo>
                  <a:pt x="9201069" y="4111508"/>
                  <a:pt x="9193995" y="4113685"/>
                  <a:pt x="9188735" y="4116950"/>
                </a:cubicBezTo>
                <a:cubicBezTo>
                  <a:pt x="9183475" y="4120214"/>
                  <a:pt x="9179756" y="4124749"/>
                  <a:pt x="9177580" y="4130553"/>
                </a:cubicBezTo>
                <a:cubicBezTo>
                  <a:pt x="9175403" y="4136358"/>
                  <a:pt x="9174315" y="4143976"/>
                  <a:pt x="9174315" y="4153408"/>
                </a:cubicBezTo>
                <a:lnTo>
                  <a:pt x="9174315" y="4184424"/>
                </a:lnTo>
                <a:cubicBezTo>
                  <a:pt x="9174315" y="4212358"/>
                  <a:pt x="9169962" y="4234668"/>
                  <a:pt x="9161255" y="4251355"/>
                </a:cubicBezTo>
                <a:cubicBezTo>
                  <a:pt x="9152548" y="4268043"/>
                  <a:pt x="9139852" y="4277475"/>
                  <a:pt x="9123164" y="4279651"/>
                </a:cubicBezTo>
                <a:cubicBezTo>
                  <a:pt x="9096320" y="4236845"/>
                  <a:pt x="9060224" y="4205193"/>
                  <a:pt x="9014878" y="4184697"/>
                </a:cubicBezTo>
                <a:cubicBezTo>
                  <a:pt x="8969532" y="4164200"/>
                  <a:pt x="8914572" y="4153952"/>
                  <a:pt x="8850000" y="4153952"/>
                </a:cubicBezTo>
                <a:cubicBezTo>
                  <a:pt x="8794133" y="4153952"/>
                  <a:pt x="8744978" y="4162477"/>
                  <a:pt x="8702534" y="4179527"/>
                </a:cubicBezTo>
                <a:cubicBezTo>
                  <a:pt x="8660090" y="4196577"/>
                  <a:pt x="8624630" y="4221064"/>
                  <a:pt x="8596152" y="4252988"/>
                </a:cubicBezTo>
                <a:cubicBezTo>
                  <a:pt x="8567675" y="4284911"/>
                  <a:pt x="8546181" y="4323637"/>
                  <a:pt x="8531670" y="4369164"/>
                </a:cubicBezTo>
                <a:cubicBezTo>
                  <a:pt x="8517160" y="4414692"/>
                  <a:pt x="8509904" y="4465933"/>
                  <a:pt x="8509904" y="4522888"/>
                </a:cubicBezTo>
                <a:cubicBezTo>
                  <a:pt x="8509904" y="4584921"/>
                  <a:pt x="8516706" y="4638611"/>
                  <a:pt x="8530310" y="4683957"/>
                </a:cubicBezTo>
                <a:cubicBezTo>
                  <a:pt x="8543914" y="4729303"/>
                  <a:pt x="8564320" y="4766668"/>
                  <a:pt x="8591527" y="4796052"/>
                </a:cubicBezTo>
                <a:cubicBezTo>
                  <a:pt x="8618734" y="4825436"/>
                  <a:pt x="8652744" y="4847293"/>
                  <a:pt x="8693556" y="4861623"/>
                </a:cubicBezTo>
                <a:cubicBezTo>
                  <a:pt x="8734367" y="4875952"/>
                  <a:pt x="8782162" y="4883117"/>
                  <a:pt x="8836940" y="4883117"/>
                </a:cubicBezTo>
                <a:cubicBezTo>
                  <a:pt x="8892444" y="4883117"/>
                  <a:pt x="8941326" y="4874682"/>
                  <a:pt x="8983589" y="4857814"/>
                </a:cubicBezTo>
                <a:cubicBezTo>
                  <a:pt x="9025852" y="4840945"/>
                  <a:pt x="9061312" y="4816458"/>
                  <a:pt x="9089971" y="4784353"/>
                </a:cubicBezTo>
                <a:cubicBezTo>
                  <a:pt x="9118630" y="4752248"/>
                  <a:pt x="9140214" y="4713160"/>
                  <a:pt x="9154725" y="4667088"/>
                </a:cubicBezTo>
                <a:cubicBezTo>
                  <a:pt x="9169236" y="4621016"/>
                  <a:pt x="9176491" y="4568778"/>
                  <a:pt x="9176491" y="4510372"/>
                </a:cubicBezTo>
                <a:cubicBezTo>
                  <a:pt x="9176491" y="4453780"/>
                  <a:pt x="9170506" y="4404262"/>
                  <a:pt x="9158534" y="4361818"/>
                </a:cubicBezTo>
                <a:cubicBezTo>
                  <a:pt x="9209322" y="4354926"/>
                  <a:pt x="9247322" y="4333432"/>
                  <a:pt x="9272534" y="4297336"/>
                </a:cubicBezTo>
                <a:cubicBezTo>
                  <a:pt x="9297747" y="4261241"/>
                  <a:pt x="9310353" y="4213265"/>
                  <a:pt x="9310353" y="4153408"/>
                </a:cubicBezTo>
                <a:cubicBezTo>
                  <a:pt x="9310353" y="4143976"/>
                  <a:pt x="9309446" y="4136358"/>
                  <a:pt x="9307632" y="4130553"/>
                </a:cubicBezTo>
                <a:cubicBezTo>
                  <a:pt x="9305818" y="4124749"/>
                  <a:pt x="9302463" y="4120214"/>
                  <a:pt x="9297565" y="4116950"/>
                </a:cubicBezTo>
                <a:cubicBezTo>
                  <a:pt x="9292668" y="4113685"/>
                  <a:pt x="9285866" y="4111508"/>
                  <a:pt x="9277160" y="4110420"/>
                </a:cubicBezTo>
                <a:cubicBezTo>
                  <a:pt x="9268453" y="4109331"/>
                  <a:pt x="9257389" y="4108787"/>
                  <a:pt x="9243966" y="4108787"/>
                </a:cubicBezTo>
                <a:close/>
                <a:moveTo>
                  <a:pt x="7125607" y="4108787"/>
                </a:moveTo>
                <a:cubicBezTo>
                  <a:pt x="7111822" y="4108787"/>
                  <a:pt x="7100486" y="4109331"/>
                  <a:pt x="7091598" y="4110420"/>
                </a:cubicBezTo>
                <a:cubicBezTo>
                  <a:pt x="7082710" y="4111508"/>
                  <a:pt x="7075636" y="4113685"/>
                  <a:pt x="7070376" y="4116950"/>
                </a:cubicBezTo>
                <a:cubicBezTo>
                  <a:pt x="7065116" y="4120214"/>
                  <a:pt x="7061397" y="4124749"/>
                  <a:pt x="7059221" y="4130553"/>
                </a:cubicBezTo>
                <a:cubicBezTo>
                  <a:pt x="7057044" y="4136358"/>
                  <a:pt x="7055956" y="4143976"/>
                  <a:pt x="7055956" y="4153408"/>
                </a:cubicBezTo>
                <a:lnTo>
                  <a:pt x="7055956" y="4184424"/>
                </a:lnTo>
                <a:cubicBezTo>
                  <a:pt x="7055956" y="4210544"/>
                  <a:pt x="7051784" y="4231675"/>
                  <a:pt x="7043440" y="4247818"/>
                </a:cubicBezTo>
                <a:cubicBezTo>
                  <a:pt x="7035097" y="4263962"/>
                  <a:pt x="7021674" y="4274028"/>
                  <a:pt x="7003173" y="4278019"/>
                </a:cubicBezTo>
                <a:lnTo>
                  <a:pt x="7003173" y="4186057"/>
                </a:lnTo>
                <a:cubicBezTo>
                  <a:pt x="7003173" y="4178802"/>
                  <a:pt x="6998276" y="4173179"/>
                  <a:pt x="6988481" y="4169188"/>
                </a:cubicBezTo>
                <a:cubicBezTo>
                  <a:pt x="6978686" y="4165198"/>
                  <a:pt x="6960185" y="4163203"/>
                  <a:pt x="6932977" y="4163203"/>
                </a:cubicBezTo>
                <a:cubicBezTo>
                  <a:pt x="6919192" y="4163203"/>
                  <a:pt x="6907674" y="4163747"/>
                  <a:pt x="6898424" y="4164835"/>
                </a:cubicBezTo>
                <a:cubicBezTo>
                  <a:pt x="6889173" y="4165923"/>
                  <a:pt x="6881827" y="4167374"/>
                  <a:pt x="6876385" y="4169188"/>
                </a:cubicBezTo>
                <a:cubicBezTo>
                  <a:pt x="6870944" y="4171002"/>
                  <a:pt x="6867135" y="4173360"/>
                  <a:pt x="6864958" y="4176262"/>
                </a:cubicBezTo>
                <a:cubicBezTo>
                  <a:pt x="6862782" y="4179164"/>
                  <a:pt x="6861693" y="4182429"/>
                  <a:pt x="6861693" y="4186057"/>
                </a:cubicBezTo>
                <a:lnTo>
                  <a:pt x="6861693" y="4609952"/>
                </a:lnTo>
                <a:cubicBezTo>
                  <a:pt x="6861693" y="4634620"/>
                  <a:pt x="6858338" y="4656658"/>
                  <a:pt x="6851626" y="4676067"/>
                </a:cubicBezTo>
                <a:cubicBezTo>
                  <a:pt x="6844915" y="4695475"/>
                  <a:pt x="6835393" y="4711799"/>
                  <a:pt x="6823058" y="4725040"/>
                </a:cubicBezTo>
                <a:cubicBezTo>
                  <a:pt x="6810724" y="4738281"/>
                  <a:pt x="6795579" y="4748348"/>
                  <a:pt x="6777622" y="4755241"/>
                </a:cubicBezTo>
                <a:cubicBezTo>
                  <a:pt x="6759665" y="4762133"/>
                  <a:pt x="6739622" y="4765580"/>
                  <a:pt x="6717493" y="4765580"/>
                </a:cubicBezTo>
                <a:cubicBezTo>
                  <a:pt x="6695364" y="4765580"/>
                  <a:pt x="6675321" y="4762224"/>
                  <a:pt x="6657364" y="4755513"/>
                </a:cubicBezTo>
                <a:cubicBezTo>
                  <a:pt x="6639407" y="4748802"/>
                  <a:pt x="6623989" y="4738735"/>
                  <a:pt x="6611111" y="4725312"/>
                </a:cubicBezTo>
                <a:cubicBezTo>
                  <a:pt x="6598233" y="4711890"/>
                  <a:pt x="6588347" y="4694930"/>
                  <a:pt x="6581455" y="4674434"/>
                </a:cubicBezTo>
                <a:cubicBezTo>
                  <a:pt x="6574562" y="4653938"/>
                  <a:pt x="6571116" y="4629723"/>
                  <a:pt x="6571116" y="4601790"/>
                </a:cubicBezTo>
                <a:lnTo>
                  <a:pt x="6571116" y="4186057"/>
                </a:lnTo>
                <a:cubicBezTo>
                  <a:pt x="6571116" y="4178802"/>
                  <a:pt x="6566037" y="4173179"/>
                  <a:pt x="6555879" y="4169188"/>
                </a:cubicBezTo>
                <a:cubicBezTo>
                  <a:pt x="6545722" y="4165198"/>
                  <a:pt x="6527039" y="4163203"/>
                  <a:pt x="6499832" y="4163203"/>
                </a:cubicBezTo>
                <a:cubicBezTo>
                  <a:pt x="6485684" y="4163203"/>
                  <a:pt x="6473984" y="4163747"/>
                  <a:pt x="6464734" y="4164835"/>
                </a:cubicBezTo>
                <a:cubicBezTo>
                  <a:pt x="6455483" y="4165923"/>
                  <a:pt x="6448137" y="4167374"/>
                  <a:pt x="6442696" y="4169188"/>
                </a:cubicBezTo>
                <a:cubicBezTo>
                  <a:pt x="6437254" y="4171002"/>
                  <a:pt x="6433445" y="4173360"/>
                  <a:pt x="6431268" y="4176262"/>
                </a:cubicBezTo>
                <a:cubicBezTo>
                  <a:pt x="6429092" y="4179164"/>
                  <a:pt x="6428003" y="4182429"/>
                  <a:pt x="6428003" y="4186057"/>
                </a:cubicBezTo>
                <a:lnTo>
                  <a:pt x="6428003" y="4614305"/>
                </a:lnTo>
                <a:cubicBezTo>
                  <a:pt x="6428003" y="4659288"/>
                  <a:pt x="6434443" y="4698649"/>
                  <a:pt x="6447321" y="4732386"/>
                </a:cubicBezTo>
                <a:cubicBezTo>
                  <a:pt x="6460199" y="4766124"/>
                  <a:pt x="6478791" y="4794148"/>
                  <a:pt x="6503097" y="4816458"/>
                </a:cubicBezTo>
                <a:cubicBezTo>
                  <a:pt x="6527402" y="4838768"/>
                  <a:pt x="6557149" y="4855456"/>
                  <a:pt x="6592338" y="4866520"/>
                </a:cubicBezTo>
                <a:cubicBezTo>
                  <a:pt x="6627526" y="4877584"/>
                  <a:pt x="6667249" y="4883117"/>
                  <a:pt x="6711507" y="4883117"/>
                </a:cubicBezTo>
                <a:cubicBezTo>
                  <a:pt x="6758667" y="4883117"/>
                  <a:pt x="6800385" y="4876949"/>
                  <a:pt x="6836662" y="4864615"/>
                </a:cubicBezTo>
                <a:cubicBezTo>
                  <a:pt x="6872939" y="4852281"/>
                  <a:pt x="6903412" y="4834324"/>
                  <a:pt x="6928080" y="4810744"/>
                </a:cubicBezTo>
                <a:cubicBezTo>
                  <a:pt x="6952748" y="4787164"/>
                  <a:pt x="6971431" y="4758324"/>
                  <a:pt x="6984128" y="4724224"/>
                </a:cubicBezTo>
                <a:cubicBezTo>
                  <a:pt x="6996825" y="4690124"/>
                  <a:pt x="7003173" y="4651489"/>
                  <a:pt x="7003173" y="4608319"/>
                </a:cubicBezTo>
                <a:lnTo>
                  <a:pt x="7003173" y="4365083"/>
                </a:lnTo>
                <a:cubicBezTo>
                  <a:pt x="7037273" y="4363995"/>
                  <a:pt x="7066295" y="4358009"/>
                  <a:pt x="7090237" y="4347126"/>
                </a:cubicBezTo>
                <a:cubicBezTo>
                  <a:pt x="7114180" y="4336243"/>
                  <a:pt x="7133679" y="4321460"/>
                  <a:pt x="7148734" y="4302778"/>
                </a:cubicBezTo>
                <a:cubicBezTo>
                  <a:pt x="7163789" y="4284095"/>
                  <a:pt x="7174763" y="4262057"/>
                  <a:pt x="7181655" y="4236663"/>
                </a:cubicBezTo>
                <a:cubicBezTo>
                  <a:pt x="7188548" y="4211269"/>
                  <a:pt x="7191994" y="4183518"/>
                  <a:pt x="7191994" y="4153408"/>
                </a:cubicBezTo>
                <a:cubicBezTo>
                  <a:pt x="7191994" y="4143976"/>
                  <a:pt x="7191087" y="4136358"/>
                  <a:pt x="7189273" y="4130553"/>
                </a:cubicBezTo>
                <a:cubicBezTo>
                  <a:pt x="7187459" y="4124749"/>
                  <a:pt x="7184104" y="4120214"/>
                  <a:pt x="7179206" y="4116950"/>
                </a:cubicBezTo>
                <a:cubicBezTo>
                  <a:pt x="7174309" y="4113685"/>
                  <a:pt x="7167507" y="4111508"/>
                  <a:pt x="7158801" y="4110420"/>
                </a:cubicBezTo>
                <a:cubicBezTo>
                  <a:pt x="7150094" y="4109331"/>
                  <a:pt x="7139030" y="4108787"/>
                  <a:pt x="7125607" y="4108787"/>
                </a:cubicBezTo>
                <a:close/>
                <a:moveTo>
                  <a:pt x="8714506" y="3951527"/>
                </a:moveTo>
                <a:cubicBezTo>
                  <a:pt x="8697818" y="3951527"/>
                  <a:pt x="8684849" y="3952615"/>
                  <a:pt x="8675598" y="3954792"/>
                </a:cubicBezTo>
                <a:cubicBezTo>
                  <a:pt x="8666348" y="3956969"/>
                  <a:pt x="8660000" y="3959780"/>
                  <a:pt x="8656553" y="3963226"/>
                </a:cubicBezTo>
                <a:cubicBezTo>
                  <a:pt x="8653107" y="3966673"/>
                  <a:pt x="8652200" y="3970572"/>
                  <a:pt x="8653832" y="3974926"/>
                </a:cubicBezTo>
                <a:cubicBezTo>
                  <a:pt x="8655465" y="3979279"/>
                  <a:pt x="8659002" y="3983813"/>
                  <a:pt x="8664444" y="3988529"/>
                </a:cubicBezTo>
                <a:lnTo>
                  <a:pt x="8785246" y="4097360"/>
                </a:lnTo>
                <a:cubicBezTo>
                  <a:pt x="8788873" y="4100625"/>
                  <a:pt x="8792592" y="4103436"/>
                  <a:pt x="8796400" y="4105794"/>
                </a:cubicBezTo>
                <a:cubicBezTo>
                  <a:pt x="8800210" y="4108152"/>
                  <a:pt x="8804835" y="4110148"/>
                  <a:pt x="8810276" y="4111780"/>
                </a:cubicBezTo>
                <a:cubicBezTo>
                  <a:pt x="8815718" y="4113413"/>
                  <a:pt x="8822248" y="4114592"/>
                  <a:pt x="8829866" y="4115317"/>
                </a:cubicBezTo>
                <a:cubicBezTo>
                  <a:pt x="8837484" y="4116043"/>
                  <a:pt x="8846916" y="4116405"/>
                  <a:pt x="8858162" y="4116405"/>
                </a:cubicBezTo>
                <a:cubicBezTo>
                  <a:pt x="8870496" y="4116405"/>
                  <a:pt x="8880290" y="4115861"/>
                  <a:pt x="8887546" y="4114773"/>
                </a:cubicBezTo>
                <a:cubicBezTo>
                  <a:pt x="8894802" y="4113685"/>
                  <a:pt x="8900062" y="4111961"/>
                  <a:pt x="8903326" y="4109603"/>
                </a:cubicBezTo>
                <a:cubicBezTo>
                  <a:pt x="8906592" y="4107245"/>
                  <a:pt x="8907770" y="4104253"/>
                  <a:pt x="8906864" y="4100625"/>
                </a:cubicBezTo>
                <a:cubicBezTo>
                  <a:pt x="8905956" y="4096997"/>
                  <a:pt x="8903508" y="4092644"/>
                  <a:pt x="8899518" y="4087565"/>
                </a:cubicBezTo>
                <a:lnTo>
                  <a:pt x="8801570" y="3976558"/>
                </a:lnTo>
                <a:cubicBezTo>
                  <a:pt x="8796854" y="3971117"/>
                  <a:pt x="8792138" y="3966763"/>
                  <a:pt x="8787422" y="3963498"/>
                </a:cubicBezTo>
                <a:cubicBezTo>
                  <a:pt x="8782706" y="3960234"/>
                  <a:pt x="8777174" y="3957694"/>
                  <a:pt x="8770826" y="3955880"/>
                </a:cubicBezTo>
                <a:cubicBezTo>
                  <a:pt x="8764477" y="3954066"/>
                  <a:pt x="8756858" y="3952887"/>
                  <a:pt x="8747971" y="3952343"/>
                </a:cubicBezTo>
                <a:cubicBezTo>
                  <a:pt x="8739083" y="3951799"/>
                  <a:pt x="8727928" y="3951527"/>
                  <a:pt x="8714506" y="3951527"/>
                </a:cubicBezTo>
                <a:close/>
                <a:moveTo>
                  <a:pt x="4407290" y="3951527"/>
                </a:moveTo>
                <a:cubicBezTo>
                  <a:pt x="4395319" y="3951527"/>
                  <a:pt x="4384980" y="3951799"/>
                  <a:pt x="4376273" y="3952343"/>
                </a:cubicBezTo>
                <a:cubicBezTo>
                  <a:pt x="4367567" y="3952887"/>
                  <a:pt x="4360039" y="3953976"/>
                  <a:pt x="4353690" y="3955608"/>
                </a:cubicBezTo>
                <a:cubicBezTo>
                  <a:pt x="4347343" y="3957241"/>
                  <a:pt x="4341809" y="3959508"/>
                  <a:pt x="4337094" y="3962410"/>
                </a:cubicBezTo>
                <a:cubicBezTo>
                  <a:pt x="4332377" y="3965312"/>
                  <a:pt x="4328024" y="3969121"/>
                  <a:pt x="4324034" y="3973837"/>
                </a:cubicBezTo>
                <a:lnTo>
                  <a:pt x="4217924" y="4090286"/>
                </a:lnTo>
                <a:cubicBezTo>
                  <a:pt x="4212846" y="4096453"/>
                  <a:pt x="4210306" y="4101169"/>
                  <a:pt x="4210306" y="4104434"/>
                </a:cubicBezTo>
                <a:cubicBezTo>
                  <a:pt x="4210306" y="4108787"/>
                  <a:pt x="4214115" y="4111871"/>
                  <a:pt x="4221733" y="4113685"/>
                </a:cubicBezTo>
                <a:cubicBezTo>
                  <a:pt x="4229351" y="4115498"/>
                  <a:pt x="4241686" y="4116405"/>
                  <a:pt x="4258735" y="4116405"/>
                </a:cubicBezTo>
                <a:cubicBezTo>
                  <a:pt x="4273972" y="4116405"/>
                  <a:pt x="4286126" y="4116133"/>
                  <a:pt x="4295194" y="4115589"/>
                </a:cubicBezTo>
                <a:cubicBezTo>
                  <a:pt x="4304264" y="4115045"/>
                  <a:pt x="4311609" y="4114138"/>
                  <a:pt x="4317232" y="4112868"/>
                </a:cubicBezTo>
                <a:cubicBezTo>
                  <a:pt x="4322856" y="4111599"/>
                  <a:pt x="4327209" y="4109785"/>
                  <a:pt x="4330293" y="4107427"/>
                </a:cubicBezTo>
                <a:cubicBezTo>
                  <a:pt x="4333375" y="4105069"/>
                  <a:pt x="4336550" y="4101895"/>
                  <a:pt x="4339815" y="4097904"/>
                </a:cubicBezTo>
                <a:lnTo>
                  <a:pt x="4406202" y="4024988"/>
                </a:lnTo>
                <a:lnTo>
                  <a:pt x="4470411" y="4099537"/>
                </a:lnTo>
                <a:cubicBezTo>
                  <a:pt x="4473313" y="4102802"/>
                  <a:pt x="4476306" y="4105522"/>
                  <a:pt x="4479390" y="4107699"/>
                </a:cubicBezTo>
                <a:cubicBezTo>
                  <a:pt x="4482474" y="4109876"/>
                  <a:pt x="4486827" y="4111599"/>
                  <a:pt x="4492449" y="4112868"/>
                </a:cubicBezTo>
                <a:cubicBezTo>
                  <a:pt x="4498072" y="4114138"/>
                  <a:pt x="4505509" y="4115045"/>
                  <a:pt x="4514760" y="4115589"/>
                </a:cubicBezTo>
                <a:cubicBezTo>
                  <a:pt x="4524011" y="4116133"/>
                  <a:pt x="4536253" y="4116405"/>
                  <a:pt x="4551490" y="4116405"/>
                </a:cubicBezTo>
                <a:cubicBezTo>
                  <a:pt x="4568903" y="4116405"/>
                  <a:pt x="4581599" y="4115680"/>
                  <a:pt x="4589580" y="4114229"/>
                </a:cubicBezTo>
                <a:cubicBezTo>
                  <a:pt x="4597562" y="4112778"/>
                  <a:pt x="4601552" y="4109876"/>
                  <a:pt x="4601552" y="4105522"/>
                </a:cubicBezTo>
                <a:cubicBezTo>
                  <a:pt x="4601552" y="4101532"/>
                  <a:pt x="4598650" y="4096453"/>
                  <a:pt x="4592846" y="4090286"/>
                </a:cubicBezTo>
                <a:lnTo>
                  <a:pt x="4485104" y="3973837"/>
                </a:lnTo>
                <a:cubicBezTo>
                  <a:pt x="4480388" y="3968759"/>
                  <a:pt x="4475852" y="3964768"/>
                  <a:pt x="4471499" y="3961866"/>
                </a:cubicBezTo>
                <a:cubicBezTo>
                  <a:pt x="4467146" y="3958964"/>
                  <a:pt x="4462249" y="3956697"/>
                  <a:pt x="4456807" y="3955064"/>
                </a:cubicBezTo>
                <a:cubicBezTo>
                  <a:pt x="4451366" y="3953432"/>
                  <a:pt x="4444745" y="3952434"/>
                  <a:pt x="4436946" y="3952071"/>
                </a:cubicBezTo>
                <a:cubicBezTo>
                  <a:pt x="4429147" y="3951708"/>
                  <a:pt x="4419261" y="3951527"/>
                  <a:pt x="4407290" y="3951527"/>
                </a:cubicBezTo>
                <a:close/>
                <a:moveTo>
                  <a:pt x="4666851" y="3854124"/>
                </a:moveTo>
                <a:cubicBezTo>
                  <a:pt x="4654879" y="3854124"/>
                  <a:pt x="4645266" y="3854486"/>
                  <a:pt x="4638010" y="3855212"/>
                </a:cubicBezTo>
                <a:cubicBezTo>
                  <a:pt x="4630755" y="3855938"/>
                  <a:pt x="4625041" y="3857117"/>
                  <a:pt x="4620869" y="3858749"/>
                </a:cubicBezTo>
                <a:cubicBezTo>
                  <a:pt x="4616698" y="3860381"/>
                  <a:pt x="4613433" y="3862649"/>
                  <a:pt x="4611074" y="3865551"/>
                </a:cubicBezTo>
                <a:cubicBezTo>
                  <a:pt x="4608717" y="3868453"/>
                  <a:pt x="4606268" y="3871899"/>
                  <a:pt x="4603728" y="3875890"/>
                </a:cubicBezTo>
                <a:lnTo>
                  <a:pt x="4539519" y="3977102"/>
                </a:lnTo>
                <a:cubicBezTo>
                  <a:pt x="4537342" y="3980367"/>
                  <a:pt x="4535619" y="3983269"/>
                  <a:pt x="4534350" y="3985809"/>
                </a:cubicBezTo>
                <a:cubicBezTo>
                  <a:pt x="4533079" y="3988348"/>
                  <a:pt x="4532444" y="3990706"/>
                  <a:pt x="4532444" y="3992883"/>
                </a:cubicBezTo>
                <a:cubicBezTo>
                  <a:pt x="4532444" y="3996873"/>
                  <a:pt x="4535710" y="3999957"/>
                  <a:pt x="4542239" y="4002133"/>
                </a:cubicBezTo>
                <a:cubicBezTo>
                  <a:pt x="4548769" y="4004310"/>
                  <a:pt x="4560560" y="4005398"/>
                  <a:pt x="4577609" y="4005398"/>
                </a:cubicBezTo>
                <a:cubicBezTo>
                  <a:pt x="4587042" y="4005398"/>
                  <a:pt x="4594841" y="4005035"/>
                  <a:pt x="4601008" y="4004310"/>
                </a:cubicBezTo>
                <a:cubicBezTo>
                  <a:pt x="4607175" y="4003584"/>
                  <a:pt x="4612345" y="4002496"/>
                  <a:pt x="4616516" y="4001045"/>
                </a:cubicBezTo>
                <a:cubicBezTo>
                  <a:pt x="4620688" y="3999594"/>
                  <a:pt x="4624134" y="3997689"/>
                  <a:pt x="4626856" y="3995331"/>
                </a:cubicBezTo>
                <a:cubicBezTo>
                  <a:pt x="4629577" y="3992973"/>
                  <a:pt x="4632388" y="3989981"/>
                  <a:pt x="4635290" y="3986353"/>
                </a:cubicBezTo>
                <a:lnTo>
                  <a:pt x="4727251" y="3883508"/>
                </a:lnTo>
                <a:cubicBezTo>
                  <a:pt x="4730517" y="3879518"/>
                  <a:pt x="4732330" y="3875708"/>
                  <a:pt x="4732693" y="3872081"/>
                </a:cubicBezTo>
                <a:cubicBezTo>
                  <a:pt x="4733056" y="3868453"/>
                  <a:pt x="4731151" y="3865279"/>
                  <a:pt x="4726979" y="3862558"/>
                </a:cubicBezTo>
                <a:cubicBezTo>
                  <a:pt x="4722808" y="3859837"/>
                  <a:pt x="4715915" y="3857751"/>
                  <a:pt x="4706301" y="3856300"/>
                </a:cubicBezTo>
                <a:cubicBezTo>
                  <a:pt x="4696688" y="3854849"/>
                  <a:pt x="4683538" y="3854124"/>
                  <a:pt x="4666851" y="3854124"/>
                </a:cubicBezTo>
                <a:close/>
                <a:moveTo>
                  <a:pt x="9148554" y="2957848"/>
                </a:moveTo>
                <a:lnTo>
                  <a:pt x="9149098" y="2957848"/>
                </a:lnTo>
                <a:lnTo>
                  <a:pt x="9248678" y="3257133"/>
                </a:lnTo>
                <a:lnTo>
                  <a:pt x="9048974" y="3257133"/>
                </a:lnTo>
                <a:close/>
                <a:moveTo>
                  <a:pt x="2690604" y="2957848"/>
                </a:moveTo>
                <a:lnTo>
                  <a:pt x="2691148" y="2957848"/>
                </a:lnTo>
                <a:lnTo>
                  <a:pt x="2790728" y="3257133"/>
                </a:lnTo>
                <a:lnTo>
                  <a:pt x="2591024" y="3257133"/>
                </a:lnTo>
                <a:close/>
                <a:moveTo>
                  <a:pt x="11197777" y="2928464"/>
                </a:moveTo>
                <a:cubicBezTo>
                  <a:pt x="11232603" y="2928464"/>
                  <a:pt x="11261624" y="2934359"/>
                  <a:pt x="11284842" y="2946149"/>
                </a:cubicBezTo>
                <a:cubicBezTo>
                  <a:pt x="11308059" y="2957939"/>
                  <a:pt x="11326651" y="2974626"/>
                  <a:pt x="11340617" y="2996211"/>
                </a:cubicBezTo>
                <a:cubicBezTo>
                  <a:pt x="11354584" y="3017796"/>
                  <a:pt x="11364469" y="3043734"/>
                  <a:pt x="11370274" y="3074025"/>
                </a:cubicBezTo>
                <a:cubicBezTo>
                  <a:pt x="11376078" y="3104316"/>
                  <a:pt x="11378980" y="3137963"/>
                  <a:pt x="11378980" y="3174966"/>
                </a:cubicBezTo>
                <a:cubicBezTo>
                  <a:pt x="11378980" y="3208703"/>
                  <a:pt x="11375987" y="3240536"/>
                  <a:pt x="11370002" y="3270464"/>
                </a:cubicBezTo>
                <a:cubicBezTo>
                  <a:pt x="11364016" y="3300393"/>
                  <a:pt x="11353768" y="3326603"/>
                  <a:pt x="11339257" y="3349094"/>
                </a:cubicBezTo>
                <a:cubicBezTo>
                  <a:pt x="11324746" y="3371586"/>
                  <a:pt x="11305701" y="3389361"/>
                  <a:pt x="11282121" y="3402421"/>
                </a:cubicBezTo>
                <a:cubicBezTo>
                  <a:pt x="11258541" y="3415481"/>
                  <a:pt x="11229157" y="3422011"/>
                  <a:pt x="11193968" y="3422011"/>
                </a:cubicBezTo>
                <a:cubicBezTo>
                  <a:pt x="11158780" y="3422011"/>
                  <a:pt x="11129577" y="3416297"/>
                  <a:pt x="11106359" y="3404870"/>
                </a:cubicBezTo>
                <a:cubicBezTo>
                  <a:pt x="11083142" y="3393443"/>
                  <a:pt x="11064641" y="3376846"/>
                  <a:pt x="11050856" y="3355080"/>
                </a:cubicBezTo>
                <a:cubicBezTo>
                  <a:pt x="11037071" y="3333314"/>
                  <a:pt x="11027276" y="3307104"/>
                  <a:pt x="11021472" y="3276450"/>
                </a:cubicBezTo>
                <a:cubicBezTo>
                  <a:pt x="11015667" y="3245796"/>
                  <a:pt x="11012765" y="3211243"/>
                  <a:pt x="11012765" y="3172789"/>
                </a:cubicBezTo>
                <a:cubicBezTo>
                  <a:pt x="11012765" y="3139777"/>
                  <a:pt x="11015758" y="3108488"/>
                  <a:pt x="11021744" y="3078923"/>
                </a:cubicBezTo>
                <a:cubicBezTo>
                  <a:pt x="11027729" y="3049357"/>
                  <a:pt x="11037978" y="3023510"/>
                  <a:pt x="11052488" y="3001381"/>
                </a:cubicBezTo>
                <a:cubicBezTo>
                  <a:pt x="11066999" y="2979252"/>
                  <a:pt x="11086044" y="2961567"/>
                  <a:pt x="11109624" y="2948326"/>
                </a:cubicBezTo>
                <a:cubicBezTo>
                  <a:pt x="11133204" y="2935085"/>
                  <a:pt x="11162589" y="2928464"/>
                  <a:pt x="11197777" y="2928464"/>
                </a:cubicBezTo>
                <a:close/>
                <a:moveTo>
                  <a:pt x="3396803" y="2928464"/>
                </a:moveTo>
                <a:cubicBezTo>
                  <a:pt x="3431629" y="2928464"/>
                  <a:pt x="3460650" y="2934359"/>
                  <a:pt x="3483867" y="2946149"/>
                </a:cubicBezTo>
                <a:cubicBezTo>
                  <a:pt x="3507085" y="2957939"/>
                  <a:pt x="3525677" y="2974626"/>
                  <a:pt x="3539643" y="2996211"/>
                </a:cubicBezTo>
                <a:cubicBezTo>
                  <a:pt x="3553610" y="3017796"/>
                  <a:pt x="3563495" y="3043734"/>
                  <a:pt x="3569299" y="3074025"/>
                </a:cubicBezTo>
                <a:cubicBezTo>
                  <a:pt x="3575104" y="3104316"/>
                  <a:pt x="3578006" y="3137963"/>
                  <a:pt x="3578006" y="3174966"/>
                </a:cubicBezTo>
                <a:cubicBezTo>
                  <a:pt x="3578006" y="3208703"/>
                  <a:pt x="3575013" y="3240536"/>
                  <a:pt x="3569027" y="3270464"/>
                </a:cubicBezTo>
                <a:cubicBezTo>
                  <a:pt x="3563042" y="3300393"/>
                  <a:pt x="3552793" y="3326603"/>
                  <a:pt x="3538283" y="3349094"/>
                </a:cubicBezTo>
                <a:cubicBezTo>
                  <a:pt x="3523772" y="3371586"/>
                  <a:pt x="3504726" y="3389361"/>
                  <a:pt x="3481147" y="3402421"/>
                </a:cubicBezTo>
                <a:cubicBezTo>
                  <a:pt x="3457567" y="3415481"/>
                  <a:pt x="3428183" y="3422011"/>
                  <a:pt x="3392994" y="3422011"/>
                </a:cubicBezTo>
                <a:cubicBezTo>
                  <a:pt x="3357806" y="3422011"/>
                  <a:pt x="3328603" y="3416297"/>
                  <a:pt x="3305385" y="3404870"/>
                </a:cubicBezTo>
                <a:cubicBezTo>
                  <a:pt x="3282168" y="3393443"/>
                  <a:pt x="3263667" y="3376846"/>
                  <a:pt x="3249882" y="3355080"/>
                </a:cubicBezTo>
                <a:cubicBezTo>
                  <a:pt x="3236096" y="3333314"/>
                  <a:pt x="3226302" y="3307104"/>
                  <a:pt x="3220498" y="3276450"/>
                </a:cubicBezTo>
                <a:cubicBezTo>
                  <a:pt x="3214693" y="3245796"/>
                  <a:pt x="3211791" y="3211243"/>
                  <a:pt x="3211791" y="3172789"/>
                </a:cubicBezTo>
                <a:cubicBezTo>
                  <a:pt x="3211791" y="3139777"/>
                  <a:pt x="3214784" y="3108488"/>
                  <a:pt x="3220769" y="3078923"/>
                </a:cubicBezTo>
                <a:cubicBezTo>
                  <a:pt x="3226755" y="3049357"/>
                  <a:pt x="3237003" y="3023510"/>
                  <a:pt x="3251514" y="3001381"/>
                </a:cubicBezTo>
                <a:cubicBezTo>
                  <a:pt x="3266025" y="2979252"/>
                  <a:pt x="3285070" y="2961567"/>
                  <a:pt x="3308651" y="2948326"/>
                </a:cubicBezTo>
                <a:cubicBezTo>
                  <a:pt x="3332230" y="2935085"/>
                  <a:pt x="3361615" y="2928464"/>
                  <a:pt x="3396803" y="2928464"/>
                </a:cubicBezTo>
                <a:close/>
                <a:moveTo>
                  <a:pt x="7589249" y="2823442"/>
                </a:moveTo>
                <a:cubicBezTo>
                  <a:pt x="7585621" y="2823442"/>
                  <a:pt x="7582538" y="2824440"/>
                  <a:pt x="7579998" y="2826435"/>
                </a:cubicBezTo>
                <a:cubicBezTo>
                  <a:pt x="7577459" y="2828430"/>
                  <a:pt x="7575282" y="2831696"/>
                  <a:pt x="7573468" y="2836230"/>
                </a:cubicBezTo>
                <a:cubicBezTo>
                  <a:pt x="7571655" y="2840765"/>
                  <a:pt x="7570294" y="2846841"/>
                  <a:pt x="7569387" y="2854459"/>
                </a:cubicBezTo>
                <a:cubicBezTo>
                  <a:pt x="7568480" y="2862077"/>
                  <a:pt x="7568027" y="2871328"/>
                  <a:pt x="7568027" y="2882211"/>
                </a:cubicBezTo>
                <a:cubicBezTo>
                  <a:pt x="7568027" y="2892731"/>
                  <a:pt x="7568480" y="2901710"/>
                  <a:pt x="7569387" y="2909147"/>
                </a:cubicBezTo>
                <a:cubicBezTo>
                  <a:pt x="7570294" y="2916583"/>
                  <a:pt x="7571655" y="2922569"/>
                  <a:pt x="7573468" y="2927104"/>
                </a:cubicBezTo>
                <a:cubicBezTo>
                  <a:pt x="7575282" y="2931638"/>
                  <a:pt x="7577459" y="2934994"/>
                  <a:pt x="7579998" y="2937171"/>
                </a:cubicBezTo>
                <a:cubicBezTo>
                  <a:pt x="7582538" y="2939347"/>
                  <a:pt x="7585621" y="2940435"/>
                  <a:pt x="7589249" y="2940435"/>
                </a:cubicBezTo>
                <a:lnTo>
                  <a:pt x="7765554" y="2940435"/>
                </a:lnTo>
                <a:lnTo>
                  <a:pt x="7765554" y="3507987"/>
                </a:lnTo>
                <a:cubicBezTo>
                  <a:pt x="7765554" y="3511614"/>
                  <a:pt x="7766733" y="3514879"/>
                  <a:pt x="7769091" y="3517781"/>
                </a:cubicBezTo>
                <a:cubicBezTo>
                  <a:pt x="7771449" y="3520684"/>
                  <a:pt x="7775349" y="3523042"/>
                  <a:pt x="7780791" y="3524855"/>
                </a:cubicBezTo>
                <a:cubicBezTo>
                  <a:pt x="7786232" y="3526669"/>
                  <a:pt x="7793578" y="3528120"/>
                  <a:pt x="7802829" y="3529209"/>
                </a:cubicBezTo>
                <a:cubicBezTo>
                  <a:pt x="7812079" y="3530297"/>
                  <a:pt x="7823597" y="3530841"/>
                  <a:pt x="7837383" y="3530841"/>
                </a:cubicBezTo>
                <a:cubicBezTo>
                  <a:pt x="7851168" y="3530841"/>
                  <a:pt x="7862686" y="3530297"/>
                  <a:pt x="7871936" y="3529209"/>
                </a:cubicBezTo>
                <a:cubicBezTo>
                  <a:pt x="7881187" y="3528120"/>
                  <a:pt x="7888533" y="3526669"/>
                  <a:pt x="7893974" y="3524855"/>
                </a:cubicBezTo>
                <a:cubicBezTo>
                  <a:pt x="7899416" y="3523042"/>
                  <a:pt x="7903316" y="3520684"/>
                  <a:pt x="7905674" y="3517781"/>
                </a:cubicBezTo>
                <a:cubicBezTo>
                  <a:pt x="7908032" y="3514879"/>
                  <a:pt x="7909211" y="3511614"/>
                  <a:pt x="7909211" y="3507987"/>
                </a:cubicBezTo>
                <a:lnTo>
                  <a:pt x="7909211" y="2940435"/>
                </a:lnTo>
                <a:lnTo>
                  <a:pt x="8085516" y="2940435"/>
                </a:lnTo>
                <a:cubicBezTo>
                  <a:pt x="8088781" y="2940435"/>
                  <a:pt x="8091774" y="2939347"/>
                  <a:pt x="8094495" y="2937171"/>
                </a:cubicBezTo>
                <a:cubicBezTo>
                  <a:pt x="8097216" y="2934994"/>
                  <a:pt x="8099483" y="2931638"/>
                  <a:pt x="8101297" y="2927104"/>
                </a:cubicBezTo>
                <a:cubicBezTo>
                  <a:pt x="8103110" y="2922569"/>
                  <a:pt x="8104471" y="2916583"/>
                  <a:pt x="8105378" y="2909147"/>
                </a:cubicBezTo>
                <a:cubicBezTo>
                  <a:pt x="8106285" y="2901710"/>
                  <a:pt x="8106738" y="2892731"/>
                  <a:pt x="8106738" y="2882211"/>
                </a:cubicBezTo>
                <a:cubicBezTo>
                  <a:pt x="8106738" y="2871328"/>
                  <a:pt x="8106285" y="2862077"/>
                  <a:pt x="8105378" y="2854459"/>
                </a:cubicBezTo>
                <a:cubicBezTo>
                  <a:pt x="8104471" y="2846841"/>
                  <a:pt x="8103110" y="2840765"/>
                  <a:pt x="8101297" y="2836230"/>
                </a:cubicBezTo>
                <a:cubicBezTo>
                  <a:pt x="8099483" y="2831696"/>
                  <a:pt x="8097216" y="2828430"/>
                  <a:pt x="8094495" y="2826435"/>
                </a:cubicBezTo>
                <a:cubicBezTo>
                  <a:pt x="8091774" y="2824440"/>
                  <a:pt x="8088781" y="2823442"/>
                  <a:pt x="8085516" y="2823442"/>
                </a:cubicBezTo>
                <a:close/>
                <a:moveTo>
                  <a:pt x="4167844" y="2823442"/>
                </a:moveTo>
                <a:cubicBezTo>
                  <a:pt x="4151520" y="2823442"/>
                  <a:pt x="4138460" y="2828340"/>
                  <a:pt x="4128666" y="2838134"/>
                </a:cubicBezTo>
                <a:cubicBezTo>
                  <a:pt x="4118871" y="2847930"/>
                  <a:pt x="4113973" y="2862077"/>
                  <a:pt x="4113973" y="2880578"/>
                </a:cubicBezTo>
                <a:lnTo>
                  <a:pt x="4113973" y="3507987"/>
                </a:lnTo>
                <a:cubicBezTo>
                  <a:pt x="4113973" y="3511614"/>
                  <a:pt x="4114970" y="3514879"/>
                  <a:pt x="4116966" y="3517781"/>
                </a:cubicBezTo>
                <a:cubicBezTo>
                  <a:pt x="4118961" y="3520684"/>
                  <a:pt x="4122588" y="3523042"/>
                  <a:pt x="4127849" y="3524855"/>
                </a:cubicBezTo>
                <a:cubicBezTo>
                  <a:pt x="4133109" y="3526669"/>
                  <a:pt x="4140093" y="3528120"/>
                  <a:pt x="4148799" y="3529209"/>
                </a:cubicBezTo>
                <a:cubicBezTo>
                  <a:pt x="4157505" y="3530297"/>
                  <a:pt x="4168388" y="3530841"/>
                  <a:pt x="4181448" y="3530841"/>
                </a:cubicBezTo>
                <a:cubicBezTo>
                  <a:pt x="4194870" y="3530841"/>
                  <a:pt x="4205844" y="3530297"/>
                  <a:pt x="4214369" y="3529209"/>
                </a:cubicBezTo>
                <a:cubicBezTo>
                  <a:pt x="4222894" y="3528120"/>
                  <a:pt x="4229877" y="3526669"/>
                  <a:pt x="4235319" y="3524855"/>
                </a:cubicBezTo>
                <a:cubicBezTo>
                  <a:pt x="4240760" y="3523042"/>
                  <a:pt x="4244479" y="3520684"/>
                  <a:pt x="4246473" y="3517781"/>
                </a:cubicBezTo>
                <a:cubicBezTo>
                  <a:pt x="4248469" y="3514879"/>
                  <a:pt x="4249467" y="3511614"/>
                  <a:pt x="4249467" y="3507987"/>
                </a:cubicBezTo>
                <a:lnTo>
                  <a:pt x="4249467" y="2934994"/>
                </a:lnTo>
                <a:lnTo>
                  <a:pt x="4250555" y="2934994"/>
                </a:lnTo>
                <a:lnTo>
                  <a:pt x="4447539" y="3507443"/>
                </a:lnTo>
                <a:cubicBezTo>
                  <a:pt x="4448626" y="3511433"/>
                  <a:pt x="4450803" y="3514879"/>
                  <a:pt x="4454069" y="3517781"/>
                </a:cubicBezTo>
                <a:cubicBezTo>
                  <a:pt x="4457333" y="3520684"/>
                  <a:pt x="4461777" y="3523132"/>
                  <a:pt x="4467400" y="3525127"/>
                </a:cubicBezTo>
                <a:cubicBezTo>
                  <a:pt x="4473022" y="3527123"/>
                  <a:pt x="4480187" y="3528574"/>
                  <a:pt x="4488893" y="3529481"/>
                </a:cubicBezTo>
                <a:cubicBezTo>
                  <a:pt x="4497600" y="3530388"/>
                  <a:pt x="4508120" y="3530841"/>
                  <a:pt x="4520454" y="3530841"/>
                </a:cubicBezTo>
                <a:cubicBezTo>
                  <a:pt x="4532789" y="3530841"/>
                  <a:pt x="4543309" y="3530569"/>
                  <a:pt x="4552015" y="3530025"/>
                </a:cubicBezTo>
                <a:cubicBezTo>
                  <a:pt x="4560722" y="3529481"/>
                  <a:pt x="4567887" y="3528302"/>
                  <a:pt x="4573510" y="3526488"/>
                </a:cubicBezTo>
                <a:cubicBezTo>
                  <a:pt x="4579133" y="3524674"/>
                  <a:pt x="4583576" y="3522225"/>
                  <a:pt x="4586841" y="3519142"/>
                </a:cubicBezTo>
                <a:cubicBezTo>
                  <a:pt x="4590106" y="3516058"/>
                  <a:pt x="4592465" y="3512159"/>
                  <a:pt x="4593915" y="3507443"/>
                </a:cubicBezTo>
                <a:lnTo>
                  <a:pt x="4797973" y="2934994"/>
                </a:lnTo>
                <a:lnTo>
                  <a:pt x="4799061" y="2934994"/>
                </a:lnTo>
                <a:lnTo>
                  <a:pt x="4799061" y="3507987"/>
                </a:lnTo>
                <a:cubicBezTo>
                  <a:pt x="4799061" y="3511614"/>
                  <a:pt x="4800150" y="3514879"/>
                  <a:pt x="4802326" y="3517781"/>
                </a:cubicBezTo>
                <a:cubicBezTo>
                  <a:pt x="4804502" y="3520684"/>
                  <a:pt x="4808130" y="3523042"/>
                  <a:pt x="4813210" y="3524855"/>
                </a:cubicBezTo>
                <a:cubicBezTo>
                  <a:pt x="4818288" y="3526669"/>
                  <a:pt x="4825181" y="3528120"/>
                  <a:pt x="4833886" y="3529209"/>
                </a:cubicBezTo>
                <a:cubicBezTo>
                  <a:pt x="4842594" y="3530297"/>
                  <a:pt x="4853476" y="3530841"/>
                  <a:pt x="4866536" y="3530841"/>
                </a:cubicBezTo>
                <a:cubicBezTo>
                  <a:pt x="4879958" y="3530841"/>
                  <a:pt x="4891023" y="3530297"/>
                  <a:pt x="4899729" y="3529209"/>
                </a:cubicBezTo>
                <a:cubicBezTo>
                  <a:pt x="4908436" y="3528120"/>
                  <a:pt x="4915419" y="3526669"/>
                  <a:pt x="4920680" y="3524855"/>
                </a:cubicBezTo>
                <a:cubicBezTo>
                  <a:pt x="4925939" y="3523042"/>
                  <a:pt x="4929567" y="3520684"/>
                  <a:pt x="4931562" y="3517781"/>
                </a:cubicBezTo>
                <a:cubicBezTo>
                  <a:pt x="4933557" y="3514879"/>
                  <a:pt x="4934555" y="3511614"/>
                  <a:pt x="4934555" y="3507987"/>
                </a:cubicBezTo>
                <a:lnTo>
                  <a:pt x="4934555" y="2880578"/>
                </a:lnTo>
                <a:cubicBezTo>
                  <a:pt x="4934555" y="2871509"/>
                  <a:pt x="4933376" y="2863438"/>
                  <a:pt x="4931018" y="2856364"/>
                </a:cubicBezTo>
                <a:cubicBezTo>
                  <a:pt x="4928660" y="2849290"/>
                  <a:pt x="4925214" y="2843304"/>
                  <a:pt x="4920680" y="2838407"/>
                </a:cubicBezTo>
                <a:cubicBezTo>
                  <a:pt x="4916144" y="2833509"/>
                  <a:pt x="4910340" y="2829791"/>
                  <a:pt x="4903267" y="2827252"/>
                </a:cubicBezTo>
                <a:cubicBezTo>
                  <a:pt x="4896192" y="2824712"/>
                  <a:pt x="4887757" y="2823442"/>
                  <a:pt x="4877963" y="2823442"/>
                </a:cubicBezTo>
                <a:lnTo>
                  <a:pt x="4781648" y="2823442"/>
                </a:lnTo>
                <a:cubicBezTo>
                  <a:pt x="4768226" y="2823442"/>
                  <a:pt x="4756435" y="2824803"/>
                  <a:pt x="4746278" y="2827524"/>
                </a:cubicBezTo>
                <a:cubicBezTo>
                  <a:pt x="4736121" y="2830244"/>
                  <a:pt x="4727324" y="2834870"/>
                  <a:pt x="4719886" y="2841399"/>
                </a:cubicBezTo>
                <a:cubicBezTo>
                  <a:pt x="4712451" y="2847930"/>
                  <a:pt x="4705921" y="2856454"/>
                  <a:pt x="4700297" y="2866975"/>
                </a:cubicBezTo>
                <a:cubicBezTo>
                  <a:pt x="4694675" y="2877495"/>
                  <a:pt x="4689506" y="2890373"/>
                  <a:pt x="4684788" y="2905609"/>
                </a:cubicBezTo>
                <a:lnTo>
                  <a:pt x="4526984" y="3324063"/>
                </a:lnTo>
                <a:lnTo>
                  <a:pt x="4524808" y="3324063"/>
                </a:lnTo>
                <a:lnTo>
                  <a:pt x="4372446" y="2904521"/>
                </a:lnTo>
                <a:cubicBezTo>
                  <a:pt x="4368093" y="2889285"/>
                  <a:pt x="4363013" y="2876497"/>
                  <a:pt x="4357209" y="2866159"/>
                </a:cubicBezTo>
                <a:cubicBezTo>
                  <a:pt x="4351404" y="2855820"/>
                  <a:pt x="4344149" y="2847476"/>
                  <a:pt x="4335443" y="2841128"/>
                </a:cubicBezTo>
                <a:cubicBezTo>
                  <a:pt x="4326736" y="2834779"/>
                  <a:pt x="4316398" y="2830244"/>
                  <a:pt x="4304426" y="2827524"/>
                </a:cubicBezTo>
                <a:cubicBezTo>
                  <a:pt x="4292455" y="2824803"/>
                  <a:pt x="4278126" y="2823442"/>
                  <a:pt x="4261438" y="2823442"/>
                </a:cubicBezTo>
                <a:close/>
                <a:moveTo>
                  <a:pt x="6451281" y="2821266"/>
                </a:moveTo>
                <a:cubicBezTo>
                  <a:pt x="6438221" y="2821266"/>
                  <a:pt x="6427520" y="2821719"/>
                  <a:pt x="6419176" y="2822626"/>
                </a:cubicBezTo>
                <a:cubicBezTo>
                  <a:pt x="6410832" y="2823533"/>
                  <a:pt x="6404121" y="2825075"/>
                  <a:pt x="6399042" y="2827252"/>
                </a:cubicBezTo>
                <a:cubicBezTo>
                  <a:pt x="6393964" y="2829428"/>
                  <a:pt x="6390336" y="2831968"/>
                  <a:pt x="6388159" y="2834870"/>
                </a:cubicBezTo>
                <a:cubicBezTo>
                  <a:pt x="6385983" y="2837772"/>
                  <a:pt x="6384894" y="2841037"/>
                  <a:pt x="6384894" y="2844665"/>
                </a:cubicBezTo>
                <a:lnTo>
                  <a:pt x="6384894" y="3174966"/>
                </a:lnTo>
                <a:cubicBezTo>
                  <a:pt x="6384894" y="3199997"/>
                  <a:pt x="6385167" y="3226298"/>
                  <a:pt x="6385711" y="3253867"/>
                </a:cubicBezTo>
                <a:cubicBezTo>
                  <a:pt x="6386255" y="3281438"/>
                  <a:pt x="6387071" y="3307920"/>
                  <a:pt x="6388159" y="3333314"/>
                </a:cubicBezTo>
                <a:lnTo>
                  <a:pt x="6387615" y="3333314"/>
                </a:lnTo>
                <a:cubicBezTo>
                  <a:pt x="6381085" y="3318803"/>
                  <a:pt x="6374374" y="3304293"/>
                  <a:pt x="6367482" y="3289781"/>
                </a:cubicBezTo>
                <a:cubicBezTo>
                  <a:pt x="6360589" y="3275271"/>
                  <a:pt x="6353515" y="3260488"/>
                  <a:pt x="6346260" y="3245433"/>
                </a:cubicBezTo>
                <a:cubicBezTo>
                  <a:pt x="6339004" y="3230378"/>
                  <a:pt x="6331477" y="3215324"/>
                  <a:pt x="6323677" y="3200268"/>
                </a:cubicBezTo>
                <a:cubicBezTo>
                  <a:pt x="6315878" y="3185214"/>
                  <a:pt x="6307988" y="3169887"/>
                  <a:pt x="6300007" y="3154288"/>
                </a:cubicBezTo>
                <a:lnTo>
                  <a:pt x="6162880" y="2896903"/>
                </a:lnTo>
                <a:cubicBezTo>
                  <a:pt x="6155987" y="2882755"/>
                  <a:pt x="6149276" y="2870875"/>
                  <a:pt x="6142746" y="2861261"/>
                </a:cubicBezTo>
                <a:cubicBezTo>
                  <a:pt x="6136217" y="2851648"/>
                  <a:pt x="6129233" y="2844120"/>
                  <a:pt x="6121797" y="2838679"/>
                </a:cubicBezTo>
                <a:cubicBezTo>
                  <a:pt x="6114360" y="2833237"/>
                  <a:pt x="6105925" y="2829337"/>
                  <a:pt x="6096493" y="2826980"/>
                </a:cubicBezTo>
                <a:cubicBezTo>
                  <a:pt x="6087061" y="2824622"/>
                  <a:pt x="6075453" y="2823442"/>
                  <a:pt x="6061668" y="2823442"/>
                </a:cubicBezTo>
                <a:lnTo>
                  <a:pt x="5984942" y="2823442"/>
                </a:lnTo>
                <a:cubicBezTo>
                  <a:pt x="5970432" y="2823442"/>
                  <a:pt x="5958188" y="2827705"/>
                  <a:pt x="5948212" y="2836230"/>
                </a:cubicBezTo>
                <a:cubicBezTo>
                  <a:pt x="5938236" y="2844755"/>
                  <a:pt x="5933248" y="2857543"/>
                  <a:pt x="5933248" y="2874593"/>
                </a:cubicBezTo>
                <a:lnTo>
                  <a:pt x="5933248" y="3507443"/>
                </a:lnTo>
                <a:cubicBezTo>
                  <a:pt x="5933248" y="3511070"/>
                  <a:pt x="5934155" y="3514335"/>
                  <a:pt x="5935969" y="3517237"/>
                </a:cubicBezTo>
                <a:cubicBezTo>
                  <a:pt x="5937782" y="3520139"/>
                  <a:pt x="5941047" y="3522588"/>
                  <a:pt x="5945764" y="3524583"/>
                </a:cubicBezTo>
                <a:cubicBezTo>
                  <a:pt x="5950480" y="3526579"/>
                  <a:pt x="5957009" y="3528120"/>
                  <a:pt x="5965353" y="3529209"/>
                </a:cubicBezTo>
                <a:cubicBezTo>
                  <a:pt x="5973696" y="3530297"/>
                  <a:pt x="5984217" y="3530841"/>
                  <a:pt x="5996913" y="3530841"/>
                </a:cubicBezTo>
                <a:cubicBezTo>
                  <a:pt x="6009974" y="3530841"/>
                  <a:pt x="6020675" y="3530297"/>
                  <a:pt x="6029019" y="3529209"/>
                </a:cubicBezTo>
                <a:cubicBezTo>
                  <a:pt x="6037362" y="3528120"/>
                  <a:pt x="6043983" y="3526579"/>
                  <a:pt x="6048880" y="3524583"/>
                </a:cubicBezTo>
                <a:cubicBezTo>
                  <a:pt x="6053777" y="3522588"/>
                  <a:pt x="6057224" y="3520139"/>
                  <a:pt x="6059219" y="3517237"/>
                </a:cubicBezTo>
                <a:cubicBezTo>
                  <a:pt x="6061214" y="3514335"/>
                  <a:pt x="6062212" y="3511070"/>
                  <a:pt x="6062212" y="3507443"/>
                </a:cubicBezTo>
                <a:lnTo>
                  <a:pt x="6062212" y="3139052"/>
                </a:lnTo>
                <a:cubicBezTo>
                  <a:pt x="6062212" y="3111481"/>
                  <a:pt x="6061849" y="3084727"/>
                  <a:pt x="6061124" y="3058789"/>
                </a:cubicBezTo>
                <a:cubicBezTo>
                  <a:pt x="6060398" y="3032851"/>
                  <a:pt x="6059310" y="3006822"/>
                  <a:pt x="6057859" y="2980703"/>
                </a:cubicBezTo>
                <a:lnTo>
                  <a:pt x="6058947" y="2980703"/>
                </a:lnTo>
                <a:cubicBezTo>
                  <a:pt x="6067291" y="3002106"/>
                  <a:pt x="6076723" y="3024144"/>
                  <a:pt x="6087243" y="3046818"/>
                </a:cubicBezTo>
                <a:cubicBezTo>
                  <a:pt x="6097763" y="3069491"/>
                  <a:pt x="6108102" y="3090622"/>
                  <a:pt x="6118260" y="3110211"/>
                </a:cubicBezTo>
                <a:lnTo>
                  <a:pt x="6293477" y="3439423"/>
                </a:lnTo>
                <a:cubicBezTo>
                  <a:pt x="6302546" y="3457562"/>
                  <a:pt x="6310708" y="3472345"/>
                  <a:pt x="6317964" y="3483772"/>
                </a:cubicBezTo>
                <a:cubicBezTo>
                  <a:pt x="6325219" y="3495199"/>
                  <a:pt x="6332746" y="3504268"/>
                  <a:pt x="6340546" y="3510980"/>
                </a:cubicBezTo>
                <a:cubicBezTo>
                  <a:pt x="6348346" y="3517691"/>
                  <a:pt x="6356871" y="3522316"/>
                  <a:pt x="6366121" y="3524855"/>
                </a:cubicBezTo>
                <a:cubicBezTo>
                  <a:pt x="6375372" y="3527395"/>
                  <a:pt x="6386346" y="3528665"/>
                  <a:pt x="6399042" y="3528665"/>
                </a:cubicBezTo>
                <a:lnTo>
                  <a:pt x="6459988" y="3528665"/>
                </a:lnTo>
                <a:cubicBezTo>
                  <a:pt x="6466880" y="3528665"/>
                  <a:pt x="6473682" y="3527667"/>
                  <a:pt x="6480393" y="3525672"/>
                </a:cubicBezTo>
                <a:cubicBezTo>
                  <a:pt x="6487104" y="3523676"/>
                  <a:pt x="6492909" y="3520502"/>
                  <a:pt x="6497806" y="3516149"/>
                </a:cubicBezTo>
                <a:cubicBezTo>
                  <a:pt x="6502704" y="3511796"/>
                  <a:pt x="6506603" y="3506354"/>
                  <a:pt x="6509505" y="3499824"/>
                </a:cubicBezTo>
                <a:cubicBezTo>
                  <a:pt x="6512408" y="3493295"/>
                  <a:pt x="6513859" y="3485858"/>
                  <a:pt x="6513859" y="3477514"/>
                </a:cubicBezTo>
                <a:lnTo>
                  <a:pt x="6513859" y="2844665"/>
                </a:lnTo>
                <a:cubicBezTo>
                  <a:pt x="6513859" y="2841037"/>
                  <a:pt x="6512952" y="2837772"/>
                  <a:pt x="6511138" y="2834870"/>
                </a:cubicBezTo>
                <a:cubicBezTo>
                  <a:pt x="6509324" y="2831968"/>
                  <a:pt x="6506150" y="2829428"/>
                  <a:pt x="6501615" y="2827252"/>
                </a:cubicBezTo>
                <a:cubicBezTo>
                  <a:pt x="6497081" y="2825075"/>
                  <a:pt x="6490641" y="2823533"/>
                  <a:pt x="6482298" y="2822626"/>
                </a:cubicBezTo>
                <a:cubicBezTo>
                  <a:pt x="6473954" y="2821719"/>
                  <a:pt x="6463615" y="2821266"/>
                  <a:pt x="6451281" y="2821266"/>
                </a:cubicBezTo>
                <a:close/>
                <a:moveTo>
                  <a:pt x="9484710" y="2820177"/>
                </a:moveTo>
                <a:cubicBezTo>
                  <a:pt x="9464757" y="2820177"/>
                  <a:pt x="9449158" y="2820631"/>
                  <a:pt x="9437912" y="2821538"/>
                </a:cubicBezTo>
                <a:cubicBezTo>
                  <a:pt x="9426667" y="2822445"/>
                  <a:pt x="9418958" y="2824803"/>
                  <a:pt x="9414786" y="2828612"/>
                </a:cubicBezTo>
                <a:cubicBezTo>
                  <a:pt x="9410614" y="2832421"/>
                  <a:pt x="9409526" y="2838044"/>
                  <a:pt x="9411521" y="2845481"/>
                </a:cubicBezTo>
                <a:cubicBezTo>
                  <a:pt x="9413516" y="2852918"/>
                  <a:pt x="9417960" y="2863347"/>
                  <a:pt x="9424853" y="2876770"/>
                </a:cubicBezTo>
                <a:lnTo>
                  <a:pt x="9617483" y="3260398"/>
                </a:lnTo>
                <a:lnTo>
                  <a:pt x="9617483" y="3507987"/>
                </a:lnTo>
                <a:cubicBezTo>
                  <a:pt x="9617483" y="3511614"/>
                  <a:pt x="9618571" y="3514879"/>
                  <a:pt x="9620748" y="3517781"/>
                </a:cubicBezTo>
                <a:cubicBezTo>
                  <a:pt x="9622924" y="3520684"/>
                  <a:pt x="9626824" y="3523042"/>
                  <a:pt x="9632447" y="3524855"/>
                </a:cubicBezTo>
                <a:cubicBezTo>
                  <a:pt x="9638070" y="3526669"/>
                  <a:pt x="9645416" y="3528120"/>
                  <a:pt x="9654485" y="3529209"/>
                </a:cubicBezTo>
                <a:cubicBezTo>
                  <a:pt x="9663555" y="3530297"/>
                  <a:pt x="9675163" y="3530841"/>
                  <a:pt x="9689311" y="3530841"/>
                </a:cubicBezTo>
                <a:cubicBezTo>
                  <a:pt x="9703096" y="3530841"/>
                  <a:pt x="9714614" y="3530297"/>
                  <a:pt x="9723865" y="3529209"/>
                </a:cubicBezTo>
                <a:cubicBezTo>
                  <a:pt x="9733115" y="3528120"/>
                  <a:pt x="9740461" y="3526669"/>
                  <a:pt x="9745903" y="3524855"/>
                </a:cubicBezTo>
                <a:cubicBezTo>
                  <a:pt x="9751345" y="3523042"/>
                  <a:pt x="9755244" y="3520684"/>
                  <a:pt x="9757602" y="3517781"/>
                </a:cubicBezTo>
                <a:cubicBezTo>
                  <a:pt x="9759960" y="3514879"/>
                  <a:pt x="9761139" y="3511614"/>
                  <a:pt x="9761139" y="3507987"/>
                </a:cubicBezTo>
                <a:lnTo>
                  <a:pt x="9761139" y="3260398"/>
                </a:lnTo>
                <a:lnTo>
                  <a:pt x="9953769" y="2876770"/>
                </a:lnTo>
                <a:cubicBezTo>
                  <a:pt x="9960299" y="2863710"/>
                  <a:pt x="9964652" y="2853371"/>
                  <a:pt x="9966829" y="2845753"/>
                </a:cubicBezTo>
                <a:cubicBezTo>
                  <a:pt x="9969006" y="2838134"/>
                  <a:pt x="9968008" y="2832421"/>
                  <a:pt x="9963836" y="2828612"/>
                </a:cubicBezTo>
                <a:cubicBezTo>
                  <a:pt x="9959664" y="2824803"/>
                  <a:pt x="9951865" y="2822445"/>
                  <a:pt x="9940438" y="2821538"/>
                </a:cubicBezTo>
                <a:cubicBezTo>
                  <a:pt x="9929010" y="2820631"/>
                  <a:pt x="9912958" y="2820177"/>
                  <a:pt x="9892280" y="2820177"/>
                </a:cubicBezTo>
                <a:cubicBezTo>
                  <a:pt x="9876681" y="2820177"/>
                  <a:pt x="9864166" y="2820540"/>
                  <a:pt x="9854734" y="2821266"/>
                </a:cubicBezTo>
                <a:cubicBezTo>
                  <a:pt x="9845302" y="2821992"/>
                  <a:pt x="9837865" y="2823442"/>
                  <a:pt x="9832423" y="2825619"/>
                </a:cubicBezTo>
                <a:cubicBezTo>
                  <a:pt x="9826982" y="2827796"/>
                  <a:pt x="9822901" y="2830607"/>
                  <a:pt x="9820180" y="2834054"/>
                </a:cubicBezTo>
                <a:cubicBezTo>
                  <a:pt x="9817459" y="2837500"/>
                  <a:pt x="9815192" y="2842125"/>
                  <a:pt x="9813378" y="2847930"/>
                </a:cubicBezTo>
                <a:lnTo>
                  <a:pt x="9736108" y="3019882"/>
                </a:lnTo>
                <a:cubicBezTo>
                  <a:pt x="9729216" y="3036569"/>
                  <a:pt x="9722142" y="3054163"/>
                  <a:pt x="9714886" y="3072665"/>
                </a:cubicBezTo>
                <a:cubicBezTo>
                  <a:pt x="9707631" y="3091166"/>
                  <a:pt x="9700557" y="3110211"/>
                  <a:pt x="9693664" y="3129801"/>
                </a:cubicBezTo>
                <a:lnTo>
                  <a:pt x="9692576" y="3129801"/>
                </a:lnTo>
                <a:cubicBezTo>
                  <a:pt x="9684958" y="3109486"/>
                  <a:pt x="9677430" y="3090077"/>
                  <a:pt x="9669994" y="3071576"/>
                </a:cubicBezTo>
                <a:cubicBezTo>
                  <a:pt x="9662557" y="3053075"/>
                  <a:pt x="9655029" y="3035481"/>
                  <a:pt x="9647411" y="3018793"/>
                </a:cubicBezTo>
                <a:lnTo>
                  <a:pt x="9569053" y="2845753"/>
                </a:lnTo>
                <a:cubicBezTo>
                  <a:pt x="9566514" y="2840674"/>
                  <a:pt x="9563884" y="2836502"/>
                  <a:pt x="9561163" y="2833237"/>
                </a:cubicBezTo>
                <a:cubicBezTo>
                  <a:pt x="9558442" y="2829972"/>
                  <a:pt x="9554180" y="2827342"/>
                  <a:pt x="9548376" y="2825347"/>
                </a:cubicBezTo>
                <a:cubicBezTo>
                  <a:pt x="9542571" y="2823352"/>
                  <a:pt x="9534681" y="2821992"/>
                  <a:pt x="9524705" y="2821266"/>
                </a:cubicBezTo>
                <a:cubicBezTo>
                  <a:pt x="9514729" y="2820540"/>
                  <a:pt x="9501397" y="2820177"/>
                  <a:pt x="9484710" y="2820177"/>
                </a:cubicBezTo>
                <a:close/>
                <a:moveTo>
                  <a:pt x="9150730" y="2820177"/>
                </a:moveTo>
                <a:cubicBezTo>
                  <a:pt x="9132229" y="2820177"/>
                  <a:pt x="9117356" y="2820450"/>
                  <a:pt x="9106110" y="2820994"/>
                </a:cubicBezTo>
                <a:cubicBezTo>
                  <a:pt x="9094864" y="2821538"/>
                  <a:pt x="9086066" y="2822808"/>
                  <a:pt x="9079718" y="2824803"/>
                </a:cubicBezTo>
                <a:cubicBezTo>
                  <a:pt x="9073370" y="2826798"/>
                  <a:pt x="9068744" y="2829700"/>
                  <a:pt x="9065842" y="2833509"/>
                </a:cubicBezTo>
                <a:cubicBezTo>
                  <a:pt x="9062940" y="2837318"/>
                  <a:pt x="9060400" y="2842306"/>
                  <a:pt x="9058224" y="2848473"/>
                </a:cubicBezTo>
                <a:lnTo>
                  <a:pt x="8841107" y="3473161"/>
                </a:lnTo>
                <a:cubicBezTo>
                  <a:pt x="8836754" y="3485858"/>
                  <a:pt x="8834033" y="3496015"/>
                  <a:pt x="8832945" y="3503633"/>
                </a:cubicBezTo>
                <a:cubicBezTo>
                  <a:pt x="8831856" y="3511252"/>
                  <a:pt x="8833126" y="3517147"/>
                  <a:pt x="8836754" y="3521318"/>
                </a:cubicBezTo>
                <a:cubicBezTo>
                  <a:pt x="8840382" y="3525490"/>
                  <a:pt x="8846912" y="3528120"/>
                  <a:pt x="8856344" y="3529209"/>
                </a:cubicBezTo>
                <a:cubicBezTo>
                  <a:pt x="8865776" y="3530297"/>
                  <a:pt x="8878835" y="3530841"/>
                  <a:pt x="8895522" y="3530841"/>
                </a:cubicBezTo>
                <a:cubicBezTo>
                  <a:pt x="8911122" y="3530841"/>
                  <a:pt x="8923728" y="3530478"/>
                  <a:pt x="8933341" y="3529753"/>
                </a:cubicBezTo>
                <a:cubicBezTo>
                  <a:pt x="8942954" y="3529027"/>
                  <a:pt x="8950391" y="3527667"/>
                  <a:pt x="8955651" y="3525672"/>
                </a:cubicBezTo>
                <a:cubicBezTo>
                  <a:pt x="8960912" y="3523676"/>
                  <a:pt x="8964720" y="3520956"/>
                  <a:pt x="8967078" y="3517509"/>
                </a:cubicBezTo>
                <a:cubicBezTo>
                  <a:pt x="8969436" y="3514063"/>
                  <a:pt x="8971341" y="3509801"/>
                  <a:pt x="8972792" y="3504722"/>
                </a:cubicBezTo>
                <a:lnTo>
                  <a:pt x="9017412" y="3367051"/>
                </a:lnTo>
                <a:lnTo>
                  <a:pt x="9281871" y="3367051"/>
                </a:lnTo>
                <a:lnTo>
                  <a:pt x="9329212" y="3508531"/>
                </a:lnTo>
                <a:cubicBezTo>
                  <a:pt x="9330663" y="3513247"/>
                  <a:pt x="9332477" y="3517056"/>
                  <a:pt x="9334654" y="3519958"/>
                </a:cubicBezTo>
                <a:cubicBezTo>
                  <a:pt x="9336830" y="3522860"/>
                  <a:pt x="9340639" y="3525127"/>
                  <a:pt x="9346081" y="3526760"/>
                </a:cubicBezTo>
                <a:cubicBezTo>
                  <a:pt x="9351522" y="3528392"/>
                  <a:pt x="9359413" y="3529481"/>
                  <a:pt x="9369752" y="3530025"/>
                </a:cubicBezTo>
                <a:cubicBezTo>
                  <a:pt x="9380090" y="3530569"/>
                  <a:pt x="9394510" y="3530841"/>
                  <a:pt x="9413012" y="3530841"/>
                </a:cubicBezTo>
                <a:cubicBezTo>
                  <a:pt x="9430787" y="3530841"/>
                  <a:pt x="9444754" y="3530388"/>
                  <a:pt x="9454911" y="3529481"/>
                </a:cubicBezTo>
                <a:cubicBezTo>
                  <a:pt x="9465069" y="3528574"/>
                  <a:pt x="9472143" y="3526216"/>
                  <a:pt x="9476133" y="3522407"/>
                </a:cubicBezTo>
                <a:cubicBezTo>
                  <a:pt x="9480124" y="3518598"/>
                  <a:pt x="9481575" y="3512884"/>
                  <a:pt x="9480487" y="3505266"/>
                </a:cubicBezTo>
                <a:cubicBezTo>
                  <a:pt x="9479398" y="3497648"/>
                  <a:pt x="9476678" y="3487309"/>
                  <a:pt x="9472324" y="3474249"/>
                </a:cubicBezTo>
                <a:lnTo>
                  <a:pt x="9254663" y="2850106"/>
                </a:lnTo>
                <a:cubicBezTo>
                  <a:pt x="9252487" y="2843213"/>
                  <a:pt x="9249857" y="2837772"/>
                  <a:pt x="9246773" y="2833782"/>
                </a:cubicBezTo>
                <a:cubicBezTo>
                  <a:pt x="9243689" y="2829791"/>
                  <a:pt x="9238611" y="2826798"/>
                  <a:pt x="9231537" y="2824803"/>
                </a:cubicBezTo>
                <a:cubicBezTo>
                  <a:pt x="9224463" y="2822808"/>
                  <a:pt x="9214577" y="2821538"/>
                  <a:pt x="9201880" y="2820994"/>
                </a:cubicBezTo>
                <a:cubicBezTo>
                  <a:pt x="9189183" y="2820450"/>
                  <a:pt x="9172133" y="2820177"/>
                  <a:pt x="9150730" y="2820177"/>
                </a:cubicBezTo>
                <a:close/>
                <a:moveTo>
                  <a:pt x="8262501" y="2820177"/>
                </a:moveTo>
                <a:cubicBezTo>
                  <a:pt x="8248716" y="2820177"/>
                  <a:pt x="8237198" y="2820722"/>
                  <a:pt x="8227947" y="2821810"/>
                </a:cubicBezTo>
                <a:cubicBezTo>
                  <a:pt x="8218696" y="2822899"/>
                  <a:pt x="8211350" y="2824349"/>
                  <a:pt x="8205909" y="2826163"/>
                </a:cubicBezTo>
                <a:cubicBezTo>
                  <a:pt x="8200467" y="2827977"/>
                  <a:pt x="8196568" y="2830335"/>
                  <a:pt x="8194210" y="2833237"/>
                </a:cubicBezTo>
                <a:cubicBezTo>
                  <a:pt x="8191852" y="2836139"/>
                  <a:pt x="8190673" y="2839404"/>
                  <a:pt x="8190673" y="2843032"/>
                </a:cubicBezTo>
                <a:lnTo>
                  <a:pt x="8190673" y="3507987"/>
                </a:lnTo>
                <a:cubicBezTo>
                  <a:pt x="8190673" y="3511614"/>
                  <a:pt x="8191852" y="3514879"/>
                  <a:pt x="8194210" y="3517781"/>
                </a:cubicBezTo>
                <a:cubicBezTo>
                  <a:pt x="8196568" y="3520684"/>
                  <a:pt x="8200467" y="3523042"/>
                  <a:pt x="8205909" y="3524855"/>
                </a:cubicBezTo>
                <a:cubicBezTo>
                  <a:pt x="8211350" y="3526669"/>
                  <a:pt x="8218696" y="3528120"/>
                  <a:pt x="8227947" y="3529209"/>
                </a:cubicBezTo>
                <a:cubicBezTo>
                  <a:pt x="8237198" y="3530297"/>
                  <a:pt x="8248716" y="3530841"/>
                  <a:pt x="8262501" y="3530841"/>
                </a:cubicBezTo>
                <a:cubicBezTo>
                  <a:pt x="8276649" y="3530841"/>
                  <a:pt x="8288257" y="3530297"/>
                  <a:pt x="8297327" y="3529209"/>
                </a:cubicBezTo>
                <a:cubicBezTo>
                  <a:pt x="8306396" y="3528120"/>
                  <a:pt x="8313651" y="3526669"/>
                  <a:pt x="8319093" y="3524855"/>
                </a:cubicBezTo>
                <a:cubicBezTo>
                  <a:pt x="8324534" y="3523042"/>
                  <a:pt x="8328343" y="3520684"/>
                  <a:pt x="8330520" y="3517781"/>
                </a:cubicBezTo>
                <a:cubicBezTo>
                  <a:pt x="8332696" y="3514879"/>
                  <a:pt x="8333785" y="3511614"/>
                  <a:pt x="8333785" y="3507987"/>
                </a:cubicBezTo>
                <a:lnTo>
                  <a:pt x="8333785" y="3223395"/>
                </a:lnTo>
                <a:lnTo>
                  <a:pt x="8597154" y="3223395"/>
                </a:lnTo>
                <a:lnTo>
                  <a:pt x="8597154" y="3507987"/>
                </a:lnTo>
                <a:cubicBezTo>
                  <a:pt x="8597154" y="3511614"/>
                  <a:pt x="8598334" y="3514879"/>
                  <a:pt x="8600692" y="3517781"/>
                </a:cubicBezTo>
                <a:cubicBezTo>
                  <a:pt x="8603050" y="3520684"/>
                  <a:pt x="8606858" y="3523042"/>
                  <a:pt x="8612118" y="3524855"/>
                </a:cubicBezTo>
                <a:cubicBezTo>
                  <a:pt x="8617379" y="3526669"/>
                  <a:pt x="8624634" y="3528120"/>
                  <a:pt x="8633885" y="3529209"/>
                </a:cubicBezTo>
                <a:cubicBezTo>
                  <a:pt x="8643136" y="3530297"/>
                  <a:pt x="8654834" y="3530841"/>
                  <a:pt x="8668982" y="3530841"/>
                </a:cubicBezTo>
                <a:cubicBezTo>
                  <a:pt x="8682768" y="3530841"/>
                  <a:pt x="8694195" y="3530297"/>
                  <a:pt x="8703264" y="3529209"/>
                </a:cubicBezTo>
                <a:cubicBezTo>
                  <a:pt x="8712334" y="3528120"/>
                  <a:pt x="8719589" y="3526669"/>
                  <a:pt x="8725030" y="3524855"/>
                </a:cubicBezTo>
                <a:cubicBezTo>
                  <a:pt x="8730472" y="3523042"/>
                  <a:pt x="8734372" y="3520684"/>
                  <a:pt x="8736730" y="3517781"/>
                </a:cubicBezTo>
                <a:cubicBezTo>
                  <a:pt x="8739088" y="3514879"/>
                  <a:pt x="8740266" y="3511614"/>
                  <a:pt x="8740266" y="3507987"/>
                </a:cubicBezTo>
                <a:lnTo>
                  <a:pt x="8740266" y="2843032"/>
                </a:lnTo>
                <a:cubicBezTo>
                  <a:pt x="8740266" y="2839404"/>
                  <a:pt x="8739088" y="2836139"/>
                  <a:pt x="8736730" y="2833237"/>
                </a:cubicBezTo>
                <a:cubicBezTo>
                  <a:pt x="8734372" y="2830335"/>
                  <a:pt x="8730472" y="2827977"/>
                  <a:pt x="8725030" y="2826163"/>
                </a:cubicBezTo>
                <a:cubicBezTo>
                  <a:pt x="8719589" y="2824349"/>
                  <a:pt x="8712334" y="2822899"/>
                  <a:pt x="8703264" y="2821810"/>
                </a:cubicBezTo>
                <a:cubicBezTo>
                  <a:pt x="8694195" y="2820722"/>
                  <a:pt x="8682768" y="2820177"/>
                  <a:pt x="8668982" y="2820177"/>
                </a:cubicBezTo>
                <a:cubicBezTo>
                  <a:pt x="8654834" y="2820177"/>
                  <a:pt x="8643136" y="2820722"/>
                  <a:pt x="8633885" y="2821810"/>
                </a:cubicBezTo>
                <a:cubicBezTo>
                  <a:pt x="8624634" y="2822899"/>
                  <a:pt x="8617379" y="2824349"/>
                  <a:pt x="8612118" y="2826163"/>
                </a:cubicBezTo>
                <a:cubicBezTo>
                  <a:pt x="8606858" y="2827977"/>
                  <a:pt x="8603050" y="2830335"/>
                  <a:pt x="8600692" y="2833237"/>
                </a:cubicBezTo>
                <a:cubicBezTo>
                  <a:pt x="8598334" y="2836139"/>
                  <a:pt x="8597154" y="2839404"/>
                  <a:pt x="8597154" y="2843032"/>
                </a:cubicBezTo>
                <a:lnTo>
                  <a:pt x="8597154" y="3101505"/>
                </a:lnTo>
                <a:lnTo>
                  <a:pt x="8333785" y="3101505"/>
                </a:lnTo>
                <a:lnTo>
                  <a:pt x="8333785" y="2843032"/>
                </a:lnTo>
                <a:cubicBezTo>
                  <a:pt x="8333785" y="2839404"/>
                  <a:pt x="8332696" y="2836139"/>
                  <a:pt x="8330520" y="2833237"/>
                </a:cubicBezTo>
                <a:cubicBezTo>
                  <a:pt x="8328343" y="2830335"/>
                  <a:pt x="8324534" y="2827977"/>
                  <a:pt x="8319093" y="2826163"/>
                </a:cubicBezTo>
                <a:cubicBezTo>
                  <a:pt x="8313651" y="2824349"/>
                  <a:pt x="8306396" y="2822899"/>
                  <a:pt x="8297327" y="2821810"/>
                </a:cubicBezTo>
                <a:cubicBezTo>
                  <a:pt x="8288257" y="2820722"/>
                  <a:pt x="8276649" y="2820177"/>
                  <a:pt x="8262501" y="2820177"/>
                </a:cubicBezTo>
                <a:close/>
                <a:moveTo>
                  <a:pt x="2692781" y="2820177"/>
                </a:moveTo>
                <a:cubicBezTo>
                  <a:pt x="2674280" y="2820177"/>
                  <a:pt x="2659406" y="2820450"/>
                  <a:pt x="2648160" y="2820994"/>
                </a:cubicBezTo>
                <a:cubicBezTo>
                  <a:pt x="2636915" y="2821538"/>
                  <a:pt x="2628117" y="2822808"/>
                  <a:pt x="2621769" y="2824803"/>
                </a:cubicBezTo>
                <a:cubicBezTo>
                  <a:pt x="2615420" y="2826798"/>
                  <a:pt x="2610795" y="2829700"/>
                  <a:pt x="2607893" y="2833509"/>
                </a:cubicBezTo>
                <a:cubicBezTo>
                  <a:pt x="2604991" y="2837318"/>
                  <a:pt x="2602452" y="2842306"/>
                  <a:pt x="2600275" y="2848473"/>
                </a:cubicBezTo>
                <a:lnTo>
                  <a:pt x="2383158" y="3473161"/>
                </a:lnTo>
                <a:cubicBezTo>
                  <a:pt x="2378804" y="3485858"/>
                  <a:pt x="2376084" y="3496015"/>
                  <a:pt x="2374995" y="3503633"/>
                </a:cubicBezTo>
                <a:cubicBezTo>
                  <a:pt x="2373907" y="3511252"/>
                  <a:pt x="2375177" y="3517147"/>
                  <a:pt x="2378804" y="3521318"/>
                </a:cubicBezTo>
                <a:cubicBezTo>
                  <a:pt x="2382432" y="3525490"/>
                  <a:pt x="2388962" y="3528120"/>
                  <a:pt x="2398394" y="3529209"/>
                </a:cubicBezTo>
                <a:cubicBezTo>
                  <a:pt x="2407826" y="3530297"/>
                  <a:pt x="2420886" y="3530841"/>
                  <a:pt x="2437573" y="3530841"/>
                </a:cubicBezTo>
                <a:cubicBezTo>
                  <a:pt x="2453172" y="3530841"/>
                  <a:pt x="2465778" y="3530478"/>
                  <a:pt x="2475392" y="3529753"/>
                </a:cubicBezTo>
                <a:cubicBezTo>
                  <a:pt x="2485005" y="3529027"/>
                  <a:pt x="2492442" y="3527667"/>
                  <a:pt x="2497702" y="3525672"/>
                </a:cubicBezTo>
                <a:cubicBezTo>
                  <a:pt x="2502962" y="3523676"/>
                  <a:pt x="2506771" y="3520956"/>
                  <a:pt x="2509129" y="3517509"/>
                </a:cubicBezTo>
                <a:cubicBezTo>
                  <a:pt x="2511487" y="3514063"/>
                  <a:pt x="2513392" y="3509801"/>
                  <a:pt x="2514843" y="3504722"/>
                </a:cubicBezTo>
                <a:lnTo>
                  <a:pt x="2559463" y="3367051"/>
                </a:lnTo>
                <a:lnTo>
                  <a:pt x="2823922" y="3367051"/>
                </a:lnTo>
                <a:lnTo>
                  <a:pt x="2871263" y="3508531"/>
                </a:lnTo>
                <a:cubicBezTo>
                  <a:pt x="2872714" y="3513247"/>
                  <a:pt x="2874528" y="3517056"/>
                  <a:pt x="2876704" y="3519958"/>
                </a:cubicBezTo>
                <a:cubicBezTo>
                  <a:pt x="2878881" y="3522860"/>
                  <a:pt x="2882690" y="3525127"/>
                  <a:pt x="2888132" y="3526760"/>
                </a:cubicBezTo>
                <a:cubicBezTo>
                  <a:pt x="2893573" y="3528392"/>
                  <a:pt x="2901464" y="3529481"/>
                  <a:pt x="2911802" y="3530025"/>
                </a:cubicBezTo>
                <a:cubicBezTo>
                  <a:pt x="2922141" y="3530569"/>
                  <a:pt x="2936561" y="3530841"/>
                  <a:pt x="2955063" y="3530841"/>
                </a:cubicBezTo>
                <a:cubicBezTo>
                  <a:pt x="2972838" y="3530841"/>
                  <a:pt x="2986805" y="3530388"/>
                  <a:pt x="2996962" y="3529481"/>
                </a:cubicBezTo>
                <a:cubicBezTo>
                  <a:pt x="3007120" y="3528574"/>
                  <a:pt x="3014194" y="3526216"/>
                  <a:pt x="3018184" y="3522407"/>
                </a:cubicBezTo>
                <a:cubicBezTo>
                  <a:pt x="3022175" y="3518598"/>
                  <a:pt x="3023626" y="3512884"/>
                  <a:pt x="3022538" y="3505266"/>
                </a:cubicBezTo>
                <a:cubicBezTo>
                  <a:pt x="3021449" y="3497648"/>
                  <a:pt x="3018729" y="3487309"/>
                  <a:pt x="3014375" y="3474249"/>
                </a:cubicBezTo>
                <a:lnTo>
                  <a:pt x="2796714" y="2850106"/>
                </a:lnTo>
                <a:cubicBezTo>
                  <a:pt x="2794537" y="2843213"/>
                  <a:pt x="2791908" y="2837772"/>
                  <a:pt x="2788824" y="2833782"/>
                </a:cubicBezTo>
                <a:cubicBezTo>
                  <a:pt x="2785740" y="2829791"/>
                  <a:pt x="2780661" y="2826798"/>
                  <a:pt x="2773587" y="2824803"/>
                </a:cubicBezTo>
                <a:cubicBezTo>
                  <a:pt x="2766513" y="2822808"/>
                  <a:pt x="2756628" y="2821538"/>
                  <a:pt x="2743931" y="2820994"/>
                </a:cubicBezTo>
                <a:cubicBezTo>
                  <a:pt x="2731234" y="2820450"/>
                  <a:pt x="2714184" y="2820177"/>
                  <a:pt x="2692781" y="2820177"/>
                </a:cubicBezTo>
                <a:close/>
                <a:moveTo>
                  <a:pt x="1804551" y="2820177"/>
                </a:moveTo>
                <a:cubicBezTo>
                  <a:pt x="1790766" y="2820177"/>
                  <a:pt x="1779248" y="2820722"/>
                  <a:pt x="1769997" y="2821810"/>
                </a:cubicBezTo>
                <a:cubicBezTo>
                  <a:pt x="1760747" y="2822899"/>
                  <a:pt x="1753401" y="2824349"/>
                  <a:pt x="1747959" y="2826163"/>
                </a:cubicBezTo>
                <a:cubicBezTo>
                  <a:pt x="1742518" y="2827977"/>
                  <a:pt x="1738618" y="2830335"/>
                  <a:pt x="1736260" y="2833237"/>
                </a:cubicBezTo>
                <a:cubicBezTo>
                  <a:pt x="1733902" y="2836139"/>
                  <a:pt x="1732723" y="2839404"/>
                  <a:pt x="1732723" y="2843032"/>
                </a:cubicBezTo>
                <a:lnTo>
                  <a:pt x="1732723" y="3507987"/>
                </a:lnTo>
                <a:cubicBezTo>
                  <a:pt x="1732723" y="3511614"/>
                  <a:pt x="1733902" y="3514879"/>
                  <a:pt x="1736260" y="3517781"/>
                </a:cubicBezTo>
                <a:cubicBezTo>
                  <a:pt x="1738618" y="3520684"/>
                  <a:pt x="1742518" y="3523042"/>
                  <a:pt x="1747959" y="3524855"/>
                </a:cubicBezTo>
                <a:cubicBezTo>
                  <a:pt x="1753401" y="3526669"/>
                  <a:pt x="1760747" y="3528120"/>
                  <a:pt x="1769997" y="3529209"/>
                </a:cubicBezTo>
                <a:cubicBezTo>
                  <a:pt x="1779248" y="3530297"/>
                  <a:pt x="1790766" y="3530841"/>
                  <a:pt x="1804551" y="3530841"/>
                </a:cubicBezTo>
                <a:cubicBezTo>
                  <a:pt x="1818699" y="3530841"/>
                  <a:pt x="1830308" y="3530297"/>
                  <a:pt x="1839377" y="3529209"/>
                </a:cubicBezTo>
                <a:cubicBezTo>
                  <a:pt x="1848446" y="3528120"/>
                  <a:pt x="1855701" y="3526669"/>
                  <a:pt x="1861143" y="3524855"/>
                </a:cubicBezTo>
                <a:cubicBezTo>
                  <a:pt x="1866585" y="3523042"/>
                  <a:pt x="1870394" y="3520684"/>
                  <a:pt x="1872570" y="3517781"/>
                </a:cubicBezTo>
                <a:cubicBezTo>
                  <a:pt x="1874747" y="3514879"/>
                  <a:pt x="1875835" y="3511614"/>
                  <a:pt x="1875835" y="3507987"/>
                </a:cubicBezTo>
                <a:lnTo>
                  <a:pt x="1875835" y="3223395"/>
                </a:lnTo>
                <a:lnTo>
                  <a:pt x="2139206" y="3223395"/>
                </a:lnTo>
                <a:lnTo>
                  <a:pt x="2139206" y="3507987"/>
                </a:lnTo>
                <a:cubicBezTo>
                  <a:pt x="2139206" y="3511614"/>
                  <a:pt x="2140384" y="3514879"/>
                  <a:pt x="2142742" y="3517781"/>
                </a:cubicBezTo>
                <a:cubicBezTo>
                  <a:pt x="2145101" y="3520684"/>
                  <a:pt x="2148910" y="3523042"/>
                  <a:pt x="2154170" y="3524855"/>
                </a:cubicBezTo>
                <a:cubicBezTo>
                  <a:pt x="2159430" y="3526669"/>
                  <a:pt x="2166685" y="3528120"/>
                  <a:pt x="2175935" y="3529209"/>
                </a:cubicBezTo>
                <a:cubicBezTo>
                  <a:pt x="2185186" y="3530297"/>
                  <a:pt x="2196886" y="3530841"/>
                  <a:pt x="2211033" y="3530841"/>
                </a:cubicBezTo>
                <a:cubicBezTo>
                  <a:pt x="2224819" y="3530841"/>
                  <a:pt x="2236246" y="3530297"/>
                  <a:pt x="2245315" y="3529209"/>
                </a:cubicBezTo>
                <a:cubicBezTo>
                  <a:pt x="2254385" y="3528120"/>
                  <a:pt x="2261640" y="3526669"/>
                  <a:pt x="2267081" y="3524855"/>
                </a:cubicBezTo>
                <a:cubicBezTo>
                  <a:pt x="2272523" y="3523042"/>
                  <a:pt x="2276423" y="3520684"/>
                  <a:pt x="2278780" y="3517781"/>
                </a:cubicBezTo>
                <a:cubicBezTo>
                  <a:pt x="2281139" y="3514879"/>
                  <a:pt x="2282318" y="3511614"/>
                  <a:pt x="2282318" y="3507987"/>
                </a:cubicBezTo>
                <a:lnTo>
                  <a:pt x="2282318" y="2843032"/>
                </a:lnTo>
                <a:cubicBezTo>
                  <a:pt x="2282318" y="2839404"/>
                  <a:pt x="2281139" y="2836139"/>
                  <a:pt x="2278780" y="2833237"/>
                </a:cubicBezTo>
                <a:cubicBezTo>
                  <a:pt x="2276423" y="2830335"/>
                  <a:pt x="2272523" y="2827977"/>
                  <a:pt x="2267081" y="2826163"/>
                </a:cubicBezTo>
                <a:cubicBezTo>
                  <a:pt x="2261640" y="2824349"/>
                  <a:pt x="2254385" y="2822899"/>
                  <a:pt x="2245315" y="2821810"/>
                </a:cubicBezTo>
                <a:cubicBezTo>
                  <a:pt x="2236246" y="2820722"/>
                  <a:pt x="2224819" y="2820177"/>
                  <a:pt x="2211033" y="2820177"/>
                </a:cubicBezTo>
                <a:cubicBezTo>
                  <a:pt x="2196886" y="2820177"/>
                  <a:pt x="2185186" y="2820722"/>
                  <a:pt x="2175935" y="2821810"/>
                </a:cubicBezTo>
                <a:cubicBezTo>
                  <a:pt x="2166685" y="2822899"/>
                  <a:pt x="2159430" y="2824349"/>
                  <a:pt x="2154170" y="2826163"/>
                </a:cubicBezTo>
                <a:cubicBezTo>
                  <a:pt x="2148910" y="2827977"/>
                  <a:pt x="2145101" y="2830335"/>
                  <a:pt x="2142742" y="2833237"/>
                </a:cubicBezTo>
                <a:cubicBezTo>
                  <a:pt x="2140384" y="2836139"/>
                  <a:pt x="2139206" y="2839404"/>
                  <a:pt x="2139206" y="2843032"/>
                </a:cubicBezTo>
                <a:lnTo>
                  <a:pt x="2139206" y="3101505"/>
                </a:lnTo>
                <a:lnTo>
                  <a:pt x="1875835" y="3101505"/>
                </a:lnTo>
                <a:lnTo>
                  <a:pt x="1875835" y="2843032"/>
                </a:lnTo>
                <a:cubicBezTo>
                  <a:pt x="1875835" y="2839404"/>
                  <a:pt x="1874747" y="2836139"/>
                  <a:pt x="1872570" y="2833237"/>
                </a:cubicBezTo>
                <a:cubicBezTo>
                  <a:pt x="1870394" y="2830335"/>
                  <a:pt x="1866585" y="2827977"/>
                  <a:pt x="1861143" y="2826163"/>
                </a:cubicBezTo>
                <a:cubicBezTo>
                  <a:pt x="1855701" y="2824349"/>
                  <a:pt x="1848446" y="2822899"/>
                  <a:pt x="1839377" y="2821810"/>
                </a:cubicBezTo>
                <a:cubicBezTo>
                  <a:pt x="1830308" y="2820722"/>
                  <a:pt x="1818699" y="2820177"/>
                  <a:pt x="1804551" y="2820177"/>
                </a:cubicBezTo>
                <a:close/>
                <a:moveTo>
                  <a:pt x="10607502" y="2812015"/>
                </a:moveTo>
                <a:cubicBezTo>
                  <a:pt x="10559253" y="2812015"/>
                  <a:pt x="10515086" y="2820177"/>
                  <a:pt x="10475000" y="2836502"/>
                </a:cubicBezTo>
                <a:cubicBezTo>
                  <a:pt x="10434914" y="2852827"/>
                  <a:pt x="10400542" y="2876770"/>
                  <a:pt x="10371883" y="2908330"/>
                </a:cubicBezTo>
                <a:cubicBezTo>
                  <a:pt x="10343225" y="2939891"/>
                  <a:pt x="10320914" y="2978889"/>
                  <a:pt x="10304953" y="3025323"/>
                </a:cubicBezTo>
                <a:cubicBezTo>
                  <a:pt x="10288990" y="3071758"/>
                  <a:pt x="10281010" y="3124904"/>
                  <a:pt x="10281010" y="3184760"/>
                </a:cubicBezTo>
                <a:cubicBezTo>
                  <a:pt x="10281010" y="3243528"/>
                  <a:pt x="10288265" y="3295042"/>
                  <a:pt x="10302776" y="3339300"/>
                </a:cubicBezTo>
                <a:cubicBezTo>
                  <a:pt x="10317286" y="3383558"/>
                  <a:pt x="10338146" y="3420469"/>
                  <a:pt x="10365354" y="3450034"/>
                </a:cubicBezTo>
                <a:cubicBezTo>
                  <a:pt x="10392561" y="3479600"/>
                  <a:pt x="10425573" y="3501820"/>
                  <a:pt x="10464389" y="3516693"/>
                </a:cubicBezTo>
                <a:cubicBezTo>
                  <a:pt x="10503206" y="3531567"/>
                  <a:pt x="10546738" y="3539003"/>
                  <a:pt x="10594986" y="3539003"/>
                </a:cubicBezTo>
                <a:cubicBezTo>
                  <a:pt x="10619654" y="3539003"/>
                  <a:pt x="10642599" y="3537008"/>
                  <a:pt x="10663821" y="3533018"/>
                </a:cubicBezTo>
                <a:cubicBezTo>
                  <a:pt x="10685043" y="3529027"/>
                  <a:pt x="10703906" y="3524039"/>
                  <a:pt x="10720413" y="3518054"/>
                </a:cubicBezTo>
                <a:cubicBezTo>
                  <a:pt x="10736919" y="3512068"/>
                  <a:pt x="10750886" y="3505810"/>
                  <a:pt x="10762313" y="3499280"/>
                </a:cubicBezTo>
                <a:cubicBezTo>
                  <a:pt x="10773740" y="3492750"/>
                  <a:pt x="10781448" y="3487400"/>
                  <a:pt x="10785440" y="3483228"/>
                </a:cubicBezTo>
                <a:cubicBezTo>
                  <a:pt x="10789430" y="3479056"/>
                  <a:pt x="10792331" y="3475338"/>
                  <a:pt x="10794146" y="3472073"/>
                </a:cubicBezTo>
                <a:cubicBezTo>
                  <a:pt x="10795960" y="3468808"/>
                  <a:pt x="10797411" y="3464908"/>
                  <a:pt x="10798499" y="3460373"/>
                </a:cubicBezTo>
                <a:cubicBezTo>
                  <a:pt x="10799588" y="3455839"/>
                  <a:pt x="10800404" y="3450397"/>
                  <a:pt x="10800948" y="3444049"/>
                </a:cubicBezTo>
                <a:cubicBezTo>
                  <a:pt x="10801492" y="3437700"/>
                  <a:pt x="10801764" y="3429991"/>
                  <a:pt x="10801764" y="3420923"/>
                </a:cubicBezTo>
                <a:cubicBezTo>
                  <a:pt x="10801764" y="3407863"/>
                  <a:pt x="10801401" y="3397433"/>
                  <a:pt x="10800676" y="3389634"/>
                </a:cubicBezTo>
                <a:cubicBezTo>
                  <a:pt x="10799949" y="3381835"/>
                  <a:pt x="10798861" y="3375758"/>
                  <a:pt x="10797411" y="3371405"/>
                </a:cubicBezTo>
                <a:cubicBezTo>
                  <a:pt x="10795960" y="3367051"/>
                  <a:pt x="10794146" y="3364149"/>
                  <a:pt x="10791969" y="3362699"/>
                </a:cubicBezTo>
                <a:cubicBezTo>
                  <a:pt x="10789793" y="3361247"/>
                  <a:pt x="10786889" y="3360522"/>
                  <a:pt x="10783263" y="3360522"/>
                </a:cubicBezTo>
                <a:cubicBezTo>
                  <a:pt x="10778547" y="3360522"/>
                  <a:pt x="10771925" y="3363424"/>
                  <a:pt x="10763401" y="3369228"/>
                </a:cubicBezTo>
                <a:cubicBezTo>
                  <a:pt x="10754876" y="3375032"/>
                  <a:pt x="10743993" y="3381562"/>
                  <a:pt x="10730752" y="3388818"/>
                </a:cubicBezTo>
                <a:cubicBezTo>
                  <a:pt x="10717510" y="3396073"/>
                  <a:pt x="10701640" y="3402694"/>
                  <a:pt x="10683139" y="3408679"/>
                </a:cubicBezTo>
                <a:cubicBezTo>
                  <a:pt x="10664638" y="3414665"/>
                  <a:pt x="10642689" y="3417658"/>
                  <a:pt x="10617296" y="3417658"/>
                </a:cubicBezTo>
                <a:cubicBezTo>
                  <a:pt x="10589362" y="3417658"/>
                  <a:pt x="10564241" y="3412851"/>
                  <a:pt x="10541931" y="3403237"/>
                </a:cubicBezTo>
                <a:cubicBezTo>
                  <a:pt x="10519621" y="3393625"/>
                  <a:pt x="10500576" y="3379022"/>
                  <a:pt x="10484795" y="3359433"/>
                </a:cubicBezTo>
                <a:cubicBezTo>
                  <a:pt x="10469015" y="3339843"/>
                  <a:pt x="10456861" y="3314903"/>
                  <a:pt x="10448337" y="3284612"/>
                </a:cubicBezTo>
                <a:cubicBezTo>
                  <a:pt x="10439812" y="3254321"/>
                  <a:pt x="10435549" y="3218497"/>
                  <a:pt x="10435549" y="3177142"/>
                </a:cubicBezTo>
                <a:cubicBezTo>
                  <a:pt x="10435549" y="3139414"/>
                  <a:pt x="10439540" y="3105495"/>
                  <a:pt x="10447521" y="3075385"/>
                </a:cubicBezTo>
                <a:cubicBezTo>
                  <a:pt x="10455501" y="3045276"/>
                  <a:pt x="10467200" y="3019610"/>
                  <a:pt x="10482618" y="2998388"/>
                </a:cubicBezTo>
                <a:cubicBezTo>
                  <a:pt x="10498036" y="2977166"/>
                  <a:pt x="10516718" y="2960841"/>
                  <a:pt x="10538666" y="2949414"/>
                </a:cubicBezTo>
                <a:cubicBezTo>
                  <a:pt x="10560614" y="2937987"/>
                  <a:pt x="10585553" y="2932273"/>
                  <a:pt x="10613487" y="2932273"/>
                </a:cubicBezTo>
                <a:cubicBezTo>
                  <a:pt x="10638880" y="2932273"/>
                  <a:pt x="10660738" y="2935447"/>
                  <a:pt x="10679058" y="2941796"/>
                </a:cubicBezTo>
                <a:cubicBezTo>
                  <a:pt x="10697376" y="2948144"/>
                  <a:pt x="10713157" y="2955219"/>
                  <a:pt x="10726399" y="2963018"/>
                </a:cubicBezTo>
                <a:cubicBezTo>
                  <a:pt x="10739640" y="2970817"/>
                  <a:pt x="10750431" y="2977891"/>
                  <a:pt x="10758776" y="2984240"/>
                </a:cubicBezTo>
                <a:cubicBezTo>
                  <a:pt x="10767120" y="2990589"/>
                  <a:pt x="10774012" y="2993762"/>
                  <a:pt x="10779454" y="2993762"/>
                </a:cubicBezTo>
                <a:cubicBezTo>
                  <a:pt x="10782719" y="2993762"/>
                  <a:pt x="10785621" y="2992674"/>
                  <a:pt x="10788160" y="2990497"/>
                </a:cubicBezTo>
                <a:cubicBezTo>
                  <a:pt x="10790699" y="2988321"/>
                  <a:pt x="10792875" y="2984874"/>
                  <a:pt x="10794690" y="2980159"/>
                </a:cubicBezTo>
                <a:cubicBezTo>
                  <a:pt x="10796504" y="2975443"/>
                  <a:pt x="10797773" y="2969276"/>
                  <a:pt x="10798499" y="2961657"/>
                </a:cubicBezTo>
                <a:cubicBezTo>
                  <a:pt x="10799225" y="2954039"/>
                  <a:pt x="10799588" y="2944788"/>
                  <a:pt x="10799588" y="2933905"/>
                </a:cubicBezTo>
                <a:cubicBezTo>
                  <a:pt x="10799588" y="2923748"/>
                  <a:pt x="10799315" y="2915223"/>
                  <a:pt x="10798771" y="2908330"/>
                </a:cubicBezTo>
                <a:cubicBezTo>
                  <a:pt x="10798227" y="2901438"/>
                  <a:pt x="10797411" y="2895452"/>
                  <a:pt x="10796323" y="2890373"/>
                </a:cubicBezTo>
                <a:cubicBezTo>
                  <a:pt x="10795234" y="2885295"/>
                  <a:pt x="10793783" y="2881123"/>
                  <a:pt x="10791969" y="2877858"/>
                </a:cubicBezTo>
                <a:cubicBezTo>
                  <a:pt x="10790154" y="2874593"/>
                  <a:pt x="10786800" y="2870512"/>
                  <a:pt x="10781903" y="2865614"/>
                </a:cubicBezTo>
                <a:cubicBezTo>
                  <a:pt x="10777005" y="2860717"/>
                  <a:pt x="10768388" y="2854822"/>
                  <a:pt x="10756055" y="2847930"/>
                </a:cubicBezTo>
                <a:cubicBezTo>
                  <a:pt x="10743721" y="2841037"/>
                  <a:pt x="10729845" y="2834960"/>
                  <a:pt x="10714428" y="2829700"/>
                </a:cubicBezTo>
                <a:cubicBezTo>
                  <a:pt x="10699009" y="2824440"/>
                  <a:pt x="10682232" y="2820177"/>
                  <a:pt x="10664093" y="2816913"/>
                </a:cubicBezTo>
                <a:cubicBezTo>
                  <a:pt x="10645954" y="2813648"/>
                  <a:pt x="10627091" y="2812015"/>
                  <a:pt x="10607502" y="2812015"/>
                </a:cubicBezTo>
                <a:close/>
                <a:moveTo>
                  <a:pt x="1434927" y="2812015"/>
                </a:moveTo>
                <a:cubicBezTo>
                  <a:pt x="1386679" y="2812015"/>
                  <a:pt x="1342512" y="2820177"/>
                  <a:pt x="1302426" y="2836502"/>
                </a:cubicBezTo>
                <a:cubicBezTo>
                  <a:pt x="1262340" y="2852827"/>
                  <a:pt x="1227968" y="2876770"/>
                  <a:pt x="1199309" y="2908330"/>
                </a:cubicBezTo>
                <a:cubicBezTo>
                  <a:pt x="1170650" y="2939891"/>
                  <a:pt x="1148340" y="2978889"/>
                  <a:pt x="1132378" y="3025323"/>
                </a:cubicBezTo>
                <a:cubicBezTo>
                  <a:pt x="1116416" y="3071758"/>
                  <a:pt x="1108436" y="3124904"/>
                  <a:pt x="1108436" y="3184760"/>
                </a:cubicBezTo>
                <a:cubicBezTo>
                  <a:pt x="1108436" y="3243528"/>
                  <a:pt x="1115691" y="3295042"/>
                  <a:pt x="1130202" y="3339300"/>
                </a:cubicBezTo>
                <a:cubicBezTo>
                  <a:pt x="1144712" y="3383558"/>
                  <a:pt x="1165571" y="3420469"/>
                  <a:pt x="1192779" y="3450034"/>
                </a:cubicBezTo>
                <a:cubicBezTo>
                  <a:pt x="1219987" y="3479600"/>
                  <a:pt x="1252999" y="3501820"/>
                  <a:pt x="1291815" y="3516693"/>
                </a:cubicBezTo>
                <a:cubicBezTo>
                  <a:pt x="1330631" y="3531567"/>
                  <a:pt x="1374163" y="3539003"/>
                  <a:pt x="1422412" y="3539003"/>
                </a:cubicBezTo>
                <a:cubicBezTo>
                  <a:pt x="1447080" y="3539003"/>
                  <a:pt x="1470025" y="3537008"/>
                  <a:pt x="1491247" y="3533018"/>
                </a:cubicBezTo>
                <a:cubicBezTo>
                  <a:pt x="1512469" y="3529027"/>
                  <a:pt x="1531333" y="3524039"/>
                  <a:pt x="1547839" y="3518054"/>
                </a:cubicBezTo>
                <a:cubicBezTo>
                  <a:pt x="1564345" y="3512068"/>
                  <a:pt x="1578312" y="3505810"/>
                  <a:pt x="1589739" y="3499280"/>
                </a:cubicBezTo>
                <a:cubicBezTo>
                  <a:pt x="1601166" y="3492750"/>
                  <a:pt x="1608875" y="3487400"/>
                  <a:pt x="1612865" y="3483228"/>
                </a:cubicBezTo>
                <a:cubicBezTo>
                  <a:pt x="1616856" y="3479056"/>
                  <a:pt x="1619758" y="3475338"/>
                  <a:pt x="1621571" y="3472073"/>
                </a:cubicBezTo>
                <a:cubicBezTo>
                  <a:pt x="1623385" y="3468808"/>
                  <a:pt x="1624837" y="3464908"/>
                  <a:pt x="1625925" y="3460373"/>
                </a:cubicBezTo>
                <a:cubicBezTo>
                  <a:pt x="1627013" y="3455839"/>
                  <a:pt x="1627830" y="3450397"/>
                  <a:pt x="1628374" y="3444049"/>
                </a:cubicBezTo>
                <a:cubicBezTo>
                  <a:pt x="1628918" y="3437700"/>
                  <a:pt x="1629190" y="3429991"/>
                  <a:pt x="1629190" y="3420923"/>
                </a:cubicBezTo>
                <a:cubicBezTo>
                  <a:pt x="1629190" y="3407863"/>
                  <a:pt x="1628827" y="3397433"/>
                  <a:pt x="1628101" y="3389634"/>
                </a:cubicBezTo>
                <a:cubicBezTo>
                  <a:pt x="1627376" y="3381835"/>
                  <a:pt x="1626287" y="3375758"/>
                  <a:pt x="1624837" y="3371405"/>
                </a:cubicBezTo>
                <a:cubicBezTo>
                  <a:pt x="1623385" y="3367051"/>
                  <a:pt x="1621571" y="3364149"/>
                  <a:pt x="1619395" y="3362699"/>
                </a:cubicBezTo>
                <a:cubicBezTo>
                  <a:pt x="1617218" y="3361247"/>
                  <a:pt x="1614316" y="3360522"/>
                  <a:pt x="1610688" y="3360522"/>
                </a:cubicBezTo>
                <a:cubicBezTo>
                  <a:pt x="1605973" y="3360522"/>
                  <a:pt x="1599352" y="3363424"/>
                  <a:pt x="1590827" y="3369228"/>
                </a:cubicBezTo>
                <a:cubicBezTo>
                  <a:pt x="1582302" y="3375032"/>
                  <a:pt x="1571419" y="3381562"/>
                  <a:pt x="1558178" y="3388818"/>
                </a:cubicBezTo>
                <a:cubicBezTo>
                  <a:pt x="1544937" y="3396073"/>
                  <a:pt x="1529066" y="3402694"/>
                  <a:pt x="1510564" y="3408679"/>
                </a:cubicBezTo>
                <a:cubicBezTo>
                  <a:pt x="1492063" y="3414665"/>
                  <a:pt x="1470116" y="3417658"/>
                  <a:pt x="1444722" y="3417658"/>
                </a:cubicBezTo>
                <a:cubicBezTo>
                  <a:pt x="1416789" y="3417658"/>
                  <a:pt x="1391667" y="3412851"/>
                  <a:pt x="1369357" y="3403237"/>
                </a:cubicBezTo>
                <a:cubicBezTo>
                  <a:pt x="1347046" y="3393625"/>
                  <a:pt x="1328001" y="3379022"/>
                  <a:pt x="1312221" y="3359433"/>
                </a:cubicBezTo>
                <a:cubicBezTo>
                  <a:pt x="1296440" y="3339843"/>
                  <a:pt x="1284287" y="3314903"/>
                  <a:pt x="1275763" y="3284612"/>
                </a:cubicBezTo>
                <a:cubicBezTo>
                  <a:pt x="1267237" y="3254321"/>
                  <a:pt x="1262975" y="3218497"/>
                  <a:pt x="1262975" y="3177142"/>
                </a:cubicBezTo>
                <a:cubicBezTo>
                  <a:pt x="1262975" y="3139414"/>
                  <a:pt x="1266965" y="3105495"/>
                  <a:pt x="1274946" y="3075385"/>
                </a:cubicBezTo>
                <a:cubicBezTo>
                  <a:pt x="1282927" y="3045276"/>
                  <a:pt x="1294627" y="3019610"/>
                  <a:pt x="1310044" y="2998388"/>
                </a:cubicBezTo>
                <a:cubicBezTo>
                  <a:pt x="1325462" y="2977166"/>
                  <a:pt x="1344144" y="2960841"/>
                  <a:pt x="1366092" y="2949414"/>
                </a:cubicBezTo>
                <a:cubicBezTo>
                  <a:pt x="1388039" y="2937987"/>
                  <a:pt x="1412980" y="2932273"/>
                  <a:pt x="1440913" y="2932273"/>
                </a:cubicBezTo>
                <a:cubicBezTo>
                  <a:pt x="1466307" y="2932273"/>
                  <a:pt x="1488163" y="2935447"/>
                  <a:pt x="1506483" y="2941796"/>
                </a:cubicBezTo>
                <a:cubicBezTo>
                  <a:pt x="1524803" y="2948144"/>
                  <a:pt x="1540584" y="2955219"/>
                  <a:pt x="1553825" y="2963018"/>
                </a:cubicBezTo>
                <a:cubicBezTo>
                  <a:pt x="1567066" y="2970817"/>
                  <a:pt x="1577858" y="2977891"/>
                  <a:pt x="1586202" y="2984240"/>
                </a:cubicBezTo>
                <a:cubicBezTo>
                  <a:pt x="1594545" y="2990589"/>
                  <a:pt x="1601438" y="2993762"/>
                  <a:pt x="1606879" y="2993762"/>
                </a:cubicBezTo>
                <a:cubicBezTo>
                  <a:pt x="1610144" y="2993762"/>
                  <a:pt x="1613047" y="2992674"/>
                  <a:pt x="1615586" y="2990497"/>
                </a:cubicBezTo>
                <a:cubicBezTo>
                  <a:pt x="1618125" y="2988321"/>
                  <a:pt x="1620302" y="2984874"/>
                  <a:pt x="1622116" y="2980159"/>
                </a:cubicBezTo>
                <a:cubicBezTo>
                  <a:pt x="1623929" y="2975443"/>
                  <a:pt x="1625199" y="2969276"/>
                  <a:pt x="1625925" y="2961657"/>
                </a:cubicBezTo>
                <a:cubicBezTo>
                  <a:pt x="1626650" y="2954039"/>
                  <a:pt x="1627013" y="2944788"/>
                  <a:pt x="1627013" y="2933905"/>
                </a:cubicBezTo>
                <a:cubicBezTo>
                  <a:pt x="1627013" y="2923748"/>
                  <a:pt x="1626741" y="2915223"/>
                  <a:pt x="1626197" y="2908330"/>
                </a:cubicBezTo>
                <a:cubicBezTo>
                  <a:pt x="1625653" y="2901438"/>
                  <a:pt x="1624837" y="2895452"/>
                  <a:pt x="1623748" y="2890373"/>
                </a:cubicBezTo>
                <a:cubicBezTo>
                  <a:pt x="1622660" y="2885295"/>
                  <a:pt x="1621209" y="2881123"/>
                  <a:pt x="1619395" y="2877858"/>
                </a:cubicBezTo>
                <a:cubicBezTo>
                  <a:pt x="1617581" y="2874593"/>
                  <a:pt x="1614226" y="2870512"/>
                  <a:pt x="1609328" y="2865614"/>
                </a:cubicBezTo>
                <a:cubicBezTo>
                  <a:pt x="1604431" y="2860717"/>
                  <a:pt x="1595815" y="2854822"/>
                  <a:pt x="1583481" y="2847930"/>
                </a:cubicBezTo>
                <a:cubicBezTo>
                  <a:pt x="1571147" y="2841037"/>
                  <a:pt x="1557271" y="2834960"/>
                  <a:pt x="1541853" y="2829700"/>
                </a:cubicBezTo>
                <a:cubicBezTo>
                  <a:pt x="1526435" y="2824440"/>
                  <a:pt x="1509657" y="2820177"/>
                  <a:pt x="1491519" y="2816913"/>
                </a:cubicBezTo>
                <a:cubicBezTo>
                  <a:pt x="1473381" y="2813648"/>
                  <a:pt x="1454517" y="2812015"/>
                  <a:pt x="1434927" y="2812015"/>
                </a:cubicBezTo>
                <a:close/>
                <a:moveTo>
                  <a:pt x="6996429" y="2811471"/>
                </a:moveTo>
                <a:cubicBezTo>
                  <a:pt x="6940926" y="2811471"/>
                  <a:pt x="6890591" y="2819996"/>
                  <a:pt x="6845427" y="2837047"/>
                </a:cubicBezTo>
                <a:cubicBezTo>
                  <a:pt x="6800262" y="2854097"/>
                  <a:pt x="6761718" y="2878674"/>
                  <a:pt x="6729794" y="2910779"/>
                </a:cubicBezTo>
                <a:cubicBezTo>
                  <a:pt x="6697871" y="2942884"/>
                  <a:pt x="6673202" y="2981882"/>
                  <a:pt x="6655790" y="3027772"/>
                </a:cubicBezTo>
                <a:cubicBezTo>
                  <a:pt x="6638377" y="3073663"/>
                  <a:pt x="6629670" y="3125447"/>
                  <a:pt x="6629670" y="3183128"/>
                </a:cubicBezTo>
                <a:cubicBezTo>
                  <a:pt x="6629670" y="3238994"/>
                  <a:pt x="6637832" y="3288965"/>
                  <a:pt x="6654157" y="3333042"/>
                </a:cubicBezTo>
                <a:cubicBezTo>
                  <a:pt x="6670482" y="3377118"/>
                  <a:pt x="6694062" y="3414483"/>
                  <a:pt x="6724897" y="3445137"/>
                </a:cubicBezTo>
                <a:cubicBezTo>
                  <a:pt x="6755732" y="3475791"/>
                  <a:pt x="6793370" y="3499190"/>
                  <a:pt x="6837809" y="3515333"/>
                </a:cubicBezTo>
                <a:cubicBezTo>
                  <a:pt x="6882248" y="3531476"/>
                  <a:pt x="6932582" y="3539548"/>
                  <a:pt x="6988811" y="3539548"/>
                </a:cubicBezTo>
                <a:cubicBezTo>
                  <a:pt x="7008038" y="3539548"/>
                  <a:pt x="7027174" y="3538641"/>
                  <a:pt x="7046219" y="3536827"/>
                </a:cubicBezTo>
                <a:cubicBezTo>
                  <a:pt x="7065265" y="3535013"/>
                  <a:pt x="7084129" y="3532292"/>
                  <a:pt x="7102811" y="3528665"/>
                </a:cubicBezTo>
                <a:cubicBezTo>
                  <a:pt x="7121494" y="3525037"/>
                  <a:pt x="7139541" y="3520684"/>
                  <a:pt x="7156954" y="3515605"/>
                </a:cubicBezTo>
                <a:cubicBezTo>
                  <a:pt x="7174367" y="3510526"/>
                  <a:pt x="7188969" y="3505629"/>
                  <a:pt x="7200759" y="3500913"/>
                </a:cubicBezTo>
                <a:cubicBezTo>
                  <a:pt x="7212549" y="3496197"/>
                  <a:pt x="7220348" y="3489758"/>
                  <a:pt x="7224157" y="3481595"/>
                </a:cubicBezTo>
                <a:cubicBezTo>
                  <a:pt x="7227966" y="3473433"/>
                  <a:pt x="7229871" y="3463910"/>
                  <a:pt x="7229871" y="3453027"/>
                </a:cubicBezTo>
                <a:lnTo>
                  <a:pt x="7229871" y="3172789"/>
                </a:lnTo>
                <a:cubicBezTo>
                  <a:pt x="7229871" y="3165533"/>
                  <a:pt x="7228964" y="3159095"/>
                  <a:pt x="7227150" y="3153471"/>
                </a:cubicBezTo>
                <a:cubicBezTo>
                  <a:pt x="7225336" y="3147849"/>
                  <a:pt x="7222706" y="3143042"/>
                  <a:pt x="7219260" y="3139052"/>
                </a:cubicBezTo>
                <a:cubicBezTo>
                  <a:pt x="7215813" y="3135061"/>
                  <a:pt x="7211823" y="3132068"/>
                  <a:pt x="7207288" y="3130073"/>
                </a:cubicBezTo>
                <a:cubicBezTo>
                  <a:pt x="7202754" y="3128078"/>
                  <a:pt x="7197584" y="3127080"/>
                  <a:pt x="7191780" y="3127080"/>
                </a:cubicBezTo>
                <a:lnTo>
                  <a:pt x="6953985" y="3127080"/>
                </a:lnTo>
                <a:cubicBezTo>
                  <a:pt x="6950720" y="3127080"/>
                  <a:pt x="6947818" y="3128078"/>
                  <a:pt x="6945279" y="3130073"/>
                </a:cubicBezTo>
                <a:cubicBezTo>
                  <a:pt x="6942739" y="3132068"/>
                  <a:pt x="6940563" y="3135151"/>
                  <a:pt x="6938749" y="3139323"/>
                </a:cubicBezTo>
                <a:cubicBezTo>
                  <a:pt x="6936935" y="3143495"/>
                  <a:pt x="6935575" y="3149028"/>
                  <a:pt x="6934668" y="3155920"/>
                </a:cubicBezTo>
                <a:cubicBezTo>
                  <a:pt x="6933761" y="3162813"/>
                  <a:pt x="6933307" y="3171337"/>
                  <a:pt x="6933307" y="3181495"/>
                </a:cubicBezTo>
                <a:cubicBezTo>
                  <a:pt x="6933307" y="3201085"/>
                  <a:pt x="6935121" y="3214961"/>
                  <a:pt x="6938749" y="3223123"/>
                </a:cubicBezTo>
                <a:cubicBezTo>
                  <a:pt x="6942377" y="3231286"/>
                  <a:pt x="6947455" y="3235367"/>
                  <a:pt x="6953985" y="3235367"/>
                </a:cubicBezTo>
                <a:lnTo>
                  <a:pt x="7087303" y="3235367"/>
                </a:lnTo>
                <a:lnTo>
                  <a:pt x="7087303" y="3398613"/>
                </a:lnTo>
                <a:cubicBezTo>
                  <a:pt x="7073880" y="3405868"/>
                  <a:pt x="7059370" y="3411309"/>
                  <a:pt x="7043770" y="3414937"/>
                </a:cubicBezTo>
                <a:cubicBezTo>
                  <a:pt x="7028171" y="3418565"/>
                  <a:pt x="7012391" y="3420378"/>
                  <a:pt x="6996429" y="3420378"/>
                </a:cubicBezTo>
                <a:cubicBezTo>
                  <a:pt x="6963780" y="3420378"/>
                  <a:pt x="6933942" y="3415118"/>
                  <a:pt x="6906916" y="3404598"/>
                </a:cubicBezTo>
                <a:cubicBezTo>
                  <a:pt x="6879890" y="3394077"/>
                  <a:pt x="6856763" y="3378479"/>
                  <a:pt x="6837537" y="3357801"/>
                </a:cubicBezTo>
                <a:cubicBezTo>
                  <a:pt x="6818310" y="3337123"/>
                  <a:pt x="6803346" y="3311458"/>
                  <a:pt x="6792644" y="3280803"/>
                </a:cubicBezTo>
                <a:cubicBezTo>
                  <a:pt x="6781942" y="3250149"/>
                  <a:pt x="6776591" y="3214688"/>
                  <a:pt x="6776591" y="3174421"/>
                </a:cubicBezTo>
                <a:cubicBezTo>
                  <a:pt x="6776591" y="3137782"/>
                  <a:pt x="6781852" y="3104316"/>
                  <a:pt x="6792372" y="3074025"/>
                </a:cubicBezTo>
                <a:cubicBezTo>
                  <a:pt x="6802892" y="3043734"/>
                  <a:pt x="6817947" y="3017796"/>
                  <a:pt x="6837537" y="2996211"/>
                </a:cubicBezTo>
                <a:cubicBezTo>
                  <a:pt x="6857126" y="2974626"/>
                  <a:pt x="6880706" y="2957939"/>
                  <a:pt x="6908276" y="2946149"/>
                </a:cubicBezTo>
                <a:cubicBezTo>
                  <a:pt x="6935847" y="2934359"/>
                  <a:pt x="6966682" y="2928464"/>
                  <a:pt x="7000782" y="2928464"/>
                </a:cubicBezTo>
                <a:cubicBezTo>
                  <a:pt x="7032706" y="2928464"/>
                  <a:pt x="7060730" y="2931729"/>
                  <a:pt x="7084854" y="2938259"/>
                </a:cubicBezTo>
                <a:cubicBezTo>
                  <a:pt x="7108978" y="2944788"/>
                  <a:pt x="7129747" y="2951862"/>
                  <a:pt x="7147160" y="2959481"/>
                </a:cubicBezTo>
                <a:cubicBezTo>
                  <a:pt x="7164572" y="2967099"/>
                  <a:pt x="7178539" y="2974173"/>
                  <a:pt x="7189059" y="2980703"/>
                </a:cubicBezTo>
                <a:cubicBezTo>
                  <a:pt x="7199580" y="2987233"/>
                  <a:pt x="7207198" y="2990497"/>
                  <a:pt x="7211914" y="2990497"/>
                </a:cubicBezTo>
                <a:cubicBezTo>
                  <a:pt x="7215179" y="2990497"/>
                  <a:pt x="7217990" y="2989591"/>
                  <a:pt x="7220348" y="2987777"/>
                </a:cubicBezTo>
                <a:cubicBezTo>
                  <a:pt x="7222706" y="2985963"/>
                  <a:pt x="7224701" y="2982788"/>
                  <a:pt x="7226334" y="2978254"/>
                </a:cubicBezTo>
                <a:cubicBezTo>
                  <a:pt x="7227966" y="2973719"/>
                  <a:pt x="7229236" y="2967643"/>
                  <a:pt x="7230143" y="2960025"/>
                </a:cubicBezTo>
                <a:cubicBezTo>
                  <a:pt x="7231050" y="2952407"/>
                  <a:pt x="7231503" y="2943338"/>
                  <a:pt x="7231503" y="2932817"/>
                </a:cubicBezTo>
                <a:cubicBezTo>
                  <a:pt x="7231503" y="2914679"/>
                  <a:pt x="7230415" y="2900985"/>
                  <a:pt x="7228238" y="2891734"/>
                </a:cubicBezTo>
                <a:cubicBezTo>
                  <a:pt x="7226062" y="2882483"/>
                  <a:pt x="7222525" y="2875318"/>
                  <a:pt x="7217627" y="2870240"/>
                </a:cubicBezTo>
                <a:cubicBezTo>
                  <a:pt x="7212730" y="2865161"/>
                  <a:pt x="7204114" y="2859176"/>
                  <a:pt x="7191780" y="2852282"/>
                </a:cubicBezTo>
                <a:cubicBezTo>
                  <a:pt x="7179446" y="2845390"/>
                  <a:pt x="7163938" y="2838951"/>
                  <a:pt x="7145255" y="2832966"/>
                </a:cubicBezTo>
                <a:cubicBezTo>
                  <a:pt x="7126572" y="2826980"/>
                  <a:pt x="7104716" y="2821901"/>
                  <a:pt x="7079685" y="2817729"/>
                </a:cubicBezTo>
                <a:cubicBezTo>
                  <a:pt x="7054654" y="2813557"/>
                  <a:pt x="7026902" y="2811471"/>
                  <a:pt x="6996429" y="2811471"/>
                </a:cubicBezTo>
                <a:close/>
                <a:moveTo>
                  <a:pt x="11202675" y="2810927"/>
                </a:moveTo>
                <a:cubicBezTo>
                  <a:pt x="11146808" y="2810927"/>
                  <a:pt x="11097744" y="2819452"/>
                  <a:pt x="11055481" y="2836502"/>
                </a:cubicBezTo>
                <a:cubicBezTo>
                  <a:pt x="11013219" y="2853552"/>
                  <a:pt x="10977758" y="2878040"/>
                  <a:pt x="10949099" y="2909963"/>
                </a:cubicBezTo>
                <a:cubicBezTo>
                  <a:pt x="10920441" y="2941886"/>
                  <a:pt x="10898856" y="2980612"/>
                  <a:pt x="10884345" y="3026140"/>
                </a:cubicBezTo>
                <a:cubicBezTo>
                  <a:pt x="10869834" y="3071667"/>
                  <a:pt x="10862579" y="3122908"/>
                  <a:pt x="10862579" y="3179863"/>
                </a:cubicBezTo>
                <a:cubicBezTo>
                  <a:pt x="10862579" y="3241896"/>
                  <a:pt x="10869381" y="3295586"/>
                  <a:pt x="10882985" y="3340932"/>
                </a:cubicBezTo>
                <a:cubicBezTo>
                  <a:pt x="10896589" y="3386278"/>
                  <a:pt x="10916994" y="3423643"/>
                  <a:pt x="10944202" y="3453027"/>
                </a:cubicBezTo>
                <a:cubicBezTo>
                  <a:pt x="10971410" y="3482412"/>
                  <a:pt x="11005419" y="3504268"/>
                  <a:pt x="11046231" y="3518598"/>
                </a:cubicBezTo>
                <a:cubicBezTo>
                  <a:pt x="11087042" y="3532927"/>
                  <a:pt x="11134837" y="3540092"/>
                  <a:pt x="11189615" y="3540092"/>
                </a:cubicBezTo>
                <a:cubicBezTo>
                  <a:pt x="11245118" y="3540092"/>
                  <a:pt x="11294002" y="3531657"/>
                  <a:pt x="11336264" y="3514789"/>
                </a:cubicBezTo>
                <a:cubicBezTo>
                  <a:pt x="11378527" y="3497920"/>
                  <a:pt x="11413987" y="3473433"/>
                  <a:pt x="11442646" y="3441328"/>
                </a:cubicBezTo>
                <a:cubicBezTo>
                  <a:pt x="11471305" y="3409223"/>
                  <a:pt x="11492889" y="3370135"/>
                  <a:pt x="11507400" y="3324063"/>
                </a:cubicBezTo>
                <a:cubicBezTo>
                  <a:pt x="11521911" y="3277992"/>
                  <a:pt x="11529166" y="3225753"/>
                  <a:pt x="11529166" y="3167347"/>
                </a:cubicBezTo>
                <a:cubicBezTo>
                  <a:pt x="11529166" y="3106402"/>
                  <a:pt x="11522183" y="3053529"/>
                  <a:pt x="11508216" y="3008727"/>
                </a:cubicBezTo>
                <a:cubicBezTo>
                  <a:pt x="11494250" y="2963925"/>
                  <a:pt x="11473572" y="2926832"/>
                  <a:pt x="11446183" y="2897447"/>
                </a:cubicBezTo>
                <a:cubicBezTo>
                  <a:pt x="11418794" y="2868063"/>
                  <a:pt x="11384694" y="2846297"/>
                  <a:pt x="11343882" y="2832149"/>
                </a:cubicBezTo>
                <a:cubicBezTo>
                  <a:pt x="11303071" y="2818001"/>
                  <a:pt x="11256002" y="2810927"/>
                  <a:pt x="11202675" y="2810927"/>
                </a:cubicBezTo>
                <a:close/>
                <a:moveTo>
                  <a:pt x="3401700" y="2810927"/>
                </a:moveTo>
                <a:cubicBezTo>
                  <a:pt x="3345834" y="2810927"/>
                  <a:pt x="3296770" y="2819452"/>
                  <a:pt x="3254507" y="2836502"/>
                </a:cubicBezTo>
                <a:cubicBezTo>
                  <a:pt x="3212244" y="2853552"/>
                  <a:pt x="3176784" y="2878040"/>
                  <a:pt x="3148125" y="2909963"/>
                </a:cubicBezTo>
                <a:cubicBezTo>
                  <a:pt x="3119466" y="2941886"/>
                  <a:pt x="3097882" y="2980612"/>
                  <a:pt x="3083371" y="3026140"/>
                </a:cubicBezTo>
                <a:cubicBezTo>
                  <a:pt x="3068860" y="3071667"/>
                  <a:pt x="3061605" y="3122908"/>
                  <a:pt x="3061605" y="3179863"/>
                </a:cubicBezTo>
                <a:cubicBezTo>
                  <a:pt x="3061605" y="3241896"/>
                  <a:pt x="3068407" y="3295586"/>
                  <a:pt x="3082010" y="3340932"/>
                </a:cubicBezTo>
                <a:cubicBezTo>
                  <a:pt x="3095614" y="3386278"/>
                  <a:pt x="3116020" y="3423643"/>
                  <a:pt x="3143228" y="3453027"/>
                </a:cubicBezTo>
                <a:cubicBezTo>
                  <a:pt x="3170435" y="3482412"/>
                  <a:pt x="3204445" y="3504268"/>
                  <a:pt x="3245256" y="3518598"/>
                </a:cubicBezTo>
                <a:cubicBezTo>
                  <a:pt x="3286068" y="3532927"/>
                  <a:pt x="3333863" y="3540092"/>
                  <a:pt x="3388641" y="3540092"/>
                </a:cubicBezTo>
                <a:cubicBezTo>
                  <a:pt x="3444144" y="3540092"/>
                  <a:pt x="3493027" y="3531657"/>
                  <a:pt x="3535289" y="3514789"/>
                </a:cubicBezTo>
                <a:cubicBezTo>
                  <a:pt x="3577552" y="3497920"/>
                  <a:pt x="3613013" y="3473433"/>
                  <a:pt x="3641672" y="3441328"/>
                </a:cubicBezTo>
                <a:cubicBezTo>
                  <a:pt x="3670330" y="3409223"/>
                  <a:pt x="3691915" y="3370135"/>
                  <a:pt x="3706425" y="3324063"/>
                </a:cubicBezTo>
                <a:cubicBezTo>
                  <a:pt x="3720937" y="3277992"/>
                  <a:pt x="3728192" y="3225753"/>
                  <a:pt x="3728192" y="3167347"/>
                </a:cubicBezTo>
                <a:cubicBezTo>
                  <a:pt x="3728192" y="3106402"/>
                  <a:pt x="3721208" y="3053529"/>
                  <a:pt x="3707242" y="3008727"/>
                </a:cubicBezTo>
                <a:cubicBezTo>
                  <a:pt x="3693275" y="2963925"/>
                  <a:pt x="3672598" y="2926832"/>
                  <a:pt x="3645209" y="2897447"/>
                </a:cubicBezTo>
                <a:cubicBezTo>
                  <a:pt x="3617820" y="2868063"/>
                  <a:pt x="3583719" y="2846297"/>
                  <a:pt x="3542908" y="2832149"/>
                </a:cubicBezTo>
                <a:cubicBezTo>
                  <a:pt x="3502097" y="2818001"/>
                  <a:pt x="3455027" y="2810927"/>
                  <a:pt x="3401700" y="2810927"/>
                </a:cubicBezTo>
                <a:close/>
                <a:moveTo>
                  <a:pt x="5782583" y="2765762"/>
                </a:moveTo>
                <a:cubicBezTo>
                  <a:pt x="5768797" y="2765762"/>
                  <a:pt x="5757461" y="2766307"/>
                  <a:pt x="5748574" y="2767395"/>
                </a:cubicBezTo>
                <a:cubicBezTo>
                  <a:pt x="5739685" y="2768483"/>
                  <a:pt x="5732611" y="2770660"/>
                  <a:pt x="5727351" y="2773925"/>
                </a:cubicBezTo>
                <a:cubicBezTo>
                  <a:pt x="5722091" y="2777189"/>
                  <a:pt x="5718372" y="2781724"/>
                  <a:pt x="5716196" y="2787529"/>
                </a:cubicBezTo>
                <a:cubicBezTo>
                  <a:pt x="5714020" y="2793333"/>
                  <a:pt x="5712931" y="2800951"/>
                  <a:pt x="5712931" y="2810383"/>
                </a:cubicBezTo>
                <a:lnTo>
                  <a:pt x="5712931" y="2841399"/>
                </a:lnTo>
                <a:cubicBezTo>
                  <a:pt x="5712931" y="2867519"/>
                  <a:pt x="5708759" y="2888650"/>
                  <a:pt x="5700416" y="2904793"/>
                </a:cubicBezTo>
                <a:cubicBezTo>
                  <a:pt x="5692072" y="2920937"/>
                  <a:pt x="5678650" y="2931003"/>
                  <a:pt x="5660148" y="2934994"/>
                </a:cubicBezTo>
                <a:lnTo>
                  <a:pt x="5660148" y="2843032"/>
                </a:lnTo>
                <a:cubicBezTo>
                  <a:pt x="5660148" y="2835777"/>
                  <a:pt x="5655251" y="2830154"/>
                  <a:pt x="5645457" y="2826163"/>
                </a:cubicBezTo>
                <a:cubicBezTo>
                  <a:pt x="5635662" y="2822173"/>
                  <a:pt x="5617160" y="2820177"/>
                  <a:pt x="5589953" y="2820177"/>
                </a:cubicBezTo>
                <a:cubicBezTo>
                  <a:pt x="5576167" y="2820177"/>
                  <a:pt x="5564649" y="2820722"/>
                  <a:pt x="5555399" y="2821810"/>
                </a:cubicBezTo>
                <a:cubicBezTo>
                  <a:pt x="5546149" y="2822899"/>
                  <a:pt x="5538803" y="2824349"/>
                  <a:pt x="5533361" y="2826163"/>
                </a:cubicBezTo>
                <a:cubicBezTo>
                  <a:pt x="5527919" y="2827977"/>
                  <a:pt x="5524110" y="2830335"/>
                  <a:pt x="5521933" y="2833237"/>
                </a:cubicBezTo>
                <a:cubicBezTo>
                  <a:pt x="5519757" y="2836139"/>
                  <a:pt x="5518668" y="2839404"/>
                  <a:pt x="5518668" y="2843032"/>
                </a:cubicBezTo>
                <a:lnTo>
                  <a:pt x="5518668" y="3266927"/>
                </a:lnTo>
                <a:cubicBezTo>
                  <a:pt x="5518668" y="3291595"/>
                  <a:pt x="5515313" y="3313634"/>
                  <a:pt x="5508601" y="3333042"/>
                </a:cubicBezTo>
                <a:cubicBezTo>
                  <a:pt x="5501891" y="3352450"/>
                  <a:pt x="5492367" y="3368775"/>
                  <a:pt x="5480033" y="3382015"/>
                </a:cubicBezTo>
                <a:cubicBezTo>
                  <a:pt x="5467699" y="3395256"/>
                  <a:pt x="5452554" y="3405323"/>
                  <a:pt x="5434596" y="3412216"/>
                </a:cubicBezTo>
                <a:cubicBezTo>
                  <a:pt x="5416639" y="3419108"/>
                  <a:pt x="5396597" y="3422555"/>
                  <a:pt x="5374468" y="3422555"/>
                </a:cubicBezTo>
                <a:cubicBezTo>
                  <a:pt x="5352339" y="3422555"/>
                  <a:pt x="5332296" y="3419199"/>
                  <a:pt x="5314339" y="3412488"/>
                </a:cubicBezTo>
                <a:cubicBezTo>
                  <a:pt x="5296382" y="3405777"/>
                  <a:pt x="5280965" y="3395710"/>
                  <a:pt x="5268086" y="3382287"/>
                </a:cubicBezTo>
                <a:cubicBezTo>
                  <a:pt x="5255208" y="3368865"/>
                  <a:pt x="5245322" y="3351906"/>
                  <a:pt x="5238430" y="3331410"/>
                </a:cubicBezTo>
                <a:cubicBezTo>
                  <a:pt x="5231537" y="3310913"/>
                  <a:pt x="5228091" y="3286698"/>
                  <a:pt x="5228091" y="3258765"/>
                </a:cubicBezTo>
                <a:lnTo>
                  <a:pt x="5228091" y="2843032"/>
                </a:lnTo>
                <a:cubicBezTo>
                  <a:pt x="5228091" y="2835777"/>
                  <a:pt x="5223012" y="2830154"/>
                  <a:pt x="5212854" y="2826163"/>
                </a:cubicBezTo>
                <a:cubicBezTo>
                  <a:pt x="5202697" y="2822173"/>
                  <a:pt x="5184014" y="2820177"/>
                  <a:pt x="5156807" y="2820177"/>
                </a:cubicBezTo>
                <a:cubicBezTo>
                  <a:pt x="5142659" y="2820177"/>
                  <a:pt x="5130959" y="2820722"/>
                  <a:pt x="5121709" y="2821810"/>
                </a:cubicBezTo>
                <a:cubicBezTo>
                  <a:pt x="5112459" y="2822899"/>
                  <a:pt x="5105112" y="2824349"/>
                  <a:pt x="5099671" y="2826163"/>
                </a:cubicBezTo>
                <a:cubicBezTo>
                  <a:pt x="5094229" y="2827977"/>
                  <a:pt x="5090420" y="2830335"/>
                  <a:pt x="5088243" y="2833237"/>
                </a:cubicBezTo>
                <a:cubicBezTo>
                  <a:pt x="5086067" y="2836139"/>
                  <a:pt x="5084978" y="2839404"/>
                  <a:pt x="5084978" y="2843032"/>
                </a:cubicBezTo>
                <a:lnTo>
                  <a:pt x="5084978" y="3271281"/>
                </a:lnTo>
                <a:cubicBezTo>
                  <a:pt x="5084978" y="3316264"/>
                  <a:pt x="5091418" y="3355624"/>
                  <a:pt x="5104296" y="3389361"/>
                </a:cubicBezTo>
                <a:cubicBezTo>
                  <a:pt x="5117174" y="3423099"/>
                  <a:pt x="5135767" y="3451123"/>
                  <a:pt x="5160072" y="3473433"/>
                </a:cubicBezTo>
                <a:cubicBezTo>
                  <a:pt x="5184377" y="3495743"/>
                  <a:pt x="5214124" y="3512431"/>
                  <a:pt x="5249313" y="3523495"/>
                </a:cubicBezTo>
                <a:cubicBezTo>
                  <a:pt x="5284502" y="3534559"/>
                  <a:pt x="5324224" y="3540092"/>
                  <a:pt x="5368482" y="3540092"/>
                </a:cubicBezTo>
                <a:cubicBezTo>
                  <a:pt x="5415642" y="3540092"/>
                  <a:pt x="5457361" y="3533925"/>
                  <a:pt x="5493637" y="3521591"/>
                </a:cubicBezTo>
                <a:cubicBezTo>
                  <a:pt x="5529914" y="3509256"/>
                  <a:pt x="5560386" y="3491299"/>
                  <a:pt x="5585055" y="3467719"/>
                </a:cubicBezTo>
                <a:cubicBezTo>
                  <a:pt x="5609723" y="3444139"/>
                  <a:pt x="5628406" y="3415299"/>
                  <a:pt x="5641103" y="3381199"/>
                </a:cubicBezTo>
                <a:cubicBezTo>
                  <a:pt x="5653800" y="3347099"/>
                  <a:pt x="5660148" y="3308465"/>
                  <a:pt x="5660148" y="3265295"/>
                </a:cubicBezTo>
                <a:lnTo>
                  <a:pt x="5660148" y="3022058"/>
                </a:lnTo>
                <a:cubicBezTo>
                  <a:pt x="5694249" y="3020970"/>
                  <a:pt x="5723270" y="3014984"/>
                  <a:pt x="5747213" y="3004101"/>
                </a:cubicBezTo>
                <a:cubicBezTo>
                  <a:pt x="5771156" y="2993218"/>
                  <a:pt x="5790654" y="2978436"/>
                  <a:pt x="5805709" y="2959753"/>
                </a:cubicBezTo>
                <a:cubicBezTo>
                  <a:pt x="5820764" y="2941070"/>
                  <a:pt x="5831738" y="2919032"/>
                  <a:pt x="5838631" y="2893638"/>
                </a:cubicBezTo>
                <a:cubicBezTo>
                  <a:pt x="5845522" y="2868245"/>
                  <a:pt x="5848970" y="2840493"/>
                  <a:pt x="5848970" y="2810383"/>
                </a:cubicBezTo>
                <a:cubicBezTo>
                  <a:pt x="5848970" y="2800951"/>
                  <a:pt x="5848063" y="2793333"/>
                  <a:pt x="5846249" y="2787529"/>
                </a:cubicBezTo>
                <a:cubicBezTo>
                  <a:pt x="5844434" y="2781724"/>
                  <a:pt x="5841079" y="2777189"/>
                  <a:pt x="5836182" y="2773925"/>
                </a:cubicBezTo>
                <a:cubicBezTo>
                  <a:pt x="5831285" y="2770660"/>
                  <a:pt x="5824483" y="2768483"/>
                  <a:pt x="5815777" y="2767395"/>
                </a:cubicBezTo>
                <a:cubicBezTo>
                  <a:pt x="5807070" y="2766307"/>
                  <a:pt x="5796005" y="2765762"/>
                  <a:pt x="5782583" y="2765762"/>
                </a:cubicBezTo>
                <a:close/>
                <a:moveTo>
                  <a:pt x="11198321" y="2608502"/>
                </a:moveTo>
                <a:cubicBezTo>
                  <a:pt x="11186350" y="2608502"/>
                  <a:pt x="11176011" y="2608774"/>
                  <a:pt x="11167305" y="2609319"/>
                </a:cubicBezTo>
                <a:cubicBezTo>
                  <a:pt x="11158598" y="2609862"/>
                  <a:pt x="11151071" y="2610951"/>
                  <a:pt x="11144722" y="2612583"/>
                </a:cubicBezTo>
                <a:cubicBezTo>
                  <a:pt x="11138374" y="2614216"/>
                  <a:pt x="11132842" y="2616483"/>
                  <a:pt x="11128126" y="2619385"/>
                </a:cubicBezTo>
                <a:cubicBezTo>
                  <a:pt x="11123410" y="2622288"/>
                  <a:pt x="11119056" y="2626097"/>
                  <a:pt x="11115066" y="2630812"/>
                </a:cubicBezTo>
                <a:lnTo>
                  <a:pt x="11008956" y="2747261"/>
                </a:lnTo>
                <a:cubicBezTo>
                  <a:pt x="11004603" y="2752340"/>
                  <a:pt x="11002064" y="2756512"/>
                  <a:pt x="11001338" y="2759777"/>
                </a:cubicBezTo>
                <a:cubicBezTo>
                  <a:pt x="11000612" y="2763042"/>
                  <a:pt x="11001791" y="2765672"/>
                  <a:pt x="11004875" y="2767667"/>
                </a:cubicBezTo>
                <a:cubicBezTo>
                  <a:pt x="11007959" y="2769662"/>
                  <a:pt x="11013128" y="2771113"/>
                  <a:pt x="11020383" y="2772020"/>
                </a:cubicBezTo>
                <a:cubicBezTo>
                  <a:pt x="11027639" y="2772927"/>
                  <a:pt x="11037433" y="2773380"/>
                  <a:pt x="11049768" y="2773380"/>
                </a:cubicBezTo>
                <a:cubicBezTo>
                  <a:pt x="11065004" y="2773380"/>
                  <a:pt x="11077157" y="2773108"/>
                  <a:pt x="11086226" y="2772565"/>
                </a:cubicBezTo>
                <a:cubicBezTo>
                  <a:pt x="11095295" y="2772020"/>
                  <a:pt x="11102641" y="2771023"/>
                  <a:pt x="11108264" y="2769572"/>
                </a:cubicBezTo>
                <a:cubicBezTo>
                  <a:pt x="11113887" y="2768120"/>
                  <a:pt x="11118240" y="2766307"/>
                  <a:pt x="11121324" y="2764130"/>
                </a:cubicBezTo>
                <a:cubicBezTo>
                  <a:pt x="11124407" y="2761953"/>
                  <a:pt x="11127581" y="2758870"/>
                  <a:pt x="11130846" y="2754880"/>
                </a:cubicBezTo>
                <a:lnTo>
                  <a:pt x="11197233" y="2681963"/>
                </a:lnTo>
                <a:lnTo>
                  <a:pt x="11261443" y="2756512"/>
                </a:lnTo>
                <a:cubicBezTo>
                  <a:pt x="11264345" y="2759777"/>
                  <a:pt x="11267338" y="2762497"/>
                  <a:pt x="11270422" y="2764674"/>
                </a:cubicBezTo>
                <a:cubicBezTo>
                  <a:pt x="11273505" y="2766851"/>
                  <a:pt x="11277858" y="2768574"/>
                  <a:pt x="11283481" y="2769844"/>
                </a:cubicBezTo>
                <a:cubicBezTo>
                  <a:pt x="11289104" y="2771113"/>
                  <a:pt x="11296632" y="2772020"/>
                  <a:pt x="11306064" y="2772565"/>
                </a:cubicBezTo>
                <a:cubicBezTo>
                  <a:pt x="11315496" y="2773108"/>
                  <a:pt x="11327648" y="2773380"/>
                  <a:pt x="11342522" y="2773380"/>
                </a:cubicBezTo>
                <a:cubicBezTo>
                  <a:pt x="11355219" y="2773380"/>
                  <a:pt x="11365376" y="2773018"/>
                  <a:pt x="11372994" y="2772292"/>
                </a:cubicBezTo>
                <a:cubicBezTo>
                  <a:pt x="11380613" y="2771567"/>
                  <a:pt x="11385963" y="2770206"/>
                  <a:pt x="11389047" y="2768211"/>
                </a:cubicBezTo>
                <a:cubicBezTo>
                  <a:pt x="11392130" y="2766216"/>
                  <a:pt x="11393219" y="2763495"/>
                  <a:pt x="11392312" y="2760049"/>
                </a:cubicBezTo>
                <a:cubicBezTo>
                  <a:pt x="11391405" y="2756603"/>
                  <a:pt x="11388593" y="2752340"/>
                  <a:pt x="11383877" y="2747261"/>
                </a:cubicBezTo>
                <a:lnTo>
                  <a:pt x="11276135" y="2630812"/>
                </a:lnTo>
                <a:cubicBezTo>
                  <a:pt x="11271419" y="2625734"/>
                  <a:pt x="11266885" y="2621743"/>
                  <a:pt x="11262531" y="2618841"/>
                </a:cubicBezTo>
                <a:cubicBezTo>
                  <a:pt x="11258178" y="2615939"/>
                  <a:pt x="11253281" y="2613672"/>
                  <a:pt x="11247839" y="2612039"/>
                </a:cubicBezTo>
                <a:cubicBezTo>
                  <a:pt x="11242398" y="2610407"/>
                  <a:pt x="11235686" y="2609409"/>
                  <a:pt x="11227706" y="2609047"/>
                </a:cubicBezTo>
                <a:cubicBezTo>
                  <a:pt x="11219725" y="2608684"/>
                  <a:pt x="11209930" y="2608502"/>
                  <a:pt x="11198321" y="2608502"/>
                </a:cubicBezTo>
                <a:close/>
                <a:moveTo>
                  <a:pt x="9147465" y="2608502"/>
                </a:moveTo>
                <a:cubicBezTo>
                  <a:pt x="9135494" y="2608502"/>
                  <a:pt x="9125608" y="2608684"/>
                  <a:pt x="9117809" y="2609047"/>
                </a:cubicBezTo>
                <a:cubicBezTo>
                  <a:pt x="9110009" y="2609409"/>
                  <a:pt x="9103388" y="2610407"/>
                  <a:pt x="9097947" y="2612039"/>
                </a:cubicBezTo>
                <a:cubicBezTo>
                  <a:pt x="9092506" y="2613672"/>
                  <a:pt x="9087608" y="2615939"/>
                  <a:pt x="9083255" y="2618841"/>
                </a:cubicBezTo>
                <a:cubicBezTo>
                  <a:pt x="9078902" y="2621743"/>
                  <a:pt x="9074367" y="2625734"/>
                  <a:pt x="9069651" y="2630812"/>
                </a:cubicBezTo>
                <a:lnTo>
                  <a:pt x="8961909" y="2747261"/>
                </a:lnTo>
                <a:cubicBezTo>
                  <a:pt x="8956104" y="2753428"/>
                  <a:pt x="8953202" y="2758507"/>
                  <a:pt x="8953202" y="2762497"/>
                </a:cubicBezTo>
                <a:cubicBezTo>
                  <a:pt x="8953202" y="2766851"/>
                  <a:pt x="8957193" y="2769753"/>
                  <a:pt x="8965174" y="2771204"/>
                </a:cubicBezTo>
                <a:cubicBezTo>
                  <a:pt x="8973155" y="2772655"/>
                  <a:pt x="8985852" y="2773380"/>
                  <a:pt x="9003264" y="2773380"/>
                </a:cubicBezTo>
                <a:cubicBezTo>
                  <a:pt x="9018501" y="2773380"/>
                  <a:pt x="9030744" y="2773108"/>
                  <a:pt x="9039995" y="2772565"/>
                </a:cubicBezTo>
                <a:cubicBezTo>
                  <a:pt x="9049246" y="2772020"/>
                  <a:pt x="9056682" y="2771113"/>
                  <a:pt x="9062305" y="2769844"/>
                </a:cubicBezTo>
                <a:cubicBezTo>
                  <a:pt x="9067928" y="2768574"/>
                  <a:pt x="9072282" y="2766851"/>
                  <a:pt x="9075365" y="2764674"/>
                </a:cubicBezTo>
                <a:cubicBezTo>
                  <a:pt x="9078448" y="2762497"/>
                  <a:pt x="9081441" y="2759777"/>
                  <a:pt x="9084344" y="2756512"/>
                </a:cubicBezTo>
                <a:lnTo>
                  <a:pt x="9148554" y="2681963"/>
                </a:lnTo>
                <a:lnTo>
                  <a:pt x="9214940" y="2754880"/>
                </a:lnTo>
                <a:cubicBezTo>
                  <a:pt x="9218205" y="2758870"/>
                  <a:pt x="9221379" y="2762044"/>
                  <a:pt x="9224463" y="2764402"/>
                </a:cubicBezTo>
                <a:cubicBezTo>
                  <a:pt x="9227546" y="2766760"/>
                  <a:pt x="9231899" y="2768574"/>
                  <a:pt x="9237522" y="2769844"/>
                </a:cubicBezTo>
                <a:cubicBezTo>
                  <a:pt x="9243145" y="2771113"/>
                  <a:pt x="9250491" y="2772020"/>
                  <a:pt x="9259561" y="2772565"/>
                </a:cubicBezTo>
                <a:cubicBezTo>
                  <a:pt x="9268630" y="2773108"/>
                  <a:pt x="9280783" y="2773380"/>
                  <a:pt x="9296019" y="2773380"/>
                </a:cubicBezTo>
                <a:cubicBezTo>
                  <a:pt x="9313069" y="2773380"/>
                  <a:pt x="9325403" y="2772474"/>
                  <a:pt x="9333021" y="2770660"/>
                </a:cubicBezTo>
                <a:cubicBezTo>
                  <a:pt x="9340639" y="2768846"/>
                  <a:pt x="9344448" y="2765762"/>
                  <a:pt x="9344448" y="2761409"/>
                </a:cubicBezTo>
                <a:cubicBezTo>
                  <a:pt x="9344448" y="2758144"/>
                  <a:pt x="9341909" y="2753428"/>
                  <a:pt x="9336830" y="2747261"/>
                </a:cubicBezTo>
                <a:lnTo>
                  <a:pt x="9230720" y="2630812"/>
                </a:lnTo>
                <a:cubicBezTo>
                  <a:pt x="9226730" y="2626097"/>
                  <a:pt x="9222377" y="2622288"/>
                  <a:pt x="9217661" y="2619385"/>
                </a:cubicBezTo>
                <a:cubicBezTo>
                  <a:pt x="9212945" y="2616483"/>
                  <a:pt x="9207413" y="2614216"/>
                  <a:pt x="9201064" y="2612583"/>
                </a:cubicBezTo>
                <a:cubicBezTo>
                  <a:pt x="9194716" y="2610951"/>
                  <a:pt x="9187188" y="2609862"/>
                  <a:pt x="9178482" y="2609319"/>
                </a:cubicBezTo>
                <a:cubicBezTo>
                  <a:pt x="9169776" y="2608774"/>
                  <a:pt x="9159436" y="2608502"/>
                  <a:pt x="9147465" y="2608502"/>
                </a:cubicBezTo>
                <a:close/>
                <a:moveTo>
                  <a:pt x="5235165" y="2608502"/>
                </a:moveTo>
                <a:cubicBezTo>
                  <a:pt x="5218477" y="2608502"/>
                  <a:pt x="5205509" y="2609590"/>
                  <a:pt x="5196257" y="2611767"/>
                </a:cubicBezTo>
                <a:cubicBezTo>
                  <a:pt x="5187007" y="2613944"/>
                  <a:pt x="5180659" y="2616755"/>
                  <a:pt x="5177212" y="2620202"/>
                </a:cubicBezTo>
                <a:cubicBezTo>
                  <a:pt x="5173766" y="2623648"/>
                  <a:pt x="5172859" y="2627547"/>
                  <a:pt x="5174492" y="2631901"/>
                </a:cubicBezTo>
                <a:cubicBezTo>
                  <a:pt x="5176125" y="2636254"/>
                  <a:pt x="5179661" y="2640788"/>
                  <a:pt x="5185103" y="2645505"/>
                </a:cubicBezTo>
                <a:lnTo>
                  <a:pt x="5305904" y="2754335"/>
                </a:lnTo>
                <a:cubicBezTo>
                  <a:pt x="5309532" y="2757600"/>
                  <a:pt x="5313251" y="2760412"/>
                  <a:pt x="5317060" y="2762770"/>
                </a:cubicBezTo>
                <a:cubicBezTo>
                  <a:pt x="5320869" y="2765127"/>
                  <a:pt x="5325494" y="2767123"/>
                  <a:pt x="5330935" y="2768756"/>
                </a:cubicBezTo>
                <a:cubicBezTo>
                  <a:pt x="5336377" y="2770388"/>
                  <a:pt x="5342907" y="2771567"/>
                  <a:pt x="5350525" y="2772292"/>
                </a:cubicBezTo>
                <a:cubicBezTo>
                  <a:pt x="5358143" y="2773018"/>
                  <a:pt x="5367575" y="2773380"/>
                  <a:pt x="5378821" y="2773380"/>
                </a:cubicBezTo>
                <a:cubicBezTo>
                  <a:pt x="5391155" y="2773380"/>
                  <a:pt x="5400950" y="2772837"/>
                  <a:pt x="5408205" y="2771748"/>
                </a:cubicBezTo>
                <a:cubicBezTo>
                  <a:pt x="5415461" y="2770660"/>
                  <a:pt x="5420721" y="2768937"/>
                  <a:pt x="5423985" y="2766579"/>
                </a:cubicBezTo>
                <a:cubicBezTo>
                  <a:pt x="5427250" y="2764220"/>
                  <a:pt x="5428430" y="2761228"/>
                  <a:pt x="5427523" y="2757600"/>
                </a:cubicBezTo>
                <a:cubicBezTo>
                  <a:pt x="5426616" y="2753972"/>
                  <a:pt x="5424168" y="2749619"/>
                  <a:pt x="5420176" y="2744540"/>
                </a:cubicBezTo>
                <a:lnTo>
                  <a:pt x="5322229" y="2633533"/>
                </a:lnTo>
                <a:cubicBezTo>
                  <a:pt x="5317514" y="2628092"/>
                  <a:pt x="5312797" y="2623738"/>
                  <a:pt x="5308081" y="2620474"/>
                </a:cubicBezTo>
                <a:cubicBezTo>
                  <a:pt x="5303365" y="2617209"/>
                  <a:pt x="5297833" y="2614669"/>
                  <a:pt x="5291484" y="2612855"/>
                </a:cubicBezTo>
                <a:cubicBezTo>
                  <a:pt x="5285136" y="2611042"/>
                  <a:pt x="5277518" y="2609862"/>
                  <a:pt x="5268630" y="2609319"/>
                </a:cubicBezTo>
                <a:cubicBezTo>
                  <a:pt x="5259743" y="2608774"/>
                  <a:pt x="5248587" y="2608502"/>
                  <a:pt x="5235165" y="2608502"/>
                </a:cubicBezTo>
                <a:close/>
                <a:moveTo>
                  <a:pt x="2556743" y="2608502"/>
                </a:moveTo>
                <a:cubicBezTo>
                  <a:pt x="2540055" y="2608502"/>
                  <a:pt x="2527086" y="2609590"/>
                  <a:pt x="2517836" y="2611767"/>
                </a:cubicBezTo>
                <a:cubicBezTo>
                  <a:pt x="2508585" y="2613944"/>
                  <a:pt x="2502237" y="2616755"/>
                  <a:pt x="2498791" y="2620202"/>
                </a:cubicBezTo>
                <a:cubicBezTo>
                  <a:pt x="2495344" y="2623648"/>
                  <a:pt x="2494437" y="2627547"/>
                  <a:pt x="2496069" y="2631901"/>
                </a:cubicBezTo>
                <a:cubicBezTo>
                  <a:pt x="2497702" y="2636254"/>
                  <a:pt x="2501239" y="2640788"/>
                  <a:pt x="2506680" y="2645505"/>
                </a:cubicBezTo>
                <a:lnTo>
                  <a:pt x="2627483" y="2754335"/>
                </a:lnTo>
                <a:cubicBezTo>
                  <a:pt x="2631110" y="2757600"/>
                  <a:pt x="2634828" y="2760412"/>
                  <a:pt x="2638637" y="2762770"/>
                </a:cubicBezTo>
                <a:cubicBezTo>
                  <a:pt x="2642447" y="2765127"/>
                  <a:pt x="2647072" y="2767123"/>
                  <a:pt x="2652513" y="2768756"/>
                </a:cubicBezTo>
                <a:cubicBezTo>
                  <a:pt x="2657955" y="2770388"/>
                  <a:pt x="2664485" y="2771567"/>
                  <a:pt x="2672103" y="2772292"/>
                </a:cubicBezTo>
                <a:cubicBezTo>
                  <a:pt x="2679721" y="2773018"/>
                  <a:pt x="2689153" y="2773380"/>
                  <a:pt x="2700399" y="2773380"/>
                </a:cubicBezTo>
                <a:cubicBezTo>
                  <a:pt x="2712733" y="2773380"/>
                  <a:pt x="2722528" y="2772837"/>
                  <a:pt x="2729783" y="2771748"/>
                </a:cubicBezTo>
                <a:cubicBezTo>
                  <a:pt x="2737039" y="2770660"/>
                  <a:pt x="2742299" y="2768937"/>
                  <a:pt x="2745564" y="2766579"/>
                </a:cubicBezTo>
                <a:cubicBezTo>
                  <a:pt x="2748828" y="2764220"/>
                  <a:pt x="2750007" y="2761228"/>
                  <a:pt x="2749101" y="2757600"/>
                </a:cubicBezTo>
                <a:cubicBezTo>
                  <a:pt x="2748194" y="2753972"/>
                  <a:pt x="2745745" y="2749619"/>
                  <a:pt x="2741755" y="2744540"/>
                </a:cubicBezTo>
                <a:lnTo>
                  <a:pt x="2643807" y="2633533"/>
                </a:lnTo>
                <a:cubicBezTo>
                  <a:pt x="2639091" y="2628092"/>
                  <a:pt x="2634375" y="2623738"/>
                  <a:pt x="2629659" y="2620474"/>
                </a:cubicBezTo>
                <a:cubicBezTo>
                  <a:pt x="2624943" y="2617209"/>
                  <a:pt x="2619411" y="2614669"/>
                  <a:pt x="2613062" y="2612855"/>
                </a:cubicBezTo>
                <a:cubicBezTo>
                  <a:pt x="2606714" y="2611042"/>
                  <a:pt x="2599096" y="2609862"/>
                  <a:pt x="2590208" y="2609319"/>
                </a:cubicBezTo>
                <a:cubicBezTo>
                  <a:pt x="2581320" y="2608774"/>
                  <a:pt x="2570165" y="2608502"/>
                  <a:pt x="2556743" y="2608502"/>
                </a:cubicBezTo>
                <a:close/>
                <a:moveTo>
                  <a:pt x="8887904" y="2511099"/>
                </a:moveTo>
                <a:cubicBezTo>
                  <a:pt x="8871217" y="2511099"/>
                  <a:pt x="8858066" y="2511824"/>
                  <a:pt x="8848453" y="2513275"/>
                </a:cubicBezTo>
                <a:cubicBezTo>
                  <a:pt x="8838840" y="2514727"/>
                  <a:pt x="8831947" y="2516812"/>
                  <a:pt x="8827776" y="2519534"/>
                </a:cubicBezTo>
                <a:cubicBezTo>
                  <a:pt x="8823604" y="2522254"/>
                  <a:pt x="8821699" y="2525428"/>
                  <a:pt x="8822062" y="2529056"/>
                </a:cubicBezTo>
                <a:cubicBezTo>
                  <a:pt x="8822424" y="2532684"/>
                  <a:pt x="8824238" y="2536492"/>
                  <a:pt x="8827503" y="2540483"/>
                </a:cubicBezTo>
                <a:lnTo>
                  <a:pt x="8919465" y="2643328"/>
                </a:lnTo>
                <a:cubicBezTo>
                  <a:pt x="8922367" y="2646955"/>
                  <a:pt x="8925178" y="2649948"/>
                  <a:pt x="8927900" y="2652307"/>
                </a:cubicBezTo>
                <a:cubicBezTo>
                  <a:pt x="8930620" y="2654664"/>
                  <a:pt x="8934066" y="2656569"/>
                  <a:pt x="8938238" y="2658020"/>
                </a:cubicBezTo>
                <a:cubicBezTo>
                  <a:pt x="8942410" y="2659471"/>
                  <a:pt x="8947580" y="2660560"/>
                  <a:pt x="8953746" y="2661285"/>
                </a:cubicBezTo>
                <a:cubicBezTo>
                  <a:pt x="8959914" y="2662011"/>
                  <a:pt x="8967714" y="2662373"/>
                  <a:pt x="8977146" y="2662373"/>
                </a:cubicBezTo>
                <a:cubicBezTo>
                  <a:pt x="8994196" y="2662373"/>
                  <a:pt x="9005986" y="2661285"/>
                  <a:pt x="9012515" y="2659108"/>
                </a:cubicBezTo>
                <a:cubicBezTo>
                  <a:pt x="9019045" y="2656932"/>
                  <a:pt x="9022310" y="2653848"/>
                  <a:pt x="9022310" y="2649858"/>
                </a:cubicBezTo>
                <a:cubicBezTo>
                  <a:pt x="9022310" y="2647681"/>
                  <a:pt x="9021675" y="2645324"/>
                  <a:pt x="9020406" y="2642784"/>
                </a:cubicBezTo>
                <a:cubicBezTo>
                  <a:pt x="9019136" y="2640244"/>
                  <a:pt x="9017412" y="2637342"/>
                  <a:pt x="9015236" y="2634077"/>
                </a:cubicBezTo>
                <a:lnTo>
                  <a:pt x="8951026" y="2532865"/>
                </a:lnTo>
                <a:cubicBezTo>
                  <a:pt x="8948486" y="2528875"/>
                  <a:pt x="8946038" y="2525428"/>
                  <a:pt x="8943680" y="2522526"/>
                </a:cubicBezTo>
                <a:cubicBezTo>
                  <a:pt x="8941322" y="2519624"/>
                  <a:pt x="8938057" y="2517357"/>
                  <a:pt x="8933885" y="2515724"/>
                </a:cubicBezTo>
                <a:cubicBezTo>
                  <a:pt x="8929714" y="2514092"/>
                  <a:pt x="8924000" y="2512913"/>
                  <a:pt x="8916744" y="2512187"/>
                </a:cubicBezTo>
                <a:cubicBezTo>
                  <a:pt x="8909489" y="2511462"/>
                  <a:pt x="8899876" y="2511099"/>
                  <a:pt x="8887904" y="2511099"/>
                </a:cubicBezTo>
                <a:close/>
                <a:moveTo>
                  <a:pt x="7439695" y="422856"/>
                </a:moveTo>
                <a:lnTo>
                  <a:pt x="7270455" y="1025882"/>
                </a:lnTo>
                <a:lnTo>
                  <a:pt x="6722773" y="1025878"/>
                </a:lnTo>
                <a:lnTo>
                  <a:pt x="7165859" y="1398564"/>
                </a:lnTo>
                <a:lnTo>
                  <a:pt x="6996612" y="2001587"/>
                </a:lnTo>
                <a:lnTo>
                  <a:pt x="7439695" y="1628894"/>
                </a:lnTo>
                <a:lnTo>
                  <a:pt x="7882777" y="2001587"/>
                </a:lnTo>
                <a:lnTo>
                  <a:pt x="7713530" y="1398564"/>
                </a:lnTo>
                <a:lnTo>
                  <a:pt x="8156616" y="1025878"/>
                </a:lnTo>
                <a:lnTo>
                  <a:pt x="7608934" y="1025882"/>
                </a:lnTo>
                <a:close/>
                <a:moveTo>
                  <a:pt x="10651902" y="296213"/>
                </a:moveTo>
                <a:lnTo>
                  <a:pt x="10403869" y="947612"/>
                </a:lnTo>
                <a:lnTo>
                  <a:pt x="9601203" y="947607"/>
                </a:lnTo>
                <a:lnTo>
                  <a:pt x="10250577" y="1350191"/>
                </a:lnTo>
                <a:lnTo>
                  <a:pt x="10002534" y="2001587"/>
                </a:lnTo>
                <a:lnTo>
                  <a:pt x="10651902" y="1598997"/>
                </a:lnTo>
                <a:lnTo>
                  <a:pt x="11301269" y="2001587"/>
                </a:lnTo>
                <a:lnTo>
                  <a:pt x="11053226" y="1350191"/>
                </a:lnTo>
                <a:lnTo>
                  <a:pt x="11702600" y="947607"/>
                </a:lnTo>
                <a:lnTo>
                  <a:pt x="10899934" y="947612"/>
                </a:lnTo>
                <a:close/>
                <a:moveTo>
                  <a:pt x="1648497" y="172791"/>
                </a:moveTo>
                <a:lnTo>
                  <a:pt x="1411359" y="871334"/>
                </a:lnTo>
                <a:lnTo>
                  <a:pt x="643947" y="871329"/>
                </a:lnTo>
                <a:lnTo>
                  <a:pt x="1264799" y="1303047"/>
                </a:lnTo>
                <a:lnTo>
                  <a:pt x="1027651" y="2001586"/>
                </a:lnTo>
                <a:lnTo>
                  <a:pt x="1648497" y="1569860"/>
                </a:lnTo>
                <a:lnTo>
                  <a:pt x="2269343" y="2001586"/>
                </a:lnTo>
                <a:lnTo>
                  <a:pt x="2032195" y="1303047"/>
                </a:lnTo>
                <a:lnTo>
                  <a:pt x="2653047" y="871329"/>
                </a:lnTo>
                <a:lnTo>
                  <a:pt x="1885635" y="871334"/>
                </a:lnTo>
                <a:close/>
                <a:moveTo>
                  <a:pt x="0" y="0"/>
                </a:moveTo>
                <a:lnTo>
                  <a:pt x="12192000" y="0"/>
                </a:lnTo>
                <a:lnTo>
                  <a:pt x="12192000" y="6858000"/>
                </a:lnTo>
                <a:lnTo>
                  <a:pt x="0" y="685800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9B618960-8005-486C-9A75-10CB2AAC16F9}" type="slidenum">
              <a:rPr lang="en-US" smtClean="0"/>
              <a:t>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06755"/>
            <a:ext cx="7180580" cy="1020445"/>
          </a:xfrm>
        </p:spPr>
        <p:txBody>
          <a:bodyPr/>
          <a:lstStyle/>
          <a:p>
            <a:r>
              <a:rPr lang="en-US" sz="3800" b="1"/>
              <a:t>Hóa năng: năng lượng chủ yếu</a:t>
            </a:r>
          </a:p>
        </p:txBody>
      </p:sp>
      <p:pic>
        <p:nvPicPr>
          <p:cNvPr id="9" name="Content Placeholder 8"/>
          <p:cNvPicPr>
            <a:picLocks noGrp="1" noChangeAspect="1"/>
          </p:cNvPicPr>
          <p:nvPr>
            <p:ph idx="1"/>
          </p:nvPr>
        </p:nvPicPr>
        <p:blipFill>
          <a:blip r:embed="rId2"/>
          <a:stretch>
            <a:fillRect/>
          </a:stretch>
        </p:blipFill>
        <p:spPr>
          <a:xfrm>
            <a:off x="1019312" y="1979822"/>
            <a:ext cx="6039411" cy="3351021"/>
          </a:xfrm>
        </p:spPr>
      </p:pic>
      <p:pic>
        <p:nvPicPr>
          <p:cNvPr id="11" name="Picture 10"/>
          <p:cNvPicPr>
            <a:picLocks noChangeAspect="1"/>
          </p:cNvPicPr>
          <p:nvPr/>
        </p:nvPicPr>
        <p:blipFill rotWithShape="1">
          <a:blip r:embed="rId3"/>
          <a:srcRect r="49608"/>
          <a:stretch>
            <a:fillRect/>
          </a:stretch>
        </p:blipFill>
        <p:spPr>
          <a:xfrm>
            <a:off x="7958095" y="1297533"/>
            <a:ext cx="2128694" cy="5170641"/>
          </a:xfrm>
          <a:prstGeom prst="rect">
            <a:avLst/>
          </a:prstGeom>
        </p:spPr>
      </p:pic>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 Năng lượng và chuyển hóa năng lượng</a:t>
            </a:r>
          </a:p>
        </p:txBody>
      </p:sp>
      <p:sp>
        <p:nvSpPr>
          <p:cNvPr id="3" name="Slide Number Placeholder 2"/>
          <p:cNvSpPr>
            <a:spLocks noGrp="1"/>
          </p:cNvSpPr>
          <p:nvPr>
            <p:ph type="sldNum" sz="quarter" idx="12"/>
          </p:nvPr>
        </p:nvSpPr>
        <p:spPr/>
        <p:txBody>
          <a:bodyPr/>
          <a:lstStyle/>
          <a:p>
            <a:fld id="{9B618960-8005-486C-9A75-10CB2AAC16F9}" type="slidenum">
              <a:rPr lang="en-US" smtClean="0"/>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 Năng lượng và chuyển hóa năng lượng</a:t>
            </a:r>
          </a:p>
        </p:txBody>
      </p:sp>
      <p:sp>
        <p:nvSpPr>
          <p:cNvPr id="5" name="Text Box 4"/>
          <p:cNvSpPr txBox="1"/>
          <p:nvPr/>
        </p:nvSpPr>
        <p:spPr>
          <a:xfrm>
            <a:off x="426720" y="1630680"/>
            <a:ext cx="10961370" cy="1276350"/>
          </a:xfrm>
          <a:prstGeom prst="rect">
            <a:avLst/>
          </a:prstGeom>
          <a:noFill/>
        </p:spPr>
        <p:txBody>
          <a:bodyPr wrap="square" rtlCol="0" anchor="t">
            <a:noAutofit/>
          </a:bodyPr>
          <a:lstStyle/>
          <a:p>
            <a:pPr marL="0" lvl="0" indent="0" eaLnBrk="1" hangingPunct="1">
              <a:spcBef>
                <a:spcPct val="50000"/>
              </a:spcBef>
              <a:buNone/>
            </a:pPr>
            <a:r>
              <a:rPr lang="en-US" altLang="vi-VN" sz="3600" b="1" dirty="0">
                <a:effectLst>
                  <a:outerShdw blurRad="38100" dist="38100" dir="2700000">
                    <a:srgbClr val="FFFFFF"/>
                  </a:outerShdw>
                </a:effectLst>
                <a:latin typeface="Calibri" panose="020F0502020204030204" charset="0"/>
                <a:cs typeface="Calibri" panose="020F0502020204030204" charset="0"/>
                <a:sym typeface="+mn-ea"/>
              </a:rPr>
              <a:t>- Năng lượng l</a:t>
            </a:r>
            <a:r>
              <a:rPr lang="en-US" altLang="vi-VN" sz="3600" b="1" dirty="0">
                <a:effectLst>
                  <a:outerShdw blurRad="38100" dist="38100" dir="2700000">
                    <a:srgbClr val="FFFFFF"/>
                  </a:outerShdw>
                </a:effectLst>
                <a:latin typeface="Calibri" panose="020F0502020204030204" charset="0"/>
                <a:ea typeface="Arial" panose="020B0604020202020204" pitchFamily="34" charset="0"/>
                <a:cs typeface="Calibri" panose="020F0502020204030204" charset="0"/>
                <a:sym typeface="+mn-ea"/>
              </a:rPr>
              <a:t>à</a:t>
            </a:r>
            <a:r>
              <a:rPr lang="en-US" altLang="vi-VN" sz="3600" b="1" dirty="0">
                <a:effectLst>
                  <a:outerShdw blurRad="38100" dist="38100" dir="2700000">
                    <a:srgbClr val="FFFFFF"/>
                  </a:outerShdw>
                </a:effectLst>
                <a:latin typeface="Calibri" panose="020F0502020204030204" charset="0"/>
                <a:cs typeface="Calibri" panose="020F0502020204030204" charset="0"/>
                <a:sym typeface="+mn-ea"/>
              </a:rPr>
              <a:t> đại lượng đặc trưng cho khả năng sinh công.</a:t>
            </a:r>
            <a:endParaRPr lang="en-US" altLang="vi-VN" sz="3600" b="1" dirty="0">
              <a:solidFill>
                <a:srgbClr val="40302B"/>
              </a:solidFill>
              <a:effectLst>
                <a:outerShdw blurRad="38100" dist="38100" dir="2700000">
                  <a:srgbClr val="000000"/>
                </a:outerShdw>
              </a:effectLst>
              <a:latin typeface="Calibri" panose="020F0502020204030204" charset="0"/>
              <a:cs typeface="Calibri" panose="020F0502020204030204" charset="0"/>
              <a:sym typeface="+mn-ea"/>
            </a:endParaRPr>
          </a:p>
          <a:p>
            <a:pPr marL="0" lvl="0" indent="0" eaLnBrk="1" hangingPunct="1">
              <a:spcBef>
                <a:spcPct val="50000"/>
              </a:spcBef>
              <a:buNone/>
            </a:pPr>
            <a:r>
              <a:rPr lang="en-US" altLang="vi-VN" sz="3600" b="1" dirty="0">
                <a:ln>
                  <a:noFill/>
                </a:ln>
                <a:solidFill>
                  <a:schemeClr val="tx1"/>
                </a:solidFill>
                <a:effectLst>
                  <a:outerShdw blurRad="38100" dist="38100" dir="2700000">
                    <a:srgbClr val="000000"/>
                  </a:outerShdw>
                </a:effectLst>
                <a:latin typeface="Calibri" panose="020F0502020204030204" charset="0"/>
                <a:cs typeface="Calibri" panose="020F0502020204030204" charset="0"/>
                <a:sym typeface="+mn-ea"/>
              </a:rPr>
              <a:t>-</a:t>
            </a:r>
            <a:r>
              <a:rPr lang="en-US" altLang="vi-VN" sz="3600" dirty="0">
                <a:ln>
                  <a:noFill/>
                </a:ln>
                <a:solidFill>
                  <a:schemeClr val="tx1"/>
                </a:solidFill>
                <a:effectLst>
                  <a:outerShdw blurRad="38100" dist="38100" dir="2700000">
                    <a:srgbClr val="000000"/>
                  </a:outerShdw>
                </a:effectLst>
                <a:latin typeface="Calibri" panose="020F0502020204030204" charset="0"/>
                <a:cs typeface="Calibri" panose="020F0502020204030204" charset="0"/>
                <a:sym typeface="+mn-ea"/>
              </a:rPr>
              <a:t> Trong tế bào, năng lượng tồn tại dưới các dạng như: hóa năng, nhiệt năng, điện năng, cơ năng. Trong đó, hóa năng là dạng năng lượng chủ yếu được sử dụng cho các hoạt động sống của tế bào.</a:t>
            </a:r>
          </a:p>
          <a:p>
            <a:pPr marL="0" lvl="0" indent="0" eaLnBrk="1" hangingPunct="1">
              <a:spcBef>
                <a:spcPct val="50000"/>
              </a:spcBef>
              <a:buNone/>
            </a:pPr>
            <a:endParaRPr lang="en-US" altLang="vi-VN" sz="3600" b="1" dirty="0">
              <a:solidFill>
                <a:schemeClr val="tx1"/>
              </a:solidFill>
              <a:effectLst>
                <a:outerShdw blurRad="38100" dist="38100" dir="2700000">
                  <a:srgbClr val="000000"/>
                </a:outerShdw>
              </a:effectLst>
              <a:latin typeface="Calibri" panose="020F0502020204030204" charset="0"/>
              <a:cs typeface="Calibri" panose="020F0502020204030204" charset="0"/>
              <a:sym typeface="+mn-ea"/>
            </a:endParaRPr>
          </a:p>
          <a:p>
            <a:pPr marL="0" lvl="0" indent="0" eaLnBrk="1" hangingPunct="1">
              <a:spcBef>
                <a:spcPct val="50000"/>
              </a:spcBef>
              <a:buNone/>
            </a:pPr>
            <a:endParaRPr lang="en-US" altLang="vi-VN" sz="3600" dirty="0">
              <a:ln>
                <a:solidFill>
                  <a:schemeClr val="tx1"/>
                </a:solidFill>
              </a:ln>
              <a:solidFill>
                <a:schemeClr val="tx1"/>
              </a:solidFill>
              <a:effectLst>
                <a:outerShdw blurRad="38100" dist="38100" dir="2700000">
                  <a:srgbClr val="000000"/>
                </a:outerShdw>
              </a:effectLst>
              <a:latin typeface="Calibri" panose="020F0502020204030204" charset="0"/>
              <a:cs typeface="Calibri" panose="020F0502020204030204" charset="0"/>
              <a:sym typeface="+mn-ea"/>
            </a:endParaRPr>
          </a:p>
        </p:txBody>
      </p:sp>
      <p:sp>
        <p:nvSpPr>
          <p:cNvPr id="2"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2"/>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2"/>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2"/>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vi-VN" altLang="en-US" sz="38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1. Các dạng năng lượng</a:t>
            </a:r>
          </a:p>
        </p:txBody>
      </p:sp>
      <p:sp>
        <p:nvSpPr>
          <p:cNvPr id="3" name="Slide Number Placeholder 2"/>
          <p:cNvSpPr>
            <a:spLocks noGrp="1"/>
          </p:cNvSpPr>
          <p:nvPr>
            <p:ph type="sldNum" sz="quarter" idx="12"/>
          </p:nvPr>
        </p:nvSpPr>
        <p:spPr/>
        <p:txBody>
          <a:bodyPr/>
          <a:lstStyle/>
          <a:p>
            <a:fld id="{9B618960-8005-486C-9A75-10CB2AAC16F9}"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18285" y="1085215"/>
            <a:ext cx="8669655" cy="3878580"/>
          </a:xfrm>
          <a:prstGeom prst="rect">
            <a:avLst/>
          </a:prstGeom>
        </p:spPr>
      </p:pic>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 Năng lượng và chuyển hóa năng lượng</a:t>
            </a:r>
          </a:p>
        </p:txBody>
      </p:sp>
      <p:sp>
        <p:nvSpPr>
          <p:cNvPr id="2106" name="Text Box 58"/>
          <p:cNvSpPr txBox="1">
            <a:spLocks noChangeArrowheads="1"/>
          </p:cNvSpPr>
          <p:nvPr/>
        </p:nvSpPr>
        <p:spPr bwMode="auto">
          <a:xfrm>
            <a:off x="239395" y="581025"/>
            <a:ext cx="9534525" cy="64516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3"/>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3"/>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altLang="vi-VN" sz="36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2</a:t>
            </a:r>
            <a:r>
              <a:rPr lang="vi-VN" altLang="en-US" sz="36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 </a:t>
            </a:r>
            <a:r>
              <a:rPr lang="en-US" altLang="vi-VN" sz="36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Sự chuyển hóa năng lượng</a:t>
            </a:r>
          </a:p>
        </p:txBody>
      </p:sp>
      <p:sp>
        <p:nvSpPr>
          <p:cNvPr id="8" name="Content Placeholder 7"/>
          <p:cNvSpPr>
            <a:spLocks noGrp="1"/>
          </p:cNvSpPr>
          <p:nvPr>
            <p:ph idx="1"/>
          </p:nvPr>
        </p:nvSpPr>
        <p:spPr>
          <a:xfrm>
            <a:off x="482600" y="5076190"/>
            <a:ext cx="11172825" cy="1577340"/>
          </a:xfrm>
          <a:solidFill>
            <a:schemeClr val="accent6">
              <a:lumMod val="60000"/>
              <a:lumOff val="40000"/>
            </a:schemeClr>
          </a:solidFill>
        </p:spPr>
        <p:txBody>
          <a:bodyPr>
            <a:normAutofit fontScale="90000" lnSpcReduction="20000"/>
          </a:bodyPr>
          <a:lstStyle/>
          <a:p>
            <a:r>
              <a:rPr lang="en-US" sz="3600" b="1">
                <a:ln>
                  <a:noFill/>
                </a:ln>
                <a:solidFill>
                  <a:schemeClr val="tx1"/>
                </a:solidFill>
              </a:rPr>
              <a:t>Năng lượng loài linh dương sử dụng được lấy từ đâu?</a:t>
            </a:r>
          </a:p>
          <a:p>
            <a:r>
              <a:rPr lang="en-US" sz="3600" b="1">
                <a:ln>
                  <a:noFill/>
                </a:ln>
                <a:solidFill>
                  <a:schemeClr val="tx1"/>
                </a:solidFill>
              </a:rPr>
              <a:t>Xác định dạng của năng lượng đó?</a:t>
            </a:r>
          </a:p>
          <a:p>
            <a:r>
              <a:rPr lang="en-US" sz="3600" b="1">
                <a:ln>
                  <a:noFill/>
                </a:ln>
                <a:solidFill>
                  <a:schemeClr val="tx1"/>
                </a:solidFill>
              </a:rPr>
              <a:t>Khi linh dương chạy, năng lượng được biến đổi như thế nào?</a:t>
            </a:r>
          </a:p>
        </p:txBody>
      </p:sp>
      <p:sp>
        <p:nvSpPr>
          <p:cNvPr id="2" name="Slide Number Placeholder 1"/>
          <p:cNvSpPr>
            <a:spLocks noGrp="1"/>
          </p:cNvSpPr>
          <p:nvPr>
            <p:ph type="sldNum" sz="quarter" idx="12"/>
          </p:nvPr>
        </p:nvSpPr>
        <p:spPr/>
        <p:txBody>
          <a:bodyPr/>
          <a:lstStyle/>
          <a:p>
            <a:fld id="{9B618960-8005-486C-9A75-10CB2AAC16F9}" type="slidenum">
              <a:rPr lang="en-US" smtClean="0"/>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 Năng lượng và chuyển hóa năng lượng</a:t>
            </a:r>
          </a:p>
        </p:txBody>
      </p:sp>
      <p:sp>
        <p:nvSpPr>
          <p:cNvPr id="2106"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2"/>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2"/>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2"/>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altLang="vi-VN" sz="38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2</a:t>
            </a:r>
            <a:r>
              <a:rPr lang="vi-VN" altLang="en-US" sz="38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 </a:t>
            </a:r>
            <a:r>
              <a:rPr lang="en-US" altLang="vi-VN" sz="38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Sự chuyển hóa năng lượng</a:t>
            </a:r>
          </a:p>
        </p:txBody>
      </p:sp>
      <p:pic>
        <p:nvPicPr>
          <p:cNvPr id="45059" name="Picture 5" descr="Boy Thinking 1">
            <a:hlinkClick r:id="rId4" action="ppaction://hlinksldjump"/>
          </p:cNvPr>
          <p:cNvPicPr>
            <a:picLocks noGrp="1" noChangeAspect="1"/>
          </p:cNvPicPr>
          <p:nvPr>
            <p:ph sz="half" idx="2"/>
          </p:nvPr>
        </p:nvPicPr>
        <p:blipFill>
          <a:blip r:embed="rId5"/>
          <a:stretch>
            <a:fillRect/>
          </a:stretch>
        </p:blipFill>
        <p:spPr>
          <a:xfrm>
            <a:off x="982980" y="2667000"/>
            <a:ext cx="2104390" cy="3726815"/>
          </a:xfrm>
          <a:prstGeom prst="rect">
            <a:avLst/>
          </a:prstGeom>
          <a:noFill/>
          <a:ln w="9525">
            <a:noFill/>
          </a:ln>
        </p:spPr>
      </p:pic>
      <p:sp>
        <p:nvSpPr>
          <p:cNvPr id="45061" name="Cloud Callout 45060"/>
          <p:cNvSpPr/>
          <p:nvPr/>
        </p:nvSpPr>
        <p:spPr>
          <a:xfrm rot="180000">
            <a:off x="3524885" y="1676400"/>
            <a:ext cx="7447280" cy="2997200"/>
          </a:xfrm>
          <a:prstGeom prst="cloudCallout">
            <a:avLst>
              <a:gd name="adj1" fmla="val -50204"/>
              <a:gd name="adj2" fmla="val 67477"/>
            </a:avLst>
          </a:prstGeom>
          <a:solidFill>
            <a:srgbClr val="56D9E0"/>
          </a:solidFill>
          <a:ln w="9525" cap="flat" cmpd="sng">
            <a:solidFill>
              <a:schemeClr val="tx1"/>
            </a:solidFill>
            <a:prstDash val="solid"/>
            <a:headEnd type="none" w="med" len="med"/>
            <a:tailEnd type="none" w="med" len="med"/>
          </a:ln>
        </p:spPr>
        <p:txBody>
          <a:bodyPr/>
          <a:lstStyle/>
          <a:p>
            <a:pPr algn="ctr"/>
            <a:endParaRPr sz="2000" b="1">
              <a:solidFill>
                <a:srgbClr val="FF0000"/>
              </a:solidFill>
              <a:latin typeface="Arial" panose="020B0604020202020204" pitchFamily="34" charset="0"/>
            </a:endParaRPr>
          </a:p>
          <a:p>
            <a:pPr algn="ctr"/>
            <a:endParaRPr sz="3600" b="1">
              <a:solidFill>
                <a:srgbClr val="FF0000"/>
              </a:solidFill>
              <a:latin typeface="Arial" panose="020B0604020202020204" pitchFamily="34" charset="0"/>
            </a:endParaRPr>
          </a:p>
        </p:txBody>
      </p:sp>
      <p:sp>
        <p:nvSpPr>
          <p:cNvPr id="4" name="Content Placeholder 2"/>
          <p:cNvSpPr>
            <a:spLocks noGrp="1"/>
          </p:cNvSpPr>
          <p:nvPr/>
        </p:nvSpPr>
        <p:spPr>
          <a:xfrm>
            <a:off x="4982845" y="2266950"/>
            <a:ext cx="4593590" cy="882650"/>
          </a:xfrm>
          <a:prstGeom prst="rect">
            <a:avLst/>
          </a:prstGeom>
        </p:spPr>
        <p:txBody>
          <a:bodyPr lIns="109728" tIns="109728" rIns="109728" bIns="91440"/>
          <a:lstStyle>
            <a:lvl1pPr marL="228600" indent="-228600" algn="l" defTabSz="914400" rtl="0" eaLnBrk="1" latinLnBrk="0" hangingPunct="1">
              <a:lnSpc>
                <a:spcPct val="114000"/>
              </a:lnSpc>
              <a:spcBef>
                <a:spcPts val="10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a:solidFill>
                  <a:srgbClr val="FFFF00"/>
                </a:solidFill>
              </a:rPr>
              <a:t>Chuyển hóa năng lượng là gì? Cho ví dụ</a:t>
            </a:r>
          </a:p>
        </p:txBody>
      </p:sp>
      <p:sp>
        <p:nvSpPr>
          <p:cNvPr id="6" name="Text Box 5"/>
          <p:cNvSpPr txBox="1"/>
          <p:nvPr/>
        </p:nvSpPr>
        <p:spPr>
          <a:xfrm>
            <a:off x="426720" y="1882775"/>
            <a:ext cx="11590655" cy="2154555"/>
          </a:xfrm>
          <a:prstGeom prst="rect">
            <a:avLst/>
          </a:prstGeom>
          <a:noFill/>
        </p:spPr>
        <p:txBody>
          <a:bodyPr wrap="square" rtlCol="0" anchor="t">
            <a:noAutofit/>
          </a:bodyPr>
          <a:lstStyle/>
          <a:p>
            <a:pPr marL="0" lvl="0" indent="0" eaLnBrk="1" hangingPunct="1">
              <a:spcBef>
                <a:spcPct val="50000"/>
              </a:spcBef>
              <a:buNone/>
            </a:pPr>
            <a:r>
              <a:rPr lang="en-US" altLang="vi-VN" sz="3600" b="1" dirty="0">
                <a:ln>
                  <a:noFill/>
                </a:ln>
                <a:solidFill>
                  <a:schemeClr val="tx1"/>
                </a:solidFill>
                <a:effectLst>
                  <a:outerShdw blurRad="38100" dist="38100" dir="2700000">
                    <a:srgbClr val="000000"/>
                  </a:outerShdw>
                </a:effectLst>
                <a:latin typeface="Calibri" panose="020F0502020204030204" charset="0"/>
                <a:cs typeface="Calibri" panose="020F0502020204030204" charset="0"/>
                <a:sym typeface="+mn-ea"/>
              </a:rPr>
              <a:t>Chuyển hóa năng lượng là sự biến đổi từ dạng năng lượng này sang dạng năng lượng khác. Sự chuyển hóa vật chất luôn đi kèm với sự chuyển hóa năng lượng.</a:t>
            </a:r>
          </a:p>
        </p:txBody>
      </p:sp>
      <p:sp>
        <p:nvSpPr>
          <p:cNvPr id="2" name="Slide Number Placeholder 1"/>
          <p:cNvSpPr>
            <a:spLocks noGrp="1"/>
          </p:cNvSpPr>
          <p:nvPr>
            <p:ph type="sldNum" sz="quarter" idx="12"/>
          </p:nvPr>
        </p:nvSpPr>
        <p:spPr/>
        <p:txBody>
          <a:bodyPr/>
          <a:lstStyle/>
          <a:p>
            <a:fld id="{9B618960-8005-486C-9A75-10CB2AAC16F9}" type="slidenum">
              <a:rPr lang="en-US" smtClean="0"/>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0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5059"/>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450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bldLvl="0" animBg="1"/>
      <p:bldP spid="45061" grpId="1" animBg="1"/>
      <p:bldP spid="45061" grpId="2" bldLvl="0" animBg="1"/>
      <p:bldP spid="4" grpId="0"/>
      <p:bldP spid="4" grpId="1"/>
      <p:bldP spid="4" grpId="2"/>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ATP- “đồng tiền” năng lượng của tế bào</a:t>
            </a:r>
          </a:p>
        </p:txBody>
      </p:sp>
      <p:sp>
        <p:nvSpPr>
          <p:cNvPr id="2106" name="Text Box 58"/>
          <p:cNvSpPr txBox="1">
            <a:spLocks noChangeArrowheads="1"/>
          </p:cNvSpPr>
          <p:nvPr/>
        </p:nvSpPr>
        <p:spPr bwMode="auto">
          <a:xfrm>
            <a:off x="239395" y="923290"/>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2"/>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2"/>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2"/>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altLang="vi-VN" sz="38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1</a:t>
            </a:r>
            <a:r>
              <a:rPr lang="vi-VN" altLang="en-US" sz="38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 </a:t>
            </a:r>
            <a:r>
              <a:rPr lang="en-US" altLang="vi-VN" sz="38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Cấu tạo và chức năng của ATP</a:t>
            </a:r>
          </a:p>
        </p:txBody>
      </p:sp>
      <p:pic>
        <p:nvPicPr>
          <p:cNvPr id="5" name="Content Placeholder 4"/>
          <p:cNvPicPr>
            <a:picLocks noGrp="1" noChangeAspect="1"/>
          </p:cNvPicPr>
          <p:nvPr>
            <p:ph sz="half" idx="2"/>
          </p:nvPr>
        </p:nvPicPr>
        <p:blipFill>
          <a:blip r:embed="rId4"/>
          <a:stretch>
            <a:fillRect/>
          </a:stretch>
        </p:blipFill>
        <p:spPr>
          <a:xfrm>
            <a:off x="2447290" y="1607185"/>
            <a:ext cx="7796530" cy="4125595"/>
          </a:xfrm>
          <a:prstGeom prst="rect">
            <a:avLst/>
          </a:prstGeom>
        </p:spPr>
      </p:pic>
      <p:sp>
        <p:nvSpPr>
          <p:cNvPr id="4" name="Text Box 3"/>
          <p:cNvSpPr txBox="1"/>
          <p:nvPr/>
        </p:nvSpPr>
        <p:spPr>
          <a:xfrm>
            <a:off x="622935" y="1816100"/>
            <a:ext cx="11205845" cy="1260475"/>
          </a:xfrm>
          <a:prstGeom prst="rect">
            <a:avLst/>
          </a:prstGeom>
          <a:noFill/>
        </p:spPr>
        <p:txBody>
          <a:bodyPr wrap="square" rtlCol="0">
            <a:spAutoFit/>
          </a:bodyPr>
          <a:lstStyle/>
          <a:p>
            <a:r>
              <a:rPr lang="en-US" sz="3800"/>
              <a:t>ATP là hợp chất mang năng lượng do có các nhóm phosphate chứa liên kết cao năng.</a:t>
            </a:r>
          </a:p>
        </p:txBody>
      </p:sp>
      <p:sp>
        <p:nvSpPr>
          <p:cNvPr id="7" name="Text Box 6"/>
          <p:cNvSpPr txBox="1"/>
          <p:nvPr/>
        </p:nvSpPr>
        <p:spPr>
          <a:xfrm>
            <a:off x="4861560" y="5732780"/>
            <a:ext cx="2468880" cy="737235"/>
          </a:xfrm>
          <a:prstGeom prst="rect">
            <a:avLst/>
          </a:prstGeom>
          <a:solidFill>
            <a:schemeClr val="accent6">
              <a:lumMod val="60000"/>
              <a:lumOff val="40000"/>
            </a:schemeClr>
          </a:solidFill>
        </p:spPr>
        <p:txBody>
          <a:bodyPr wrap="square" rtlCol="0">
            <a:spAutoFit/>
          </a:bodyPr>
          <a:lstStyle/>
          <a:p>
            <a:pPr algn="ctr"/>
            <a:r>
              <a:rPr lang="en-US" sz="4200" b="1">
                <a:latin typeface="Calibri" panose="020F0502020204030204" charset="0"/>
                <a:cs typeface="Calibri" panose="020F0502020204030204" charset="0"/>
              </a:rPr>
              <a:t>ATP là gì?</a:t>
            </a:r>
          </a:p>
        </p:txBody>
      </p:sp>
      <p:sp>
        <p:nvSpPr>
          <p:cNvPr id="2" name="Slide Number Placeholder 1"/>
          <p:cNvSpPr>
            <a:spLocks noGrp="1"/>
          </p:cNvSpPr>
          <p:nvPr>
            <p:ph type="sldNum" sz="quarter" idx="12"/>
          </p:nvPr>
        </p:nvSpPr>
        <p:spPr/>
        <p:txBody>
          <a:bodyPr/>
          <a:lstStyle/>
          <a:p>
            <a:fld id="{9B618960-8005-486C-9A75-10CB2AAC16F9}" type="slidenum">
              <a:rPr lang="en-US" smtClean="0"/>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2"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bldLvl="0" animBg="1"/>
      <p:bldP spid="7" grpId="1" animBg="1"/>
      <p:bldP spid="7" grpId="2"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ATP- “đồng tiền” năng lượng của tế bào</a:t>
            </a:r>
          </a:p>
        </p:txBody>
      </p:sp>
      <p:sp>
        <p:nvSpPr>
          <p:cNvPr id="2106"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2"/>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2"/>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2"/>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altLang="vi-VN"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1</a:t>
            </a:r>
            <a:r>
              <a:rPr lang="vi-VN" alt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 </a:t>
            </a:r>
            <a:r>
              <a:rPr lang="en-US" altLang="vi-VN"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Cấu tạo và chức năng của ATP</a:t>
            </a:r>
          </a:p>
        </p:txBody>
      </p:sp>
      <p:pic>
        <p:nvPicPr>
          <p:cNvPr id="5" name="Content Placeholder 4"/>
          <p:cNvPicPr>
            <a:picLocks noGrp="1" noChangeAspect="1"/>
          </p:cNvPicPr>
          <p:nvPr>
            <p:ph sz="half" idx="2"/>
          </p:nvPr>
        </p:nvPicPr>
        <p:blipFill>
          <a:blip r:embed="rId4"/>
          <a:stretch>
            <a:fillRect/>
          </a:stretch>
        </p:blipFill>
        <p:spPr>
          <a:xfrm>
            <a:off x="1967230" y="1245870"/>
            <a:ext cx="8411210" cy="4025265"/>
          </a:xfrm>
          <a:prstGeom prst="rect">
            <a:avLst/>
          </a:prstGeom>
        </p:spPr>
      </p:pic>
      <p:sp>
        <p:nvSpPr>
          <p:cNvPr id="4" name="Text Box 3"/>
          <p:cNvSpPr txBox="1"/>
          <p:nvPr/>
        </p:nvSpPr>
        <p:spPr>
          <a:xfrm>
            <a:off x="634365" y="1821815"/>
            <a:ext cx="10862945" cy="1260475"/>
          </a:xfrm>
          <a:prstGeom prst="rect">
            <a:avLst/>
          </a:prstGeom>
          <a:noFill/>
        </p:spPr>
        <p:txBody>
          <a:bodyPr wrap="square" rtlCol="0">
            <a:spAutoFit/>
          </a:bodyPr>
          <a:lstStyle/>
          <a:p>
            <a:r>
              <a:rPr lang="en-US" sz="3800" b="1">
                <a:sym typeface="+mn-ea"/>
              </a:rPr>
              <a:t>ATP có cấu tạo gồm: adenine, đường ribose, 3 nhóm phosphate.</a:t>
            </a:r>
          </a:p>
        </p:txBody>
      </p:sp>
      <p:sp>
        <p:nvSpPr>
          <p:cNvPr id="6" name="Text Box 5"/>
          <p:cNvSpPr txBox="1"/>
          <p:nvPr/>
        </p:nvSpPr>
        <p:spPr>
          <a:xfrm>
            <a:off x="3042920" y="5504815"/>
            <a:ext cx="6731000" cy="737235"/>
          </a:xfrm>
          <a:prstGeom prst="rect">
            <a:avLst/>
          </a:prstGeom>
          <a:solidFill>
            <a:schemeClr val="accent6">
              <a:lumMod val="60000"/>
              <a:lumOff val="40000"/>
            </a:schemeClr>
          </a:solidFill>
        </p:spPr>
        <p:txBody>
          <a:bodyPr wrap="square" rtlCol="0">
            <a:spAutoFit/>
          </a:bodyPr>
          <a:lstStyle/>
          <a:p>
            <a:pPr algn="ctr"/>
            <a:r>
              <a:rPr lang="en-US" sz="4200" b="1">
                <a:latin typeface="Calibri" panose="020F0502020204030204" charset="0"/>
                <a:cs typeface="Calibri" panose="020F0502020204030204" charset="0"/>
              </a:rPr>
              <a:t>ATP có cấu tạo như thế nào?</a:t>
            </a:r>
          </a:p>
        </p:txBody>
      </p:sp>
      <p:sp>
        <p:nvSpPr>
          <p:cNvPr id="2" name="Slide Number Placeholder 1"/>
          <p:cNvSpPr>
            <a:spLocks noGrp="1"/>
          </p:cNvSpPr>
          <p:nvPr>
            <p:ph type="sldNum" sz="quarter" idx="12"/>
          </p:nvPr>
        </p:nvSpPr>
        <p:spPr/>
        <p:txBody>
          <a:bodyPr/>
          <a:lstStyle/>
          <a:p>
            <a:fld id="{9B618960-8005-486C-9A75-10CB2AAC16F9}"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2"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545080" y="1614170"/>
            <a:ext cx="8296275" cy="4262120"/>
          </a:xfrm>
        </p:spPr>
      </p:pic>
      <p:sp>
        <p:nvSpPr>
          <p:cNvPr id="3" name="Text Box 2"/>
          <p:cNvSpPr txBox="1"/>
          <p:nvPr/>
        </p:nvSpPr>
        <p:spPr>
          <a:xfrm>
            <a:off x="2545080" y="296545"/>
            <a:ext cx="8610600" cy="1180465"/>
          </a:xfrm>
          <a:prstGeom prst="rect">
            <a:avLst/>
          </a:prstGeom>
          <a:solidFill>
            <a:schemeClr val="accent4">
              <a:lumMod val="40000"/>
              <a:lumOff val="60000"/>
            </a:schemeClr>
          </a:solidFill>
        </p:spPr>
        <p:txBody>
          <a:bodyPr wrap="square" rtlCol="0" anchor="t">
            <a:noAutofit/>
          </a:bodyPr>
          <a:lstStyle/>
          <a:p>
            <a:pPr algn="ctr"/>
            <a:r>
              <a:rPr lang="en-US" sz="3800" b="1">
                <a:solidFill>
                  <a:schemeClr val="tx1"/>
                </a:solidFill>
                <a:latin typeface="Calibri" panose="020F0502020204030204" charset="0"/>
                <a:cs typeface="Calibri" panose="020F0502020204030204" charset="0"/>
                <a:sym typeface="+mn-ea"/>
              </a:rPr>
              <a:t>Vì sao người ta gọi ATP là “ đồng tiền” năng lượng của tế bào?</a:t>
            </a:r>
          </a:p>
        </p:txBody>
      </p:sp>
      <p:pic>
        <p:nvPicPr>
          <p:cNvPr id="10" name="Content Placeholder 9" descr="pngtree-hand-painted-cartoon-boys-question-free-map-image_2300853"/>
          <p:cNvPicPr>
            <a:picLocks noGrp="1" noChangeAspect="1"/>
          </p:cNvPicPr>
          <p:nvPr>
            <p:ph sz="half" idx="2"/>
          </p:nvPr>
        </p:nvPicPr>
        <p:blipFill>
          <a:blip r:embed="rId3"/>
          <a:srcRect t="1391"/>
          <a:stretch>
            <a:fillRect/>
          </a:stretch>
        </p:blipFill>
        <p:spPr>
          <a:xfrm>
            <a:off x="25400" y="735330"/>
            <a:ext cx="2731135" cy="2693670"/>
          </a:xfrm>
          <a:prstGeom prst="ellipse">
            <a:avLst/>
          </a:prstGeom>
        </p:spPr>
      </p:pic>
      <p:sp>
        <p:nvSpPr>
          <p:cNvPr id="2" name="Slide Number Placeholder 1"/>
          <p:cNvSpPr>
            <a:spLocks noGrp="1"/>
          </p:cNvSpPr>
          <p:nvPr>
            <p:ph type="sldNum" sz="quarter" idx="12"/>
          </p:nvPr>
        </p:nvSpPr>
        <p:spPr/>
        <p:txBody>
          <a:bodyPr/>
          <a:lstStyle/>
          <a:p>
            <a:fld id="{9B618960-8005-486C-9A75-10CB2AAC16F9}"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16008" y="512842"/>
            <a:ext cx="11159983" cy="5676198"/>
          </a:xfrm>
        </p:spPr>
      </p:pic>
      <p:sp>
        <p:nvSpPr>
          <p:cNvPr id="6" name="Oval 5"/>
          <p:cNvSpPr/>
          <p:nvPr/>
        </p:nvSpPr>
        <p:spPr>
          <a:xfrm>
            <a:off x="4471639" y="4516244"/>
            <a:ext cx="423746" cy="446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7" name="Oval 6"/>
          <p:cNvSpPr/>
          <p:nvPr/>
        </p:nvSpPr>
        <p:spPr>
          <a:xfrm>
            <a:off x="3074020" y="4516244"/>
            <a:ext cx="423746" cy="446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8" name="Oval 7"/>
          <p:cNvSpPr/>
          <p:nvPr/>
        </p:nvSpPr>
        <p:spPr>
          <a:xfrm>
            <a:off x="1624363" y="4516244"/>
            <a:ext cx="423746" cy="446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cxnSp>
        <p:nvCxnSpPr>
          <p:cNvPr id="10" name="Straight Arrow Connector 9"/>
          <p:cNvCxnSpPr/>
          <p:nvPr/>
        </p:nvCxnSpPr>
        <p:spPr>
          <a:xfrm>
            <a:off x="3497766" y="1471961"/>
            <a:ext cx="0" cy="1795346"/>
          </a:xfrm>
          <a:prstGeom prst="straightConnector1">
            <a:avLst/>
          </a:prstGeom>
          <a:solidFill>
            <a:srgbClr val="FF0000"/>
          </a:solidFill>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44751" y="1471961"/>
            <a:ext cx="0" cy="1795346"/>
          </a:xfrm>
          <a:prstGeom prst="straightConnector1">
            <a:avLst/>
          </a:prstGeom>
          <a:solidFill>
            <a:srgbClr val="FF0000"/>
          </a:solidFill>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27356" y="874211"/>
            <a:ext cx="4315522" cy="584775"/>
          </a:xfrm>
          <a:prstGeom prst="rect">
            <a:avLst/>
          </a:prstGeom>
          <a:noFill/>
        </p:spPr>
        <p:txBody>
          <a:bodyPr wrap="square" rtlCol="0">
            <a:spAutoFit/>
          </a:bodyPr>
          <a:lstStyle/>
          <a:p>
            <a:r>
              <a:rPr lang="en-US" sz="3200">
                <a:solidFill>
                  <a:srgbClr val="FF0000"/>
                </a:solidFill>
              </a:rPr>
              <a:t>Hai liên kết cao năng</a:t>
            </a:r>
          </a:p>
        </p:txBody>
      </p:sp>
      <p:sp>
        <p:nvSpPr>
          <p:cNvPr id="3" name="Slide Number Placeholder 2"/>
          <p:cNvSpPr>
            <a:spLocks noGrp="1"/>
          </p:cNvSpPr>
          <p:nvPr>
            <p:ph type="sldNum" sz="quarter" idx="12"/>
          </p:nvPr>
        </p:nvSpPr>
        <p:spPr/>
        <p:txBody>
          <a:bodyPr/>
          <a:lstStyle/>
          <a:p>
            <a:fld id="{9B618960-8005-486C-9A75-10CB2AAC16F9}" type="slidenum">
              <a:rPr lang="en-US" smtClean="0"/>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ATP- “đồng tiền” năng lượng của tế bào</a:t>
            </a:r>
          </a:p>
        </p:txBody>
      </p:sp>
      <p:sp>
        <p:nvSpPr>
          <p:cNvPr id="2106"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2"/>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2"/>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2"/>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altLang="vi-VN"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1</a:t>
            </a:r>
            <a:r>
              <a:rPr lang="vi-VN" alt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 </a:t>
            </a:r>
            <a:r>
              <a:rPr lang="en-US" altLang="vi-VN"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Cấu tạo và chức năng của ATP</a:t>
            </a:r>
          </a:p>
        </p:txBody>
      </p:sp>
      <p:sp>
        <p:nvSpPr>
          <p:cNvPr id="4" name="Text Box 3"/>
          <p:cNvSpPr txBox="1"/>
          <p:nvPr/>
        </p:nvSpPr>
        <p:spPr>
          <a:xfrm>
            <a:off x="562610" y="1748790"/>
            <a:ext cx="10898505" cy="3729990"/>
          </a:xfrm>
          <a:prstGeom prst="rect">
            <a:avLst/>
          </a:prstGeom>
        </p:spPr>
        <p:txBody>
          <a:bodyPr>
            <a:noAutofit/>
          </a:bodyPr>
          <a:lstStyle/>
          <a:p>
            <a:pPr marL="0" indent="0" algn="l" defTabSz="266700">
              <a:spcAft>
                <a:spcPct val="0"/>
              </a:spcAft>
            </a:pPr>
            <a:r>
              <a:rPr sz="3800" b="1">
                <a:ln>
                  <a:noFill/>
                </a:ln>
                <a:solidFill>
                  <a:srgbClr val="0070C0"/>
                </a:solidFill>
                <a:latin typeface="Calibri" panose="020F0502020204030204" charset="0"/>
                <a:ea typeface="Times New Roman" panose="02020603050405020304"/>
                <a:cs typeface="Calibri" panose="020F0502020204030204" charset="0"/>
              </a:rPr>
              <a:t>ATP là hợp chất cao năng</a:t>
            </a:r>
            <a:r>
              <a:rPr lang="en-US" sz="3800" b="1">
                <a:ln>
                  <a:noFill/>
                </a:ln>
                <a:solidFill>
                  <a:srgbClr val="0070C0"/>
                </a:solidFill>
                <a:latin typeface="Calibri" panose="020F0502020204030204" charset="0"/>
                <a:ea typeface="Times New Roman" panose="02020603050405020304"/>
                <a:cs typeface="Calibri" panose="020F0502020204030204" charset="0"/>
              </a:rPr>
              <a:t> v</a:t>
            </a:r>
            <a:r>
              <a:rPr sz="3800" b="1">
                <a:ln>
                  <a:noFill/>
                </a:ln>
                <a:solidFill>
                  <a:srgbClr val="0070C0"/>
                </a:solidFill>
                <a:latin typeface="Calibri" panose="020F0502020204030204" charset="0"/>
                <a:ea typeface="Times New Roman" panose="02020603050405020304"/>
                <a:cs typeface="Calibri" panose="020F0502020204030204" charset="0"/>
              </a:rPr>
              <a:t>ì</a:t>
            </a:r>
            <a:r>
              <a:rPr lang="en-US" sz="3800" b="1">
                <a:ln>
                  <a:noFill/>
                </a:ln>
                <a:solidFill>
                  <a:srgbClr val="0070C0"/>
                </a:solidFill>
                <a:latin typeface="Calibri" panose="020F0502020204030204" charset="0"/>
                <a:ea typeface="Times New Roman" panose="02020603050405020304"/>
                <a:cs typeface="Calibri" panose="020F0502020204030204" charset="0"/>
              </a:rPr>
              <a:t>:</a:t>
            </a:r>
          </a:p>
          <a:p>
            <a:pPr marL="0" indent="457200" algn="l" defTabSz="266700">
              <a:spcAft>
                <a:spcPct val="0"/>
              </a:spcAft>
            </a:pPr>
            <a:r>
              <a:rPr lang="en-US" sz="3800" b="1">
                <a:ln>
                  <a:noFill/>
                </a:ln>
                <a:solidFill>
                  <a:schemeClr val="tx1"/>
                </a:solidFill>
                <a:latin typeface="Calibri" panose="020F0502020204030204" charset="0"/>
                <a:ea typeface="Times New Roman" panose="02020603050405020304"/>
                <a:cs typeface="Calibri" panose="020F0502020204030204" charset="0"/>
              </a:rPr>
              <a:t>C</a:t>
            </a:r>
            <a:r>
              <a:rPr sz="3800" b="1">
                <a:ln>
                  <a:noFill/>
                </a:ln>
                <a:solidFill>
                  <a:schemeClr val="tx1"/>
                </a:solidFill>
                <a:latin typeface="Calibri" panose="020F0502020204030204" charset="0"/>
                <a:ea typeface="Times New Roman" panose="02020603050405020304"/>
                <a:cs typeface="Calibri" panose="020F0502020204030204" charset="0"/>
              </a:rPr>
              <a:t>ác nhóm phosphate đều mang điện tích âm, nằm gần nhau nên có xu hướng đẩy nhau, nên liên kết giữa 2 nhóm phosphate cuối cùng trong ATP rất dễ bị phá vỡ để giải phóng ra năng lượng.</a:t>
            </a:r>
          </a:p>
        </p:txBody>
      </p:sp>
      <p:sp>
        <p:nvSpPr>
          <p:cNvPr id="2" name="Slide Number Placeholder 1"/>
          <p:cNvSpPr>
            <a:spLocks noGrp="1"/>
          </p:cNvSpPr>
          <p:nvPr>
            <p:ph type="sldNum" sz="quarter" idx="12"/>
          </p:nvPr>
        </p:nvSpPr>
        <p:spPr/>
        <p:txBody>
          <a:bodyPr/>
          <a:lstStyle/>
          <a:p>
            <a:fld id="{9B618960-8005-486C-9A75-10CB2AAC16F9}" type="slidenum">
              <a:rPr lang="en-US" smtClean="0"/>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4"/>
          <p:cNvPicPr>
            <a:picLocks noChangeAspect="1"/>
          </p:cNvPicPr>
          <p:nvPr/>
        </p:nvPicPr>
        <p:blipFill>
          <a:blip r:embed="rId2">
            <a:lum bright="17999" contrast="24000"/>
          </a:blip>
          <a:stretch>
            <a:fillRect/>
          </a:stretch>
        </p:blipFill>
        <p:spPr>
          <a:xfrm>
            <a:off x="8605520" y="1369695"/>
            <a:ext cx="3303905" cy="3129280"/>
          </a:xfrm>
          <a:prstGeom prst="rect">
            <a:avLst/>
          </a:prstGeom>
          <a:noFill/>
          <a:ln w="9525">
            <a:noFill/>
          </a:ln>
        </p:spPr>
      </p:pic>
      <p:pic>
        <p:nvPicPr>
          <p:cNvPr id="222211" name="Picture 5" descr="Photosynthesis"/>
          <p:cNvPicPr>
            <a:picLocks noChangeAspect="1"/>
          </p:cNvPicPr>
          <p:nvPr/>
        </p:nvPicPr>
        <p:blipFill>
          <a:blip r:embed="rId3"/>
          <a:stretch>
            <a:fillRect/>
          </a:stretch>
        </p:blipFill>
        <p:spPr>
          <a:xfrm>
            <a:off x="746125" y="1382395"/>
            <a:ext cx="3684270" cy="3208020"/>
          </a:xfrm>
          <a:prstGeom prst="rect">
            <a:avLst/>
          </a:prstGeom>
          <a:noFill/>
          <a:ln w="9525">
            <a:noFill/>
          </a:ln>
        </p:spPr>
      </p:pic>
      <p:sp>
        <p:nvSpPr>
          <p:cNvPr id="8" name="Oval 7"/>
          <p:cNvSpPr/>
          <p:nvPr/>
        </p:nvSpPr>
        <p:spPr>
          <a:xfrm>
            <a:off x="239395" y="3735705"/>
            <a:ext cx="739775" cy="7350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latin typeface="+mn-lt"/>
                <a:ea typeface="+mn-ea"/>
                <a:cs typeface="+mn-cs"/>
              </a:rPr>
              <a:t>1</a:t>
            </a:r>
          </a:p>
        </p:txBody>
      </p:sp>
      <p:pic>
        <p:nvPicPr>
          <p:cNvPr id="222212" name="Picture 6"/>
          <p:cNvPicPr>
            <a:picLocks noChangeAspect="1"/>
          </p:cNvPicPr>
          <p:nvPr/>
        </p:nvPicPr>
        <p:blipFill>
          <a:blip r:embed="rId4"/>
          <a:stretch>
            <a:fillRect/>
          </a:stretch>
        </p:blipFill>
        <p:spPr>
          <a:xfrm>
            <a:off x="4636770" y="1369060"/>
            <a:ext cx="3771900" cy="3140075"/>
          </a:xfrm>
          <a:prstGeom prst="rect">
            <a:avLst/>
          </a:prstGeom>
          <a:noFill/>
          <a:ln w="9525">
            <a:noFill/>
          </a:ln>
        </p:spPr>
      </p:pic>
      <p:sp>
        <p:nvSpPr>
          <p:cNvPr id="9" name="Oval 8"/>
          <p:cNvSpPr/>
          <p:nvPr/>
        </p:nvSpPr>
        <p:spPr>
          <a:xfrm>
            <a:off x="4636453" y="3656330"/>
            <a:ext cx="739775" cy="7350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latin typeface="+mn-lt"/>
                <a:ea typeface="+mn-ea"/>
                <a:cs typeface="+mn-cs"/>
              </a:rPr>
              <a:t>2</a:t>
            </a:r>
          </a:p>
        </p:txBody>
      </p:sp>
      <p:sp>
        <p:nvSpPr>
          <p:cNvPr id="10" name="Oval 9"/>
          <p:cNvSpPr/>
          <p:nvPr/>
        </p:nvSpPr>
        <p:spPr>
          <a:xfrm>
            <a:off x="8615045" y="3735705"/>
            <a:ext cx="739775" cy="7350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latin typeface="+mn-lt"/>
                <a:ea typeface="+mn-ea"/>
                <a:cs typeface="+mn-cs"/>
              </a:rPr>
              <a:t>3</a:t>
            </a:r>
          </a:p>
        </p:txBody>
      </p:sp>
      <p:sp>
        <p:nvSpPr>
          <p:cNvPr id="2" name="TextBox 1"/>
          <p:cNvSpPr txBox="1"/>
          <p:nvPr/>
        </p:nvSpPr>
        <p:spPr>
          <a:xfrm>
            <a:off x="1068705" y="4836795"/>
            <a:ext cx="10748645" cy="175323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455930" lvl="0" indent="-455930" eaLnBrk="1" hangingPunct="1">
              <a:lnSpc>
                <a:spcPct val="100000"/>
              </a:lnSpc>
              <a:spcBef>
                <a:spcPct val="0"/>
              </a:spcBef>
              <a:buFontTx/>
              <a:buChar char="-"/>
            </a:pPr>
            <a:r>
              <a:rPr lang="en-US" altLang="vi-VN" sz="3600" b="1" dirty="0">
                <a:ln>
                  <a:noFill/>
                </a:ln>
                <a:solidFill>
                  <a:schemeClr val="tx1"/>
                </a:solidFill>
              </a:rPr>
              <a:t>Tổng hợp các chất hóa học cần thiết cho tế bào</a:t>
            </a:r>
          </a:p>
          <a:p>
            <a:pPr marL="455930" lvl="0" indent="-455930" eaLnBrk="1" hangingPunct="1">
              <a:lnSpc>
                <a:spcPct val="100000"/>
              </a:lnSpc>
              <a:spcBef>
                <a:spcPct val="0"/>
              </a:spcBef>
              <a:buFontTx/>
              <a:buChar char="-"/>
            </a:pPr>
            <a:r>
              <a:rPr lang="en-US" altLang="vi-VN" sz="3600" b="1" dirty="0">
                <a:ln>
                  <a:noFill/>
                </a:ln>
                <a:solidFill>
                  <a:schemeClr val="tx1"/>
                </a:solidFill>
              </a:rPr>
              <a:t>Vận chuyển các chất qua màng</a:t>
            </a:r>
          </a:p>
          <a:p>
            <a:pPr marL="455930" lvl="0" indent="-455930" eaLnBrk="1" hangingPunct="1">
              <a:lnSpc>
                <a:spcPct val="100000"/>
              </a:lnSpc>
              <a:spcBef>
                <a:spcPct val="0"/>
              </a:spcBef>
              <a:buFontTx/>
              <a:buChar char="-"/>
            </a:pPr>
            <a:r>
              <a:rPr lang="en-US" altLang="vi-VN" sz="3600" b="1" dirty="0">
                <a:ln>
                  <a:noFill/>
                </a:ln>
                <a:solidFill>
                  <a:schemeClr val="tx1"/>
                </a:solidFill>
              </a:rPr>
              <a:t>Sinh công cơ học</a:t>
            </a:r>
            <a:endParaRPr lang="en-US" altLang="vi-VN" sz="3600" b="1" dirty="0">
              <a:ln>
                <a:noFill/>
              </a:ln>
              <a:solidFill>
                <a:schemeClr val="tx1"/>
              </a:solidFill>
              <a:latin typeface="Arial" panose="020B0604020202020204" pitchFamily="34" charset="0"/>
            </a:endParaRPr>
          </a:p>
        </p:txBody>
      </p:sp>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ATP- “đồng tiền” năng lượng của tế bào</a:t>
            </a:r>
          </a:p>
        </p:txBody>
      </p:sp>
      <p:sp>
        <p:nvSpPr>
          <p:cNvPr id="3"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5"/>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6"/>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5"/>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6"/>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5"/>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altLang="vi-VN"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1</a:t>
            </a:r>
            <a:r>
              <a:rPr lang="vi-VN" alt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 </a:t>
            </a:r>
            <a:r>
              <a:rPr lang="en-US" altLang="vi-VN"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Cấu tạo và chức năng của ATP</a:t>
            </a:r>
          </a:p>
        </p:txBody>
      </p:sp>
      <p:sp>
        <p:nvSpPr>
          <p:cNvPr id="4" name="Slide Number Placeholder 3"/>
          <p:cNvSpPr>
            <a:spLocks noGrp="1"/>
          </p:cNvSpPr>
          <p:nvPr>
            <p:ph type="sldNum" sz="quarter" idx="12"/>
          </p:nvPr>
        </p:nvSpPr>
        <p:spPr/>
        <p:txBody>
          <a:bodyPr/>
          <a:lstStyle/>
          <a:p>
            <a:fld id="{9B618960-8005-486C-9A75-10CB2AAC16F9}" type="slidenum">
              <a:rPr lang="en-US" smtClean="0"/>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out)">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50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p:cTn id="18"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1"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flipH="1">
            <a:off x="920849" y="509453"/>
            <a:ext cx="1" cy="634854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8087" y="509453"/>
            <a:ext cx="736104" cy="6348547"/>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11225692" y="0"/>
            <a:ext cx="12879" cy="685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514020" y="0"/>
            <a:ext cx="677980" cy="685800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5202" y1="4124" x2="5202" y2="4124"/>
                        <a14:backgroundMark x1="93064" y1="2062" x2="93064" y2="2062"/>
                      </a14:backgroundRemoval>
                    </a14:imgEffect>
                  </a14:imgLayer>
                </a14:imgProps>
              </a:ext>
              <a:ext uri="{28A0092B-C50C-407E-A947-70E740481C1C}">
                <a14:useLocalDpi xmlns:a14="http://schemas.microsoft.com/office/drawing/2010/main" val="0"/>
              </a:ext>
            </a:extLst>
          </a:blip>
          <a:stretch>
            <a:fillRect/>
          </a:stretch>
        </p:blipFill>
        <p:spPr>
          <a:xfrm rot="999430">
            <a:off x="-322882" y="4694508"/>
            <a:ext cx="1647825" cy="2771775"/>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90751" y1="93127" x2="90751" y2="93127"/>
                        <a14:backgroundMark x1="93642" y1="7560" x2="93642" y2="7560"/>
                      </a14:backgroundRemoval>
                    </a14:imgEffect>
                  </a14:imgLayer>
                </a14:imgProps>
              </a:ext>
              <a:ext uri="{28A0092B-C50C-407E-A947-70E740481C1C}">
                <a14:useLocalDpi xmlns:a14="http://schemas.microsoft.com/office/drawing/2010/main" val="0"/>
              </a:ext>
            </a:extLst>
          </a:blip>
          <a:stretch>
            <a:fillRect/>
          </a:stretch>
        </p:blipFill>
        <p:spPr>
          <a:xfrm rot="12211640">
            <a:off x="10798521" y="-586742"/>
            <a:ext cx="1647825" cy="2771775"/>
          </a:xfrm>
          <a:prstGeom prst="rect">
            <a:avLst/>
          </a:prstGeom>
        </p:spPr>
      </p:pic>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90751" y1="93127" x2="90751" y2="93127"/>
                        <a14:backgroundMark x1="93642" y1="7560" x2="93642" y2="7560"/>
                      </a14:backgroundRemoval>
                    </a14:imgEffect>
                  </a14:imgLayer>
                </a14:imgProps>
              </a:ext>
              <a:ext uri="{28A0092B-C50C-407E-A947-70E740481C1C}">
                <a14:useLocalDpi xmlns:a14="http://schemas.microsoft.com/office/drawing/2010/main" val="0"/>
              </a:ext>
            </a:extLst>
          </a:blip>
          <a:stretch>
            <a:fillRect/>
          </a:stretch>
        </p:blipFill>
        <p:spPr>
          <a:xfrm rot="13790593">
            <a:off x="10516632" y="-980233"/>
            <a:ext cx="1647825" cy="2771775"/>
          </a:xfrm>
          <a:prstGeom prst="rect">
            <a:avLst/>
          </a:prstGeom>
        </p:spPr>
      </p:pic>
      <p:cxnSp>
        <p:nvCxnSpPr>
          <p:cNvPr id="16" name="Straight Connector 15"/>
          <p:cNvCxnSpPr/>
          <p:nvPr/>
        </p:nvCxnSpPr>
        <p:spPr>
          <a:xfrm flipH="1">
            <a:off x="0" y="386366"/>
            <a:ext cx="1080537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0" y="509453"/>
            <a:ext cx="1080537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39086">
            <a:off x="76924" y="5039520"/>
            <a:ext cx="1647825" cy="2771775"/>
          </a:xfrm>
          <a:prstGeom prst="rect">
            <a:avLst/>
          </a:prstGeom>
        </p:spPr>
      </p:pic>
      <p:sp>
        <p:nvSpPr>
          <p:cNvPr id="2" name="Content Placeholder 1"/>
          <p:cNvSpPr>
            <a:spLocks noGrp="1"/>
          </p:cNvSpPr>
          <p:nvPr>
            <p:ph sz="half" idx="2"/>
          </p:nvPr>
        </p:nvSpPr>
        <p:spPr>
          <a:xfrm>
            <a:off x="3143250" y="2887345"/>
            <a:ext cx="7961630" cy="2679065"/>
          </a:xfrm>
        </p:spPr>
        <p:txBody>
          <a:bodyPr>
            <a:normAutofit lnSpcReduction="20000"/>
          </a:bodyPr>
          <a:lstStyle/>
          <a:p>
            <a:pPr marL="0" indent="0">
              <a:buNone/>
            </a:pPr>
            <a:r>
              <a:rPr lang="en-US" sz="6155" b="1">
                <a:ln>
                  <a:solidFill>
                    <a:srgbClr val="002060"/>
                  </a:solidFill>
                </a:ln>
                <a:solidFill>
                  <a:schemeClr val="accent1">
                    <a:lumMod val="75000"/>
                  </a:schemeClr>
                </a:solidFill>
              </a:rPr>
              <a:t>CHUYỂN HÓA VẬT CHẤT </a:t>
            </a:r>
          </a:p>
          <a:p>
            <a:pPr marL="0" indent="0">
              <a:buNone/>
            </a:pPr>
            <a:r>
              <a:rPr lang="en-US" sz="6155" b="1">
                <a:ln>
                  <a:solidFill>
                    <a:srgbClr val="002060"/>
                  </a:solidFill>
                </a:ln>
                <a:solidFill>
                  <a:schemeClr val="accent1">
                    <a:lumMod val="75000"/>
                  </a:schemeClr>
                </a:solidFill>
              </a:rPr>
              <a:t>VÀ NĂNG LƯỢNG </a:t>
            </a:r>
          </a:p>
          <a:p>
            <a:pPr marL="0" indent="0">
              <a:buNone/>
            </a:pPr>
            <a:r>
              <a:rPr lang="en-US" sz="6155" b="1">
                <a:ln>
                  <a:solidFill>
                    <a:srgbClr val="002060"/>
                  </a:solidFill>
                </a:ln>
                <a:solidFill>
                  <a:schemeClr val="accent1">
                    <a:lumMod val="75000"/>
                  </a:schemeClr>
                </a:solidFill>
              </a:rPr>
              <a:t>TRONG TẾ BÀO</a:t>
            </a:r>
            <a:endParaRPr lang="en-US" sz="6155" b="1" dirty="0">
              <a:ln>
                <a:solidFill>
                  <a:srgbClr val="002060"/>
                </a:solidFill>
              </a:ln>
              <a:solidFill>
                <a:schemeClr val="accent1">
                  <a:lumMod val="75000"/>
                </a:schemeClr>
              </a:solidFill>
            </a:endParaRPr>
          </a:p>
        </p:txBody>
      </p:sp>
      <p:pic>
        <p:nvPicPr>
          <p:cNvPr id="4" name="Content Placeholder 3" descr="z5698664697896_ce86f36b6a62298b8a652f0a806c7e02"/>
          <p:cNvPicPr>
            <a:picLocks noGrp="1" noChangeAspect="1"/>
          </p:cNvPicPr>
          <p:nvPr>
            <p:ph sz="half" idx="1"/>
          </p:nvPr>
        </p:nvPicPr>
        <p:blipFill>
          <a:blip r:embed="rId4"/>
          <a:srcRect l="1946" t="15789" r="3406" b="48971"/>
          <a:stretch>
            <a:fillRect/>
          </a:stretch>
        </p:blipFill>
        <p:spPr>
          <a:xfrm>
            <a:off x="2487295" y="1023620"/>
            <a:ext cx="1852930" cy="1533525"/>
          </a:xfrm>
          <a:prstGeom prst="rect">
            <a:avLst/>
          </a:prstGeom>
        </p:spPr>
      </p:pic>
      <p:sp>
        <p:nvSpPr>
          <p:cNvPr id="9" name="Text Box 8"/>
          <p:cNvSpPr txBox="1"/>
          <p:nvPr/>
        </p:nvSpPr>
        <p:spPr>
          <a:xfrm>
            <a:off x="1407795" y="1639570"/>
            <a:ext cx="1735455" cy="1354455"/>
          </a:xfrm>
          <a:prstGeom prst="rect">
            <a:avLst/>
          </a:prstGeom>
          <a:noFill/>
        </p:spPr>
        <p:txBody>
          <a:bodyPr wrap="square" rtlCol="0">
            <a:noAutofit/>
          </a:bodyPr>
          <a:lstStyle/>
          <a:p>
            <a:r>
              <a:rPr lang="en-US" sz="7000" b="1"/>
              <a:t>BÀI</a:t>
            </a:r>
          </a:p>
        </p:txBody>
      </p:sp>
      <p:sp>
        <p:nvSpPr>
          <p:cNvPr id="3" name="Slide Number Placeholder 2"/>
          <p:cNvSpPr>
            <a:spLocks noGrp="1"/>
          </p:cNvSpPr>
          <p:nvPr>
            <p:ph type="sldNum" sz="quarter" idx="12"/>
          </p:nvPr>
        </p:nvSpPr>
        <p:spPr/>
        <p:txBody>
          <a:bodyPr/>
          <a:lstStyle/>
          <a:p>
            <a:fld id="{9B618960-8005-486C-9A75-10CB2AAC16F9}" type="slidenum">
              <a:rPr lang="en-US" smtClean="0"/>
              <a:t>2</a:t>
            </a:fld>
            <a:endParaRPr lang="en-US"/>
          </a:p>
        </p:txBody>
      </p:sp>
    </p:spTree>
  </p:cSld>
  <p:clrMapOvr>
    <a:masterClrMapping/>
  </p:clrMapOvr>
  <p:transition spd="slow" advClick="0">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ải bài 13 Chuyển hóa vật chất và năng lượng trong tế bào. | Sinh học 10  CTST - Tech12h"/>
          <p:cNvPicPr/>
          <p:nvPr/>
        </p:nvPicPr>
        <p:blipFill>
          <a:blip r:embed="rId3">
            <a:extLst>
              <a:ext uri="{28A0092B-C50C-407E-A947-70E740481C1C}">
                <a14:useLocalDpi xmlns:a14="http://schemas.microsoft.com/office/drawing/2010/main" val="0"/>
              </a:ext>
            </a:extLst>
          </a:blip>
          <a:srcRect/>
          <a:stretch>
            <a:fillRect/>
          </a:stretch>
        </p:blipFill>
        <p:spPr bwMode="auto">
          <a:xfrm>
            <a:off x="277092" y="87456"/>
            <a:ext cx="7342909" cy="3435884"/>
          </a:xfrm>
          <a:prstGeom prst="rect">
            <a:avLst/>
          </a:prstGeom>
          <a:noFill/>
          <a:ln>
            <a:noFill/>
          </a:ln>
        </p:spPr>
      </p:pic>
      <p:sp>
        <p:nvSpPr>
          <p:cNvPr id="6" name="Rectangle 5"/>
          <p:cNvSpPr/>
          <p:nvPr/>
        </p:nvSpPr>
        <p:spPr>
          <a:xfrm>
            <a:off x="276860" y="3705037"/>
            <a:ext cx="11577484" cy="29268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solidFill>
                <a:latin typeface="Times New Roman" panose="02020603050405020304" pitchFamily="18" charset="0"/>
                <a:cs typeface="Times New Roman" panose="02020603050405020304" pitchFamily="18" charset="0"/>
              </a:rPr>
              <a:t>ATP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dùng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cung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cấp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năng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đây</a:t>
            </a:r>
            <a:r>
              <a:rPr lang="en-US" sz="3200" dirty="0">
                <a:solidFill>
                  <a:schemeClr val="tx1"/>
                </a:solidFill>
                <a:latin typeface="Times New Roman" panose="02020603050405020304" pitchFamily="18" charset="0"/>
                <a:cs typeface="Times New Roman" panose="02020603050405020304" pitchFamily="18" charset="0"/>
              </a:rPr>
              <a:t>?</a:t>
            </a:r>
          </a:p>
          <a:p>
            <a:r>
              <a:rPr lang="en-US" sz="3200" dirty="0">
                <a:solidFill>
                  <a:schemeClr val="tx1"/>
                </a:solidFill>
                <a:latin typeface="Times New Roman" panose="02020603050405020304" pitchFamily="18" charset="0"/>
                <a:cs typeface="Times New Roman" panose="02020603050405020304" pitchFamily="18" charset="0"/>
              </a:rPr>
              <a:t>       a. </a:t>
            </a:r>
            <a:r>
              <a:rPr lang="en-US" sz="3200" dirty="0" err="1">
                <a:solidFill>
                  <a:schemeClr val="tx1"/>
                </a:solidFill>
                <a:latin typeface="Times New Roman" panose="02020603050405020304" pitchFamily="18" charset="0"/>
                <a:cs typeface="Times New Roman" panose="02020603050405020304" pitchFamily="18" charset="0"/>
              </a:rPr>
              <a:t>Hoạt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endParaRPr lang="en-US" sz="3200" dirty="0">
              <a:solidFill>
                <a:schemeClr val="tx1"/>
              </a:solidFill>
              <a:latin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       b. </a:t>
            </a:r>
            <a:r>
              <a:rPr lang="en-US" sz="3200" dirty="0" err="1">
                <a:solidFill>
                  <a:schemeClr val="tx1"/>
                </a:solidFill>
                <a:latin typeface="Times New Roman" panose="02020603050405020304" pitchFamily="18" charset="0"/>
                <a:cs typeface="Times New Roman" panose="02020603050405020304" pitchFamily="18" charset="0"/>
              </a:rPr>
              <a:t>Tổng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hợp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chất</a:t>
            </a:r>
            <a:endParaRPr lang="en-US" sz="3200" dirty="0">
              <a:solidFill>
                <a:schemeClr val="tx1"/>
              </a:solidFill>
              <a:latin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       c. </a:t>
            </a:r>
            <a:r>
              <a:rPr lang="en-US" sz="3200" dirty="0" err="1">
                <a:solidFill>
                  <a:schemeClr val="tx1"/>
                </a:solidFill>
                <a:latin typeface="Times New Roman" panose="02020603050405020304" pitchFamily="18" charset="0"/>
                <a:cs typeface="Times New Roman" panose="02020603050405020304" pitchFamily="18" charset="0"/>
              </a:rPr>
              <a:t>Vận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chuyển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thụ</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endParaRPr lang="en-US" sz="3200" dirty="0">
              <a:solidFill>
                <a:schemeClr val="tx1"/>
              </a:solidFill>
              <a:latin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       d. Co </a:t>
            </a:r>
            <a:r>
              <a:rPr lang="en-US" sz="3200" dirty="0" err="1">
                <a:solidFill>
                  <a:schemeClr val="tx1"/>
                </a:solidFill>
                <a:latin typeface="Times New Roman" panose="02020603050405020304" pitchFamily="18" charset="0"/>
                <a:cs typeface="Times New Roman" panose="02020603050405020304" pitchFamily="18" charset="0"/>
              </a:rPr>
              <a:t>cơ</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9B618960-8005-486C-9A75-10CB2AAC16F9}" type="slidenum">
              <a:rPr lang="en-US" smtClean="0"/>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191260" y="1547495"/>
            <a:ext cx="9050020" cy="5048885"/>
          </a:xfrm>
        </p:spPr>
      </p:pic>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ATP- “đồng tiền” năng lượng của tế bào</a:t>
            </a:r>
          </a:p>
        </p:txBody>
      </p:sp>
      <p:sp>
        <p:nvSpPr>
          <p:cNvPr id="2106"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3"/>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3"/>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altLang="vi-VN"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2</a:t>
            </a:r>
            <a:r>
              <a:rPr lang="vi-VN" alt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 </a:t>
            </a:r>
            <a:r>
              <a:rPr lang="en-US" altLang="vi-VN"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Quá trình tổng hợp và phân giải ATP</a:t>
            </a:r>
          </a:p>
        </p:txBody>
      </p:sp>
      <p:sp>
        <p:nvSpPr>
          <p:cNvPr id="2" name="Slide Number Placeholder 1"/>
          <p:cNvSpPr>
            <a:spLocks noGrp="1"/>
          </p:cNvSpPr>
          <p:nvPr>
            <p:ph type="sldNum" sz="quarter" idx="12"/>
          </p:nvPr>
        </p:nvSpPr>
        <p:spPr/>
        <p:txBody>
          <a:bodyPr/>
          <a:lstStyle/>
          <a:p>
            <a:fld id="{9B618960-8005-486C-9A75-10CB2AAC16F9}" type="slidenum">
              <a:rPr lang="en-US" smtClean="0"/>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259955" y="962025"/>
            <a:ext cx="4749165" cy="4933950"/>
          </a:xfrm>
          <a:solidFill>
            <a:schemeClr val="accent4">
              <a:lumMod val="40000"/>
              <a:lumOff val="60000"/>
            </a:schemeClr>
          </a:solidFill>
        </p:spPr>
        <p:txBody>
          <a:bodyPr>
            <a:normAutofit/>
          </a:bodyPr>
          <a:lstStyle/>
          <a:p>
            <a:pPr marL="0" indent="0">
              <a:lnSpc>
                <a:spcPct val="100000"/>
              </a:lnSpc>
              <a:buNone/>
            </a:pPr>
            <a:r>
              <a:rPr lang="en-US" sz="3400" b="1">
                <a:latin typeface="Calibri" panose="020F0502020204030204" charset="0"/>
                <a:cs typeface="Calibri" panose="020F0502020204030204" charset="0"/>
              </a:rPr>
              <a:t>- Mô tả quá trình tổng hợp và phân giải ATP</a:t>
            </a:r>
          </a:p>
          <a:p>
            <a:pPr marL="0" indent="0">
              <a:lnSpc>
                <a:spcPct val="100000"/>
              </a:lnSpc>
              <a:buNone/>
            </a:pPr>
            <a:r>
              <a:rPr lang="en-US" sz="3400" b="1">
                <a:latin typeface="Calibri" panose="020F0502020204030204" charset="0"/>
                <a:cs typeface="Calibri" panose="020F0502020204030204" charset="0"/>
              </a:rPr>
              <a:t>- Các nhận định dưới đây là đúng hay sai</a:t>
            </a:r>
          </a:p>
          <a:p>
            <a:pPr marL="0" indent="0">
              <a:lnSpc>
                <a:spcPct val="100000"/>
              </a:lnSpc>
              <a:buNone/>
            </a:pPr>
            <a:r>
              <a:rPr lang="en-US" sz="3400" b="1">
                <a:latin typeface="Calibri" panose="020F0502020204030204" charset="0"/>
                <a:cs typeface="Calibri" panose="020F0502020204030204" charset="0"/>
              </a:rPr>
              <a:t>a. Quá trình 1 là sự giải phóng năng lượng</a:t>
            </a:r>
          </a:p>
          <a:p>
            <a:pPr marL="0" indent="0">
              <a:lnSpc>
                <a:spcPct val="100000"/>
              </a:lnSpc>
              <a:buNone/>
            </a:pPr>
            <a:r>
              <a:rPr lang="en-US" sz="3400" b="1">
                <a:latin typeface="Calibri" panose="020F0502020204030204" charset="0"/>
                <a:cs typeface="Calibri" panose="020F0502020204030204" charset="0"/>
              </a:rPr>
              <a:t>b. Quá trình 2 là sự tích lũy năng lượng</a:t>
            </a:r>
          </a:p>
        </p:txBody>
      </p:sp>
      <p:pic>
        <p:nvPicPr>
          <p:cNvPr id="6" name="Picture 5"/>
          <p:cNvPicPr>
            <a:picLocks noChangeAspect="1"/>
          </p:cNvPicPr>
          <p:nvPr/>
        </p:nvPicPr>
        <p:blipFill>
          <a:blip r:embed="rId2"/>
          <a:stretch>
            <a:fillRect/>
          </a:stretch>
        </p:blipFill>
        <p:spPr>
          <a:xfrm>
            <a:off x="0" y="398780"/>
            <a:ext cx="6980555" cy="6245225"/>
          </a:xfrm>
          <a:prstGeom prst="rect">
            <a:avLst/>
          </a:prstGeom>
        </p:spPr>
      </p:pic>
      <p:sp>
        <p:nvSpPr>
          <p:cNvPr id="2" name="Slide Number Placeholder 1"/>
          <p:cNvSpPr>
            <a:spLocks noGrp="1"/>
          </p:cNvSpPr>
          <p:nvPr>
            <p:ph type="sldNum" sz="quarter" idx="12"/>
          </p:nvPr>
        </p:nvSpPr>
        <p:spPr/>
        <p:txBody>
          <a:bodyPr/>
          <a:lstStyle/>
          <a:p>
            <a:fld id="{9B618960-8005-486C-9A75-10CB2AAC16F9}" type="slidenum">
              <a:rPr lang="en-US" smtClean="0"/>
              <a:t>22</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30051" y="938996"/>
            <a:ext cx="11611044" cy="4980008"/>
          </a:xfrm>
          <a:prstGeom prst="rect">
            <a:avLst/>
          </a:prstGeom>
        </p:spPr>
      </p:pic>
      <p:sp>
        <p:nvSpPr>
          <p:cNvPr id="13" name="TextBox 12"/>
          <p:cNvSpPr txBox="1"/>
          <p:nvPr/>
        </p:nvSpPr>
        <p:spPr>
          <a:xfrm>
            <a:off x="729205" y="1250066"/>
            <a:ext cx="2754775" cy="1384995"/>
          </a:xfrm>
          <a:prstGeom prst="rect">
            <a:avLst/>
          </a:prstGeom>
          <a:noFill/>
        </p:spPr>
        <p:txBody>
          <a:bodyPr wrap="square" rtlCol="0">
            <a:spAutoFit/>
          </a:bodyPr>
          <a:lstStyle/>
          <a:p>
            <a:r>
              <a:rPr lang="en-US" sz="2800">
                <a:solidFill>
                  <a:srgbClr val="FF0000"/>
                </a:solidFill>
              </a:rPr>
              <a:t>Tổng hợp ATP từ ADP và P</a:t>
            </a:r>
            <a:r>
              <a:rPr lang="en-US" sz="2800" baseline="-25000">
                <a:solidFill>
                  <a:srgbClr val="FF0000"/>
                </a:solidFill>
              </a:rPr>
              <a:t>i</a:t>
            </a:r>
            <a:r>
              <a:rPr lang="en-US" sz="2800">
                <a:solidFill>
                  <a:srgbClr val="FF0000"/>
                </a:solidFill>
              </a:rPr>
              <a:t> đòi hỏi năng lượng</a:t>
            </a:r>
          </a:p>
        </p:txBody>
      </p:sp>
      <p:sp>
        <p:nvSpPr>
          <p:cNvPr id="14" name="TextBox 13"/>
          <p:cNvSpPr txBox="1"/>
          <p:nvPr/>
        </p:nvSpPr>
        <p:spPr>
          <a:xfrm>
            <a:off x="8821838" y="1250066"/>
            <a:ext cx="2754775" cy="1815882"/>
          </a:xfrm>
          <a:prstGeom prst="rect">
            <a:avLst/>
          </a:prstGeom>
          <a:noFill/>
        </p:spPr>
        <p:txBody>
          <a:bodyPr wrap="square" rtlCol="0">
            <a:spAutoFit/>
          </a:bodyPr>
          <a:lstStyle/>
          <a:p>
            <a:r>
              <a:rPr lang="en-US" sz="2800">
                <a:solidFill>
                  <a:srgbClr val="FF0000"/>
                </a:solidFill>
              </a:rPr>
              <a:t>Phân giải ATP thành ADP và P</a:t>
            </a:r>
            <a:r>
              <a:rPr lang="en-US" sz="2800" baseline="-25000">
                <a:solidFill>
                  <a:srgbClr val="FF0000"/>
                </a:solidFill>
              </a:rPr>
              <a:t>i</a:t>
            </a:r>
            <a:r>
              <a:rPr lang="en-US" sz="2800">
                <a:solidFill>
                  <a:srgbClr val="FF0000"/>
                </a:solidFill>
              </a:rPr>
              <a:t> giải phóng năng lượng</a:t>
            </a:r>
          </a:p>
        </p:txBody>
      </p:sp>
      <p:sp>
        <p:nvSpPr>
          <p:cNvPr id="15" name="TextBox 14"/>
          <p:cNvSpPr txBox="1"/>
          <p:nvPr/>
        </p:nvSpPr>
        <p:spPr>
          <a:xfrm>
            <a:off x="729205" y="4064644"/>
            <a:ext cx="3530279" cy="1815882"/>
          </a:xfrm>
          <a:prstGeom prst="rect">
            <a:avLst/>
          </a:prstGeom>
          <a:noFill/>
        </p:spPr>
        <p:txBody>
          <a:bodyPr wrap="square" rtlCol="0">
            <a:spAutoFit/>
          </a:bodyPr>
          <a:lstStyle/>
          <a:p>
            <a:r>
              <a:rPr lang="en-US" sz="2800">
                <a:solidFill>
                  <a:srgbClr val="FF0000"/>
                </a:solidFill>
              </a:rPr>
              <a:t>Năng lượng được cung cấp từ các quá trình chuyển hóa trong tế bào</a:t>
            </a:r>
          </a:p>
        </p:txBody>
      </p:sp>
      <p:sp>
        <p:nvSpPr>
          <p:cNvPr id="16" name="TextBox 15"/>
          <p:cNvSpPr txBox="1"/>
          <p:nvPr/>
        </p:nvSpPr>
        <p:spPr>
          <a:xfrm>
            <a:off x="8510816" y="4222939"/>
            <a:ext cx="3530279" cy="1384995"/>
          </a:xfrm>
          <a:prstGeom prst="rect">
            <a:avLst/>
          </a:prstGeom>
          <a:noFill/>
        </p:spPr>
        <p:txBody>
          <a:bodyPr wrap="square" rtlCol="0">
            <a:spAutoFit/>
          </a:bodyPr>
          <a:lstStyle/>
          <a:p>
            <a:r>
              <a:rPr lang="en-US" sz="2800">
                <a:solidFill>
                  <a:srgbClr val="FF0000"/>
                </a:solidFill>
              </a:rPr>
              <a:t>Năng lượng dùng cho các hoạt động sống của tế bào </a:t>
            </a:r>
          </a:p>
        </p:txBody>
      </p:sp>
      <p:sp>
        <p:nvSpPr>
          <p:cNvPr id="2" name="Slide Number Placeholder 1"/>
          <p:cNvSpPr>
            <a:spLocks noGrp="1"/>
          </p:cNvSpPr>
          <p:nvPr>
            <p:ph type="sldNum" sz="quarter" idx="12"/>
          </p:nvPr>
        </p:nvSpPr>
        <p:spPr/>
        <p:txBody>
          <a:bodyPr/>
          <a:lstStyle/>
          <a:p>
            <a:fld id="{9B618960-8005-486C-9A75-10CB2AAC16F9}" type="slidenum">
              <a:rPr lang="en-US" smtClean="0"/>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0" name="Picture 6" descr="Dauhoi2"/>
          <p:cNvPicPr>
            <a:picLocks noChangeAspect="1"/>
          </p:cNvPicPr>
          <p:nvPr/>
        </p:nvPicPr>
        <p:blipFill>
          <a:blip r:embed="rId2"/>
          <a:stretch>
            <a:fillRect/>
          </a:stretch>
        </p:blipFill>
        <p:spPr>
          <a:xfrm>
            <a:off x="9566275" y="538163"/>
            <a:ext cx="609600" cy="528637"/>
          </a:xfrm>
          <a:prstGeom prst="rect">
            <a:avLst/>
          </a:prstGeom>
          <a:noFill/>
          <a:ln w="9525">
            <a:noFill/>
          </a:ln>
        </p:spPr>
      </p:pic>
      <p:pic>
        <p:nvPicPr>
          <p:cNvPr id="118791" name="Picture 7" descr="ag00317_"/>
          <p:cNvPicPr>
            <a:picLocks noChangeAspect="1"/>
          </p:cNvPicPr>
          <p:nvPr/>
        </p:nvPicPr>
        <p:blipFill>
          <a:blip r:embed="rId3"/>
          <a:stretch>
            <a:fillRect/>
          </a:stretch>
        </p:blipFill>
        <p:spPr>
          <a:xfrm>
            <a:off x="9413875" y="995363"/>
            <a:ext cx="758825" cy="1143000"/>
          </a:xfrm>
          <a:prstGeom prst="rect">
            <a:avLst/>
          </a:prstGeom>
          <a:noFill/>
          <a:ln w="9525">
            <a:noFill/>
          </a:ln>
        </p:spPr>
      </p:pic>
      <p:pic>
        <p:nvPicPr>
          <p:cNvPr id="118792" name="Picture 8" descr="ag00317_"/>
          <p:cNvPicPr>
            <a:picLocks noChangeAspect="1"/>
          </p:cNvPicPr>
          <p:nvPr/>
        </p:nvPicPr>
        <p:blipFill>
          <a:blip r:embed="rId3"/>
          <a:stretch>
            <a:fillRect/>
          </a:stretch>
        </p:blipFill>
        <p:spPr>
          <a:xfrm>
            <a:off x="8956675" y="1223963"/>
            <a:ext cx="530225" cy="914400"/>
          </a:xfrm>
          <a:prstGeom prst="rect">
            <a:avLst/>
          </a:prstGeom>
          <a:noFill/>
          <a:ln w="9525">
            <a:noFill/>
          </a:ln>
        </p:spPr>
      </p:pic>
      <p:pic>
        <p:nvPicPr>
          <p:cNvPr id="118793" name="Picture 9" descr="ag00317_"/>
          <p:cNvPicPr>
            <a:picLocks noChangeAspect="1"/>
          </p:cNvPicPr>
          <p:nvPr/>
        </p:nvPicPr>
        <p:blipFill>
          <a:blip r:embed="rId3"/>
          <a:stretch>
            <a:fillRect/>
          </a:stretch>
        </p:blipFill>
        <p:spPr>
          <a:xfrm flipH="1">
            <a:off x="10099675" y="1223963"/>
            <a:ext cx="381000" cy="914400"/>
          </a:xfrm>
          <a:prstGeom prst="rect">
            <a:avLst/>
          </a:prstGeom>
          <a:noFill/>
          <a:ln w="9525">
            <a:noFill/>
          </a:ln>
        </p:spPr>
      </p:pic>
      <p:pic>
        <p:nvPicPr>
          <p:cNvPr id="118796" name="Picture 12" descr="ag00317_"/>
          <p:cNvPicPr>
            <a:picLocks noChangeAspect="1"/>
          </p:cNvPicPr>
          <p:nvPr/>
        </p:nvPicPr>
        <p:blipFill>
          <a:blip r:embed="rId3"/>
          <a:stretch>
            <a:fillRect/>
          </a:stretch>
        </p:blipFill>
        <p:spPr>
          <a:xfrm>
            <a:off x="8956675" y="1223963"/>
            <a:ext cx="530225" cy="914400"/>
          </a:xfrm>
          <a:prstGeom prst="rect">
            <a:avLst/>
          </a:prstGeom>
          <a:noFill/>
          <a:ln w="9525">
            <a:noFill/>
          </a:ln>
        </p:spPr>
      </p:pic>
      <p:pic>
        <p:nvPicPr>
          <p:cNvPr id="118797" name="Picture 13" descr="ag00317_"/>
          <p:cNvPicPr>
            <a:picLocks noChangeAspect="1"/>
          </p:cNvPicPr>
          <p:nvPr/>
        </p:nvPicPr>
        <p:blipFill>
          <a:blip r:embed="rId3"/>
          <a:stretch>
            <a:fillRect/>
          </a:stretch>
        </p:blipFill>
        <p:spPr>
          <a:xfrm>
            <a:off x="9413875" y="995363"/>
            <a:ext cx="758825" cy="1143000"/>
          </a:xfrm>
          <a:prstGeom prst="rect">
            <a:avLst/>
          </a:prstGeom>
          <a:noFill/>
          <a:ln w="9525">
            <a:noFill/>
          </a:ln>
        </p:spPr>
      </p:pic>
      <p:pic>
        <p:nvPicPr>
          <p:cNvPr id="118799" name="Picture 15" descr="ag00317_"/>
          <p:cNvPicPr>
            <a:picLocks noChangeAspect="1"/>
          </p:cNvPicPr>
          <p:nvPr/>
        </p:nvPicPr>
        <p:blipFill>
          <a:blip r:embed="rId3"/>
          <a:stretch>
            <a:fillRect/>
          </a:stretch>
        </p:blipFill>
        <p:spPr>
          <a:xfrm>
            <a:off x="8956675" y="1223963"/>
            <a:ext cx="530225" cy="914400"/>
          </a:xfrm>
          <a:prstGeom prst="rect">
            <a:avLst/>
          </a:prstGeom>
          <a:noFill/>
          <a:ln w="9525">
            <a:noFill/>
          </a:ln>
        </p:spPr>
      </p:pic>
      <p:pic>
        <p:nvPicPr>
          <p:cNvPr id="118800" name="Picture 16" descr="ag00317_"/>
          <p:cNvPicPr>
            <a:picLocks noChangeAspect="1"/>
          </p:cNvPicPr>
          <p:nvPr/>
        </p:nvPicPr>
        <p:blipFill>
          <a:blip r:embed="rId3"/>
          <a:stretch>
            <a:fillRect/>
          </a:stretch>
        </p:blipFill>
        <p:spPr>
          <a:xfrm flipH="1">
            <a:off x="10099675" y="1223963"/>
            <a:ext cx="381000" cy="914400"/>
          </a:xfrm>
          <a:prstGeom prst="rect">
            <a:avLst/>
          </a:prstGeom>
          <a:noFill/>
          <a:ln w="9525">
            <a:noFill/>
          </a:ln>
        </p:spPr>
      </p:pic>
      <p:pic>
        <p:nvPicPr>
          <p:cNvPr id="118803" name="Picture 19" descr="ag00317_"/>
          <p:cNvPicPr>
            <a:picLocks noChangeAspect="1"/>
          </p:cNvPicPr>
          <p:nvPr/>
        </p:nvPicPr>
        <p:blipFill>
          <a:blip r:embed="rId3"/>
          <a:stretch>
            <a:fillRect/>
          </a:stretch>
        </p:blipFill>
        <p:spPr>
          <a:xfrm>
            <a:off x="8956675" y="1223963"/>
            <a:ext cx="530225" cy="914400"/>
          </a:xfrm>
          <a:prstGeom prst="rect">
            <a:avLst/>
          </a:prstGeom>
          <a:noFill/>
          <a:ln w="9525">
            <a:noFill/>
          </a:ln>
        </p:spPr>
      </p:pic>
      <p:pic>
        <p:nvPicPr>
          <p:cNvPr id="118804" name="Picture 20" descr="Dauhoi2"/>
          <p:cNvPicPr>
            <a:picLocks noChangeAspect="1"/>
          </p:cNvPicPr>
          <p:nvPr/>
        </p:nvPicPr>
        <p:blipFill>
          <a:blip r:embed="rId2"/>
          <a:stretch>
            <a:fillRect/>
          </a:stretch>
        </p:blipFill>
        <p:spPr>
          <a:xfrm>
            <a:off x="9566275" y="274320"/>
            <a:ext cx="914400" cy="792480"/>
          </a:xfrm>
          <a:prstGeom prst="rect">
            <a:avLst/>
          </a:prstGeom>
          <a:noFill/>
          <a:ln w="9525">
            <a:noFill/>
          </a:ln>
        </p:spPr>
      </p:pic>
      <p:pic>
        <p:nvPicPr>
          <p:cNvPr id="118805" name="Picture 21" descr="ag00317_"/>
          <p:cNvPicPr>
            <a:picLocks noChangeAspect="1"/>
          </p:cNvPicPr>
          <p:nvPr/>
        </p:nvPicPr>
        <p:blipFill>
          <a:blip r:embed="rId3"/>
          <a:stretch>
            <a:fillRect/>
          </a:stretch>
        </p:blipFill>
        <p:spPr>
          <a:xfrm flipH="1">
            <a:off x="10614660" y="1570990"/>
            <a:ext cx="975360" cy="1463040"/>
          </a:xfrm>
          <a:prstGeom prst="rect">
            <a:avLst/>
          </a:prstGeom>
          <a:noFill/>
          <a:ln w="9525">
            <a:noFill/>
          </a:ln>
        </p:spPr>
      </p:pic>
      <p:pic>
        <p:nvPicPr>
          <p:cNvPr id="118806" name="Picture 22" descr="ag00317_"/>
          <p:cNvPicPr>
            <a:picLocks noChangeAspect="1"/>
          </p:cNvPicPr>
          <p:nvPr/>
        </p:nvPicPr>
        <p:blipFill>
          <a:blip r:embed="rId3"/>
          <a:stretch>
            <a:fillRect/>
          </a:stretch>
        </p:blipFill>
        <p:spPr>
          <a:xfrm>
            <a:off x="9998075" y="1297940"/>
            <a:ext cx="723900" cy="1583690"/>
          </a:xfrm>
          <a:prstGeom prst="rect">
            <a:avLst/>
          </a:prstGeom>
          <a:noFill/>
          <a:ln w="9525">
            <a:noFill/>
          </a:ln>
        </p:spPr>
      </p:pic>
      <p:sp>
        <p:nvSpPr>
          <p:cNvPr id="210961" name="WordArt 23" descr="N7"/>
          <p:cNvSpPr>
            <a:spLocks noTextEdit="1"/>
          </p:cNvSpPr>
          <p:nvPr/>
        </p:nvSpPr>
        <p:spPr>
          <a:xfrm>
            <a:off x="313055" y="381635"/>
            <a:ext cx="8369300" cy="1548130"/>
          </a:xfrm>
          <a:prstGeom prst="rect">
            <a:avLst/>
          </a:prstGeom>
        </p:spPr>
        <p:txBody>
          <a:bodyPr wrap="none" fromWordArt="1">
            <a:prstTxWarp prst="textPlain">
              <a:avLst>
                <a:gd name="adj" fmla="val 49356"/>
              </a:avLst>
            </a:prstTxWarp>
            <a:normAutofit/>
          </a:bodyPr>
          <a:lstStyle/>
          <a:p>
            <a:pPr algn="ctr"/>
            <a:r>
              <a:rPr lang="en-US" sz="3600" b="1">
                <a:ln w="9525" cap="flat" cmpd="sng">
                  <a:solidFill>
                    <a:srgbClr val="FF0000"/>
                  </a:solidFill>
                  <a:prstDash val="solid"/>
                  <a:headEnd type="none" w="med" len="med"/>
                  <a:tailEnd type="none" w="med" len="med"/>
                </a:ln>
                <a:blipFill rotWithShape="0">
                  <a:blip r:embed="rId4"/>
                  <a:stretch>
                    <a:fillRect/>
                  </a:stretch>
                </a:blipFill>
                <a:effectLst>
                  <a:outerShdw dist="35921" dir="2699999" algn="ctr" rotWithShape="0">
                    <a:srgbClr val="C0C0C0">
                      <a:alpha val="79999"/>
                    </a:srgbClr>
                  </a:outerShdw>
                </a:effectLst>
                <a:latin typeface="Calibri" panose="020F0502020204030204" charset="0"/>
                <a:ea typeface="Arial" panose="020B0604020202020204" pitchFamily="34" charset="0"/>
                <a:cs typeface="Calibri" panose="020F0502020204030204" charset="0"/>
              </a:rPr>
              <a:t>Thảo luận nhóm (3’)</a:t>
            </a:r>
          </a:p>
        </p:txBody>
      </p:sp>
      <p:pic>
        <p:nvPicPr>
          <p:cNvPr id="118808" name="Picture 24" descr="ag00317_"/>
          <p:cNvPicPr>
            <a:picLocks noChangeAspect="1"/>
          </p:cNvPicPr>
          <p:nvPr/>
        </p:nvPicPr>
        <p:blipFill>
          <a:blip r:embed="rId3"/>
          <a:stretch>
            <a:fillRect/>
          </a:stretch>
        </p:blipFill>
        <p:spPr>
          <a:xfrm>
            <a:off x="9335770" y="1570990"/>
            <a:ext cx="836930" cy="1443990"/>
          </a:xfrm>
          <a:prstGeom prst="rect">
            <a:avLst/>
          </a:prstGeom>
          <a:noFill/>
          <a:ln w="9525">
            <a:noFill/>
          </a:ln>
        </p:spPr>
      </p:pic>
      <p:sp>
        <p:nvSpPr>
          <p:cNvPr id="3" name="Content Placeholder 2"/>
          <p:cNvSpPr>
            <a:spLocks noGrp="1"/>
          </p:cNvSpPr>
          <p:nvPr/>
        </p:nvSpPr>
        <p:spPr>
          <a:xfrm>
            <a:off x="313055" y="2574925"/>
            <a:ext cx="11135360" cy="3901440"/>
          </a:xfrm>
          <a:prstGeom prst="rect">
            <a:avLst/>
          </a:prstGeom>
        </p:spPr>
        <p:txBody>
          <a:bodyPr lIns="109728" tIns="109728" rIns="109728" bIns="91440"/>
          <a:lstStyle>
            <a:lvl1pPr marL="228600" indent="-228600" algn="l" defTabSz="914400" rtl="0" eaLnBrk="1" latinLnBrk="0" hangingPunct="1">
              <a:lnSpc>
                <a:spcPct val="114000"/>
              </a:lnSpc>
              <a:spcBef>
                <a:spcPts val="10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800" b="1">
                <a:solidFill>
                  <a:srgbClr val="C00000"/>
                </a:solidFill>
                <a:latin typeface="Calibri" panose="020F0502020204030204" charset="0"/>
                <a:cs typeface="Calibri" panose="020F0502020204030204" charset="0"/>
              </a:rPr>
              <a:t>Nhóm 1:</a:t>
            </a:r>
            <a:r>
              <a:rPr lang="en-US" sz="3800" b="1">
                <a:solidFill>
                  <a:srgbClr val="FFFF00"/>
                </a:solidFill>
                <a:latin typeface="Calibri" panose="020F0502020204030204" charset="0"/>
                <a:cs typeface="Calibri" panose="020F0502020204030204" charset="0"/>
              </a:rPr>
              <a:t> </a:t>
            </a:r>
            <a:r>
              <a:rPr lang="en-US" sz="3800" b="1">
                <a:latin typeface="Calibri" panose="020F0502020204030204" charset="0"/>
                <a:cs typeface="Calibri" panose="020F0502020204030204" charset="0"/>
              </a:rPr>
              <a:t>Khái niệm và cấu trúc của enzyme</a:t>
            </a:r>
          </a:p>
          <a:p>
            <a:r>
              <a:rPr lang="en-US" sz="3800" b="1">
                <a:solidFill>
                  <a:srgbClr val="C00000"/>
                </a:solidFill>
                <a:latin typeface="Calibri" panose="020F0502020204030204" charset="0"/>
                <a:cs typeface="Calibri" panose="020F0502020204030204" charset="0"/>
              </a:rPr>
              <a:t>Nhóm 2:</a:t>
            </a:r>
            <a:r>
              <a:rPr lang="en-US" sz="3800" b="1">
                <a:solidFill>
                  <a:srgbClr val="FFFF00"/>
                </a:solidFill>
                <a:latin typeface="Calibri" panose="020F0502020204030204" charset="0"/>
                <a:cs typeface="Calibri" panose="020F0502020204030204" charset="0"/>
              </a:rPr>
              <a:t> </a:t>
            </a:r>
            <a:r>
              <a:rPr lang="en-US" sz="3800" b="1">
                <a:latin typeface="Calibri" panose="020F0502020204030204" charset="0"/>
                <a:cs typeface="Calibri" panose="020F0502020204030204" charset="0"/>
              </a:rPr>
              <a:t>Cơ chế tác động của enzyme</a:t>
            </a:r>
          </a:p>
          <a:p>
            <a:r>
              <a:rPr lang="en-US" sz="3800" b="1">
                <a:solidFill>
                  <a:srgbClr val="C00000"/>
                </a:solidFill>
                <a:latin typeface="Calibri" panose="020F0502020204030204" charset="0"/>
                <a:cs typeface="Calibri" panose="020F0502020204030204" charset="0"/>
              </a:rPr>
              <a:t>Nhóm 3:</a:t>
            </a:r>
            <a:r>
              <a:rPr lang="en-US" sz="3800" b="1">
                <a:solidFill>
                  <a:srgbClr val="FFFF00"/>
                </a:solidFill>
                <a:latin typeface="Calibri" panose="020F0502020204030204" charset="0"/>
                <a:cs typeface="Calibri" panose="020F0502020204030204" charset="0"/>
              </a:rPr>
              <a:t> </a:t>
            </a:r>
            <a:r>
              <a:rPr lang="en-US" sz="3800" b="1">
                <a:latin typeface="Calibri" panose="020F0502020204030204" charset="0"/>
                <a:cs typeface="Calibri" panose="020F0502020204030204" charset="0"/>
              </a:rPr>
              <a:t>Sự ảnh hưởng của các yếu tố đến hoạt tính của enzyme</a:t>
            </a:r>
          </a:p>
          <a:p>
            <a:r>
              <a:rPr lang="en-US" sz="3800" b="1">
                <a:solidFill>
                  <a:srgbClr val="C00000"/>
                </a:solidFill>
                <a:latin typeface="Calibri" panose="020F0502020204030204" charset="0"/>
                <a:cs typeface="Calibri" panose="020F0502020204030204" charset="0"/>
              </a:rPr>
              <a:t>Nhóm 4:</a:t>
            </a:r>
            <a:r>
              <a:rPr lang="en-US" sz="3800" b="1">
                <a:solidFill>
                  <a:srgbClr val="FFFF00"/>
                </a:solidFill>
                <a:latin typeface="Calibri" panose="020F0502020204030204" charset="0"/>
                <a:cs typeface="Calibri" panose="020F0502020204030204" charset="0"/>
              </a:rPr>
              <a:t> </a:t>
            </a:r>
            <a:r>
              <a:rPr lang="en-US" sz="3800" b="1">
                <a:latin typeface="Calibri" panose="020F0502020204030204" charset="0"/>
                <a:cs typeface="Calibri" panose="020F0502020204030204" charset="0"/>
              </a:rPr>
              <a:t>Vai trò của enzyme</a:t>
            </a:r>
          </a:p>
        </p:txBody>
      </p:sp>
      <p:sp>
        <p:nvSpPr>
          <p:cNvPr id="2" name="Slide Number Placeholder 1"/>
          <p:cNvSpPr>
            <a:spLocks noGrp="1"/>
          </p:cNvSpPr>
          <p:nvPr>
            <p:ph type="sldNum" sz="quarter" idx="12"/>
          </p:nvPr>
        </p:nvSpPr>
        <p:spPr/>
        <p:txBody>
          <a:bodyPr/>
          <a:lstStyle/>
          <a:p>
            <a:fld id="{9B618960-8005-486C-9A75-10CB2AAC16F9}" type="slidenum">
              <a:rPr lang="en-US" smtClean="0"/>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118790"/>
                                        </p:tgtEl>
                                        <p:attrNameLst>
                                          <p:attrName>style.visibility</p:attrName>
                                        </p:attrNameLst>
                                      </p:cBhvr>
                                      <p:to>
                                        <p:strVal val="visible"/>
                                      </p:to>
                                    </p:set>
                                    <p:anim from="(-#ppt_w/2)" to="(#ppt_x)" calcmode="lin" valueType="num">
                                      <p:cBhvr>
                                        <p:cTn id="7" dur="1800" fill="hold">
                                          <p:stCondLst>
                                            <p:cond delay="0"/>
                                          </p:stCondLst>
                                        </p:cTn>
                                        <p:tgtEl>
                                          <p:spTgt spid="118790"/>
                                        </p:tgtEl>
                                        <p:attrNameLst>
                                          <p:attrName>ppt_x</p:attrName>
                                        </p:attrNameLst>
                                      </p:cBhvr>
                                    </p:anim>
                                    <p:anim from="0" to="-1.0" calcmode="lin" valueType="num">
                                      <p:cBhvr>
                                        <p:cTn id="8" dur="600" decel="50000" autoRev="1" fill="hold">
                                          <p:stCondLst>
                                            <p:cond delay="1800"/>
                                          </p:stCondLst>
                                        </p:cTn>
                                        <p:tgtEl>
                                          <p:spTgt spid="118790"/>
                                        </p:tgtEl>
                                        <p:attrNameLst>
                                          <p:attrName>xshear</p:attrName>
                                        </p:attrNameLst>
                                      </p:cBhvr>
                                    </p:anim>
                                    <p:animScale>
                                      <p:cBhvr>
                                        <p:cTn id="9" dur="600" decel="100000" autoRev="1" fill="hold">
                                          <p:stCondLst>
                                            <p:cond delay="1800"/>
                                          </p:stCondLst>
                                        </p:cTn>
                                        <p:tgtEl>
                                          <p:spTgt spid="118790"/>
                                        </p:tgtEl>
                                      </p:cBhvr>
                                      <p:from x="100000" y="100000"/>
                                      <p:to x="80000" y="100000"/>
                                    </p:animScale>
                                    <p:anim by="(#ppt_h/3+#ppt_w*0.1)" calcmode="lin" valueType="num">
                                      <p:cBhvr additive="sum">
                                        <p:cTn id="10" dur="600" decel="100000" autoRev="1" fill="hold">
                                          <p:stCondLst>
                                            <p:cond delay="1800"/>
                                          </p:stCondLst>
                                        </p:cTn>
                                        <p:tgtEl>
                                          <p:spTgt spid="118790"/>
                                        </p:tgtEl>
                                        <p:attrNameLst>
                                          <p:attrName>ppt_x</p:attrName>
                                        </p:attrNameLst>
                                      </p:cBhvr>
                                    </p:anim>
                                  </p:childTnLst>
                                </p:cTn>
                              </p:par>
                              <p:par>
                                <p:cTn id="11" presetID="34" presetClass="entr" presetSubtype="0" fill="hold" nodeType="withEffect">
                                  <p:stCondLst>
                                    <p:cond delay="0"/>
                                  </p:stCondLst>
                                  <p:childTnLst>
                                    <p:set>
                                      <p:cBhvr>
                                        <p:cTn id="12" dur="1" fill="hold">
                                          <p:stCondLst>
                                            <p:cond delay="0"/>
                                          </p:stCondLst>
                                        </p:cTn>
                                        <p:tgtEl>
                                          <p:spTgt spid="118791"/>
                                        </p:tgtEl>
                                        <p:attrNameLst>
                                          <p:attrName>style.visibility</p:attrName>
                                        </p:attrNameLst>
                                      </p:cBhvr>
                                      <p:to>
                                        <p:strVal val="visible"/>
                                      </p:to>
                                    </p:set>
                                    <p:anim from="(-#ppt_w/2)" to="(#ppt_x)" calcmode="lin" valueType="num">
                                      <p:cBhvr>
                                        <p:cTn id="13" dur="1800" fill="hold">
                                          <p:stCondLst>
                                            <p:cond delay="0"/>
                                          </p:stCondLst>
                                        </p:cTn>
                                        <p:tgtEl>
                                          <p:spTgt spid="118791"/>
                                        </p:tgtEl>
                                        <p:attrNameLst>
                                          <p:attrName>ppt_x</p:attrName>
                                        </p:attrNameLst>
                                      </p:cBhvr>
                                    </p:anim>
                                    <p:anim from="0" to="-1.0" calcmode="lin" valueType="num">
                                      <p:cBhvr>
                                        <p:cTn id="14" dur="600" decel="50000" autoRev="1" fill="hold">
                                          <p:stCondLst>
                                            <p:cond delay="1800"/>
                                          </p:stCondLst>
                                        </p:cTn>
                                        <p:tgtEl>
                                          <p:spTgt spid="118791"/>
                                        </p:tgtEl>
                                        <p:attrNameLst>
                                          <p:attrName>xshear</p:attrName>
                                        </p:attrNameLst>
                                      </p:cBhvr>
                                    </p:anim>
                                    <p:animScale>
                                      <p:cBhvr>
                                        <p:cTn id="15" dur="600" decel="100000" autoRev="1" fill="hold">
                                          <p:stCondLst>
                                            <p:cond delay="1800"/>
                                          </p:stCondLst>
                                        </p:cTn>
                                        <p:tgtEl>
                                          <p:spTgt spid="118791"/>
                                        </p:tgtEl>
                                      </p:cBhvr>
                                      <p:from x="100000" y="100000"/>
                                      <p:to x="80000" y="100000"/>
                                    </p:animScale>
                                    <p:anim by="(#ppt_h/3+#ppt_w*0.1)" calcmode="lin" valueType="num">
                                      <p:cBhvr additive="sum">
                                        <p:cTn id="16" dur="600" decel="100000" autoRev="1" fill="hold">
                                          <p:stCondLst>
                                            <p:cond delay="1800"/>
                                          </p:stCondLst>
                                        </p:cTn>
                                        <p:tgtEl>
                                          <p:spTgt spid="118791"/>
                                        </p:tgtEl>
                                        <p:attrNameLst>
                                          <p:attrName>ppt_x</p:attrName>
                                        </p:attrNameLst>
                                      </p:cBhvr>
                                    </p:anim>
                                  </p:childTnLst>
                                </p:cTn>
                              </p:par>
                              <p:par>
                                <p:cTn id="17" presetID="34" presetClass="entr" presetSubtype="0" fill="hold" nodeType="withEffect">
                                  <p:stCondLst>
                                    <p:cond delay="0"/>
                                  </p:stCondLst>
                                  <p:childTnLst>
                                    <p:set>
                                      <p:cBhvr>
                                        <p:cTn id="18" dur="1" fill="hold">
                                          <p:stCondLst>
                                            <p:cond delay="0"/>
                                          </p:stCondLst>
                                        </p:cTn>
                                        <p:tgtEl>
                                          <p:spTgt spid="118792"/>
                                        </p:tgtEl>
                                        <p:attrNameLst>
                                          <p:attrName>style.visibility</p:attrName>
                                        </p:attrNameLst>
                                      </p:cBhvr>
                                      <p:to>
                                        <p:strVal val="visible"/>
                                      </p:to>
                                    </p:set>
                                    <p:anim from="(-#ppt_w/2)" to="(#ppt_x)" calcmode="lin" valueType="num">
                                      <p:cBhvr>
                                        <p:cTn id="19" dur="1800" fill="hold">
                                          <p:stCondLst>
                                            <p:cond delay="0"/>
                                          </p:stCondLst>
                                        </p:cTn>
                                        <p:tgtEl>
                                          <p:spTgt spid="118792"/>
                                        </p:tgtEl>
                                        <p:attrNameLst>
                                          <p:attrName>ppt_x</p:attrName>
                                        </p:attrNameLst>
                                      </p:cBhvr>
                                    </p:anim>
                                    <p:anim from="0" to="-1.0" calcmode="lin" valueType="num">
                                      <p:cBhvr>
                                        <p:cTn id="20" dur="600" decel="50000" autoRev="1" fill="hold">
                                          <p:stCondLst>
                                            <p:cond delay="1800"/>
                                          </p:stCondLst>
                                        </p:cTn>
                                        <p:tgtEl>
                                          <p:spTgt spid="118792"/>
                                        </p:tgtEl>
                                        <p:attrNameLst>
                                          <p:attrName>xshear</p:attrName>
                                        </p:attrNameLst>
                                      </p:cBhvr>
                                    </p:anim>
                                    <p:animScale>
                                      <p:cBhvr>
                                        <p:cTn id="21" dur="600" decel="100000" autoRev="1" fill="hold">
                                          <p:stCondLst>
                                            <p:cond delay="1800"/>
                                          </p:stCondLst>
                                        </p:cTn>
                                        <p:tgtEl>
                                          <p:spTgt spid="118792"/>
                                        </p:tgtEl>
                                      </p:cBhvr>
                                      <p:from x="100000" y="100000"/>
                                      <p:to x="80000" y="100000"/>
                                    </p:animScale>
                                    <p:anim by="(#ppt_h/3+#ppt_w*0.1)" calcmode="lin" valueType="num">
                                      <p:cBhvr additive="sum">
                                        <p:cTn id="22" dur="600" decel="100000" autoRev="1" fill="hold">
                                          <p:stCondLst>
                                            <p:cond delay="1800"/>
                                          </p:stCondLst>
                                        </p:cTn>
                                        <p:tgtEl>
                                          <p:spTgt spid="118792"/>
                                        </p:tgtEl>
                                        <p:attrNameLst>
                                          <p:attrName>ppt_x</p:attrName>
                                        </p:attrNameLst>
                                      </p:cBhvr>
                                    </p:anim>
                                  </p:childTnLst>
                                </p:cTn>
                              </p:par>
                              <p:par>
                                <p:cTn id="23" presetID="34" presetClass="entr" presetSubtype="0" fill="hold" nodeType="withEffect">
                                  <p:stCondLst>
                                    <p:cond delay="0"/>
                                  </p:stCondLst>
                                  <p:childTnLst>
                                    <p:set>
                                      <p:cBhvr>
                                        <p:cTn id="24" dur="1" fill="hold">
                                          <p:stCondLst>
                                            <p:cond delay="0"/>
                                          </p:stCondLst>
                                        </p:cTn>
                                        <p:tgtEl>
                                          <p:spTgt spid="118793"/>
                                        </p:tgtEl>
                                        <p:attrNameLst>
                                          <p:attrName>style.visibility</p:attrName>
                                        </p:attrNameLst>
                                      </p:cBhvr>
                                      <p:to>
                                        <p:strVal val="visible"/>
                                      </p:to>
                                    </p:set>
                                    <p:anim from="(-#ppt_w/2)" to="(#ppt_x)" calcmode="lin" valueType="num">
                                      <p:cBhvr>
                                        <p:cTn id="25" dur="1800" fill="hold">
                                          <p:stCondLst>
                                            <p:cond delay="0"/>
                                          </p:stCondLst>
                                        </p:cTn>
                                        <p:tgtEl>
                                          <p:spTgt spid="118793"/>
                                        </p:tgtEl>
                                        <p:attrNameLst>
                                          <p:attrName>ppt_x</p:attrName>
                                        </p:attrNameLst>
                                      </p:cBhvr>
                                    </p:anim>
                                    <p:anim from="0" to="-1.0" calcmode="lin" valueType="num">
                                      <p:cBhvr>
                                        <p:cTn id="26" dur="600" decel="50000" autoRev="1" fill="hold">
                                          <p:stCondLst>
                                            <p:cond delay="1800"/>
                                          </p:stCondLst>
                                        </p:cTn>
                                        <p:tgtEl>
                                          <p:spTgt spid="118793"/>
                                        </p:tgtEl>
                                        <p:attrNameLst>
                                          <p:attrName>xshear</p:attrName>
                                        </p:attrNameLst>
                                      </p:cBhvr>
                                    </p:anim>
                                    <p:animScale>
                                      <p:cBhvr>
                                        <p:cTn id="27" dur="600" decel="100000" autoRev="1" fill="hold">
                                          <p:stCondLst>
                                            <p:cond delay="1800"/>
                                          </p:stCondLst>
                                        </p:cTn>
                                        <p:tgtEl>
                                          <p:spTgt spid="118793"/>
                                        </p:tgtEl>
                                      </p:cBhvr>
                                      <p:from x="100000" y="100000"/>
                                      <p:to x="80000" y="100000"/>
                                    </p:animScale>
                                    <p:anim by="(#ppt_h/3+#ppt_w*0.1)" calcmode="lin" valueType="num">
                                      <p:cBhvr additive="sum">
                                        <p:cTn id="28" dur="600" decel="100000" autoRev="1" fill="hold">
                                          <p:stCondLst>
                                            <p:cond delay="1800"/>
                                          </p:stCondLst>
                                        </p:cTn>
                                        <p:tgtEl>
                                          <p:spTgt spid="118793"/>
                                        </p:tgtEl>
                                        <p:attrNameLst>
                                          <p:attrName>ppt_x</p:attrName>
                                        </p:attrNameLst>
                                      </p:cBhvr>
                                    </p:anim>
                                  </p:childTnLst>
                                </p:cTn>
                              </p:par>
                              <p:par>
                                <p:cTn id="29" presetID="34" presetClass="entr" presetSubtype="0" fill="hold" nodeType="withEffect">
                                  <p:stCondLst>
                                    <p:cond delay="0"/>
                                  </p:stCondLst>
                                  <p:childTnLst>
                                    <p:set>
                                      <p:cBhvr>
                                        <p:cTn id="30" dur="1" fill="hold">
                                          <p:stCondLst>
                                            <p:cond delay="0"/>
                                          </p:stCondLst>
                                        </p:cTn>
                                        <p:tgtEl>
                                          <p:spTgt spid="118796"/>
                                        </p:tgtEl>
                                        <p:attrNameLst>
                                          <p:attrName>style.visibility</p:attrName>
                                        </p:attrNameLst>
                                      </p:cBhvr>
                                      <p:to>
                                        <p:strVal val="visible"/>
                                      </p:to>
                                    </p:set>
                                    <p:anim from="(-#ppt_w/2)" to="(#ppt_x)" calcmode="lin" valueType="num">
                                      <p:cBhvr>
                                        <p:cTn id="31" dur="1800" fill="hold">
                                          <p:stCondLst>
                                            <p:cond delay="0"/>
                                          </p:stCondLst>
                                        </p:cTn>
                                        <p:tgtEl>
                                          <p:spTgt spid="118796"/>
                                        </p:tgtEl>
                                        <p:attrNameLst>
                                          <p:attrName>ppt_x</p:attrName>
                                        </p:attrNameLst>
                                      </p:cBhvr>
                                    </p:anim>
                                    <p:anim from="0" to="-1.0" calcmode="lin" valueType="num">
                                      <p:cBhvr>
                                        <p:cTn id="32" dur="600" decel="50000" autoRev="1" fill="hold">
                                          <p:stCondLst>
                                            <p:cond delay="1800"/>
                                          </p:stCondLst>
                                        </p:cTn>
                                        <p:tgtEl>
                                          <p:spTgt spid="118796"/>
                                        </p:tgtEl>
                                        <p:attrNameLst>
                                          <p:attrName>xshear</p:attrName>
                                        </p:attrNameLst>
                                      </p:cBhvr>
                                    </p:anim>
                                    <p:animScale>
                                      <p:cBhvr>
                                        <p:cTn id="33" dur="600" decel="100000" autoRev="1" fill="hold">
                                          <p:stCondLst>
                                            <p:cond delay="1800"/>
                                          </p:stCondLst>
                                        </p:cTn>
                                        <p:tgtEl>
                                          <p:spTgt spid="118796"/>
                                        </p:tgtEl>
                                      </p:cBhvr>
                                      <p:from x="100000" y="100000"/>
                                      <p:to x="80000" y="100000"/>
                                    </p:animScale>
                                    <p:anim by="(#ppt_h/3+#ppt_w*0.1)" calcmode="lin" valueType="num">
                                      <p:cBhvr additive="sum">
                                        <p:cTn id="34" dur="600" decel="100000" autoRev="1" fill="hold">
                                          <p:stCondLst>
                                            <p:cond delay="1800"/>
                                          </p:stCondLst>
                                        </p:cTn>
                                        <p:tgtEl>
                                          <p:spTgt spid="118796"/>
                                        </p:tgtEl>
                                        <p:attrNameLst>
                                          <p:attrName>ppt_x</p:attrName>
                                        </p:attrNameLst>
                                      </p:cBhvr>
                                    </p:anim>
                                  </p:childTnLst>
                                </p:cTn>
                              </p:par>
                              <p:par>
                                <p:cTn id="35" presetID="34" presetClass="entr" presetSubtype="0" fill="hold" nodeType="withEffect">
                                  <p:stCondLst>
                                    <p:cond delay="0"/>
                                  </p:stCondLst>
                                  <p:childTnLst>
                                    <p:set>
                                      <p:cBhvr>
                                        <p:cTn id="36" dur="1" fill="hold">
                                          <p:stCondLst>
                                            <p:cond delay="0"/>
                                          </p:stCondLst>
                                        </p:cTn>
                                        <p:tgtEl>
                                          <p:spTgt spid="118797"/>
                                        </p:tgtEl>
                                        <p:attrNameLst>
                                          <p:attrName>style.visibility</p:attrName>
                                        </p:attrNameLst>
                                      </p:cBhvr>
                                      <p:to>
                                        <p:strVal val="visible"/>
                                      </p:to>
                                    </p:set>
                                    <p:anim from="(-#ppt_w/2)" to="(#ppt_x)" calcmode="lin" valueType="num">
                                      <p:cBhvr>
                                        <p:cTn id="37" dur="1800" fill="hold">
                                          <p:stCondLst>
                                            <p:cond delay="0"/>
                                          </p:stCondLst>
                                        </p:cTn>
                                        <p:tgtEl>
                                          <p:spTgt spid="118797"/>
                                        </p:tgtEl>
                                        <p:attrNameLst>
                                          <p:attrName>ppt_x</p:attrName>
                                        </p:attrNameLst>
                                      </p:cBhvr>
                                    </p:anim>
                                    <p:anim from="0" to="-1.0" calcmode="lin" valueType="num">
                                      <p:cBhvr>
                                        <p:cTn id="38" dur="600" decel="50000" autoRev="1" fill="hold">
                                          <p:stCondLst>
                                            <p:cond delay="1800"/>
                                          </p:stCondLst>
                                        </p:cTn>
                                        <p:tgtEl>
                                          <p:spTgt spid="118797"/>
                                        </p:tgtEl>
                                        <p:attrNameLst>
                                          <p:attrName>xshear</p:attrName>
                                        </p:attrNameLst>
                                      </p:cBhvr>
                                    </p:anim>
                                    <p:animScale>
                                      <p:cBhvr>
                                        <p:cTn id="39" dur="600" decel="100000" autoRev="1" fill="hold">
                                          <p:stCondLst>
                                            <p:cond delay="1800"/>
                                          </p:stCondLst>
                                        </p:cTn>
                                        <p:tgtEl>
                                          <p:spTgt spid="118797"/>
                                        </p:tgtEl>
                                      </p:cBhvr>
                                      <p:from x="100000" y="100000"/>
                                      <p:to x="80000" y="100000"/>
                                    </p:animScale>
                                    <p:anim by="(#ppt_h/3+#ppt_w*0.1)" calcmode="lin" valueType="num">
                                      <p:cBhvr additive="sum">
                                        <p:cTn id="40" dur="600" decel="100000" autoRev="1" fill="hold">
                                          <p:stCondLst>
                                            <p:cond delay="1800"/>
                                          </p:stCondLst>
                                        </p:cTn>
                                        <p:tgtEl>
                                          <p:spTgt spid="118797"/>
                                        </p:tgtEl>
                                        <p:attrNameLst>
                                          <p:attrName>ppt_x</p:attrName>
                                        </p:attrNameLst>
                                      </p:cBhvr>
                                    </p:anim>
                                  </p:childTnLst>
                                </p:cTn>
                              </p:par>
                              <p:par>
                                <p:cTn id="41" presetID="34" presetClass="entr" presetSubtype="0" fill="hold" nodeType="withEffect">
                                  <p:stCondLst>
                                    <p:cond delay="0"/>
                                  </p:stCondLst>
                                  <p:childTnLst>
                                    <p:set>
                                      <p:cBhvr>
                                        <p:cTn id="42" dur="1" fill="hold">
                                          <p:stCondLst>
                                            <p:cond delay="0"/>
                                          </p:stCondLst>
                                        </p:cTn>
                                        <p:tgtEl>
                                          <p:spTgt spid="118799"/>
                                        </p:tgtEl>
                                        <p:attrNameLst>
                                          <p:attrName>style.visibility</p:attrName>
                                        </p:attrNameLst>
                                      </p:cBhvr>
                                      <p:to>
                                        <p:strVal val="visible"/>
                                      </p:to>
                                    </p:set>
                                    <p:anim from="(-#ppt_w/2)" to="(#ppt_x)" calcmode="lin" valueType="num">
                                      <p:cBhvr>
                                        <p:cTn id="43" dur="1800" fill="hold">
                                          <p:stCondLst>
                                            <p:cond delay="0"/>
                                          </p:stCondLst>
                                        </p:cTn>
                                        <p:tgtEl>
                                          <p:spTgt spid="118799"/>
                                        </p:tgtEl>
                                        <p:attrNameLst>
                                          <p:attrName>ppt_x</p:attrName>
                                        </p:attrNameLst>
                                      </p:cBhvr>
                                    </p:anim>
                                    <p:anim from="0" to="-1.0" calcmode="lin" valueType="num">
                                      <p:cBhvr>
                                        <p:cTn id="44" dur="600" decel="50000" autoRev="1" fill="hold">
                                          <p:stCondLst>
                                            <p:cond delay="1800"/>
                                          </p:stCondLst>
                                        </p:cTn>
                                        <p:tgtEl>
                                          <p:spTgt spid="118799"/>
                                        </p:tgtEl>
                                        <p:attrNameLst>
                                          <p:attrName>xshear</p:attrName>
                                        </p:attrNameLst>
                                      </p:cBhvr>
                                    </p:anim>
                                    <p:animScale>
                                      <p:cBhvr>
                                        <p:cTn id="45" dur="600" decel="100000" autoRev="1" fill="hold">
                                          <p:stCondLst>
                                            <p:cond delay="1800"/>
                                          </p:stCondLst>
                                        </p:cTn>
                                        <p:tgtEl>
                                          <p:spTgt spid="118799"/>
                                        </p:tgtEl>
                                      </p:cBhvr>
                                      <p:from x="100000" y="100000"/>
                                      <p:to x="80000" y="100000"/>
                                    </p:animScale>
                                    <p:anim by="(#ppt_h/3+#ppt_w*0.1)" calcmode="lin" valueType="num">
                                      <p:cBhvr additive="sum">
                                        <p:cTn id="46" dur="600" decel="100000" autoRev="1" fill="hold">
                                          <p:stCondLst>
                                            <p:cond delay="1800"/>
                                          </p:stCondLst>
                                        </p:cTn>
                                        <p:tgtEl>
                                          <p:spTgt spid="118799"/>
                                        </p:tgtEl>
                                        <p:attrNameLst>
                                          <p:attrName>ppt_x</p:attrName>
                                        </p:attrNameLst>
                                      </p:cBhvr>
                                    </p:anim>
                                  </p:childTnLst>
                                </p:cTn>
                              </p:par>
                              <p:par>
                                <p:cTn id="47" presetID="34" presetClass="entr" presetSubtype="0" fill="hold" nodeType="withEffect">
                                  <p:stCondLst>
                                    <p:cond delay="0"/>
                                  </p:stCondLst>
                                  <p:childTnLst>
                                    <p:set>
                                      <p:cBhvr>
                                        <p:cTn id="48" dur="1" fill="hold">
                                          <p:stCondLst>
                                            <p:cond delay="0"/>
                                          </p:stCondLst>
                                        </p:cTn>
                                        <p:tgtEl>
                                          <p:spTgt spid="118800"/>
                                        </p:tgtEl>
                                        <p:attrNameLst>
                                          <p:attrName>style.visibility</p:attrName>
                                        </p:attrNameLst>
                                      </p:cBhvr>
                                      <p:to>
                                        <p:strVal val="visible"/>
                                      </p:to>
                                    </p:set>
                                    <p:anim from="(-#ppt_w/2)" to="(#ppt_x)" calcmode="lin" valueType="num">
                                      <p:cBhvr>
                                        <p:cTn id="49" dur="1800" fill="hold">
                                          <p:stCondLst>
                                            <p:cond delay="0"/>
                                          </p:stCondLst>
                                        </p:cTn>
                                        <p:tgtEl>
                                          <p:spTgt spid="118800"/>
                                        </p:tgtEl>
                                        <p:attrNameLst>
                                          <p:attrName>ppt_x</p:attrName>
                                        </p:attrNameLst>
                                      </p:cBhvr>
                                    </p:anim>
                                    <p:anim from="0" to="-1.0" calcmode="lin" valueType="num">
                                      <p:cBhvr>
                                        <p:cTn id="50" dur="600" decel="50000" autoRev="1" fill="hold">
                                          <p:stCondLst>
                                            <p:cond delay="1800"/>
                                          </p:stCondLst>
                                        </p:cTn>
                                        <p:tgtEl>
                                          <p:spTgt spid="118800"/>
                                        </p:tgtEl>
                                        <p:attrNameLst>
                                          <p:attrName>xshear</p:attrName>
                                        </p:attrNameLst>
                                      </p:cBhvr>
                                    </p:anim>
                                    <p:animScale>
                                      <p:cBhvr>
                                        <p:cTn id="51" dur="600" decel="100000" autoRev="1" fill="hold">
                                          <p:stCondLst>
                                            <p:cond delay="1800"/>
                                          </p:stCondLst>
                                        </p:cTn>
                                        <p:tgtEl>
                                          <p:spTgt spid="118800"/>
                                        </p:tgtEl>
                                      </p:cBhvr>
                                      <p:from x="100000" y="100000"/>
                                      <p:to x="80000" y="100000"/>
                                    </p:animScale>
                                    <p:anim by="(#ppt_h/3+#ppt_w*0.1)" calcmode="lin" valueType="num">
                                      <p:cBhvr additive="sum">
                                        <p:cTn id="52" dur="600" decel="100000" autoRev="1" fill="hold">
                                          <p:stCondLst>
                                            <p:cond delay="1800"/>
                                          </p:stCondLst>
                                        </p:cTn>
                                        <p:tgtEl>
                                          <p:spTgt spid="118800"/>
                                        </p:tgtEl>
                                        <p:attrNameLst>
                                          <p:attrName>ppt_x</p:attrName>
                                        </p:attrNameLst>
                                      </p:cBhvr>
                                    </p:anim>
                                  </p:childTnLst>
                                </p:cTn>
                              </p:par>
                              <p:par>
                                <p:cTn id="53" presetID="34" presetClass="entr" presetSubtype="0" fill="hold" nodeType="withEffect">
                                  <p:stCondLst>
                                    <p:cond delay="0"/>
                                  </p:stCondLst>
                                  <p:childTnLst>
                                    <p:set>
                                      <p:cBhvr>
                                        <p:cTn id="54" dur="1" fill="hold">
                                          <p:stCondLst>
                                            <p:cond delay="0"/>
                                          </p:stCondLst>
                                        </p:cTn>
                                        <p:tgtEl>
                                          <p:spTgt spid="118803"/>
                                        </p:tgtEl>
                                        <p:attrNameLst>
                                          <p:attrName>style.visibility</p:attrName>
                                        </p:attrNameLst>
                                      </p:cBhvr>
                                      <p:to>
                                        <p:strVal val="visible"/>
                                      </p:to>
                                    </p:set>
                                    <p:anim from="(-#ppt_w/2)" to="(#ppt_x)" calcmode="lin" valueType="num">
                                      <p:cBhvr>
                                        <p:cTn id="55" dur="1800" fill="hold">
                                          <p:stCondLst>
                                            <p:cond delay="0"/>
                                          </p:stCondLst>
                                        </p:cTn>
                                        <p:tgtEl>
                                          <p:spTgt spid="118803"/>
                                        </p:tgtEl>
                                        <p:attrNameLst>
                                          <p:attrName>ppt_x</p:attrName>
                                        </p:attrNameLst>
                                      </p:cBhvr>
                                    </p:anim>
                                    <p:anim from="0" to="-1.0" calcmode="lin" valueType="num">
                                      <p:cBhvr>
                                        <p:cTn id="56" dur="600" decel="50000" autoRev="1" fill="hold">
                                          <p:stCondLst>
                                            <p:cond delay="1800"/>
                                          </p:stCondLst>
                                        </p:cTn>
                                        <p:tgtEl>
                                          <p:spTgt spid="118803"/>
                                        </p:tgtEl>
                                        <p:attrNameLst>
                                          <p:attrName>xshear</p:attrName>
                                        </p:attrNameLst>
                                      </p:cBhvr>
                                    </p:anim>
                                    <p:animScale>
                                      <p:cBhvr>
                                        <p:cTn id="57" dur="600" decel="100000" autoRev="1" fill="hold">
                                          <p:stCondLst>
                                            <p:cond delay="1800"/>
                                          </p:stCondLst>
                                        </p:cTn>
                                        <p:tgtEl>
                                          <p:spTgt spid="118803"/>
                                        </p:tgtEl>
                                      </p:cBhvr>
                                      <p:from x="100000" y="100000"/>
                                      <p:to x="80000" y="100000"/>
                                    </p:animScale>
                                    <p:anim by="(#ppt_h/3+#ppt_w*0.1)" calcmode="lin" valueType="num">
                                      <p:cBhvr additive="sum">
                                        <p:cTn id="58" dur="600" decel="100000" autoRev="1" fill="hold">
                                          <p:stCondLst>
                                            <p:cond delay="1800"/>
                                          </p:stCondLst>
                                        </p:cTn>
                                        <p:tgtEl>
                                          <p:spTgt spid="118803"/>
                                        </p:tgtEl>
                                        <p:attrNameLst>
                                          <p:attrName>ppt_x</p:attrName>
                                        </p:attrNameLst>
                                      </p:cBhvr>
                                    </p:anim>
                                  </p:childTnLst>
                                </p:cTn>
                              </p:par>
                              <p:par>
                                <p:cTn id="59" presetID="34" presetClass="entr" presetSubtype="0" fill="hold" nodeType="withEffect">
                                  <p:stCondLst>
                                    <p:cond delay="0"/>
                                  </p:stCondLst>
                                  <p:childTnLst>
                                    <p:set>
                                      <p:cBhvr>
                                        <p:cTn id="60" dur="1" fill="hold">
                                          <p:stCondLst>
                                            <p:cond delay="0"/>
                                          </p:stCondLst>
                                        </p:cTn>
                                        <p:tgtEl>
                                          <p:spTgt spid="118804"/>
                                        </p:tgtEl>
                                        <p:attrNameLst>
                                          <p:attrName>style.visibility</p:attrName>
                                        </p:attrNameLst>
                                      </p:cBhvr>
                                      <p:to>
                                        <p:strVal val="visible"/>
                                      </p:to>
                                    </p:set>
                                    <p:anim from="(-#ppt_w/2)" to="(#ppt_x)" calcmode="lin" valueType="num">
                                      <p:cBhvr>
                                        <p:cTn id="61" dur="1800" fill="hold">
                                          <p:stCondLst>
                                            <p:cond delay="0"/>
                                          </p:stCondLst>
                                        </p:cTn>
                                        <p:tgtEl>
                                          <p:spTgt spid="118804"/>
                                        </p:tgtEl>
                                        <p:attrNameLst>
                                          <p:attrName>ppt_x</p:attrName>
                                        </p:attrNameLst>
                                      </p:cBhvr>
                                    </p:anim>
                                    <p:anim from="0" to="-1.0" calcmode="lin" valueType="num">
                                      <p:cBhvr>
                                        <p:cTn id="62" dur="600" decel="50000" autoRev="1" fill="hold">
                                          <p:stCondLst>
                                            <p:cond delay="1800"/>
                                          </p:stCondLst>
                                        </p:cTn>
                                        <p:tgtEl>
                                          <p:spTgt spid="118804"/>
                                        </p:tgtEl>
                                        <p:attrNameLst>
                                          <p:attrName>xshear</p:attrName>
                                        </p:attrNameLst>
                                      </p:cBhvr>
                                    </p:anim>
                                    <p:animScale>
                                      <p:cBhvr>
                                        <p:cTn id="63" dur="600" decel="100000" autoRev="1" fill="hold">
                                          <p:stCondLst>
                                            <p:cond delay="1800"/>
                                          </p:stCondLst>
                                        </p:cTn>
                                        <p:tgtEl>
                                          <p:spTgt spid="118804"/>
                                        </p:tgtEl>
                                      </p:cBhvr>
                                      <p:from x="100000" y="100000"/>
                                      <p:to x="80000" y="100000"/>
                                    </p:animScale>
                                    <p:anim by="(#ppt_h/3+#ppt_w*0.1)" calcmode="lin" valueType="num">
                                      <p:cBhvr additive="sum">
                                        <p:cTn id="64" dur="600" decel="100000" autoRev="1" fill="hold">
                                          <p:stCondLst>
                                            <p:cond delay="1800"/>
                                          </p:stCondLst>
                                        </p:cTn>
                                        <p:tgtEl>
                                          <p:spTgt spid="118804"/>
                                        </p:tgtEl>
                                        <p:attrNameLst>
                                          <p:attrName>ppt_x</p:attrName>
                                        </p:attrNameLst>
                                      </p:cBhvr>
                                    </p:anim>
                                  </p:childTnLst>
                                </p:cTn>
                              </p:par>
                              <p:par>
                                <p:cTn id="65" presetID="34" presetClass="entr" presetSubtype="0" fill="hold" nodeType="withEffect">
                                  <p:stCondLst>
                                    <p:cond delay="0"/>
                                  </p:stCondLst>
                                  <p:childTnLst>
                                    <p:set>
                                      <p:cBhvr>
                                        <p:cTn id="66" dur="1" fill="hold">
                                          <p:stCondLst>
                                            <p:cond delay="0"/>
                                          </p:stCondLst>
                                        </p:cTn>
                                        <p:tgtEl>
                                          <p:spTgt spid="118805"/>
                                        </p:tgtEl>
                                        <p:attrNameLst>
                                          <p:attrName>style.visibility</p:attrName>
                                        </p:attrNameLst>
                                      </p:cBhvr>
                                      <p:to>
                                        <p:strVal val="visible"/>
                                      </p:to>
                                    </p:set>
                                    <p:anim from="(-#ppt_w/2)" to="(#ppt_x)" calcmode="lin" valueType="num">
                                      <p:cBhvr>
                                        <p:cTn id="67" dur="1800" fill="hold">
                                          <p:stCondLst>
                                            <p:cond delay="0"/>
                                          </p:stCondLst>
                                        </p:cTn>
                                        <p:tgtEl>
                                          <p:spTgt spid="118805"/>
                                        </p:tgtEl>
                                        <p:attrNameLst>
                                          <p:attrName>ppt_x</p:attrName>
                                        </p:attrNameLst>
                                      </p:cBhvr>
                                    </p:anim>
                                    <p:anim from="0" to="-1.0" calcmode="lin" valueType="num">
                                      <p:cBhvr>
                                        <p:cTn id="68" dur="600" decel="50000" autoRev="1" fill="hold">
                                          <p:stCondLst>
                                            <p:cond delay="1800"/>
                                          </p:stCondLst>
                                        </p:cTn>
                                        <p:tgtEl>
                                          <p:spTgt spid="118805"/>
                                        </p:tgtEl>
                                        <p:attrNameLst>
                                          <p:attrName>xshear</p:attrName>
                                        </p:attrNameLst>
                                      </p:cBhvr>
                                    </p:anim>
                                    <p:animScale>
                                      <p:cBhvr>
                                        <p:cTn id="69" dur="600" decel="100000" autoRev="1" fill="hold">
                                          <p:stCondLst>
                                            <p:cond delay="1800"/>
                                          </p:stCondLst>
                                        </p:cTn>
                                        <p:tgtEl>
                                          <p:spTgt spid="118805"/>
                                        </p:tgtEl>
                                      </p:cBhvr>
                                      <p:from x="100000" y="100000"/>
                                      <p:to x="80000" y="100000"/>
                                    </p:animScale>
                                    <p:anim by="(#ppt_h/3+#ppt_w*0.1)" calcmode="lin" valueType="num">
                                      <p:cBhvr additive="sum">
                                        <p:cTn id="70" dur="600" decel="100000" autoRev="1" fill="hold">
                                          <p:stCondLst>
                                            <p:cond delay="1800"/>
                                          </p:stCondLst>
                                        </p:cTn>
                                        <p:tgtEl>
                                          <p:spTgt spid="118805"/>
                                        </p:tgtEl>
                                        <p:attrNameLst>
                                          <p:attrName>ppt_x</p:attrName>
                                        </p:attrNameLst>
                                      </p:cBhvr>
                                    </p:anim>
                                  </p:childTnLst>
                                </p:cTn>
                              </p:par>
                              <p:par>
                                <p:cTn id="71" presetID="34" presetClass="entr" presetSubtype="0" fill="hold" nodeType="withEffect">
                                  <p:stCondLst>
                                    <p:cond delay="0"/>
                                  </p:stCondLst>
                                  <p:childTnLst>
                                    <p:set>
                                      <p:cBhvr>
                                        <p:cTn id="72" dur="1" fill="hold">
                                          <p:stCondLst>
                                            <p:cond delay="0"/>
                                          </p:stCondLst>
                                        </p:cTn>
                                        <p:tgtEl>
                                          <p:spTgt spid="118806"/>
                                        </p:tgtEl>
                                        <p:attrNameLst>
                                          <p:attrName>style.visibility</p:attrName>
                                        </p:attrNameLst>
                                      </p:cBhvr>
                                      <p:to>
                                        <p:strVal val="visible"/>
                                      </p:to>
                                    </p:set>
                                    <p:anim from="(-#ppt_w/2)" to="(#ppt_x)" calcmode="lin" valueType="num">
                                      <p:cBhvr>
                                        <p:cTn id="73" dur="1800" fill="hold">
                                          <p:stCondLst>
                                            <p:cond delay="0"/>
                                          </p:stCondLst>
                                        </p:cTn>
                                        <p:tgtEl>
                                          <p:spTgt spid="118806"/>
                                        </p:tgtEl>
                                        <p:attrNameLst>
                                          <p:attrName>ppt_x</p:attrName>
                                        </p:attrNameLst>
                                      </p:cBhvr>
                                    </p:anim>
                                    <p:anim from="0" to="-1.0" calcmode="lin" valueType="num">
                                      <p:cBhvr>
                                        <p:cTn id="74" dur="600" decel="50000" autoRev="1" fill="hold">
                                          <p:stCondLst>
                                            <p:cond delay="1800"/>
                                          </p:stCondLst>
                                        </p:cTn>
                                        <p:tgtEl>
                                          <p:spTgt spid="118806"/>
                                        </p:tgtEl>
                                        <p:attrNameLst>
                                          <p:attrName>xshear</p:attrName>
                                        </p:attrNameLst>
                                      </p:cBhvr>
                                    </p:anim>
                                    <p:animScale>
                                      <p:cBhvr>
                                        <p:cTn id="75" dur="600" decel="100000" autoRev="1" fill="hold">
                                          <p:stCondLst>
                                            <p:cond delay="1800"/>
                                          </p:stCondLst>
                                        </p:cTn>
                                        <p:tgtEl>
                                          <p:spTgt spid="118806"/>
                                        </p:tgtEl>
                                      </p:cBhvr>
                                      <p:from x="100000" y="100000"/>
                                      <p:to x="80000" y="100000"/>
                                    </p:animScale>
                                    <p:anim by="(#ppt_h/3+#ppt_w*0.1)" calcmode="lin" valueType="num">
                                      <p:cBhvr additive="sum">
                                        <p:cTn id="76" dur="600" decel="100000" autoRev="1" fill="hold">
                                          <p:stCondLst>
                                            <p:cond delay="1800"/>
                                          </p:stCondLst>
                                        </p:cTn>
                                        <p:tgtEl>
                                          <p:spTgt spid="118806"/>
                                        </p:tgtEl>
                                        <p:attrNameLst>
                                          <p:attrName>ppt_x</p:attrName>
                                        </p:attrNameLst>
                                      </p:cBhvr>
                                    </p:anim>
                                  </p:childTnLst>
                                </p:cTn>
                              </p:par>
                              <p:par>
                                <p:cTn id="77" presetID="34" presetClass="entr" presetSubtype="0" fill="hold" nodeType="withEffect">
                                  <p:stCondLst>
                                    <p:cond delay="0"/>
                                  </p:stCondLst>
                                  <p:childTnLst>
                                    <p:set>
                                      <p:cBhvr>
                                        <p:cTn id="78" dur="1" fill="hold">
                                          <p:stCondLst>
                                            <p:cond delay="0"/>
                                          </p:stCondLst>
                                        </p:cTn>
                                        <p:tgtEl>
                                          <p:spTgt spid="118808"/>
                                        </p:tgtEl>
                                        <p:attrNameLst>
                                          <p:attrName>style.visibility</p:attrName>
                                        </p:attrNameLst>
                                      </p:cBhvr>
                                      <p:to>
                                        <p:strVal val="visible"/>
                                      </p:to>
                                    </p:set>
                                    <p:anim from="(-#ppt_w/2)" to="(#ppt_x)" calcmode="lin" valueType="num">
                                      <p:cBhvr>
                                        <p:cTn id="79" dur="1800" fill="hold">
                                          <p:stCondLst>
                                            <p:cond delay="0"/>
                                          </p:stCondLst>
                                        </p:cTn>
                                        <p:tgtEl>
                                          <p:spTgt spid="118808"/>
                                        </p:tgtEl>
                                        <p:attrNameLst>
                                          <p:attrName>ppt_x</p:attrName>
                                        </p:attrNameLst>
                                      </p:cBhvr>
                                    </p:anim>
                                    <p:anim from="0" to="-1.0" calcmode="lin" valueType="num">
                                      <p:cBhvr>
                                        <p:cTn id="80" dur="600" decel="50000" autoRev="1" fill="hold">
                                          <p:stCondLst>
                                            <p:cond delay="1800"/>
                                          </p:stCondLst>
                                        </p:cTn>
                                        <p:tgtEl>
                                          <p:spTgt spid="118808"/>
                                        </p:tgtEl>
                                        <p:attrNameLst>
                                          <p:attrName>xshear</p:attrName>
                                        </p:attrNameLst>
                                      </p:cBhvr>
                                    </p:anim>
                                    <p:animScale>
                                      <p:cBhvr>
                                        <p:cTn id="81" dur="600" decel="100000" autoRev="1" fill="hold">
                                          <p:stCondLst>
                                            <p:cond delay="1800"/>
                                          </p:stCondLst>
                                        </p:cTn>
                                        <p:tgtEl>
                                          <p:spTgt spid="118808"/>
                                        </p:tgtEl>
                                      </p:cBhvr>
                                      <p:from x="100000" y="100000"/>
                                      <p:to x="80000" y="100000"/>
                                    </p:animScale>
                                    <p:anim by="(#ppt_h/3+#ppt_w*0.1)" calcmode="lin" valueType="num">
                                      <p:cBhvr additive="sum">
                                        <p:cTn id="82" dur="600" decel="100000" autoRev="1" fill="hold">
                                          <p:stCondLst>
                                            <p:cond delay="1800"/>
                                          </p:stCondLst>
                                        </p:cTn>
                                        <p:tgtEl>
                                          <p:spTgt spid="11880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665" y="1488440"/>
            <a:ext cx="11683365" cy="1727835"/>
          </a:xfrm>
        </p:spPr>
        <p:txBody>
          <a:bodyPr>
            <a:normAutofit lnSpcReduction="20000"/>
          </a:bodyPr>
          <a:lstStyle/>
          <a:p>
            <a:pPr marL="0" indent="0">
              <a:lnSpc>
                <a:spcPct val="100000"/>
              </a:lnSpc>
              <a:buNone/>
            </a:pPr>
            <a:r>
              <a:rPr lang="en-US" sz="3600" b="1">
                <a:latin typeface="Calibri" panose="020F0502020204030204" charset="0"/>
                <a:cs typeface="Calibri" panose="020F0502020204030204" charset="0"/>
              </a:rPr>
              <a:t>- Enzyme là chất xúc tác sinh học thường có bản chất là protein do tế bào tổng hợp</a:t>
            </a:r>
          </a:p>
          <a:p>
            <a:pPr marL="0" indent="0">
              <a:lnSpc>
                <a:spcPct val="100000"/>
              </a:lnSpc>
              <a:buNone/>
            </a:pPr>
            <a:r>
              <a:rPr lang="en-US" sz="3600" b="1">
                <a:latin typeface="Calibri" panose="020F0502020204030204" charset="0"/>
                <a:cs typeface="Calibri" panose="020F0502020204030204" charset="0"/>
              </a:rPr>
              <a:t>- Phân loại dựa vào cấu trúc</a:t>
            </a:r>
          </a:p>
        </p:txBody>
      </p:sp>
      <p:pic>
        <p:nvPicPr>
          <p:cNvPr id="4" name="Picture 3"/>
          <p:cNvPicPr>
            <a:picLocks noChangeAspect="1"/>
          </p:cNvPicPr>
          <p:nvPr/>
        </p:nvPicPr>
        <p:blipFill>
          <a:blip r:embed="rId2"/>
          <a:stretch>
            <a:fillRect/>
          </a:stretch>
        </p:blipFill>
        <p:spPr>
          <a:xfrm>
            <a:off x="587056" y="3743389"/>
            <a:ext cx="7009433" cy="2504798"/>
          </a:xfrm>
          <a:prstGeom prst="rect">
            <a:avLst/>
          </a:prstGeom>
        </p:spPr>
      </p:pic>
      <p:pic>
        <p:nvPicPr>
          <p:cNvPr id="5" name="Picture 4"/>
          <p:cNvPicPr>
            <a:picLocks noChangeAspect="1"/>
          </p:cNvPicPr>
          <p:nvPr/>
        </p:nvPicPr>
        <p:blipFill>
          <a:blip r:embed="rId3"/>
          <a:stretch>
            <a:fillRect/>
          </a:stretch>
        </p:blipFill>
        <p:spPr>
          <a:xfrm>
            <a:off x="7470775" y="2722880"/>
            <a:ext cx="4596130" cy="3392805"/>
          </a:xfrm>
          <a:prstGeom prst="rect">
            <a:avLst/>
          </a:prstGeom>
        </p:spPr>
      </p:pic>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ENZYME</a:t>
            </a:r>
          </a:p>
        </p:txBody>
      </p:sp>
      <p:sp>
        <p:nvSpPr>
          <p:cNvPr id="2106"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4"/>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5"/>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4"/>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5"/>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1. Khái niệm và cấu trúc của enzyme</a:t>
            </a:r>
          </a:p>
        </p:txBody>
      </p:sp>
      <p:sp>
        <p:nvSpPr>
          <p:cNvPr id="2" name="Slide Number Placeholder 1"/>
          <p:cNvSpPr>
            <a:spLocks noGrp="1"/>
          </p:cNvSpPr>
          <p:nvPr>
            <p:ph type="sldNum" sz="quarter" idx="12"/>
          </p:nvPr>
        </p:nvSpPr>
        <p:spPr/>
        <p:txBody>
          <a:bodyPr/>
          <a:lstStyle/>
          <a:p>
            <a:fld id="{9B618960-8005-486C-9A75-10CB2AAC16F9}" type="slidenum">
              <a:rPr lang="en-US" smtClean="0"/>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74215"/>
            <a:ext cx="10515600" cy="4351338"/>
          </a:xfrm>
          <a:ln>
            <a:noFill/>
          </a:ln>
        </p:spPr>
        <p:txBody>
          <a:bodyPr/>
          <a:lstStyle/>
          <a:p>
            <a:pPr marL="0" indent="0">
              <a:buNone/>
            </a:pPr>
            <a:endParaRPr lang="en-US" sz="3600" b="1" dirty="0">
              <a:solidFill>
                <a:schemeClr val="tx1"/>
              </a:solidFill>
              <a:latin typeface="Calibri" panose="020F0502020204030204" charset="0"/>
              <a:cs typeface="Calibri" panose="020F0502020204030204" charset="0"/>
            </a:endParaRPr>
          </a:p>
        </p:txBody>
      </p:sp>
      <p:sp>
        <p:nvSpPr>
          <p:cNvPr id="5" name="Rectangle 4"/>
          <p:cNvSpPr/>
          <p:nvPr/>
        </p:nvSpPr>
        <p:spPr>
          <a:xfrm>
            <a:off x="1265274" y="3958764"/>
            <a:ext cx="1935126" cy="1190846"/>
          </a:xfrm>
          <a:prstGeom prst="rect">
            <a:avLst/>
          </a:prstGeom>
          <a:gradFill>
            <a:gsLst>
              <a:gs pos="0">
                <a:srgbClr val="FE4444"/>
              </a:gs>
              <a:gs pos="100000">
                <a:srgbClr val="832B2B"/>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E1</a:t>
            </a:r>
          </a:p>
        </p:txBody>
      </p:sp>
      <p:sp>
        <p:nvSpPr>
          <p:cNvPr id="6" name="Rectangle 5"/>
          <p:cNvSpPr/>
          <p:nvPr/>
        </p:nvSpPr>
        <p:spPr>
          <a:xfrm>
            <a:off x="1860698" y="3742660"/>
            <a:ext cx="754911" cy="542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46658" y="2680953"/>
            <a:ext cx="754911" cy="542261"/>
          </a:xfrm>
          <a:prstGeom prst="rect">
            <a:avLst/>
          </a:prstGeom>
          <a:gradFill>
            <a:gsLst>
              <a:gs pos="0">
                <a:srgbClr val="FE4444"/>
              </a:gs>
              <a:gs pos="100000">
                <a:srgbClr val="832B2B"/>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S2</a:t>
            </a:r>
          </a:p>
        </p:txBody>
      </p:sp>
      <p:sp>
        <p:nvSpPr>
          <p:cNvPr id="8" name="Rectangle 7"/>
          <p:cNvSpPr/>
          <p:nvPr/>
        </p:nvSpPr>
        <p:spPr>
          <a:xfrm>
            <a:off x="4012018" y="3958764"/>
            <a:ext cx="1935126" cy="1190846"/>
          </a:xfrm>
          <a:prstGeom prst="rect">
            <a:avLst/>
          </a:prstGeom>
          <a:gradFill>
            <a:gsLst>
              <a:gs pos="0">
                <a:srgbClr val="FE4444"/>
              </a:gs>
              <a:gs pos="100000">
                <a:srgbClr val="832B2B"/>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E2</a:t>
            </a:r>
          </a:p>
        </p:txBody>
      </p:sp>
      <p:sp>
        <p:nvSpPr>
          <p:cNvPr id="9" name="Oval 8"/>
          <p:cNvSpPr/>
          <p:nvPr/>
        </p:nvSpPr>
        <p:spPr>
          <a:xfrm>
            <a:off x="4498811" y="3497890"/>
            <a:ext cx="850606" cy="8506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729975" y="2690037"/>
            <a:ext cx="850606" cy="850606"/>
          </a:xfrm>
          <a:prstGeom prst="ellipse">
            <a:avLst/>
          </a:prstGeom>
          <a:gradFill>
            <a:gsLst>
              <a:gs pos="0">
                <a:srgbClr val="FE4444"/>
              </a:gs>
              <a:gs pos="100000">
                <a:srgbClr val="832B2B"/>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S1</a:t>
            </a:r>
          </a:p>
        </p:txBody>
      </p:sp>
      <p:sp>
        <p:nvSpPr>
          <p:cNvPr id="11" name="Rectangle 10"/>
          <p:cNvSpPr/>
          <p:nvPr/>
        </p:nvSpPr>
        <p:spPr>
          <a:xfrm>
            <a:off x="6862783" y="3995977"/>
            <a:ext cx="1935126" cy="1190846"/>
          </a:xfrm>
          <a:prstGeom prst="rect">
            <a:avLst/>
          </a:prstGeom>
          <a:gradFill>
            <a:gsLst>
              <a:gs pos="0">
                <a:srgbClr val="FE4444"/>
              </a:gs>
              <a:gs pos="100000">
                <a:srgbClr val="832B2B"/>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E3</a:t>
            </a:r>
          </a:p>
        </p:txBody>
      </p:sp>
      <p:sp>
        <p:nvSpPr>
          <p:cNvPr id="12" name="Rectangle 11"/>
          <p:cNvSpPr/>
          <p:nvPr/>
        </p:nvSpPr>
        <p:spPr>
          <a:xfrm>
            <a:off x="9751781" y="4013790"/>
            <a:ext cx="1935126" cy="1190846"/>
          </a:xfrm>
          <a:prstGeom prst="rect">
            <a:avLst/>
          </a:prstGeom>
          <a:gradFill>
            <a:gsLst>
              <a:gs pos="0">
                <a:srgbClr val="FE4444"/>
              </a:gs>
              <a:gs pos="100000">
                <a:srgbClr val="832B2B"/>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E4</a:t>
            </a:r>
          </a:p>
        </p:txBody>
      </p:sp>
      <p:sp>
        <p:nvSpPr>
          <p:cNvPr id="13" name="Isosceles Triangle 12"/>
          <p:cNvSpPr/>
          <p:nvPr/>
        </p:nvSpPr>
        <p:spPr>
          <a:xfrm rot="10800000">
            <a:off x="7472975" y="3963183"/>
            <a:ext cx="850606" cy="69111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10374554" y="2773716"/>
            <a:ext cx="850606" cy="691117"/>
          </a:xfrm>
          <a:prstGeom prst="triangle">
            <a:avLst>
              <a:gd name="adj" fmla="val 45271"/>
            </a:avLst>
          </a:prstGeom>
          <a:gradFill>
            <a:gsLst>
              <a:gs pos="0">
                <a:srgbClr val="FE4444"/>
              </a:gs>
              <a:gs pos="100000">
                <a:srgbClr val="832B2B"/>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S4</a:t>
            </a:r>
          </a:p>
        </p:txBody>
      </p:sp>
      <p:sp>
        <p:nvSpPr>
          <p:cNvPr id="15" name="Hexagon 14"/>
          <p:cNvSpPr/>
          <p:nvPr/>
        </p:nvSpPr>
        <p:spPr>
          <a:xfrm>
            <a:off x="10102291" y="3768847"/>
            <a:ext cx="563526" cy="49830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a:off x="10670050" y="3764635"/>
            <a:ext cx="563526" cy="49830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7265956" y="2734010"/>
            <a:ext cx="1128777" cy="504323"/>
            <a:chOff x="9818803" y="5783336"/>
            <a:chExt cx="1128777" cy="504323"/>
          </a:xfrm>
          <a:gradFill>
            <a:gsLst>
              <a:gs pos="0">
                <a:srgbClr val="FE4444"/>
              </a:gs>
              <a:gs pos="100000">
                <a:srgbClr val="832B2B"/>
              </a:gs>
            </a:gsLst>
            <a:lin scaled="0"/>
          </a:gradFill>
        </p:grpSpPr>
        <p:sp>
          <p:nvSpPr>
            <p:cNvPr id="17" name="Hexagon 16"/>
            <p:cNvSpPr/>
            <p:nvPr/>
          </p:nvSpPr>
          <p:spPr>
            <a:xfrm>
              <a:off x="10384054" y="5789350"/>
              <a:ext cx="563526" cy="498309"/>
            </a:xfrm>
            <a:prstGeom prst="hexagon">
              <a:avLst/>
            </a:prstGeom>
            <a:grp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a:off x="9818803" y="5783336"/>
              <a:ext cx="563526" cy="498309"/>
            </a:xfrm>
            <a:prstGeom prst="hexagon">
              <a:avLst/>
            </a:prstGeom>
            <a:grp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S3</a:t>
              </a:r>
            </a:p>
          </p:txBody>
        </p:sp>
      </p:grpSp>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ENZYME</a:t>
            </a:r>
          </a:p>
        </p:txBody>
      </p:sp>
      <p:sp>
        <p:nvSpPr>
          <p:cNvPr id="2106"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2"/>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2"/>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2"/>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1. Khái niệm và cấu trúc của enzyme</a:t>
            </a:r>
          </a:p>
        </p:txBody>
      </p:sp>
      <p:sp>
        <p:nvSpPr>
          <p:cNvPr id="2" name="Text Box 1"/>
          <p:cNvSpPr txBox="1"/>
          <p:nvPr/>
        </p:nvSpPr>
        <p:spPr>
          <a:xfrm>
            <a:off x="838200" y="1397635"/>
            <a:ext cx="10669905" cy="1210945"/>
          </a:xfrm>
          <a:prstGeom prst="rect">
            <a:avLst/>
          </a:prstGeom>
          <a:solidFill>
            <a:schemeClr val="accent4">
              <a:lumMod val="20000"/>
              <a:lumOff val="80000"/>
            </a:schemeClr>
          </a:solidFill>
        </p:spPr>
        <p:txBody>
          <a:bodyPr wrap="square">
            <a:spAutoFit/>
          </a:bodyPr>
          <a:lstStyle/>
          <a:p>
            <a:pPr defTabSz="266700">
              <a:lnSpc>
                <a:spcPct val="107000"/>
              </a:lnSpc>
              <a:spcAft>
                <a:spcPct val="0"/>
              </a:spcAft>
            </a:pPr>
            <a:r>
              <a:rPr sz="3400">
                <a:latin typeface="Calibri" panose="020F0502020204030204" charset="0"/>
                <a:ea typeface="Calibri" panose="020F0502020204030204"/>
                <a:cs typeface="Calibri" panose="020F0502020204030204" charset="0"/>
              </a:rPr>
              <a:t>Quan sát hình 13.4, em có thể rút ra kết luận gì về mối liên hệ giữa cơ chất và trung tâm hoạt động của enzyme?</a:t>
            </a:r>
          </a:p>
        </p:txBody>
      </p:sp>
      <p:sp>
        <p:nvSpPr>
          <p:cNvPr id="4" name="Slide Number Placeholder 3"/>
          <p:cNvSpPr>
            <a:spLocks noGrp="1"/>
          </p:cNvSpPr>
          <p:nvPr>
            <p:ph type="sldNum" sz="quarter" idx="12"/>
          </p:nvPr>
        </p:nvSpPr>
        <p:spPr/>
        <p:txBody>
          <a:bodyPr/>
          <a:lstStyle/>
          <a:p>
            <a:fld id="{9B618960-8005-486C-9A75-10CB2AAC16F9}" type="slidenum">
              <a:rPr lang="en-US" smtClean="0"/>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8" grpId="0" bldLvl="0" animBg="1"/>
      <p:bldP spid="10" grpId="0" bldLvl="0" animBg="1"/>
      <p:bldP spid="11" grpId="0" bldLvl="0" animBg="1"/>
      <p:bldP spid="12" grpId="0" bldLvl="0" animBg="1"/>
      <p:bldP spid="1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5274" y="3958764"/>
            <a:ext cx="1935126" cy="1190846"/>
          </a:xfrm>
          <a:prstGeom prst="rect">
            <a:avLst/>
          </a:prstGeom>
          <a:gradFill>
            <a:gsLst>
              <a:gs pos="0">
                <a:srgbClr val="E30000"/>
              </a:gs>
              <a:gs pos="100000">
                <a:srgbClr val="760303"/>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E1</a:t>
            </a:r>
          </a:p>
        </p:txBody>
      </p:sp>
      <p:sp>
        <p:nvSpPr>
          <p:cNvPr id="6" name="Rectangle 5"/>
          <p:cNvSpPr/>
          <p:nvPr/>
        </p:nvSpPr>
        <p:spPr>
          <a:xfrm>
            <a:off x="1860698" y="3742660"/>
            <a:ext cx="754911" cy="542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60680" y="3742449"/>
            <a:ext cx="754911" cy="542261"/>
          </a:xfrm>
          <a:prstGeom prst="rect">
            <a:avLst/>
          </a:prstGeom>
          <a:gradFill>
            <a:gsLst>
              <a:gs pos="0">
                <a:srgbClr val="E30000"/>
              </a:gs>
              <a:gs pos="100000">
                <a:srgbClr val="760303"/>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S2</a:t>
            </a:r>
          </a:p>
        </p:txBody>
      </p:sp>
      <p:sp>
        <p:nvSpPr>
          <p:cNvPr id="8" name="Rectangle 7"/>
          <p:cNvSpPr/>
          <p:nvPr/>
        </p:nvSpPr>
        <p:spPr>
          <a:xfrm>
            <a:off x="4012018" y="3958764"/>
            <a:ext cx="1935126" cy="1190846"/>
          </a:xfrm>
          <a:prstGeom prst="rect">
            <a:avLst/>
          </a:prstGeom>
          <a:gradFill>
            <a:gsLst>
              <a:gs pos="0">
                <a:srgbClr val="E30000"/>
              </a:gs>
              <a:gs pos="100000">
                <a:srgbClr val="760303"/>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E2</a:t>
            </a:r>
          </a:p>
        </p:txBody>
      </p:sp>
      <p:sp>
        <p:nvSpPr>
          <p:cNvPr id="9" name="Oval 8"/>
          <p:cNvSpPr/>
          <p:nvPr/>
        </p:nvSpPr>
        <p:spPr>
          <a:xfrm>
            <a:off x="4498811" y="3497890"/>
            <a:ext cx="850606" cy="850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99145" y="3593140"/>
            <a:ext cx="850606" cy="850606"/>
          </a:xfrm>
          <a:prstGeom prst="ellipse">
            <a:avLst/>
          </a:prstGeom>
          <a:gradFill>
            <a:gsLst>
              <a:gs pos="0">
                <a:srgbClr val="E30000"/>
              </a:gs>
              <a:gs pos="100000">
                <a:srgbClr val="760303"/>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S1</a:t>
            </a:r>
          </a:p>
        </p:txBody>
      </p:sp>
      <p:sp>
        <p:nvSpPr>
          <p:cNvPr id="11" name="Rectangle 10"/>
          <p:cNvSpPr/>
          <p:nvPr/>
        </p:nvSpPr>
        <p:spPr>
          <a:xfrm>
            <a:off x="6862783" y="3995977"/>
            <a:ext cx="1935126" cy="1190846"/>
          </a:xfrm>
          <a:prstGeom prst="rect">
            <a:avLst/>
          </a:prstGeom>
          <a:gradFill>
            <a:gsLst>
              <a:gs pos="0">
                <a:srgbClr val="E30000"/>
              </a:gs>
              <a:gs pos="100000">
                <a:srgbClr val="760303"/>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E3</a:t>
            </a:r>
          </a:p>
        </p:txBody>
      </p:sp>
      <p:sp>
        <p:nvSpPr>
          <p:cNvPr id="12" name="Rectangle 11"/>
          <p:cNvSpPr/>
          <p:nvPr/>
        </p:nvSpPr>
        <p:spPr>
          <a:xfrm>
            <a:off x="9751781" y="4013790"/>
            <a:ext cx="1935126" cy="1190846"/>
          </a:xfrm>
          <a:prstGeom prst="rect">
            <a:avLst/>
          </a:prstGeom>
          <a:gradFill>
            <a:gsLst>
              <a:gs pos="0">
                <a:srgbClr val="E30000"/>
              </a:gs>
              <a:gs pos="100000">
                <a:srgbClr val="760303"/>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E4</a:t>
            </a:r>
          </a:p>
        </p:txBody>
      </p:sp>
      <p:sp>
        <p:nvSpPr>
          <p:cNvPr id="13" name="Isosceles Triangle 12"/>
          <p:cNvSpPr/>
          <p:nvPr/>
        </p:nvSpPr>
        <p:spPr>
          <a:xfrm rot="10800000">
            <a:off x="7472975" y="3963183"/>
            <a:ext cx="850606" cy="69111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p:cNvSpPr/>
          <p:nvPr/>
        </p:nvSpPr>
        <p:spPr>
          <a:xfrm>
            <a:off x="10102291" y="3768847"/>
            <a:ext cx="563526" cy="49830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a:off x="10670050" y="3764635"/>
            <a:ext cx="563526" cy="49830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0101957" y="3780457"/>
            <a:ext cx="1128777" cy="504825"/>
            <a:chOff x="9818803" y="5783336"/>
            <a:chExt cx="1128777" cy="504825"/>
          </a:xfrm>
          <a:gradFill>
            <a:gsLst>
              <a:gs pos="0">
                <a:srgbClr val="E30000"/>
              </a:gs>
              <a:gs pos="100000">
                <a:srgbClr val="760303"/>
              </a:gs>
            </a:gsLst>
            <a:lin scaled="0"/>
          </a:gradFill>
        </p:grpSpPr>
        <p:sp>
          <p:nvSpPr>
            <p:cNvPr id="17" name="Hexagon 16"/>
            <p:cNvSpPr/>
            <p:nvPr/>
          </p:nvSpPr>
          <p:spPr>
            <a:xfrm>
              <a:off x="10384054" y="5789350"/>
              <a:ext cx="563526" cy="498309"/>
            </a:xfrm>
            <a:prstGeom prst="hexagon">
              <a:avLst/>
            </a:prstGeom>
            <a:grp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a:off x="9818803" y="5783336"/>
              <a:ext cx="563245" cy="504825"/>
            </a:xfrm>
            <a:prstGeom prst="hexagon">
              <a:avLst/>
            </a:prstGeom>
            <a:grp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S3</a:t>
              </a:r>
            </a:p>
          </p:txBody>
        </p:sp>
      </p:grpSp>
      <p:sp>
        <p:nvSpPr>
          <p:cNvPr id="4" name="TextBox 3"/>
          <p:cNvSpPr txBox="1"/>
          <p:nvPr/>
        </p:nvSpPr>
        <p:spPr>
          <a:xfrm>
            <a:off x="3927165" y="5648263"/>
            <a:ext cx="4360127" cy="706755"/>
          </a:xfrm>
          <a:prstGeom prst="rect">
            <a:avLst/>
          </a:prstGeom>
          <a:noFill/>
        </p:spPr>
        <p:txBody>
          <a:bodyPr wrap="square" rtlCol="0">
            <a:spAutoFit/>
          </a:bodyPr>
          <a:lstStyle/>
          <a:p>
            <a:pPr algn="ctr"/>
            <a:r>
              <a:rPr lang="en-US" sz="4000" b="1">
                <a:latin typeface="Calibri" panose="020F0502020204030204" charset="0"/>
                <a:cs typeface="Calibri" panose="020F0502020204030204" charset="0"/>
              </a:rPr>
              <a:t>Tính đặc hiệu</a:t>
            </a:r>
          </a:p>
        </p:txBody>
      </p:sp>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ENZYME</a:t>
            </a:r>
          </a:p>
        </p:txBody>
      </p:sp>
      <p:sp>
        <p:nvSpPr>
          <p:cNvPr id="2106"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2"/>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2"/>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2"/>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1. Khái niệm và cấu trúc của enzyme</a:t>
            </a:r>
          </a:p>
        </p:txBody>
      </p:sp>
      <p:sp>
        <p:nvSpPr>
          <p:cNvPr id="20" name="Text Box 19"/>
          <p:cNvSpPr txBox="1"/>
          <p:nvPr/>
        </p:nvSpPr>
        <p:spPr>
          <a:xfrm>
            <a:off x="666115" y="1453515"/>
            <a:ext cx="11391900" cy="1568450"/>
          </a:xfrm>
          <a:prstGeom prst="rect">
            <a:avLst/>
          </a:prstGeom>
          <a:noFill/>
        </p:spPr>
        <p:txBody>
          <a:bodyPr wrap="square" rtlCol="0">
            <a:spAutoFit/>
          </a:bodyPr>
          <a:lstStyle/>
          <a:p>
            <a:r>
              <a:rPr lang="vi-VN" altLang="en-US" sz="3200">
                <a:latin typeface="Calibri" panose="020F0502020204030204" charset="0"/>
                <a:cs typeface="Calibri" panose="020F0502020204030204" charset="0"/>
              </a:rPr>
              <a:t>Cấu hình không gian của cơ chất tương ứng với cấu hình không gian của trung tâm hoạt động của enzyme. Cơ chất và trung tâm hoạt động của enzyme liên kết theo nguyên tắc ổ khóa và chìa khóa.</a:t>
            </a:r>
          </a:p>
        </p:txBody>
      </p:sp>
      <p:sp>
        <p:nvSpPr>
          <p:cNvPr id="21" name="Slide Number Placeholder 20"/>
          <p:cNvSpPr>
            <a:spLocks noGrp="1"/>
          </p:cNvSpPr>
          <p:nvPr>
            <p:ph type="sldNum" sz="quarter" idx="12"/>
          </p:nvPr>
        </p:nvSpPr>
        <p:spPr/>
        <p:txBody>
          <a:bodyPr/>
          <a:lstStyle/>
          <a:p>
            <a:fld id="{9B618960-8005-486C-9A75-10CB2AAC16F9}" type="slidenum">
              <a:rPr lang="en-US" smtClean="0"/>
              <a:t>27</a:t>
            </a:fld>
            <a:endParaRPr lang="en-US"/>
          </a:p>
        </p:txBody>
      </p:sp>
      <p:grpSp>
        <p:nvGrpSpPr>
          <p:cNvPr id="22" name="Group 21"/>
          <p:cNvGrpSpPr/>
          <p:nvPr/>
        </p:nvGrpSpPr>
        <p:grpSpPr>
          <a:xfrm>
            <a:off x="7454265" y="4003040"/>
            <a:ext cx="890270" cy="661035"/>
            <a:chOff x="12829" y="4844"/>
            <a:chExt cx="1402" cy="1101"/>
          </a:xfrm>
        </p:grpSpPr>
        <p:sp>
          <p:nvSpPr>
            <p:cNvPr id="14" name="Isosceles Triangle 13"/>
            <p:cNvSpPr/>
            <p:nvPr/>
          </p:nvSpPr>
          <p:spPr>
            <a:xfrm rot="10800000">
              <a:off x="12829" y="4844"/>
              <a:ext cx="1312" cy="1101"/>
            </a:xfrm>
            <a:prstGeom prst="triangle">
              <a:avLst>
                <a:gd name="adj" fmla="val 45271"/>
              </a:avLst>
            </a:prstGeom>
            <a:gradFill>
              <a:gsLst>
                <a:gs pos="0">
                  <a:srgbClr val="E30000"/>
                </a:gs>
                <a:gs pos="100000">
                  <a:srgbClr val="760303"/>
                </a:gs>
              </a:gsLst>
              <a:lin scaled="0"/>
            </a:gradFill>
            <a:ln>
              <a:gradFill>
                <a:gsLst>
                  <a:gs pos="0">
                    <a:srgbClr val="E30000"/>
                  </a:gs>
                  <a:gs pos="100000">
                    <a:srgbClr val="76030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en-US" sz="1600" dirty="0"/>
            </a:p>
          </p:txBody>
        </p:sp>
        <p:sp>
          <p:nvSpPr>
            <p:cNvPr id="2" name="Text Box 1"/>
            <p:cNvSpPr txBox="1"/>
            <p:nvPr/>
          </p:nvSpPr>
          <p:spPr>
            <a:xfrm>
              <a:off x="13108" y="4986"/>
              <a:ext cx="1123" cy="613"/>
            </a:xfrm>
            <a:prstGeom prst="rect">
              <a:avLst/>
            </a:prstGeom>
            <a:noFill/>
          </p:spPr>
          <p:txBody>
            <a:bodyPr wrap="square" rtlCol="0">
              <a:spAutoFit/>
            </a:bodyPr>
            <a:lstStyle/>
            <a:p>
              <a:r>
                <a:rPr lang="vi-VN" altLang="en-US">
                  <a:solidFill>
                    <a:schemeClr val="bg1"/>
                  </a:solidFill>
                </a:rPr>
                <a:t>S4</a:t>
              </a: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ENZYME</a:t>
            </a:r>
          </a:p>
        </p:txBody>
      </p:sp>
      <p:sp>
        <p:nvSpPr>
          <p:cNvPr id="2106"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2"/>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2"/>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2"/>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1. Khái niệm và cấu trúc của enzyme</a:t>
            </a:r>
          </a:p>
        </p:txBody>
      </p:sp>
      <p:pic>
        <p:nvPicPr>
          <p:cNvPr id="10" name="Content Placeholder 9" descr="pngtree-hand-painted-cartoon-boys-question-free-map-image_2300853"/>
          <p:cNvPicPr>
            <a:picLocks noGrp="1" noChangeAspect="1"/>
          </p:cNvPicPr>
          <p:nvPr>
            <p:ph sz="half" idx="2"/>
          </p:nvPr>
        </p:nvPicPr>
        <p:blipFill>
          <a:blip r:embed="rId4"/>
          <a:srcRect t="1391"/>
          <a:stretch>
            <a:fillRect/>
          </a:stretch>
        </p:blipFill>
        <p:spPr>
          <a:xfrm>
            <a:off x="676910" y="2860675"/>
            <a:ext cx="3644900" cy="3594735"/>
          </a:xfrm>
          <a:prstGeom prst="ellipse">
            <a:avLst/>
          </a:prstGeom>
        </p:spPr>
      </p:pic>
      <p:sp>
        <p:nvSpPr>
          <p:cNvPr id="5" name="Cloud Callout 4"/>
          <p:cNvSpPr/>
          <p:nvPr/>
        </p:nvSpPr>
        <p:spPr>
          <a:xfrm>
            <a:off x="3553460" y="1749425"/>
            <a:ext cx="7094855" cy="2011045"/>
          </a:xfrm>
          <a:prstGeom prst="cloudCallout">
            <a:avLst>
              <a:gd name="adj1" fmla="val -32220"/>
              <a:gd name="adj2" fmla="val 62503"/>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4491990" y="2117090"/>
            <a:ext cx="5365115" cy="1276350"/>
          </a:xfrm>
          <a:prstGeom prst="rect">
            <a:avLst/>
          </a:prstGeom>
        </p:spPr>
        <p:txBody>
          <a:bodyPr wrap="square">
            <a:spAutoFit/>
          </a:bodyPr>
          <a:lstStyle/>
          <a:p>
            <a:pPr algn="ctr" defTabSz="266700">
              <a:lnSpc>
                <a:spcPct val="107000"/>
              </a:lnSpc>
              <a:spcAft>
                <a:spcPts val="800"/>
              </a:spcAft>
            </a:pPr>
            <a:r>
              <a:rPr sz="3600" b="1">
                <a:latin typeface="Calibri" panose="020F0502020204030204" charset="0"/>
                <a:ea typeface="Calibri" panose="020F0502020204030204"/>
                <a:cs typeface="Calibri" panose="020F0502020204030204" charset="0"/>
              </a:rPr>
              <a:t>Thế nào là tính đặc hiệu của enzyme?</a:t>
            </a:r>
          </a:p>
        </p:txBody>
      </p:sp>
      <p:sp>
        <p:nvSpPr>
          <p:cNvPr id="6" name="Text Box 5"/>
          <p:cNvSpPr txBox="1"/>
          <p:nvPr/>
        </p:nvSpPr>
        <p:spPr>
          <a:xfrm>
            <a:off x="676910" y="1731645"/>
            <a:ext cx="10726420" cy="2306955"/>
          </a:xfrm>
          <a:prstGeom prst="rect">
            <a:avLst/>
          </a:prstGeom>
          <a:noFill/>
        </p:spPr>
        <p:txBody>
          <a:bodyPr wrap="square" rtlCol="0">
            <a:spAutoFit/>
          </a:bodyPr>
          <a:lstStyle/>
          <a:p>
            <a:r>
              <a:rPr lang="vi-VN" altLang="en-US" sz="3600">
                <a:latin typeface="Calibri" panose="020F0502020204030204" charset="0"/>
                <a:cs typeface="Calibri" panose="020F0502020204030204" charset="0"/>
              </a:rPr>
              <a:t>Tính đặc hiệu của enzyme là mỗi enzyme chỉ xúc tác cho một hoặc một số phản ứng nhất định do enzyme chỉ tác động đến cơ chất có cấu hình không gian phù hợp với trung tâm hoạt động</a:t>
            </a:r>
          </a:p>
        </p:txBody>
      </p:sp>
      <p:sp>
        <p:nvSpPr>
          <p:cNvPr id="7" name="Slide Number Placeholder 6"/>
          <p:cNvSpPr>
            <a:spLocks noGrp="1"/>
          </p:cNvSpPr>
          <p:nvPr>
            <p:ph type="sldNum" sz="quarter" idx="12"/>
          </p:nvPr>
        </p:nvSpPr>
        <p:spPr/>
        <p:txBody>
          <a:bodyPr/>
          <a:lstStyle/>
          <a:p>
            <a:fld id="{9B618960-8005-486C-9A75-10CB2AAC16F9}" type="slidenum">
              <a:rPr lang="en-US" smtClean="0"/>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p:bldP spid="4" grpId="1"/>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2"/>
          <a:stretch>
            <a:fillRect/>
          </a:stretch>
        </p:blipFill>
        <p:spPr>
          <a:xfrm>
            <a:off x="1586865" y="2015490"/>
            <a:ext cx="8712200" cy="4189730"/>
          </a:xfrm>
        </p:spPr>
      </p:pic>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ENZYME</a:t>
            </a:r>
          </a:p>
        </p:txBody>
      </p:sp>
      <p:sp>
        <p:nvSpPr>
          <p:cNvPr id="2106"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3"/>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3"/>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2. Cơ chế tác động của enzyme</a:t>
            </a:r>
          </a:p>
        </p:txBody>
      </p:sp>
      <p:sp>
        <p:nvSpPr>
          <p:cNvPr id="2" name="Text Box 1"/>
          <p:cNvSpPr txBox="1"/>
          <p:nvPr/>
        </p:nvSpPr>
        <p:spPr>
          <a:xfrm>
            <a:off x="621030" y="1419860"/>
            <a:ext cx="11349990" cy="683895"/>
          </a:xfrm>
          <a:prstGeom prst="rect">
            <a:avLst/>
          </a:prstGeom>
        </p:spPr>
        <p:txBody>
          <a:bodyPr wrap="square">
            <a:spAutoFit/>
          </a:bodyPr>
          <a:lstStyle/>
          <a:p>
            <a:pPr defTabSz="266700">
              <a:lnSpc>
                <a:spcPct val="107000"/>
              </a:lnSpc>
              <a:spcAft>
                <a:spcPct val="0"/>
              </a:spcAft>
            </a:pPr>
            <a:r>
              <a:rPr lang="vi-VN" sz="3600" b="1">
                <a:latin typeface="Calibri" panose="020F0502020204030204" charset="0"/>
                <a:ea typeface="Calibri" panose="020F0502020204030204"/>
                <a:cs typeface="Calibri" panose="020F0502020204030204" charset="0"/>
              </a:rPr>
              <a:t>Quan sát hình 13.5, hãy </a:t>
            </a:r>
            <a:r>
              <a:rPr sz="3600" b="1">
                <a:latin typeface="Calibri" panose="020F0502020204030204" charset="0"/>
                <a:ea typeface="Calibri" panose="020F0502020204030204"/>
                <a:cs typeface="Calibri" panose="020F0502020204030204" charset="0"/>
              </a:rPr>
              <a:t>mô tả cơ chế xúc tác của enzyme.</a:t>
            </a:r>
          </a:p>
        </p:txBody>
      </p:sp>
      <p:sp>
        <p:nvSpPr>
          <p:cNvPr id="3" name="Slide Number Placeholder 2"/>
          <p:cNvSpPr>
            <a:spLocks noGrp="1"/>
          </p:cNvSpPr>
          <p:nvPr>
            <p:ph type="sldNum" sz="quarter" idx="12"/>
          </p:nvPr>
        </p:nvSpPr>
        <p:spPr/>
        <p:txBody>
          <a:bodyPr/>
          <a:lstStyle/>
          <a:p>
            <a:fld id="{9B618960-8005-486C-9A75-10CB2AAC16F9}" type="slidenum">
              <a:rPr lang="en-US" smtClean="0"/>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3271200" y="635279"/>
            <a:ext cx="7071853" cy="5993870"/>
            <a:chOff x="-1088948" y="432065"/>
            <a:chExt cx="6660409" cy="5993870"/>
          </a:xfrm>
        </p:grpSpPr>
        <p:grpSp>
          <p:nvGrpSpPr>
            <p:cNvPr id="11" name="Group 10"/>
            <p:cNvGrpSpPr/>
            <p:nvPr/>
          </p:nvGrpSpPr>
          <p:grpSpPr>
            <a:xfrm>
              <a:off x="2573079" y="924220"/>
              <a:ext cx="2456121" cy="4784649"/>
              <a:chOff x="6095999" y="1269262"/>
              <a:chExt cx="2281572" cy="4451054"/>
            </a:xfrm>
          </p:grpSpPr>
          <p:sp>
            <p:nvSpPr>
              <p:cNvPr id="9" name="Freeform: Shape 8"/>
              <p:cNvSpPr/>
              <p:nvPr/>
            </p:nvSpPr>
            <p:spPr>
              <a:xfrm>
                <a:off x="6096000" y="1269262"/>
                <a:ext cx="2281571" cy="2159739"/>
              </a:xfrm>
              <a:custGeom>
                <a:avLst/>
                <a:gdLst>
                  <a:gd name="connsiteX0" fmla="*/ 14177 w 2281571"/>
                  <a:gd name="connsiteY0" fmla="*/ 0 h 2159739"/>
                  <a:gd name="connsiteX1" fmla="*/ 2281571 w 2281571"/>
                  <a:gd name="connsiteY1" fmla="*/ 2159739 h 2159739"/>
                  <a:gd name="connsiteX2" fmla="*/ 0 w 2281571"/>
                  <a:gd name="connsiteY2" fmla="*/ 2159739 h 2159739"/>
                  <a:gd name="connsiteX3" fmla="*/ 0 w 2281571"/>
                  <a:gd name="connsiteY3" fmla="*/ 682 h 2159739"/>
                </a:gdLst>
                <a:ahLst/>
                <a:cxnLst>
                  <a:cxn ang="0">
                    <a:pos x="connsiteX0" y="connsiteY0"/>
                  </a:cxn>
                  <a:cxn ang="0">
                    <a:pos x="connsiteX1" y="connsiteY1"/>
                  </a:cxn>
                  <a:cxn ang="0">
                    <a:pos x="connsiteX2" y="connsiteY2"/>
                  </a:cxn>
                  <a:cxn ang="0">
                    <a:pos x="connsiteX3" y="connsiteY3"/>
                  </a:cxn>
                </a:cxnLst>
                <a:rect l="l" t="t" r="r" b="b"/>
                <a:pathLst>
                  <a:path w="2281571" h="2159739">
                    <a:moveTo>
                      <a:pt x="14177" y="0"/>
                    </a:moveTo>
                    <a:cubicBezTo>
                      <a:pt x="1266424" y="0"/>
                      <a:pt x="2281571" y="966948"/>
                      <a:pt x="2281571" y="2159739"/>
                    </a:cubicBezTo>
                    <a:lnTo>
                      <a:pt x="0" y="2159739"/>
                    </a:lnTo>
                    <a:lnTo>
                      <a:pt x="0" y="682"/>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p:cNvSpPr/>
              <p:nvPr/>
            </p:nvSpPr>
            <p:spPr>
              <a:xfrm rot="5400000">
                <a:off x="6091127" y="3433872"/>
                <a:ext cx="2291316" cy="2281571"/>
              </a:xfrm>
              <a:custGeom>
                <a:avLst/>
                <a:gdLst>
                  <a:gd name="connsiteX0" fmla="*/ 14177 w 2281571"/>
                  <a:gd name="connsiteY0" fmla="*/ 0 h 2159739"/>
                  <a:gd name="connsiteX1" fmla="*/ 2281571 w 2281571"/>
                  <a:gd name="connsiteY1" fmla="*/ 2159739 h 2159739"/>
                  <a:gd name="connsiteX2" fmla="*/ 0 w 2281571"/>
                  <a:gd name="connsiteY2" fmla="*/ 2159739 h 2159739"/>
                  <a:gd name="connsiteX3" fmla="*/ 0 w 2281571"/>
                  <a:gd name="connsiteY3" fmla="*/ 682 h 2159739"/>
                </a:gdLst>
                <a:ahLst/>
                <a:cxnLst>
                  <a:cxn ang="0">
                    <a:pos x="connsiteX0" y="connsiteY0"/>
                  </a:cxn>
                  <a:cxn ang="0">
                    <a:pos x="connsiteX1" y="connsiteY1"/>
                  </a:cxn>
                  <a:cxn ang="0">
                    <a:pos x="connsiteX2" y="connsiteY2"/>
                  </a:cxn>
                  <a:cxn ang="0">
                    <a:pos x="connsiteX3" y="connsiteY3"/>
                  </a:cxn>
                </a:cxnLst>
                <a:rect l="l" t="t" r="r" b="b"/>
                <a:pathLst>
                  <a:path w="2281571" h="2159739">
                    <a:moveTo>
                      <a:pt x="14177" y="0"/>
                    </a:moveTo>
                    <a:cubicBezTo>
                      <a:pt x="1266424" y="0"/>
                      <a:pt x="2281571" y="966948"/>
                      <a:pt x="2281571" y="2159739"/>
                    </a:cubicBezTo>
                    <a:lnTo>
                      <a:pt x="0" y="2159739"/>
                    </a:lnTo>
                    <a:lnTo>
                      <a:pt x="0" y="682"/>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Oval 3"/>
            <p:cNvSpPr/>
            <p:nvPr/>
          </p:nvSpPr>
          <p:spPr>
            <a:xfrm>
              <a:off x="281756" y="1149132"/>
              <a:ext cx="4534787" cy="4319478"/>
            </a:xfrm>
            <a:prstGeom prst="ellipse">
              <a:avLst/>
            </a:prstGeom>
            <a:solidFill>
              <a:srgbClr val="2D2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p:cNvSpPr/>
            <p:nvPr/>
          </p:nvSpPr>
          <p:spPr>
            <a:xfrm>
              <a:off x="-1088948" y="432065"/>
              <a:ext cx="6660409" cy="5993870"/>
            </a:xfrm>
            <a:prstGeom prst="arc">
              <a:avLst>
                <a:gd name="adj1" fmla="val 16711472"/>
                <a:gd name="adj2" fmla="val 4768954"/>
              </a:avLst>
            </a:prstGeom>
            <a:ln w="57150">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a:off x="2421567" y="1737905"/>
            <a:ext cx="1379573" cy="685199"/>
            <a:chOff x="4585290" y="982993"/>
            <a:chExt cx="1379573" cy="685199"/>
          </a:xfrm>
        </p:grpSpPr>
        <p:sp>
          <p:nvSpPr>
            <p:cNvPr id="17" name="Oval 16"/>
            <p:cNvSpPr/>
            <p:nvPr/>
          </p:nvSpPr>
          <p:spPr>
            <a:xfrm>
              <a:off x="4585290" y="1285420"/>
              <a:ext cx="382772" cy="3827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4925530" y="982993"/>
              <a:ext cx="1039333" cy="408749"/>
            </a:xfrm>
            <a:prstGeom prst="line">
              <a:avLst/>
            </a:prstGeom>
            <a:ln w="57150">
              <a:prstDash val="lgDash"/>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2760316" y="3447152"/>
            <a:ext cx="1370710" cy="313101"/>
            <a:chOff x="4787308" y="4843049"/>
            <a:chExt cx="1232780" cy="416685"/>
          </a:xfrm>
        </p:grpSpPr>
        <p:sp>
          <p:nvSpPr>
            <p:cNvPr id="18" name="Oval 17"/>
            <p:cNvSpPr/>
            <p:nvPr/>
          </p:nvSpPr>
          <p:spPr>
            <a:xfrm>
              <a:off x="4787308" y="4843049"/>
              <a:ext cx="382772" cy="3827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5116915" y="5140764"/>
              <a:ext cx="903173" cy="118970"/>
            </a:xfrm>
            <a:prstGeom prst="line">
              <a:avLst/>
            </a:prstGeom>
            <a:ln w="57150">
              <a:prstDash val="lgDash"/>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3801141" y="1227799"/>
            <a:ext cx="7466128" cy="1009605"/>
            <a:chOff x="5918782" y="291274"/>
            <a:chExt cx="8136587" cy="1009605"/>
          </a:xfrm>
        </p:grpSpPr>
        <p:sp>
          <p:nvSpPr>
            <p:cNvPr id="26" name="Rectangle: Rounded Corners 25"/>
            <p:cNvSpPr/>
            <p:nvPr/>
          </p:nvSpPr>
          <p:spPr>
            <a:xfrm>
              <a:off x="6912928" y="317340"/>
              <a:ext cx="7142441" cy="98353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bg1"/>
                    </a:solidFill>
                  </a:ln>
                </a:rPr>
                <a:t>NĂNG LƯỢNG VÀ CHUYỂN HÓA NĂNG LƯỢNG</a:t>
              </a:r>
            </a:p>
          </p:txBody>
        </p:sp>
        <p:sp>
          <p:nvSpPr>
            <p:cNvPr id="23" name="Oval 22"/>
            <p:cNvSpPr/>
            <p:nvPr/>
          </p:nvSpPr>
          <p:spPr>
            <a:xfrm>
              <a:off x="5918782" y="291274"/>
              <a:ext cx="994146" cy="994146"/>
            </a:xfrm>
            <a:prstGeom prst="ellipse">
              <a:avLst/>
            </a:prstGeom>
            <a:gradFill>
              <a:gsLst>
                <a:gs pos="0">
                  <a:srgbClr val="7B32B2"/>
                </a:gs>
                <a:gs pos="100000">
                  <a:srgbClr val="401A5D"/>
                </a:gs>
              </a:gsLst>
              <a:lin scaled="0"/>
            </a:gradFill>
            <a:ln>
              <a:gradFill>
                <a:gsLst>
                  <a:gs pos="0">
                    <a:srgbClr val="7B32B2"/>
                  </a:gs>
                  <a:gs pos="100000">
                    <a:srgbClr val="401A5D"/>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I</a:t>
              </a:r>
            </a:p>
          </p:txBody>
        </p:sp>
      </p:grpSp>
      <p:grpSp>
        <p:nvGrpSpPr>
          <p:cNvPr id="29" name="Group 28"/>
          <p:cNvGrpSpPr/>
          <p:nvPr/>
        </p:nvGrpSpPr>
        <p:grpSpPr>
          <a:xfrm>
            <a:off x="4131025" y="3218482"/>
            <a:ext cx="7136243" cy="994146"/>
            <a:chOff x="6165349" y="5160130"/>
            <a:chExt cx="7136243" cy="994146"/>
          </a:xfrm>
        </p:grpSpPr>
        <p:sp>
          <p:nvSpPr>
            <p:cNvPr id="27" name="Rectangle: Rounded Corners 26"/>
            <p:cNvSpPr/>
            <p:nvPr/>
          </p:nvSpPr>
          <p:spPr>
            <a:xfrm>
              <a:off x="7257252" y="5179345"/>
              <a:ext cx="6044340" cy="974931"/>
            </a:xfrm>
            <a:prstGeom prst="roundRect">
              <a:avLst>
                <a:gd name="adj" fmla="val 50000"/>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a:solidFill>
                      <a:schemeClr val="accent2"/>
                    </a:solidFill>
                  </a:ln>
                  <a:solidFill>
                    <a:srgbClr val="FFC000"/>
                  </a:solidFill>
                </a:rPr>
                <a:t>ATP – “ĐỒNG TIỀN” NĂNG LƯỢNG CỦA TẾ BÀO</a:t>
              </a:r>
            </a:p>
          </p:txBody>
        </p:sp>
        <p:sp>
          <p:nvSpPr>
            <p:cNvPr id="24" name="Oval 23"/>
            <p:cNvSpPr/>
            <p:nvPr/>
          </p:nvSpPr>
          <p:spPr>
            <a:xfrm>
              <a:off x="6165349" y="5160130"/>
              <a:ext cx="1091903" cy="994146"/>
            </a:xfrm>
            <a:prstGeom prst="ellipse">
              <a:avLst/>
            </a:prstGeom>
            <a:gradFill>
              <a:gsLst>
                <a:gs pos="0">
                  <a:srgbClr val="7B32B2"/>
                </a:gs>
                <a:gs pos="100000">
                  <a:srgbClr val="401A5D"/>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II</a:t>
              </a:r>
            </a:p>
          </p:txBody>
        </p:sp>
      </p:grpSp>
      <p:grpSp>
        <p:nvGrpSpPr>
          <p:cNvPr id="2" name="Group 1"/>
          <p:cNvGrpSpPr/>
          <p:nvPr/>
        </p:nvGrpSpPr>
        <p:grpSpPr>
          <a:xfrm>
            <a:off x="2207260" y="5183505"/>
            <a:ext cx="1395730" cy="535940"/>
            <a:chOff x="4787308" y="4843049"/>
            <a:chExt cx="1267040" cy="833369"/>
          </a:xfrm>
        </p:grpSpPr>
        <p:sp>
          <p:nvSpPr>
            <p:cNvPr id="3" name="Oval 2"/>
            <p:cNvSpPr/>
            <p:nvPr/>
          </p:nvSpPr>
          <p:spPr>
            <a:xfrm>
              <a:off x="4787308" y="4843049"/>
              <a:ext cx="382772" cy="3827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5116915" y="5140765"/>
              <a:ext cx="937433" cy="535653"/>
            </a:xfrm>
            <a:prstGeom prst="line">
              <a:avLst/>
            </a:prstGeom>
            <a:ln w="57150">
              <a:prstDash val="lgDash"/>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602957" y="5126206"/>
            <a:ext cx="7664311" cy="1061646"/>
            <a:chOff x="5951589" y="5173837"/>
            <a:chExt cx="7961657" cy="1061646"/>
          </a:xfrm>
        </p:grpSpPr>
        <p:sp>
          <p:nvSpPr>
            <p:cNvPr id="7" name="Rectangle: Rounded Corners 6"/>
            <p:cNvSpPr/>
            <p:nvPr/>
          </p:nvSpPr>
          <p:spPr>
            <a:xfrm>
              <a:off x="6887402" y="5173837"/>
              <a:ext cx="7025844" cy="994146"/>
            </a:xfrm>
            <a:prstGeom prst="roundRect">
              <a:avLst>
                <a:gd name="adj" fmla="val 50000"/>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a:solidFill>
                      <a:schemeClr val="bg1"/>
                    </a:solidFill>
                  </a:ln>
                  <a:solidFill>
                    <a:schemeClr val="bg1"/>
                  </a:solidFill>
                </a:rPr>
                <a:t>ENZYME</a:t>
              </a:r>
            </a:p>
          </p:txBody>
        </p:sp>
        <p:sp>
          <p:nvSpPr>
            <p:cNvPr id="8" name="Oval 7"/>
            <p:cNvSpPr/>
            <p:nvPr/>
          </p:nvSpPr>
          <p:spPr>
            <a:xfrm>
              <a:off x="5951589" y="5241337"/>
              <a:ext cx="994146" cy="994146"/>
            </a:xfrm>
            <a:prstGeom prst="ellipse">
              <a:avLst/>
            </a:prstGeom>
            <a:gradFill>
              <a:gsLst>
                <a:gs pos="0">
                  <a:srgbClr val="7B32B2"/>
                </a:gs>
                <a:gs pos="100000">
                  <a:srgbClr val="401A5D"/>
                </a:gs>
              </a:gsLst>
              <a:lin scaled="0"/>
            </a:gradFill>
            <a:ln>
              <a:gradFill>
                <a:gsLst>
                  <a:gs pos="0">
                    <a:srgbClr val="7B32B2"/>
                  </a:gs>
                  <a:gs pos="100000">
                    <a:srgbClr val="401A5D"/>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III</a:t>
              </a:r>
            </a:p>
          </p:txBody>
        </p:sp>
      </p:grpSp>
      <p:sp>
        <p:nvSpPr>
          <p:cNvPr id="12" name="Text Box 11"/>
          <p:cNvSpPr txBox="1"/>
          <p:nvPr/>
        </p:nvSpPr>
        <p:spPr>
          <a:xfrm>
            <a:off x="0" y="2146935"/>
            <a:ext cx="3065145" cy="2454910"/>
          </a:xfrm>
          <a:prstGeom prst="rect">
            <a:avLst/>
          </a:prstGeom>
          <a:noFill/>
        </p:spPr>
        <p:txBody>
          <a:bodyPr wrap="square" rtlCol="0">
            <a:noAutofit/>
          </a:bodyPr>
          <a:lstStyle/>
          <a:p>
            <a:r>
              <a:rPr lang="vi-VN" altLang="en-US" sz="5000" b="1">
                <a:solidFill>
                  <a:schemeClr val="bg1"/>
                </a:solidFill>
              </a:rPr>
              <a:t>NỘI </a:t>
            </a:r>
          </a:p>
          <a:p>
            <a:r>
              <a:rPr lang="vi-VN" altLang="en-US" sz="5000" b="1">
                <a:solidFill>
                  <a:schemeClr val="bg1"/>
                </a:solidFill>
              </a:rPr>
              <a:t>DUNG </a:t>
            </a:r>
          </a:p>
          <a:p>
            <a:r>
              <a:rPr lang="vi-VN" altLang="en-US" sz="5000" b="1">
                <a:solidFill>
                  <a:schemeClr val="bg1"/>
                </a:solidFill>
              </a:rPr>
              <a:t>BÀI HỌC</a:t>
            </a:r>
          </a:p>
        </p:txBody>
      </p:sp>
      <p:sp>
        <p:nvSpPr>
          <p:cNvPr id="13" name="Slide Number Placeholder 12"/>
          <p:cNvSpPr>
            <a:spLocks noGrp="1"/>
          </p:cNvSpPr>
          <p:nvPr>
            <p:ph type="sldNum" sz="quarter" idx="12"/>
          </p:nvPr>
        </p:nvSpPr>
        <p:spPr/>
        <p:txBody>
          <a:bodyPr/>
          <a:lstStyle/>
          <a:p>
            <a:fld id="{9B618960-8005-486C-9A75-10CB2AAC16F9}" type="slidenum">
              <a:rPr lang="en-US" smtClean="0"/>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left)">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ENZYME</a:t>
            </a:r>
          </a:p>
        </p:txBody>
      </p:sp>
      <p:sp>
        <p:nvSpPr>
          <p:cNvPr id="9"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2"/>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2"/>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2"/>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2.</a:t>
            </a:r>
            <a:r>
              <a:rPr lang="en-US" sz="3800" b="1" dirty="0">
                <a:solidFill>
                  <a:schemeClr val="tx1"/>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 </a:t>
            </a:r>
            <a:r>
              <a:rPr lang="en-US" sz="38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Cơ chế tác động của enzyme</a:t>
            </a:r>
          </a:p>
        </p:txBody>
      </p:sp>
      <p:sp>
        <p:nvSpPr>
          <p:cNvPr id="5" name="Text Box 4"/>
          <p:cNvSpPr txBox="1"/>
          <p:nvPr/>
        </p:nvSpPr>
        <p:spPr>
          <a:xfrm>
            <a:off x="868045" y="1771015"/>
            <a:ext cx="10466705" cy="2306955"/>
          </a:xfrm>
          <a:prstGeom prst="rect">
            <a:avLst/>
          </a:prstGeom>
          <a:noFill/>
        </p:spPr>
        <p:txBody>
          <a:bodyPr wrap="square" rtlCol="0">
            <a:spAutoFit/>
          </a:bodyPr>
          <a:lstStyle/>
          <a:p>
            <a:r>
              <a:rPr lang="vi-VN" altLang="en-US" sz="3600" b="1">
                <a:gradFill>
                  <a:gsLst>
                    <a:gs pos="0">
                      <a:srgbClr val="007BD3"/>
                    </a:gs>
                    <a:gs pos="100000">
                      <a:srgbClr val="034373"/>
                    </a:gs>
                  </a:gsLst>
                  <a:lin scaled="0"/>
                </a:gradFill>
                <a:latin typeface="Calibri" panose="020F0502020204030204" charset="0"/>
                <a:cs typeface="Calibri" panose="020F0502020204030204" charset="0"/>
              </a:rPr>
              <a:t>Cơ chất liên kết với enzyme tại trung tâm hoạt động tạo thành phức hợp enzyme - cơ chất</a:t>
            </a:r>
            <a:r>
              <a:rPr lang="vi-VN" altLang="en-US" sz="3600" b="1">
                <a:latin typeface="Calibri" panose="020F0502020204030204" charset="0"/>
                <a:cs typeface="Calibri" panose="020F0502020204030204" charset="0"/>
              </a:rPr>
              <a:t> </a:t>
            </a:r>
            <a:r>
              <a:rPr lang="vi-VN" altLang="en-US" sz="3600" b="1">
                <a:solidFill>
                  <a:srgbClr val="FF0000"/>
                </a:solidFill>
                <a:latin typeface="Calibri" panose="020F0502020204030204" charset="0"/>
                <a:cs typeface="Calibri" panose="020F0502020204030204" charset="0"/>
                <a:sym typeface="Wingdings 3" panose="05040102010807070707" charset="0"/>
              </a:rPr>
              <a:t> </a:t>
            </a:r>
            <a:r>
              <a:rPr lang="vi-VN" altLang="en-US" sz="3600" b="1">
                <a:solidFill>
                  <a:srgbClr val="FF0000"/>
                </a:solidFill>
                <a:latin typeface="Calibri" panose="020F0502020204030204" charset="0"/>
                <a:cs typeface="Calibri" panose="020F0502020204030204" charset="0"/>
              </a:rPr>
              <a:t>enzyme xúc tác tạo thành sản phẩm </a:t>
            </a:r>
            <a:r>
              <a:rPr lang="vi-VN" altLang="en-US" sz="3600" b="1">
                <a:solidFill>
                  <a:srgbClr val="00B050"/>
                </a:solidFill>
                <a:latin typeface="Calibri" panose="020F0502020204030204" charset="0"/>
                <a:cs typeface="Calibri" panose="020F0502020204030204" charset="0"/>
                <a:sym typeface="Wingdings 3" panose="05040102010807070707" charset="0"/>
              </a:rPr>
              <a:t></a:t>
            </a:r>
            <a:r>
              <a:rPr lang="vi-VN" altLang="en-US" sz="3600" b="1">
                <a:latin typeface="Calibri" panose="020F0502020204030204" charset="0"/>
                <a:cs typeface="Calibri" panose="020F0502020204030204" charset="0"/>
                <a:sym typeface="Wingdings 3" panose="05040102010807070707" charset="0"/>
              </a:rPr>
              <a:t> </a:t>
            </a:r>
            <a:r>
              <a:rPr lang="vi-VN" altLang="en-US" sz="3600" b="1">
                <a:solidFill>
                  <a:srgbClr val="00B050"/>
                </a:solidFill>
                <a:latin typeface="Calibri" panose="020F0502020204030204" charset="0"/>
                <a:cs typeface="Calibri" panose="020F0502020204030204" charset="0"/>
              </a:rPr>
              <a:t>sản phẩm được hình thành giải phóng khỏi enzyme</a:t>
            </a:r>
          </a:p>
        </p:txBody>
      </p:sp>
      <p:sp>
        <p:nvSpPr>
          <p:cNvPr id="6" name="Slide Number Placeholder 5"/>
          <p:cNvSpPr>
            <a:spLocks noGrp="1"/>
          </p:cNvSpPr>
          <p:nvPr>
            <p:ph type="sldNum" sz="quarter" idx="12"/>
          </p:nvPr>
        </p:nvSpPr>
        <p:spPr/>
        <p:txBody>
          <a:bodyPr/>
          <a:lstStyle/>
          <a:p>
            <a:fld id="{9B618960-8005-486C-9A75-10CB2AAC16F9}" type="slidenum">
              <a:rPr lang="en-US" smtClean="0"/>
              <a:t>30</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ENZYME</a:t>
            </a:r>
          </a:p>
        </p:txBody>
      </p:sp>
      <p:sp>
        <p:nvSpPr>
          <p:cNvPr id="10" name="Text Box 58"/>
          <p:cNvSpPr txBox="1">
            <a:spLocks noChangeArrowheads="1"/>
          </p:cNvSpPr>
          <p:nvPr/>
        </p:nvSpPr>
        <p:spPr bwMode="auto">
          <a:xfrm>
            <a:off x="239395" y="706755"/>
            <a:ext cx="11807825" cy="64516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3"/>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3"/>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sz="36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3. Sự ảnh hưởng của các yếu tố đến hoạt tính của enzyme</a:t>
            </a:r>
          </a:p>
        </p:txBody>
      </p:sp>
      <p:sp>
        <p:nvSpPr>
          <p:cNvPr id="7" name="Text Box 6"/>
          <p:cNvSpPr txBox="1"/>
          <p:nvPr/>
        </p:nvSpPr>
        <p:spPr>
          <a:xfrm>
            <a:off x="927100" y="1288415"/>
            <a:ext cx="11264900" cy="712470"/>
          </a:xfrm>
          <a:prstGeom prst="rect">
            <a:avLst/>
          </a:prstGeom>
        </p:spPr>
        <p:txBody>
          <a:bodyPr>
            <a:noAutofit/>
          </a:bodyPr>
          <a:lstStyle/>
          <a:p>
            <a:pPr defTabSz="266700">
              <a:lnSpc>
                <a:spcPct val="107000"/>
              </a:lnSpc>
              <a:spcAft>
                <a:spcPts val="800"/>
              </a:spcAft>
            </a:pPr>
            <a:r>
              <a:rPr lang="en-US" sz="3600" b="1">
                <a:latin typeface="Calibri" panose="020F0502020204030204" charset="0"/>
                <a:ea typeface="Calibri" panose="020F0502020204030204"/>
                <a:cs typeface="Calibri" panose="020F0502020204030204" charset="0"/>
              </a:rPr>
              <a:t>Hoạt động nhóm</a:t>
            </a:r>
            <a:r>
              <a:rPr lang="vi-VN" altLang="en-US" sz="3600" b="1">
                <a:latin typeface="Calibri" panose="020F0502020204030204" charset="0"/>
                <a:ea typeface="Calibri" panose="020F0502020204030204"/>
                <a:cs typeface="Calibri" panose="020F0502020204030204" charset="0"/>
              </a:rPr>
              <a:t> (10 phút)</a:t>
            </a:r>
            <a:r>
              <a:rPr lang="en-US" sz="3600" b="1">
                <a:latin typeface="Calibri" panose="020F0502020204030204" charset="0"/>
                <a:ea typeface="Calibri" panose="020F0502020204030204"/>
                <a:cs typeface="Calibri" panose="020F0502020204030204" charset="0"/>
              </a:rPr>
              <a:t>, </a:t>
            </a:r>
            <a:r>
              <a:rPr sz="3600" b="1">
                <a:latin typeface="Calibri" panose="020F0502020204030204" charset="0"/>
                <a:ea typeface="Calibri" panose="020F0502020204030204"/>
                <a:cs typeface="Calibri" panose="020F0502020204030204" charset="0"/>
              </a:rPr>
              <a:t>hoàn thành </a:t>
            </a:r>
            <a:r>
              <a:rPr lang="en-US" sz="3600" b="1">
                <a:latin typeface="Calibri" panose="020F0502020204030204" charset="0"/>
                <a:ea typeface="Calibri" panose="020F0502020204030204"/>
                <a:cs typeface="Calibri" panose="020F0502020204030204" charset="0"/>
              </a:rPr>
              <a:t>PHT sau:</a:t>
            </a:r>
          </a:p>
        </p:txBody>
      </p:sp>
      <p:graphicFrame>
        <p:nvGraphicFramePr>
          <p:cNvPr id="9" name="Table 8"/>
          <p:cNvGraphicFramePr/>
          <p:nvPr>
            <p:custDataLst>
              <p:tags r:id="rId1"/>
            </p:custDataLst>
          </p:nvPr>
        </p:nvGraphicFramePr>
        <p:xfrm>
          <a:off x="927100" y="2000885"/>
          <a:ext cx="10715625" cy="4427538"/>
        </p:xfrm>
        <a:graphic>
          <a:graphicData uri="http://schemas.openxmlformats.org/drawingml/2006/table">
            <a:tbl>
              <a:tblPr firstRow="1" bandRow="1">
                <a:tableStyleId>{5C22544A-7EE6-4342-B048-85BDC9FD1C3A}</a:tableStyleId>
              </a:tblPr>
              <a:tblGrid>
                <a:gridCol w="3562985">
                  <a:extLst>
                    <a:ext uri="{9D8B030D-6E8A-4147-A177-3AD203B41FA5}">
                      <a16:colId xmlns:a16="http://schemas.microsoft.com/office/drawing/2014/main" val="20000"/>
                    </a:ext>
                  </a:extLst>
                </a:gridCol>
                <a:gridCol w="7152640">
                  <a:extLst>
                    <a:ext uri="{9D8B030D-6E8A-4147-A177-3AD203B41FA5}">
                      <a16:colId xmlns:a16="http://schemas.microsoft.com/office/drawing/2014/main" val="20001"/>
                    </a:ext>
                  </a:extLst>
                </a:gridCol>
              </a:tblGrid>
              <a:tr h="586740">
                <a:tc>
                  <a:txBody>
                    <a:bodyPr/>
                    <a:lstStyle/>
                    <a:p>
                      <a:pPr marL="68580" indent="0" algn="ctr">
                        <a:lnSpc>
                          <a:spcPct val="107000"/>
                        </a:lnSpc>
                        <a:spcBef>
                          <a:spcPct val="0"/>
                        </a:spcBef>
                        <a:spcAft>
                          <a:spcPct val="0"/>
                        </a:spcAft>
                      </a:pPr>
                      <a:r>
                        <a:rPr sz="3600" b="1">
                          <a:solidFill>
                            <a:schemeClr val="tx1"/>
                          </a:solidFill>
                          <a:latin typeface="Calibri" panose="020F0502020204030204" charset="0"/>
                          <a:ea typeface="Calibri" panose="020F0502020204030204"/>
                          <a:cs typeface="Calibri" panose="020F0502020204030204" charset="0"/>
                        </a:rPr>
                        <a:t>Các yếu tố</a:t>
                      </a: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marL="68580" indent="0" algn="ctr">
                        <a:lnSpc>
                          <a:spcPct val="107000"/>
                        </a:lnSpc>
                        <a:spcBef>
                          <a:spcPct val="0"/>
                        </a:spcBef>
                        <a:spcAft>
                          <a:spcPct val="0"/>
                        </a:spcAft>
                      </a:pPr>
                      <a:r>
                        <a:rPr sz="3600" b="1">
                          <a:solidFill>
                            <a:schemeClr val="tx1"/>
                          </a:solidFill>
                          <a:latin typeface="Calibri" panose="020F0502020204030204" charset="0"/>
                          <a:ea typeface="Calibri" panose="020F0502020204030204"/>
                          <a:cs typeface="Calibri" panose="020F0502020204030204" charset="0"/>
                        </a:rPr>
                        <a:t>Ảnh hưởng</a:t>
                      </a: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r h="640080">
                <a:tc>
                  <a:txBody>
                    <a:bodyPr/>
                    <a:lstStyle/>
                    <a:p>
                      <a:pPr>
                        <a:buNone/>
                      </a:pPr>
                      <a:r>
                        <a:rPr lang="en-US" sz="3600">
                          <a:latin typeface="Calibri" panose="020F0502020204030204" charset="0"/>
                          <a:cs typeface="Calibri" panose="020F0502020204030204" charset="0"/>
                        </a:rPr>
                        <a:t>Nhiệt độ</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6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1"/>
                  </a:ext>
                </a:extLst>
              </a:tr>
              <a:tr h="640080">
                <a:tc>
                  <a:txBody>
                    <a:bodyPr/>
                    <a:lstStyle/>
                    <a:p>
                      <a:pPr>
                        <a:buNone/>
                      </a:pPr>
                      <a:r>
                        <a:rPr lang="en-US" sz="3600">
                          <a:latin typeface="Calibri" panose="020F0502020204030204" charset="0"/>
                          <a:cs typeface="Calibri" panose="020F0502020204030204" charset="0"/>
                        </a:rPr>
                        <a:t>Độ pH</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6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2"/>
                  </a:ext>
                </a:extLst>
              </a:tr>
              <a:tr h="640080">
                <a:tc>
                  <a:txBody>
                    <a:bodyPr/>
                    <a:lstStyle/>
                    <a:p>
                      <a:pPr>
                        <a:buNone/>
                      </a:pPr>
                      <a:r>
                        <a:rPr lang="en-US" sz="3600">
                          <a:latin typeface="Calibri" panose="020F0502020204030204" charset="0"/>
                          <a:cs typeface="Calibri" panose="020F0502020204030204" charset="0"/>
                        </a:rPr>
                        <a:t>Nồng độ cơ chất</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6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3"/>
                  </a:ext>
                </a:extLst>
              </a:tr>
              <a:tr h="640080">
                <a:tc>
                  <a:txBody>
                    <a:bodyPr/>
                    <a:lstStyle/>
                    <a:p>
                      <a:pPr>
                        <a:buNone/>
                      </a:pPr>
                      <a:r>
                        <a:rPr lang="en-US" sz="3600">
                          <a:latin typeface="Calibri" panose="020F0502020204030204" charset="0"/>
                          <a:cs typeface="Calibri" panose="020F0502020204030204" charset="0"/>
                        </a:rPr>
                        <a:t>Nồng độ enzyme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6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4"/>
                  </a:ext>
                </a:extLst>
              </a:tr>
              <a:tr h="640080">
                <a:tc>
                  <a:txBody>
                    <a:bodyPr/>
                    <a:lstStyle/>
                    <a:p>
                      <a:pPr>
                        <a:buNone/>
                      </a:pPr>
                      <a:r>
                        <a:rPr lang="en-US" sz="3600">
                          <a:latin typeface="Calibri" panose="020F0502020204030204" charset="0"/>
                          <a:cs typeface="Calibri" panose="020F0502020204030204" charset="0"/>
                        </a:rPr>
                        <a:t>Chất ức chế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6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5"/>
                  </a:ext>
                </a:extLst>
              </a:tr>
              <a:tr h="630555">
                <a:tc>
                  <a:txBody>
                    <a:bodyPr/>
                    <a:lstStyle/>
                    <a:p>
                      <a:pPr>
                        <a:buNone/>
                      </a:pPr>
                      <a:r>
                        <a:rPr lang="en-US" sz="3600">
                          <a:latin typeface="Calibri" panose="020F0502020204030204" charset="0"/>
                          <a:cs typeface="Calibri" panose="020F0502020204030204" charset="0"/>
                        </a:rPr>
                        <a:t>Chất hoạt hóa</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6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6"/>
                  </a:ext>
                </a:extLst>
              </a:tr>
            </a:tbl>
          </a:graphicData>
        </a:graphic>
      </p:graphicFrame>
      <p:sp>
        <p:nvSpPr>
          <p:cNvPr id="2" name="Slide Number Placeholder 1"/>
          <p:cNvSpPr>
            <a:spLocks noGrp="1"/>
          </p:cNvSpPr>
          <p:nvPr>
            <p:ph type="sldNum" sz="quarter" idx="12"/>
          </p:nvPr>
        </p:nvSpPr>
        <p:spPr/>
        <p:txBody>
          <a:bodyPr/>
          <a:lstStyle/>
          <a:p>
            <a:fld id="{9B618960-8005-486C-9A75-10CB2AAC16F9}" type="slidenum">
              <a:rPr lang="en-US" smtClean="0"/>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8"/>
          <p:cNvSpPr txBox="1">
            <a:spLocks noChangeArrowheads="1"/>
          </p:cNvSpPr>
          <p:nvPr/>
        </p:nvSpPr>
        <p:spPr bwMode="auto">
          <a:xfrm>
            <a:off x="239395" y="61595"/>
            <a:ext cx="11807825" cy="64516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3"/>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3"/>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sz="36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3. Sự ảnh hưởng của các yếu tố đến hoạt tính của enzyme</a:t>
            </a:r>
          </a:p>
        </p:txBody>
      </p:sp>
      <p:graphicFrame>
        <p:nvGraphicFramePr>
          <p:cNvPr id="9" name="Content Placeholder 8"/>
          <p:cNvGraphicFramePr>
            <a:graphicFrameLocks noGrp="1"/>
          </p:cNvGraphicFramePr>
          <p:nvPr>
            <p:ph sz="half" idx="1"/>
            <p:custDataLst>
              <p:tags r:id="rId1"/>
            </p:custDataLst>
          </p:nvPr>
        </p:nvGraphicFramePr>
        <p:xfrm>
          <a:off x="358140" y="823595"/>
          <a:ext cx="11689080" cy="5031740"/>
        </p:xfrm>
        <a:graphic>
          <a:graphicData uri="http://schemas.openxmlformats.org/drawingml/2006/table">
            <a:tbl>
              <a:tblPr firstRow="1" bandRow="1">
                <a:tableStyleId>{5C22544A-7EE6-4342-B048-85BDC9FD1C3A}</a:tableStyleId>
              </a:tblPr>
              <a:tblGrid>
                <a:gridCol w="2286635">
                  <a:extLst>
                    <a:ext uri="{9D8B030D-6E8A-4147-A177-3AD203B41FA5}">
                      <a16:colId xmlns:a16="http://schemas.microsoft.com/office/drawing/2014/main" val="20000"/>
                    </a:ext>
                  </a:extLst>
                </a:gridCol>
                <a:gridCol w="9402445">
                  <a:extLst>
                    <a:ext uri="{9D8B030D-6E8A-4147-A177-3AD203B41FA5}">
                      <a16:colId xmlns:a16="http://schemas.microsoft.com/office/drawing/2014/main" val="20001"/>
                    </a:ext>
                  </a:extLst>
                </a:gridCol>
              </a:tblGrid>
              <a:tr h="610235">
                <a:tc>
                  <a:txBody>
                    <a:bodyPr/>
                    <a:lstStyle/>
                    <a:p>
                      <a:pPr marL="68580" indent="0" algn="ctr">
                        <a:lnSpc>
                          <a:spcPct val="107000"/>
                        </a:lnSpc>
                        <a:spcBef>
                          <a:spcPct val="0"/>
                        </a:spcBef>
                        <a:spcAft>
                          <a:spcPct val="0"/>
                        </a:spcAft>
                      </a:pPr>
                      <a:r>
                        <a:rPr sz="3600" b="1">
                          <a:solidFill>
                            <a:schemeClr val="tx1"/>
                          </a:solidFill>
                          <a:latin typeface="Calibri" panose="020F0502020204030204" charset="0"/>
                          <a:ea typeface="Calibri" panose="020F0502020204030204"/>
                          <a:cs typeface="Calibri" panose="020F0502020204030204" charset="0"/>
                        </a:rPr>
                        <a:t>Các yếu tố</a:t>
                      </a: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marL="68580" indent="0" algn="ctr">
                        <a:lnSpc>
                          <a:spcPct val="107000"/>
                        </a:lnSpc>
                        <a:spcBef>
                          <a:spcPct val="0"/>
                        </a:spcBef>
                        <a:spcAft>
                          <a:spcPct val="0"/>
                        </a:spcAft>
                      </a:pPr>
                      <a:r>
                        <a:rPr sz="3600" b="1">
                          <a:solidFill>
                            <a:schemeClr val="tx1"/>
                          </a:solidFill>
                          <a:latin typeface="Calibri" panose="020F0502020204030204" charset="0"/>
                          <a:ea typeface="Calibri" panose="020F0502020204030204"/>
                          <a:cs typeface="Calibri" panose="020F0502020204030204" charset="0"/>
                        </a:rPr>
                        <a:t>Ảnh hưởn</a:t>
                      </a:r>
                      <a:r>
                        <a:rPr lang="en-US" sz="3600" b="1">
                          <a:solidFill>
                            <a:schemeClr val="tx1"/>
                          </a:solidFill>
                          <a:latin typeface="Calibri" panose="020F0502020204030204" charset="0"/>
                          <a:ea typeface="Calibri" panose="020F0502020204030204"/>
                          <a:cs typeface="Calibri" panose="020F0502020204030204" charset="0"/>
                        </a:rPr>
                        <a:t>g</a:t>
                      </a: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r h="2400300">
                <a:tc>
                  <a:txBody>
                    <a:bodyPr/>
                    <a:lstStyle/>
                    <a:p>
                      <a:pPr>
                        <a:buNone/>
                      </a:pPr>
                      <a:r>
                        <a:rPr lang="en-US" sz="3600">
                          <a:solidFill>
                            <a:srgbClr val="FF0000"/>
                          </a:solidFill>
                          <a:latin typeface="Calibri" panose="020F0502020204030204" charset="0"/>
                          <a:cs typeface="Calibri" panose="020F0502020204030204" charset="0"/>
                        </a:rPr>
                        <a:t>Nhiệt độ</a:t>
                      </a:r>
                    </a:p>
                    <a:p>
                      <a:pPr>
                        <a:buNone/>
                      </a:pPr>
                      <a:endParaRPr lang="en-US" sz="3600">
                        <a:solidFill>
                          <a:srgbClr val="FF0000"/>
                        </a:solidFill>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6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1"/>
                  </a:ext>
                </a:extLst>
              </a:tr>
              <a:tr h="2021205">
                <a:tc>
                  <a:txBody>
                    <a:bodyPr/>
                    <a:lstStyle/>
                    <a:p>
                      <a:pPr>
                        <a:buNone/>
                      </a:pPr>
                      <a:r>
                        <a:rPr lang="en-US" sz="3400">
                          <a:solidFill>
                            <a:srgbClr val="FF0000"/>
                          </a:solidFill>
                          <a:latin typeface="Calibri" panose="020F0502020204030204" charset="0"/>
                          <a:cs typeface="Calibri" panose="020F0502020204030204" charset="0"/>
                        </a:rPr>
                        <a:t>Độ pH</a:t>
                      </a:r>
                    </a:p>
                    <a:p>
                      <a:pPr>
                        <a:buNone/>
                      </a:pPr>
                      <a:endParaRPr lang="en-US" sz="3400">
                        <a:solidFill>
                          <a:srgbClr val="FF0000"/>
                        </a:solidFill>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0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2"/>
                  </a:ext>
                </a:extLst>
              </a:tr>
            </a:tbl>
          </a:graphicData>
        </a:graphic>
      </p:graphicFrame>
      <p:pic>
        <p:nvPicPr>
          <p:cNvPr id="12" name="Content Placeholder 4"/>
          <p:cNvPicPr>
            <a:picLocks noGrp="1" noChangeAspect="1"/>
          </p:cNvPicPr>
          <p:nvPr>
            <p:ph sz="half" idx="2"/>
          </p:nvPr>
        </p:nvPicPr>
        <p:blipFill>
          <a:blip r:embed="rId5"/>
          <a:srcRect r="-329" b="9193"/>
          <a:stretch>
            <a:fillRect/>
          </a:stretch>
        </p:blipFill>
        <p:spPr>
          <a:xfrm>
            <a:off x="563245" y="2216150"/>
            <a:ext cx="1850390" cy="1362710"/>
          </a:xfrm>
          <a:prstGeom prst="rect">
            <a:avLst/>
          </a:prstGeom>
        </p:spPr>
      </p:pic>
      <p:sp>
        <p:nvSpPr>
          <p:cNvPr id="14" name="Text Box 13"/>
          <p:cNvSpPr txBox="1"/>
          <p:nvPr/>
        </p:nvSpPr>
        <p:spPr>
          <a:xfrm>
            <a:off x="2801620" y="1429385"/>
            <a:ext cx="9245600" cy="2399665"/>
          </a:xfrm>
          <a:prstGeom prst="rect">
            <a:avLst/>
          </a:prstGeom>
          <a:noFill/>
        </p:spPr>
        <p:txBody>
          <a:bodyPr wrap="square" rtlCol="0" anchor="t">
            <a:spAutoFit/>
          </a:bodyPr>
          <a:lstStyle/>
          <a:p>
            <a:pPr>
              <a:buNone/>
            </a:pPr>
            <a:r>
              <a:rPr lang="en-US" sz="3000">
                <a:latin typeface="Calibri" panose="020F0502020204030204" charset="0"/>
                <a:cs typeface="Calibri" panose="020F0502020204030204" charset="0"/>
                <a:sym typeface="+mn-ea"/>
              </a:rPr>
              <a:t>Mỗi enzyme có một nhiệt độ tối ưu, tại đó enzyme có hoạt tính tối đa làm cho tốc độ phản ứng diễn ra nhanh nhất. </a:t>
            </a:r>
            <a:endParaRPr lang="en-US" sz="3000">
              <a:latin typeface="Calibri" panose="020F0502020204030204" charset="0"/>
              <a:cs typeface="Calibri" panose="020F0502020204030204" charset="0"/>
            </a:endParaRPr>
          </a:p>
          <a:p>
            <a:pPr>
              <a:buNone/>
            </a:pPr>
            <a:r>
              <a:rPr lang="en-US" sz="3000">
                <a:latin typeface="Calibri" panose="020F0502020204030204" charset="0"/>
                <a:cs typeface="Calibri" panose="020F0502020204030204" charset="0"/>
                <a:sym typeface="+mn-ea"/>
              </a:rPr>
              <a:t>VD: Ở người: các enzyme hoạt động ở nhiệt độ 20-40</a:t>
            </a:r>
            <a:r>
              <a:rPr lang="en-US" sz="3000" baseline="30000">
                <a:latin typeface="Calibri" panose="020F0502020204030204" charset="0"/>
                <a:cs typeface="Calibri" panose="020F0502020204030204" charset="0"/>
                <a:sym typeface="+mn-ea"/>
              </a:rPr>
              <a:t>0</a:t>
            </a:r>
            <a:r>
              <a:rPr lang="en-US" sz="3000">
                <a:latin typeface="Calibri" panose="020F0502020204030204" charset="0"/>
                <a:cs typeface="Calibri" panose="020F0502020204030204" charset="0"/>
                <a:sym typeface="+mn-ea"/>
              </a:rPr>
              <a:t>C, nhiệt độ tối ưu là 37</a:t>
            </a:r>
            <a:r>
              <a:rPr lang="en-US" sz="3000" baseline="30000">
                <a:latin typeface="Calibri" panose="020F0502020204030204" charset="0"/>
                <a:cs typeface="Calibri" panose="020F0502020204030204" charset="0"/>
                <a:sym typeface="+mn-ea"/>
              </a:rPr>
              <a:t>0</a:t>
            </a:r>
            <a:r>
              <a:rPr lang="en-US" sz="3000">
                <a:latin typeface="Calibri" panose="020F0502020204030204" charset="0"/>
                <a:cs typeface="Calibri" panose="020F0502020204030204" charset="0"/>
                <a:sym typeface="+mn-ea"/>
              </a:rPr>
              <a:t>C</a:t>
            </a:r>
          </a:p>
        </p:txBody>
      </p:sp>
      <p:pic>
        <p:nvPicPr>
          <p:cNvPr id="15" name="Content Placeholder 4"/>
          <p:cNvPicPr>
            <a:picLocks noGrp="1" noChangeAspect="1"/>
          </p:cNvPicPr>
          <p:nvPr/>
        </p:nvPicPr>
        <p:blipFill>
          <a:blip r:embed="rId6"/>
          <a:srcRect r="447" b="9037"/>
          <a:stretch>
            <a:fillRect/>
          </a:stretch>
        </p:blipFill>
        <p:spPr>
          <a:xfrm>
            <a:off x="563245" y="4441190"/>
            <a:ext cx="1850390" cy="1247140"/>
          </a:xfrm>
          <a:prstGeom prst="rect">
            <a:avLst/>
          </a:prstGeom>
        </p:spPr>
      </p:pic>
      <p:sp>
        <p:nvSpPr>
          <p:cNvPr id="17" name="Text Box 16"/>
          <p:cNvSpPr txBox="1"/>
          <p:nvPr/>
        </p:nvSpPr>
        <p:spPr>
          <a:xfrm>
            <a:off x="2801620" y="4001770"/>
            <a:ext cx="9098915" cy="1476375"/>
          </a:xfrm>
          <a:prstGeom prst="rect">
            <a:avLst/>
          </a:prstGeom>
          <a:noFill/>
        </p:spPr>
        <p:txBody>
          <a:bodyPr wrap="square" rtlCol="0">
            <a:spAutoFit/>
          </a:bodyPr>
          <a:lstStyle/>
          <a:p>
            <a:pPr>
              <a:buNone/>
            </a:pPr>
            <a:r>
              <a:rPr lang="en-US" sz="3000">
                <a:latin typeface="Calibri" panose="020F0502020204030204" charset="0"/>
                <a:cs typeface="Calibri" panose="020F0502020204030204" charset="0"/>
                <a:sym typeface="+mn-ea"/>
              </a:rPr>
              <a:t>Mỗi enzyme có hoạt tính tối đa ở một độ pH thích hợp (đa số 6 – 8).</a:t>
            </a:r>
            <a:endParaRPr lang="en-US" sz="3000">
              <a:latin typeface="Calibri" panose="020F0502020204030204" charset="0"/>
              <a:cs typeface="Calibri" panose="020F0502020204030204" charset="0"/>
            </a:endParaRPr>
          </a:p>
          <a:p>
            <a:pPr>
              <a:buNone/>
            </a:pPr>
            <a:r>
              <a:rPr lang="en-US" sz="3000">
                <a:latin typeface="Calibri" panose="020F0502020204030204" charset="0"/>
                <a:cs typeface="Calibri" panose="020F0502020204030204" charset="0"/>
                <a:sym typeface="+mn-ea"/>
              </a:rPr>
              <a:t>VD: Enzyme Amylase ở người có hoạt tính tối đa ở pH=7</a:t>
            </a:r>
            <a:endParaRPr lang="en-US" sz="3000"/>
          </a:p>
        </p:txBody>
      </p:sp>
      <p:sp>
        <p:nvSpPr>
          <p:cNvPr id="2" name="Slide Number Placeholder 1"/>
          <p:cNvSpPr>
            <a:spLocks noGrp="1"/>
          </p:cNvSpPr>
          <p:nvPr>
            <p:ph type="sldNum" sz="quarter" idx="12"/>
          </p:nvPr>
        </p:nvSpPr>
        <p:spPr/>
        <p:txBody>
          <a:bodyPr/>
          <a:lstStyle/>
          <a:p>
            <a:fld id="{9B618960-8005-486C-9A75-10CB2AAC16F9}" type="slidenum">
              <a:rPr lang="en-US" smtClean="0"/>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7" grpId="0"/>
      <p:bldP spid="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8"/>
          <p:cNvSpPr txBox="1">
            <a:spLocks noChangeArrowheads="1"/>
          </p:cNvSpPr>
          <p:nvPr/>
        </p:nvSpPr>
        <p:spPr bwMode="auto">
          <a:xfrm>
            <a:off x="239395" y="61595"/>
            <a:ext cx="11807825" cy="64516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3"/>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3"/>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sz="3600" b="1" dirty="0">
                <a:solidFill>
                  <a:srgbClr val="C0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3. Sự ảnh hưởng của các yếu tố đến hoạt tính của enzyme</a:t>
            </a:r>
          </a:p>
        </p:txBody>
      </p:sp>
      <p:graphicFrame>
        <p:nvGraphicFramePr>
          <p:cNvPr id="9" name="Content Placeholder 8"/>
          <p:cNvGraphicFramePr>
            <a:graphicFrameLocks noGrp="1"/>
          </p:cNvGraphicFramePr>
          <p:nvPr>
            <p:ph idx="1"/>
            <p:custDataLst>
              <p:tags r:id="rId1"/>
            </p:custDataLst>
          </p:nvPr>
        </p:nvGraphicFramePr>
        <p:xfrm>
          <a:off x="643890" y="706755"/>
          <a:ext cx="11403330" cy="6042978"/>
        </p:xfrm>
        <a:graphic>
          <a:graphicData uri="http://schemas.openxmlformats.org/drawingml/2006/table">
            <a:tbl>
              <a:tblPr firstRow="1" bandRow="1">
                <a:tableStyleId>{5C22544A-7EE6-4342-B048-85BDC9FD1C3A}</a:tableStyleId>
              </a:tblPr>
              <a:tblGrid>
                <a:gridCol w="3608070">
                  <a:extLst>
                    <a:ext uri="{9D8B030D-6E8A-4147-A177-3AD203B41FA5}">
                      <a16:colId xmlns:a16="http://schemas.microsoft.com/office/drawing/2014/main" val="20000"/>
                    </a:ext>
                  </a:extLst>
                </a:gridCol>
                <a:gridCol w="7795260">
                  <a:extLst>
                    <a:ext uri="{9D8B030D-6E8A-4147-A177-3AD203B41FA5}">
                      <a16:colId xmlns:a16="http://schemas.microsoft.com/office/drawing/2014/main" val="20001"/>
                    </a:ext>
                  </a:extLst>
                </a:gridCol>
              </a:tblGrid>
              <a:tr h="586740">
                <a:tc>
                  <a:txBody>
                    <a:bodyPr/>
                    <a:lstStyle/>
                    <a:p>
                      <a:pPr marL="68580" indent="0" algn="ctr">
                        <a:lnSpc>
                          <a:spcPct val="107000"/>
                        </a:lnSpc>
                        <a:spcBef>
                          <a:spcPct val="0"/>
                        </a:spcBef>
                        <a:spcAft>
                          <a:spcPct val="0"/>
                        </a:spcAft>
                      </a:pPr>
                      <a:r>
                        <a:rPr sz="3600" b="1">
                          <a:solidFill>
                            <a:schemeClr val="tx1"/>
                          </a:solidFill>
                          <a:latin typeface="Calibri" panose="020F0502020204030204" charset="0"/>
                          <a:ea typeface="Calibri" panose="020F0502020204030204"/>
                          <a:cs typeface="Calibri" panose="020F0502020204030204" charset="0"/>
                        </a:rPr>
                        <a:t>Các yếu tố</a:t>
                      </a: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marL="68580" indent="0" algn="ctr">
                        <a:lnSpc>
                          <a:spcPct val="107000"/>
                        </a:lnSpc>
                        <a:spcBef>
                          <a:spcPct val="0"/>
                        </a:spcBef>
                        <a:spcAft>
                          <a:spcPct val="0"/>
                        </a:spcAft>
                      </a:pPr>
                      <a:r>
                        <a:rPr sz="3600" b="1">
                          <a:solidFill>
                            <a:schemeClr val="tx1"/>
                          </a:solidFill>
                          <a:latin typeface="Calibri" panose="020F0502020204030204" charset="0"/>
                          <a:ea typeface="Calibri" panose="020F0502020204030204"/>
                          <a:cs typeface="Calibri" panose="020F0502020204030204" charset="0"/>
                        </a:rPr>
                        <a:t>Ảnh hưởng</a:t>
                      </a: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r h="2377440">
                <a:tc>
                  <a:txBody>
                    <a:bodyPr/>
                    <a:lstStyle/>
                    <a:p>
                      <a:pPr>
                        <a:buNone/>
                      </a:pPr>
                      <a:r>
                        <a:rPr lang="en-US" sz="3000">
                          <a:solidFill>
                            <a:srgbClr val="FF0000"/>
                          </a:solidFill>
                          <a:latin typeface="Calibri" panose="020F0502020204030204" charset="0"/>
                          <a:cs typeface="Calibri" panose="020F0502020204030204" charset="0"/>
                        </a:rPr>
                        <a:t>Nồng độ cơ chất</a:t>
                      </a:r>
                    </a:p>
                    <a:p>
                      <a:pPr>
                        <a:buNone/>
                      </a:pPr>
                      <a:endParaRPr lang="en-US" sz="3000">
                        <a:solidFill>
                          <a:srgbClr val="FF0000"/>
                        </a:solidFill>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000">
                        <a:latin typeface="Calibri" panose="020F0502020204030204" charset="0"/>
                        <a:cs typeface="Calibri" panose="020F05020202040302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1"/>
                  </a:ext>
                </a:extLst>
              </a:tr>
              <a:tr h="1499235">
                <a:tc>
                  <a:txBody>
                    <a:bodyPr/>
                    <a:lstStyle/>
                    <a:p>
                      <a:pPr>
                        <a:buNone/>
                      </a:pPr>
                      <a:r>
                        <a:rPr lang="en-US" sz="3000">
                          <a:solidFill>
                            <a:srgbClr val="FF0000"/>
                          </a:solidFill>
                          <a:latin typeface="Calibri" panose="020F0502020204030204" charset="0"/>
                          <a:cs typeface="Calibri" panose="020F0502020204030204" charset="0"/>
                        </a:rPr>
                        <a:t>Nồng độ enzyme</a:t>
                      </a:r>
                    </a:p>
                    <a:p>
                      <a:pPr>
                        <a:buNone/>
                      </a:pPr>
                      <a:endParaRPr lang="en-US" sz="3000">
                        <a:solidFill>
                          <a:srgbClr val="FF0000"/>
                        </a:solidFill>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0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2"/>
                  </a:ext>
                </a:extLst>
              </a:tr>
              <a:tr h="573405">
                <a:tc>
                  <a:txBody>
                    <a:bodyPr/>
                    <a:lstStyle/>
                    <a:p>
                      <a:pPr>
                        <a:buNone/>
                      </a:pPr>
                      <a:r>
                        <a:rPr lang="en-US" sz="3000">
                          <a:solidFill>
                            <a:srgbClr val="FF0000"/>
                          </a:solidFill>
                          <a:latin typeface="Calibri" panose="020F0502020204030204" charset="0"/>
                          <a:cs typeface="Calibri" panose="020F0502020204030204" charset="0"/>
                          <a:sym typeface="+mn-ea"/>
                        </a:rPr>
                        <a:t>Chất ức chế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0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3"/>
                  </a:ext>
                </a:extLst>
              </a:tr>
              <a:tr h="1005840">
                <a:tc>
                  <a:txBody>
                    <a:bodyPr/>
                    <a:lstStyle/>
                    <a:p>
                      <a:pPr>
                        <a:buNone/>
                      </a:pPr>
                      <a:r>
                        <a:rPr lang="en-US" sz="3000">
                          <a:solidFill>
                            <a:srgbClr val="FF0000"/>
                          </a:solidFill>
                          <a:latin typeface="Calibri" panose="020F0502020204030204" charset="0"/>
                          <a:cs typeface="Calibri" panose="020F0502020204030204" charset="0"/>
                          <a:sym typeface="+mn-ea"/>
                        </a:rPr>
                        <a:t>Chất hoạt hóa</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3000">
                        <a:latin typeface="Calibri" panose="020F0502020204030204" charset="0"/>
                        <a:cs typeface="Calibri" panose="020F05020202040302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4"/>
                  </a:ext>
                </a:extLst>
              </a:tr>
            </a:tbl>
          </a:graphicData>
        </a:graphic>
      </p:graphicFrame>
      <p:pic>
        <p:nvPicPr>
          <p:cNvPr id="10" name="Content Placeholder 4"/>
          <p:cNvPicPr>
            <a:picLocks noGrp="1" noChangeAspect="1"/>
          </p:cNvPicPr>
          <p:nvPr/>
        </p:nvPicPr>
        <p:blipFill>
          <a:blip r:embed="rId5"/>
          <a:srcRect r="763" b="7705"/>
          <a:stretch>
            <a:fillRect/>
          </a:stretch>
        </p:blipFill>
        <p:spPr>
          <a:xfrm>
            <a:off x="1057275" y="1853565"/>
            <a:ext cx="1924685" cy="1463040"/>
          </a:xfrm>
          <a:prstGeom prst="rect">
            <a:avLst/>
          </a:prstGeom>
        </p:spPr>
      </p:pic>
      <p:pic>
        <p:nvPicPr>
          <p:cNvPr id="12" name="Content Placeholder 4"/>
          <p:cNvPicPr>
            <a:picLocks noGrp="1" noChangeAspect="1"/>
          </p:cNvPicPr>
          <p:nvPr>
            <p:ph sz="half" idx="2"/>
          </p:nvPr>
        </p:nvPicPr>
        <p:blipFill>
          <a:blip r:embed="rId6"/>
          <a:stretch>
            <a:fillRect/>
          </a:stretch>
        </p:blipFill>
        <p:spPr>
          <a:xfrm>
            <a:off x="1168400" y="4196080"/>
            <a:ext cx="1812925" cy="847725"/>
          </a:xfrm>
          <a:prstGeom prst="rect">
            <a:avLst/>
          </a:prstGeom>
        </p:spPr>
      </p:pic>
      <p:sp>
        <p:nvSpPr>
          <p:cNvPr id="2" name="Text Box 1"/>
          <p:cNvSpPr txBox="1"/>
          <p:nvPr/>
        </p:nvSpPr>
        <p:spPr>
          <a:xfrm>
            <a:off x="4353560" y="1304290"/>
            <a:ext cx="7838440" cy="2891790"/>
          </a:xfrm>
          <a:prstGeom prst="rect">
            <a:avLst/>
          </a:prstGeom>
          <a:noFill/>
        </p:spPr>
        <p:txBody>
          <a:bodyPr wrap="square" rtlCol="0">
            <a:spAutoFit/>
          </a:bodyPr>
          <a:lstStyle/>
          <a:p>
            <a:r>
              <a:rPr lang="en-US" sz="3000">
                <a:latin typeface="Calibri" panose="020F0502020204030204" charset="0"/>
                <a:cs typeface="Calibri" panose="020F0502020204030204" charset="0"/>
                <a:sym typeface="+mn-ea"/>
              </a:rPr>
              <a:t>Với một lượng enzyme xác định, nếu tăng dần lượng cơ chất trong dung dịch thì lúc đầu hoạt tính của enzyme tăng, sau khi đạt trạng thái bão hòa, dù tăng nồng độ cơ chất thì hoạt tính của enzyme cũng không đổi.</a:t>
            </a:r>
            <a:endParaRPr lang="en-US" sz="3200">
              <a:latin typeface="Calibri" panose="020F0502020204030204" charset="0"/>
              <a:cs typeface="Calibri" panose="020F0502020204030204" charset="0"/>
              <a:sym typeface="+mn-ea"/>
            </a:endParaRPr>
          </a:p>
          <a:p>
            <a:endParaRPr lang="en-US" sz="3200">
              <a:latin typeface="Calibri" panose="020F0502020204030204" charset="0"/>
              <a:cs typeface="Calibri" panose="020F0502020204030204" charset="0"/>
            </a:endParaRPr>
          </a:p>
        </p:txBody>
      </p:sp>
      <p:sp>
        <p:nvSpPr>
          <p:cNvPr id="3" name="Text Box 2"/>
          <p:cNvSpPr txBox="1"/>
          <p:nvPr/>
        </p:nvSpPr>
        <p:spPr>
          <a:xfrm>
            <a:off x="4439285" y="3747770"/>
            <a:ext cx="7607935" cy="1938020"/>
          </a:xfrm>
          <a:prstGeom prst="rect">
            <a:avLst/>
          </a:prstGeom>
          <a:noFill/>
        </p:spPr>
        <p:txBody>
          <a:bodyPr wrap="square" rtlCol="0">
            <a:spAutoFit/>
          </a:bodyPr>
          <a:lstStyle/>
          <a:p>
            <a:r>
              <a:rPr lang="en-US" sz="3000">
                <a:latin typeface="Calibri" panose="020F0502020204030204" charset="0"/>
                <a:cs typeface="Calibri" panose="020F0502020204030204" charset="0"/>
                <a:sym typeface="+mn-ea"/>
              </a:rPr>
              <a:t>Với một lượng cơ chất nhất định, khi nồng độ enzyme càng tăng thì hoạt tính enzyme cũng tăng theo.</a:t>
            </a:r>
            <a:endParaRPr lang="en-US" sz="3000">
              <a:latin typeface="Calibri" panose="020F0502020204030204" charset="0"/>
              <a:cs typeface="Calibri" panose="020F0502020204030204" charset="0"/>
            </a:endParaRPr>
          </a:p>
          <a:p>
            <a:endParaRPr lang="en-US" sz="3000"/>
          </a:p>
        </p:txBody>
      </p:sp>
      <p:sp>
        <p:nvSpPr>
          <p:cNvPr id="4" name="Text Box 3"/>
          <p:cNvSpPr txBox="1"/>
          <p:nvPr/>
        </p:nvSpPr>
        <p:spPr>
          <a:xfrm>
            <a:off x="4547235" y="5210810"/>
            <a:ext cx="5667375" cy="1014730"/>
          </a:xfrm>
          <a:prstGeom prst="rect">
            <a:avLst/>
          </a:prstGeom>
          <a:noFill/>
        </p:spPr>
        <p:txBody>
          <a:bodyPr wrap="square" rtlCol="0">
            <a:spAutoFit/>
          </a:bodyPr>
          <a:lstStyle/>
          <a:p>
            <a:r>
              <a:rPr lang="en-US" sz="3000">
                <a:latin typeface="Calibri" panose="020F0502020204030204" charset="0"/>
                <a:cs typeface="Calibri" panose="020F0502020204030204" charset="0"/>
                <a:sym typeface="+mn-ea"/>
              </a:rPr>
              <a:t>Làm giảm hoạt tính của enzyme.</a:t>
            </a:r>
            <a:endParaRPr lang="en-US" sz="3000">
              <a:latin typeface="Calibri" panose="020F0502020204030204" charset="0"/>
              <a:cs typeface="Calibri" panose="020F0502020204030204" charset="0"/>
            </a:endParaRPr>
          </a:p>
          <a:p>
            <a:endParaRPr lang="en-US" sz="3000"/>
          </a:p>
        </p:txBody>
      </p:sp>
      <p:sp>
        <p:nvSpPr>
          <p:cNvPr id="6" name="Text Box 5"/>
          <p:cNvSpPr txBox="1"/>
          <p:nvPr/>
        </p:nvSpPr>
        <p:spPr>
          <a:xfrm>
            <a:off x="4547235" y="5907405"/>
            <a:ext cx="5953125" cy="1014730"/>
          </a:xfrm>
          <a:prstGeom prst="rect">
            <a:avLst/>
          </a:prstGeom>
          <a:noFill/>
        </p:spPr>
        <p:txBody>
          <a:bodyPr wrap="square" rtlCol="0">
            <a:spAutoFit/>
          </a:bodyPr>
          <a:lstStyle/>
          <a:p>
            <a:pPr>
              <a:buNone/>
            </a:pPr>
            <a:r>
              <a:rPr lang="en-US" sz="3000">
                <a:latin typeface="Calibri" panose="020F0502020204030204" charset="0"/>
                <a:cs typeface="Calibri" panose="020F0502020204030204" charset="0"/>
                <a:sym typeface="+mn-ea"/>
              </a:rPr>
              <a:t>Làm tăng hoạt tính của enzyme.</a:t>
            </a:r>
            <a:endParaRPr lang="en-US" sz="3000">
              <a:latin typeface="Calibri" panose="020F0502020204030204" charset="0"/>
              <a:cs typeface="Calibri" panose="020F0502020204030204" charset="0"/>
            </a:endParaRPr>
          </a:p>
          <a:p>
            <a:endParaRPr lang="en-US" sz="3000"/>
          </a:p>
        </p:txBody>
      </p:sp>
      <p:sp>
        <p:nvSpPr>
          <p:cNvPr id="7" name="Slide Number Placeholder 6"/>
          <p:cNvSpPr>
            <a:spLocks noGrp="1"/>
          </p:cNvSpPr>
          <p:nvPr>
            <p:ph type="sldNum" sz="quarter" idx="12"/>
          </p:nvPr>
        </p:nvSpPr>
        <p:spPr/>
        <p:txBody>
          <a:bodyPr/>
          <a:lstStyle/>
          <a:p>
            <a:fld id="{9B618960-8005-486C-9A75-10CB2AAC16F9}" type="slidenum">
              <a:rPr lang="en-US" smtClean="0"/>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6" grpId="0"/>
      <p:bldP spid="6"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57782" y="3918239"/>
            <a:ext cx="1578829" cy="1455239"/>
          </a:xfrm>
          <a:prstGeom prst="ellipse">
            <a:avLst/>
          </a:prstGeom>
          <a:solidFill>
            <a:srgbClr val="FFC000"/>
          </a:solidFill>
          <a:ln>
            <a:solidFill>
              <a:srgbClr val="FFC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A</a:t>
            </a:r>
          </a:p>
        </p:txBody>
      </p:sp>
      <p:sp>
        <p:nvSpPr>
          <p:cNvPr id="5" name="Oval 4"/>
          <p:cNvSpPr/>
          <p:nvPr/>
        </p:nvSpPr>
        <p:spPr>
          <a:xfrm>
            <a:off x="3557736" y="3835054"/>
            <a:ext cx="1578829" cy="1538869"/>
          </a:xfrm>
          <a:prstGeom prst="ellipse">
            <a:avLst/>
          </a:prstGeom>
          <a:solidFill>
            <a:srgbClr val="FF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B</a:t>
            </a:r>
          </a:p>
        </p:txBody>
      </p:sp>
      <p:sp>
        <p:nvSpPr>
          <p:cNvPr id="6" name="Oval 5"/>
          <p:cNvSpPr/>
          <p:nvPr/>
        </p:nvSpPr>
        <p:spPr>
          <a:xfrm>
            <a:off x="7088461" y="3741773"/>
            <a:ext cx="1445941" cy="1488684"/>
          </a:xfrm>
          <a:prstGeom prst="ellipse">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C</a:t>
            </a:r>
          </a:p>
        </p:txBody>
      </p:sp>
      <p:sp>
        <p:nvSpPr>
          <p:cNvPr id="7" name="Oval 6"/>
          <p:cNvSpPr/>
          <p:nvPr/>
        </p:nvSpPr>
        <p:spPr>
          <a:xfrm>
            <a:off x="10084280" y="3862824"/>
            <a:ext cx="1445941" cy="1405054"/>
          </a:xfrm>
          <a:prstGeom prst="ellipse">
            <a:avLst/>
          </a:prstGeom>
          <a:solidFill>
            <a:srgbClr val="7030A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D</a:t>
            </a:r>
          </a:p>
        </p:txBody>
      </p:sp>
      <p:sp>
        <p:nvSpPr>
          <p:cNvPr id="8" name="Arrow: Right 7"/>
          <p:cNvSpPr/>
          <p:nvPr/>
        </p:nvSpPr>
        <p:spPr>
          <a:xfrm>
            <a:off x="2002310" y="4618161"/>
            <a:ext cx="1330711" cy="4293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p:cNvSpPr/>
          <p:nvPr/>
        </p:nvSpPr>
        <p:spPr>
          <a:xfrm>
            <a:off x="5577204" y="4618314"/>
            <a:ext cx="1277743" cy="40424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p:cNvSpPr/>
          <p:nvPr/>
        </p:nvSpPr>
        <p:spPr>
          <a:xfrm>
            <a:off x="8710375" y="4618163"/>
            <a:ext cx="1282387" cy="33454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02370" y="4102674"/>
            <a:ext cx="1871545" cy="461665"/>
          </a:xfrm>
          <a:prstGeom prst="rect">
            <a:avLst/>
          </a:prstGeom>
          <a:noFill/>
        </p:spPr>
        <p:txBody>
          <a:bodyPr wrap="square" rtlCol="0">
            <a:spAutoFit/>
          </a:bodyPr>
          <a:lstStyle/>
          <a:p>
            <a:r>
              <a:rPr lang="en-US" sz="2400"/>
              <a:t>Enzyme A</a:t>
            </a:r>
          </a:p>
        </p:txBody>
      </p:sp>
      <p:sp>
        <p:nvSpPr>
          <p:cNvPr id="12" name="TextBox 11"/>
          <p:cNvSpPr txBox="1"/>
          <p:nvPr/>
        </p:nvSpPr>
        <p:spPr>
          <a:xfrm>
            <a:off x="5217425" y="4102674"/>
            <a:ext cx="1871545" cy="461665"/>
          </a:xfrm>
          <a:prstGeom prst="rect">
            <a:avLst/>
          </a:prstGeom>
          <a:noFill/>
        </p:spPr>
        <p:txBody>
          <a:bodyPr wrap="square" rtlCol="0">
            <a:spAutoFit/>
          </a:bodyPr>
          <a:lstStyle/>
          <a:p>
            <a:r>
              <a:rPr lang="en-US" sz="2400"/>
              <a:t>Enzyme B</a:t>
            </a:r>
          </a:p>
        </p:txBody>
      </p:sp>
      <p:sp>
        <p:nvSpPr>
          <p:cNvPr id="13" name="TextBox 12"/>
          <p:cNvSpPr txBox="1"/>
          <p:nvPr/>
        </p:nvSpPr>
        <p:spPr>
          <a:xfrm>
            <a:off x="8534402" y="4037194"/>
            <a:ext cx="1871545" cy="461665"/>
          </a:xfrm>
          <a:prstGeom prst="rect">
            <a:avLst/>
          </a:prstGeom>
          <a:noFill/>
        </p:spPr>
        <p:txBody>
          <a:bodyPr wrap="square" rtlCol="0">
            <a:spAutoFit/>
          </a:bodyPr>
          <a:lstStyle/>
          <a:p>
            <a:r>
              <a:rPr lang="en-US" sz="2400"/>
              <a:t>Enzyme C</a:t>
            </a:r>
          </a:p>
        </p:txBody>
      </p:sp>
      <p:cxnSp>
        <p:nvCxnSpPr>
          <p:cNvPr id="15" name="Straight Connector 14"/>
          <p:cNvCxnSpPr>
            <a:stCxn id="7" idx="0"/>
          </p:cNvCxnSpPr>
          <p:nvPr/>
        </p:nvCxnSpPr>
        <p:spPr>
          <a:xfrm flipH="1" flipV="1">
            <a:off x="10807885" y="2552561"/>
            <a:ext cx="1" cy="1310263"/>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919622" y="2552561"/>
            <a:ext cx="7888093" cy="0"/>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919760" y="2839581"/>
            <a:ext cx="0" cy="1262872"/>
          </a:xfrm>
          <a:prstGeom prst="straightConnector1">
            <a:avLst/>
          </a:prstGeom>
          <a:ln w="571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37619" y="1801659"/>
            <a:ext cx="3798379" cy="646331"/>
          </a:xfrm>
          <a:prstGeom prst="rect">
            <a:avLst/>
          </a:prstGeom>
          <a:noFill/>
        </p:spPr>
        <p:txBody>
          <a:bodyPr wrap="square" rtlCol="0">
            <a:spAutoFit/>
          </a:bodyPr>
          <a:lstStyle/>
          <a:p>
            <a:r>
              <a:rPr lang="en-US" sz="3600"/>
              <a:t>Ức chế ngược</a:t>
            </a:r>
          </a:p>
        </p:txBody>
      </p:sp>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a:t>
            </a:r>
            <a:r>
              <a:rPr lang="en-US" altLang="vi-VN" sz="4000" b="1" dirty="0">
                <a:solidFill>
                  <a:srgbClr val="000066"/>
                </a:solidFill>
                <a:latin typeface="Calibri" panose="020F0502020204030204" charset="0"/>
                <a:cs typeface="Calibri" panose="020F0502020204030204" charset="0"/>
              </a:rPr>
              <a:t>II</a:t>
            </a:r>
            <a:r>
              <a:rPr lang="vi-VN" altLang="en-US" sz="4000" b="1" dirty="0">
                <a:solidFill>
                  <a:srgbClr val="000066"/>
                </a:solidFill>
                <a:latin typeface="Calibri" panose="020F0502020204030204" charset="0"/>
                <a:cs typeface="Calibri" panose="020F0502020204030204" charset="0"/>
              </a:rPr>
              <a:t>. </a:t>
            </a:r>
            <a:r>
              <a:rPr lang="en-US" altLang="vi-VN" sz="4000" b="1" dirty="0">
                <a:solidFill>
                  <a:srgbClr val="000066"/>
                </a:solidFill>
                <a:latin typeface="Calibri" panose="020F0502020204030204" charset="0"/>
                <a:cs typeface="Calibri" panose="020F0502020204030204" charset="0"/>
              </a:rPr>
              <a:t>ENZYME</a:t>
            </a:r>
          </a:p>
        </p:txBody>
      </p:sp>
      <p:sp>
        <p:nvSpPr>
          <p:cNvPr id="20" name="Text Box 58"/>
          <p:cNvSpPr txBox="1">
            <a:spLocks noChangeArrowheads="1"/>
          </p:cNvSpPr>
          <p:nvPr/>
        </p:nvSpPr>
        <p:spPr bwMode="auto">
          <a:xfrm>
            <a:off x="122555" y="786765"/>
            <a:ext cx="118078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3"/>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3"/>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sz="38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4. Vai trò của enzyme</a:t>
            </a:r>
          </a:p>
        </p:txBody>
      </p:sp>
      <p:sp>
        <p:nvSpPr>
          <p:cNvPr id="14" name="Slide Number Placeholder 13"/>
          <p:cNvSpPr>
            <a:spLocks noGrp="1"/>
          </p:cNvSpPr>
          <p:nvPr>
            <p:ph type="sldNum" sz="quarter" idx="12"/>
          </p:nvPr>
        </p:nvSpPr>
        <p:spPr/>
        <p:txBody>
          <a:bodyPr/>
          <a:lstStyle/>
          <a:p>
            <a:fld id="{9B618960-8005-486C-9A75-10CB2AAC16F9}" type="slidenum">
              <a:rPr lang="en-US" smtClean="0"/>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right)">
                                      <p:cBhvr>
                                        <p:cTn id="50" dur="500"/>
                                        <p:tgtEl>
                                          <p:spTgt spid="17"/>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up)">
                                      <p:cBhvr>
                                        <p:cTn id="54" dur="500"/>
                                        <p:tgtEl>
                                          <p:spTgt spid="19"/>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P spid="10" grpId="0" bldLvl="0" animBg="1"/>
      <p:bldP spid="11" grpId="0"/>
      <p:bldP spid="12" grpId="0"/>
      <p:bldP spid="13"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Grp="1" noChangeAspect="1"/>
          </p:cNvPicPr>
          <p:nvPr>
            <p:ph sz="half" idx="2"/>
          </p:nvPr>
        </p:nvPicPr>
        <p:blipFill>
          <a:blip r:embed="rId2"/>
          <a:stretch>
            <a:fillRect/>
          </a:stretch>
        </p:blipFill>
        <p:spPr>
          <a:xfrm>
            <a:off x="0" y="0"/>
            <a:ext cx="12191365" cy="6858000"/>
          </a:xfrm>
          <a:prstGeom prst="rect">
            <a:avLst/>
          </a:prstGeom>
          <a:noFill/>
          <a:ln w="9525">
            <a:noFill/>
          </a:ln>
        </p:spPr>
      </p:pic>
      <p:sp>
        <p:nvSpPr>
          <p:cNvPr id="10" name="AutoShape 5">
            <a:hlinkClick r:id="rId3" action="ppaction://hlinkpres?slideindex=1&amp;slidetitle="/>
          </p:cNvPr>
          <p:cNvSpPr>
            <a:spLocks noChangeArrowheads="1"/>
          </p:cNvSpPr>
          <p:nvPr/>
        </p:nvSpPr>
        <p:spPr bwMode="auto">
          <a:xfrm>
            <a:off x="3349625" y="0"/>
            <a:ext cx="5497830" cy="2057400"/>
          </a:xfrm>
          <a:prstGeom prst="horizontalScroll">
            <a:avLst>
              <a:gd name="adj" fmla="val 12500"/>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3"/>
          <p:cNvSpPr/>
          <p:nvPr/>
        </p:nvSpPr>
        <p:spPr>
          <a:xfrm>
            <a:off x="4001135" y="567670"/>
            <a:ext cx="4113530" cy="92202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400" b="1" i="0" u="none" strike="noStrike" kern="1200" cap="none" spc="0" normalizeH="0" baseline="0" noProof="0" dirty="0">
                <a:ln w="22225">
                  <a:solidFill>
                    <a:schemeClr val="accent2"/>
                  </a:solidFill>
                  <a:prstDash val="solid"/>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LUYỆN TẬP</a:t>
            </a:r>
          </a:p>
        </p:txBody>
      </p:sp>
      <p:sp>
        <p:nvSpPr>
          <p:cNvPr id="12" name="Text Box 11"/>
          <p:cNvSpPr txBox="1"/>
          <p:nvPr/>
        </p:nvSpPr>
        <p:spPr>
          <a:xfrm>
            <a:off x="696595" y="3162300"/>
            <a:ext cx="11175365" cy="3415030"/>
          </a:xfrm>
          <a:prstGeom prst="rect">
            <a:avLst/>
          </a:prstGeom>
          <a:noFill/>
        </p:spPr>
        <p:txBody>
          <a:bodyPr wrap="square" rtlCol="0">
            <a:spAutoFit/>
          </a:bodyPr>
          <a:lstStyle/>
          <a:p>
            <a:pPr marL="0" indent="0" algn="just">
              <a:buNone/>
            </a:pPr>
            <a:r>
              <a:rPr lang="en-US" sz="3600">
                <a:solidFill>
                  <a:srgbClr val="000000"/>
                </a:solidFill>
                <a:latin typeface="Calibri" panose="020F0502020204030204" charset="0"/>
                <a:cs typeface="Calibri" panose="020F0502020204030204" charset="0"/>
                <a:sym typeface="+mn-ea"/>
              </a:rPr>
              <a:t>Một phần năng lượng được sinh vật lấy vào qua thức ăn sẽ bị thất thoát ra bên ngoài. Do trong thức ăn lấy vào, một phần cơ chất cơ thể sinh vật không sử dụng được sẽ bị bài tiết ra ngoài; mặt khác, trong quá trình chuyển hóa, có một phần năng lượng được chuyển hóa thành nhiệt năng</a:t>
            </a:r>
            <a:endParaRPr lang="en-US" sz="3600">
              <a:solidFill>
                <a:srgbClr val="000000"/>
              </a:solidFill>
              <a:latin typeface="Calibri" panose="020F0502020204030204" charset="0"/>
              <a:cs typeface="Calibri" panose="020F0502020204030204" charset="0"/>
            </a:endParaRPr>
          </a:p>
          <a:p>
            <a:pPr marL="0" indent="0">
              <a:buNone/>
            </a:pPr>
            <a:endParaRPr lang="en-US">
              <a:solidFill>
                <a:srgbClr val="000000"/>
              </a:solidFill>
              <a:latin typeface="Calibri" panose="020F0502020204030204" charset="0"/>
              <a:cs typeface="Calibri" panose="020F0502020204030204" charset="0"/>
            </a:endParaRPr>
          </a:p>
          <a:p>
            <a:endParaRPr lang="en-US"/>
          </a:p>
        </p:txBody>
      </p:sp>
      <p:sp>
        <p:nvSpPr>
          <p:cNvPr id="14" name="Text Box 13"/>
          <p:cNvSpPr txBox="1"/>
          <p:nvPr/>
        </p:nvSpPr>
        <p:spPr>
          <a:xfrm>
            <a:off x="605155" y="1962150"/>
            <a:ext cx="11118215" cy="1753235"/>
          </a:xfrm>
          <a:prstGeom prst="rect">
            <a:avLst/>
          </a:prstGeom>
          <a:noFill/>
        </p:spPr>
        <p:txBody>
          <a:bodyPr wrap="square" rtlCol="0">
            <a:spAutoFit/>
          </a:bodyPr>
          <a:lstStyle/>
          <a:p>
            <a:r>
              <a:rPr lang="en-US" sz="3600" b="1">
                <a:solidFill>
                  <a:schemeClr val="accent5">
                    <a:lumMod val="75000"/>
                  </a:schemeClr>
                </a:solidFill>
                <a:latin typeface="Calibri" panose="020F0502020204030204" charset="0"/>
                <a:cs typeface="Calibri" panose="020F0502020204030204" charset="0"/>
                <a:sym typeface="+mn-ea"/>
              </a:rPr>
              <a:t>Câu 1. Năng lượng được sinh vật lấy vào qua thức ăn có bị thất thoát không? Giải thích</a:t>
            </a:r>
            <a:endParaRPr lang="en-US" sz="3600" b="1">
              <a:solidFill>
                <a:schemeClr val="accent5">
                  <a:lumMod val="75000"/>
                </a:schemeClr>
              </a:solidFill>
              <a:latin typeface="Calibri" panose="020F0502020204030204" charset="0"/>
              <a:cs typeface="Calibri" panose="020F0502020204030204" charset="0"/>
            </a:endParaRPr>
          </a:p>
          <a:p>
            <a:endParaRPr lang="en-US" sz="3600" b="1">
              <a:solidFill>
                <a:schemeClr val="accent5">
                  <a:lumMod val="75000"/>
                </a:schemeClr>
              </a:solidFill>
              <a:latin typeface="Calibri" panose="020F0502020204030204" charset="0"/>
              <a:cs typeface="Calibri" panose="020F0502020204030204" charset="0"/>
            </a:endParaRPr>
          </a:p>
        </p:txBody>
      </p:sp>
      <p:sp>
        <p:nvSpPr>
          <p:cNvPr id="2" name="Slide Number Placeholder 1"/>
          <p:cNvSpPr>
            <a:spLocks noGrp="1"/>
          </p:cNvSpPr>
          <p:nvPr>
            <p:ph type="sldNum" sz="quarter" idx="12"/>
          </p:nvPr>
        </p:nvSpPr>
        <p:spPr/>
        <p:txBody>
          <a:bodyPr/>
          <a:lstStyle/>
          <a:p>
            <a:fld id="{9B618960-8005-486C-9A75-10CB2AAC16F9}" type="slidenum">
              <a:rPr lang="en-US" smtClean="0"/>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1202" name="Picture 3"/>
          <p:cNvPicPr>
            <a:picLocks noChangeAspect="1"/>
          </p:cNvPicPr>
          <p:nvPr/>
        </p:nvPicPr>
        <p:blipFill>
          <a:blip r:embed="rId2"/>
          <a:stretch>
            <a:fillRect/>
          </a:stretch>
        </p:blipFill>
        <p:spPr>
          <a:xfrm>
            <a:off x="0" y="0"/>
            <a:ext cx="12191365" cy="6858000"/>
          </a:xfrm>
          <a:prstGeom prst="rect">
            <a:avLst/>
          </a:prstGeom>
          <a:noFill/>
          <a:ln w="9525">
            <a:noFill/>
          </a:ln>
        </p:spPr>
      </p:pic>
      <p:sp>
        <p:nvSpPr>
          <p:cNvPr id="10" name="AutoShape 5">
            <a:hlinkClick r:id="rId3" action="ppaction://hlinkpres?slideindex=1&amp;slidetitle="/>
          </p:cNvPr>
          <p:cNvSpPr>
            <a:spLocks noChangeArrowheads="1"/>
          </p:cNvSpPr>
          <p:nvPr/>
        </p:nvSpPr>
        <p:spPr bwMode="auto">
          <a:xfrm>
            <a:off x="3349625" y="0"/>
            <a:ext cx="5497830" cy="2057400"/>
          </a:xfrm>
          <a:prstGeom prst="horizontalScroll">
            <a:avLst>
              <a:gd name="adj" fmla="val 12500"/>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3"/>
          <p:cNvSpPr/>
          <p:nvPr/>
        </p:nvSpPr>
        <p:spPr>
          <a:xfrm>
            <a:off x="4001135" y="567670"/>
            <a:ext cx="4113530" cy="92202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400" b="1" i="0" u="none" strike="noStrike" kern="1200" cap="none" spc="0" normalizeH="0" baseline="0" noProof="0" dirty="0">
                <a:ln w="22225">
                  <a:solidFill>
                    <a:schemeClr val="accent2"/>
                  </a:solidFill>
                  <a:prstDash val="solid"/>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LUYỆN TẬP</a:t>
            </a:r>
          </a:p>
        </p:txBody>
      </p:sp>
      <p:sp>
        <p:nvSpPr>
          <p:cNvPr id="5" name="Text Box 4"/>
          <p:cNvSpPr txBox="1"/>
          <p:nvPr/>
        </p:nvSpPr>
        <p:spPr>
          <a:xfrm>
            <a:off x="819785" y="2230120"/>
            <a:ext cx="10996930" cy="1198880"/>
          </a:xfrm>
          <a:prstGeom prst="rect">
            <a:avLst/>
          </a:prstGeom>
          <a:noFill/>
        </p:spPr>
        <p:txBody>
          <a:bodyPr wrap="square" rtlCol="0" anchor="t">
            <a:spAutoFit/>
          </a:bodyPr>
          <a:lstStyle/>
          <a:p>
            <a:pPr marL="0" indent="0">
              <a:buNone/>
            </a:pPr>
            <a:r>
              <a:rPr lang="en-US" sz="3600" b="1">
                <a:solidFill>
                  <a:schemeClr val="accent5">
                    <a:lumMod val="75000"/>
                  </a:schemeClr>
                </a:solidFill>
                <a:latin typeface="Calibri" panose="020F0502020204030204" charset="0"/>
                <a:cs typeface="Calibri" panose="020F0502020204030204" charset="0"/>
                <a:sym typeface="+mn-ea"/>
              </a:rPr>
              <a:t>Câu 2:</a:t>
            </a:r>
            <a:r>
              <a:rPr lang="vi-VN" altLang="en-US" sz="3600" b="1">
                <a:solidFill>
                  <a:schemeClr val="accent5">
                    <a:lumMod val="75000"/>
                  </a:schemeClr>
                </a:solidFill>
                <a:latin typeface="Calibri" panose="020F0502020204030204" charset="0"/>
                <a:cs typeface="Calibri" panose="020F0502020204030204" charset="0"/>
                <a:sym typeface="+mn-ea"/>
              </a:rPr>
              <a:t> </a:t>
            </a:r>
            <a:r>
              <a:rPr lang="en-US" sz="3600" b="1">
                <a:solidFill>
                  <a:schemeClr val="accent5">
                    <a:lumMod val="75000"/>
                  </a:schemeClr>
                </a:solidFill>
                <a:latin typeface="Calibri" panose="020F0502020204030204" charset="0"/>
                <a:cs typeface="Calibri" panose="020F0502020204030204" charset="0"/>
                <a:sym typeface="+mn-ea"/>
              </a:rPr>
              <a:t>Tại sao ATP được gọi là “đồng tiền” năng lượng của tế bào?</a:t>
            </a:r>
          </a:p>
        </p:txBody>
      </p:sp>
      <p:sp>
        <p:nvSpPr>
          <p:cNvPr id="6" name="Text Box 5"/>
          <p:cNvSpPr txBox="1"/>
          <p:nvPr/>
        </p:nvSpPr>
        <p:spPr>
          <a:xfrm>
            <a:off x="1031875" y="3618865"/>
            <a:ext cx="10130155" cy="1753235"/>
          </a:xfrm>
          <a:prstGeom prst="rect">
            <a:avLst/>
          </a:prstGeom>
          <a:noFill/>
        </p:spPr>
        <p:txBody>
          <a:bodyPr wrap="square" rtlCol="0">
            <a:spAutoFit/>
          </a:bodyPr>
          <a:lstStyle/>
          <a:p>
            <a:r>
              <a:rPr lang="en-US" sz="3600" b="1">
                <a:solidFill>
                  <a:srgbClr val="000000"/>
                </a:solidFill>
                <a:latin typeface="Calibri" panose="020F0502020204030204" charset="0"/>
                <a:cs typeface="Calibri" panose="020F0502020204030204" charset="0"/>
                <a:sym typeface="+mn-ea"/>
              </a:rPr>
              <a:t>Do hầu hết các hoạt động sống của tế bào đều sử dụng năng lượng ATP</a:t>
            </a:r>
            <a:endParaRPr lang="en-US" sz="3600" b="1">
              <a:solidFill>
                <a:srgbClr val="000000"/>
              </a:solidFill>
              <a:latin typeface="Calibri" panose="020F0502020204030204" charset="0"/>
              <a:cs typeface="Calibri" panose="020F0502020204030204" charset="0"/>
            </a:endParaRPr>
          </a:p>
          <a:p>
            <a:endParaRPr lang="en-US" sz="3600" b="1"/>
          </a:p>
        </p:txBody>
      </p:sp>
      <p:sp>
        <p:nvSpPr>
          <p:cNvPr id="7" name="Slide Number Placeholder 6"/>
          <p:cNvSpPr>
            <a:spLocks noGrp="1"/>
          </p:cNvSpPr>
          <p:nvPr>
            <p:ph type="sldNum" sz="quarter" idx="12"/>
          </p:nvPr>
        </p:nvSpPr>
        <p:spPr/>
        <p:txBody>
          <a:bodyPr/>
          <a:lstStyle/>
          <a:p>
            <a:fld id="{9B618960-8005-486C-9A75-10CB2AAC16F9}" type="slidenum">
              <a:rPr lang="en-US" smtClean="0"/>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2"/>
          <a:stretch>
            <a:fillRect/>
          </a:stretch>
        </p:blipFill>
        <p:spPr>
          <a:xfrm>
            <a:off x="0" y="0"/>
            <a:ext cx="12191365" cy="6858000"/>
          </a:xfrm>
          <a:prstGeom prst="rect">
            <a:avLst/>
          </a:prstGeom>
          <a:noFill/>
          <a:ln w="9525">
            <a:noFill/>
          </a:ln>
        </p:spPr>
      </p:pic>
      <p:sp>
        <p:nvSpPr>
          <p:cNvPr id="10" name="AutoShape 5">
            <a:hlinkClick r:id="rId3" action="ppaction://hlinkpres?slideindex=1&amp;slidetitle="/>
          </p:cNvPr>
          <p:cNvSpPr>
            <a:spLocks noChangeArrowheads="1"/>
          </p:cNvSpPr>
          <p:nvPr/>
        </p:nvSpPr>
        <p:spPr bwMode="auto">
          <a:xfrm>
            <a:off x="3349625" y="0"/>
            <a:ext cx="5497830" cy="2057400"/>
          </a:xfrm>
          <a:prstGeom prst="horizontalScroll">
            <a:avLst>
              <a:gd name="adj" fmla="val 12500"/>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3"/>
          <p:cNvSpPr/>
          <p:nvPr/>
        </p:nvSpPr>
        <p:spPr>
          <a:xfrm>
            <a:off x="4001135" y="567670"/>
            <a:ext cx="4113530" cy="92202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400" b="1" i="0" u="none" strike="noStrike" kern="1200" cap="none" spc="0" normalizeH="0" baseline="0" noProof="0" dirty="0">
                <a:ln w="22225">
                  <a:solidFill>
                    <a:schemeClr val="accent2"/>
                  </a:solidFill>
                  <a:prstDash val="solid"/>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LUYỆN TẬP</a:t>
            </a:r>
          </a:p>
        </p:txBody>
      </p:sp>
      <p:sp>
        <p:nvSpPr>
          <p:cNvPr id="7" name="Text Box 6"/>
          <p:cNvSpPr txBox="1"/>
          <p:nvPr/>
        </p:nvSpPr>
        <p:spPr>
          <a:xfrm>
            <a:off x="728980" y="2275205"/>
            <a:ext cx="10768965" cy="1198880"/>
          </a:xfrm>
          <a:prstGeom prst="rect">
            <a:avLst/>
          </a:prstGeom>
          <a:noFill/>
        </p:spPr>
        <p:txBody>
          <a:bodyPr wrap="square" rtlCol="0" anchor="t">
            <a:spAutoFit/>
          </a:bodyPr>
          <a:lstStyle/>
          <a:p>
            <a:pPr marL="0" indent="0">
              <a:buNone/>
            </a:pPr>
            <a:r>
              <a:rPr lang="en-US" sz="3600" b="1">
                <a:solidFill>
                  <a:schemeClr val="accent5">
                    <a:lumMod val="75000"/>
                  </a:schemeClr>
                </a:solidFill>
                <a:latin typeface="Calibri" panose="020F0502020204030204" charset="0"/>
                <a:cs typeface="Calibri" panose="020F0502020204030204" charset="0"/>
                <a:sym typeface="+mn-ea"/>
              </a:rPr>
              <a:t>Câu 3: Tại sao một số người mắc hội chứng không dung nạp lactose thì không thể tiêu hóa được sữa?</a:t>
            </a:r>
          </a:p>
        </p:txBody>
      </p:sp>
      <p:sp>
        <p:nvSpPr>
          <p:cNvPr id="8" name="Text Box 7"/>
          <p:cNvSpPr txBox="1"/>
          <p:nvPr/>
        </p:nvSpPr>
        <p:spPr>
          <a:xfrm>
            <a:off x="729615" y="3767455"/>
            <a:ext cx="11053445" cy="1753235"/>
          </a:xfrm>
          <a:prstGeom prst="rect">
            <a:avLst/>
          </a:prstGeom>
          <a:noFill/>
        </p:spPr>
        <p:txBody>
          <a:bodyPr wrap="square" rtlCol="0" anchor="t">
            <a:spAutoFit/>
          </a:bodyPr>
          <a:lstStyle/>
          <a:p>
            <a:pPr marL="0" indent="0">
              <a:buNone/>
            </a:pPr>
            <a:r>
              <a:rPr lang="en-US" sz="3600">
                <a:solidFill>
                  <a:srgbClr val="000000"/>
                </a:solidFill>
                <a:latin typeface="Calibri" panose="020F0502020204030204" charset="0"/>
                <a:cs typeface="Calibri" panose="020F0502020204030204" charset="0"/>
                <a:sym typeface="+mn-ea"/>
              </a:rPr>
              <a:t>Những người này cơ thể không sản sinh enzyme lactase để phân giải đường lactose có trong sữa thành glucose và galactose nên cơ thể không hấp thụ được loại đường này</a:t>
            </a:r>
          </a:p>
        </p:txBody>
      </p:sp>
      <p:sp>
        <p:nvSpPr>
          <p:cNvPr id="2" name="Slide Number Placeholder 1"/>
          <p:cNvSpPr>
            <a:spLocks noGrp="1"/>
          </p:cNvSpPr>
          <p:nvPr>
            <p:ph type="sldNum" sz="quarter" idx="12"/>
          </p:nvPr>
        </p:nvSpPr>
        <p:spPr/>
        <p:txBody>
          <a:bodyPr/>
          <a:lstStyle/>
          <a:p>
            <a:fld id="{9B618960-8005-486C-9A75-10CB2AAC16F9}" type="slidenum">
              <a:rPr lang="en-US" smtClean="0"/>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2"/>
          <a:stretch>
            <a:fillRect/>
          </a:stretch>
        </p:blipFill>
        <p:spPr>
          <a:xfrm>
            <a:off x="635" y="0"/>
            <a:ext cx="12191365" cy="6858000"/>
          </a:xfrm>
          <a:prstGeom prst="rect">
            <a:avLst/>
          </a:prstGeom>
          <a:noFill/>
          <a:ln w="9525">
            <a:noFill/>
          </a:ln>
        </p:spPr>
      </p:pic>
      <p:sp>
        <p:nvSpPr>
          <p:cNvPr id="10" name="AutoShape 5">
            <a:hlinkClick r:id="rId3" action="ppaction://hlinkpres?slideindex=1&amp;slidetitle="/>
          </p:cNvPr>
          <p:cNvSpPr>
            <a:spLocks noChangeArrowheads="1"/>
          </p:cNvSpPr>
          <p:nvPr/>
        </p:nvSpPr>
        <p:spPr bwMode="auto">
          <a:xfrm>
            <a:off x="3349625" y="0"/>
            <a:ext cx="5497830" cy="2057400"/>
          </a:xfrm>
          <a:prstGeom prst="horizontalScroll">
            <a:avLst>
              <a:gd name="adj" fmla="val 12500"/>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3"/>
          <p:cNvSpPr/>
          <p:nvPr/>
        </p:nvSpPr>
        <p:spPr>
          <a:xfrm>
            <a:off x="4001135" y="567670"/>
            <a:ext cx="4113530" cy="92202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400" b="1" i="0" u="none" strike="noStrike" kern="1200" cap="none" spc="0" normalizeH="0" baseline="0" noProof="0" dirty="0">
                <a:ln w="22225">
                  <a:solidFill>
                    <a:schemeClr val="accent2"/>
                  </a:solidFill>
                  <a:prstDash val="solid"/>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LUYỆN TẬP</a:t>
            </a:r>
          </a:p>
        </p:txBody>
      </p:sp>
      <p:sp>
        <p:nvSpPr>
          <p:cNvPr id="5" name="Text Box 4"/>
          <p:cNvSpPr txBox="1"/>
          <p:nvPr/>
        </p:nvSpPr>
        <p:spPr>
          <a:xfrm>
            <a:off x="383540" y="2057400"/>
            <a:ext cx="11730990" cy="1198880"/>
          </a:xfrm>
          <a:prstGeom prst="rect">
            <a:avLst/>
          </a:prstGeom>
          <a:noFill/>
        </p:spPr>
        <p:txBody>
          <a:bodyPr wrap="square" rtlCol="0" anchor="t">
            <a:spAutoFit/>
          </a:bodyPr>
          <a:lstStyle/>
          <a:p>
            <a:pPr marL="0" indent="0">
              <a:buNone/>
            </a:pPr>
            <a:r>
              <a:rPr lang="en-US" sz="3600" b="1">
                <a:solidFill>
                  <a:schemeClr val="accent5">
                    <a:lumMod val="75000"/>
                  </a:schemeClr>
                </a:solidFill>
                <a:latin typeface="Calibri" panose="020F0502020204030204" charset="0"/>
                <a:cs typeface="Calibri" panose="020F0502020204030204" charset="0"/>
                <a:sym typeface="+mn-ea"/>
              </a:rPr>
              <a:t>Câu 4: </a:t>
            </a:r>
            <a:r>
              <a:rPr lang="vi-VN" sz="3600" b="1">
                <a:solidFill>
                  <a:schemeClr val="accent5">
                    <a:lumMod val="75000"/>
                  </a:schemeClr>
                </a:solidFill>
                <a:latin typeface="Calibri" panose="020F0502020204030204" charset="0"/>
                <a:cs typeface="Calibri" panose="020F0502020204030204" charset="0"/>
                <a:sym typeface="+mn-ea"/>
              </a:rPr>
              <a:t>Hãy kể tên một số bệnh rối loạn chuyển hóa hiện nay do enzyme.</a:t>
            </a:r>
          </a:p>
        </p:txBody>
      </p:sp>
      <p:sp>
        <p:nvSpPr>
          <p:cNvPr id="7" name="Text Box 6"/>
          <p:cNvSpPr txBox="1"/>
          <p:nvPr/>
        </p:nvSpPr>
        <p:spPr>
          <a:xfrm>
            <a:off x="434975" y="3140710"/>
            <a:ext cx="11757025" cy="3415030"/>
          </a:xfrm>
          <a:prstGeom prst="rect">
            <a:avLst/>
          </a:prstGeom>
          <a:noFill/>
        </p:spPr>
        <p:txBody>
          <a:bodyPr wrap="square" rtlCol="0" anchor="t">
            <a:spAutoFit/>
          </a:bodyPr>
          <a:lstStyle/>
          <a:p>
            <a:pPr marL="0" indent="0">
              <a:buNone/>
            </a:pPr>
            <a:r>
              <a:rPr lang="en-US" sz="3600">
                <a:solidFill>
                  <a:srgbClr val="000000"/>
                </a:solidFill>
                <a:latin typeface="Calibri" panose="020F0502020204030204" charset="0"/>
                <a:cs typeface="Calibri" panose="020F0502020204030204" charset="0"/>
                <a:sym typeface="+mn-ea"/>
              </a:rPr>
              <a:t>- Bệnh phenylketonuria: do cơ thể thiếu hụt enzyme phenylalanine hydroxylase nên không thể chuyển hóa phenylalanine thành tyrosine</a:t>
            </a:r>
            <a:endParaRPr lang="en-US" sz="3600">
              <a:solidFill>
                <a:srgbClr val="000000"/>
              </a:solidFill>
              <a:latin typeface="Calibri" panose="020F0502020204030204" charset="0"/>
              <a:cs typeface="Calibri" panose="020F0502020204030204" charset="0"/>
            </a:endParaRPr>
          </a:p>
          <a:p>
            <a:pPr marL="0" indent="0">
              <a:buNone/>
            </a:pPr>
            <a:r>
              <a:rPr lang="vi-VN" sz="3600">
                <a:solidFill>
                  <a:srgbClr val="000000"/>
                </a:solidFill>
                <a:latin typeface="Calibri" panose="020F0502020204030204" charset="0"/>
                <a:cs typeface="Calibri" panose="020F0502020204030204" charset="0"/>
                <a:sym typeface="+mn-ea"/>
              </a:rPr>
              <a:t>- Bệnh tay – Sachs: do cơ thể thiếu hụt enzyme hexosaminidase A nên không thể phân hủy được lipid  dẫn đến lipid tích tụ quá mức trong não.</a:t>
            </a:r>
            <a:endParaRPr lang="vi-VN" sz="3600">
              <a:solidFill>
                <a:srgbClr val="000000"/>
              </a:solidFill>
              <a:latin typeface="Calibri" panose="020F0502020204030204" charset="0"/>
              <a:cs typeface="Calibri" panose="020F0502020204030204" charset="0"/>
            </a:endParaRPr>
          </a:p>
        </p:txBody>
      </p:sp>
      <p:sp>
        <p:nvSpPr>
          <p:cNvPr id="2" name="Slide Number Placeholder 1"/>
          <p:cNvSpPr>
            <a:spLocks noGrp="1"/>
          </p:cNvSpPr>
          <p:nvPr>
            <p:ph type="sldNum" sz="quarter" idx="12"/>
          </p:nvPr>
        </p:nvSpPr>
        <p:spPr/>
        <p:txBody>
          <a:bodyPr/>
          <a:lstStyle/>
          <a:p>
            <a:fld id="{9B618960-8005-486C-9A75-10CB2AAC16F9}" type="slidenum">
              <a:rPr lang="en-US" smtClean="0"/>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tretch>
            <a:fillRect/>
          </a:stretch>
        </p:blipFill>
        <p:spPr>
          <a:xfrm>
            <a:off x="838200" y="2638425"/>
            <a:ext cx="5181600" cy="2725420"/>
          </a:xfrm>
          <a:prstGeom prst="rect">
            <a:avLst/>
          </a:prstGeom>
        </p:spPr>
      </p:pic>
      <p:pic>
        <p:nvPicPr>
          <p:cNvPr id="51202" name="Picture 3"/>
          <p:cNvPicPr>
            <a:picLocks noChangeAspect="1"/>
          </p:cNvPicPr>
          <p:nvPr/>
        </p:nvPicPr>
        <p:blipFill>
          <a:blip r:embed="rId3"/>
          <a:stretch>
            <a:fillRect/>
          </a:stretch>
        </p:blipFill>
        <p:spPr>
          <a:xfrm>
            <a:off x="635" y="0"/>
            <a:ext cx="12191365" cy="6858000"/>
          </a:xfrm>
          <a:prstGeom prst="rect">
            <a:avLst/>
          </a:prstGeom>
          <a:noFill/>
          <a:ln w="9525">
            <a:noFill/>
          </a:ln>
        </p:spPr>
      </p:pic>
      <p:pic>
        <p:nvPicPr>
          <p:cNvPr id="5" name="Content Placeholder 4"/>
          <p:cNvPicPr>
            <a:picLocks noGrp="1" noChangeAspect="1"/>
          </p:cNvPicPr>
          <p:nvPr>
            <p:ph sz="half" idx="2"/>
          </p:nvPr>
        </p:nvPicPr>
        <p:blipFill>
          <a:blip r:embed="rId4"/>
          <a:srcRect l="36201" t="20480" r="35135" b="45534"/>
          <a:stretch>
            <a:fillRect/>
          </a:stretch>
        </p:blipFill>
        <p:spPr>
          <a:xfrm>
            <a:off x="1269365" y="1108075"/>
            <a:ext cx="9792335" cy="5316855"/>
          </a:xfrm>
          <a:prstGeom prst="rect">
            <a:avLst/>
          </a:prstGeom>
        </p:spPr>
      </p:pic>
      <p:sp>
        <p:nvSpPr>
          <p:cNvPr id="10" name="AutoShape 5">
            <a:hlinkClick r:id="rId5" action="ppaction://hlinkpres?slideindex=1&amp;slidetitle="/>
          </p:cNvPr>
          <p:cNvSpPr>
            <a:spLocks noChangeArrowheads="1"/>
          </p:cNvSpPr>
          <p:nvPr/>
        </p:nvSpPr>
        <p:spPr bwMode="auto">
          <a:xfrm>
            <a:off x="3902075" y="0"/>
            <a:ext cx="4526915" cy="1554480"/>
          </a:xfrm>
          <a:prstGeom prst="horizontalScroll">
            <a:avLst>
              <a:gd name="adj" fmla="val 12500"/>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3"/>
          <p:cNvSpPr/>
          <p:nvPr/>
        </p:nvSpPr>
        <p:spPr>
          <a:xfrm>
            <a:off x="4291965" y="365125"/>
            <a:ext cx="3419475" cy="1219200"/>
          </a:xfrm>
          <a:prstGeom prst="rect">
            <a:avLst/>
          </a:prstGeom>
          <a:noFill/>
        </p:spPr>
        <p:txBody>
          <a:bodyPr wrap="none">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vi-VN" altLang="en-US" sz="5400" b="1" i="0" u="none" strike="noStrike" kern="1200" cap="none" spc="0" normalizeH="0" baseline="0" noProof="0" dirty="0">
                <a:ln w="22225">
                  <a:solidFill>
                    <a:schemeClr val="accent2"/>
                  </a:solidFill>
                  <a:prstDash val="solid"/>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VẬN DỤNG</a:t>
            </a:r>
          </a:p>
        </p:txBody>
      </p:sp>
      <p:sp>
        <p:nvSpPr>
          <p:cNvPr id="7" name="Slide Number Placeholder 6"/>
          <p:cNvSpPr>
            <a:spLocks noGrp="1"/>
          </p:cNvSpPr>
          <p:nvPr>
            <p:ph type="sldNum" sz="quarter" idx="12"/>
          </p:nvPr>
        </p:nvSpPr>
        <p:spPr/>
        <p:txBody>
          <a:bodyPr/>
          <a:lstStyle/>
          <a:p>
            <a:fld id="{9B618960-8005-486C-9A75-10CB2AAC16F9}" type="slidenum">
              <a:rPr lang="en-US" smtClean="0"/>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r="538" b="16414"/>
        </p:blipFill>
        <p:spPr>
          <a:xfrm>
            <a:off x="1467485" y="895985"/>
            <a:ext cx="9257030" cy="4736465"/>
          </a:xfrm>
          <a:prstGeom prst="rect">
            <a:avLst/>
          </a:prstGeom>
        </p:spPr>
      </p:pic>
      <p:sp>
        <p:nvSpPr>
          <p:cNvPr id="3" name="Slide Number Placeholder 2"/>
          <p:cNvSpPr>
            <a:spLocks noGrp="1"/>
          </p:cNvSpPr>
          <p:nvPr>
            <p:ph type="sldNum" sz="quarter" idx="12"/>
          </p:nvPr>
        </p:nvSpPr>
        <p:spPr/>
        <p:txBody>
          <a:bodyPr/>
          <a:lstStyle/>
          <a:p>
            <a:fld id="{9B618960-8005-486C-9A75-10CB2AAC16F9}"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rcRect l="37315" t="34456" r="36832" b="46302"/>
          <a:stretch>
            <a:fillRect/>
          </a:stretch>
        </p:blipFill>
        <p:spPr>
          <a:xfrm>
            <a:off x="2185035" y="268605"/>
            <a:ext cx="8540750" cy="3652520"/>
          </a:xfrm>
          <a:prstGeom prst="rect">
            <a:avLst/>
          </a:prstGeom>
        </p:spPr>
      </p:pic>
      <p:sp>
        <p:nvSpPr>
          <p:cNvPr id="8" name="Text Box 7"/>
          <p:cNvSpPr txBox="1"/>
          <p:nvPr/>
        </p:nvSpPr>
        <p:spPr>
          <a:xfrm>
            <a:off x="593725" y="4045585"/>
            <a:ext cx="11278235" cy="2553335"/>
          </a:xfrm>
          <a:prstGeom prst="rect">
            <a:avLst/>
          </a:prstGeom>
          <a:solidFill>
            <a:schemeClr val="accent4">
              <a:lumMod val="20000"/>
              <a:lumOff val="80000"/>
            </a:schemeClr>
          </a:solidFill>
        </p:spPr>
        <p:txBody>
          <a:bodyPr wrap="square" rtlCol="0">
            <a:spAutoFit/>
          </a:bodyPr>
          <a:lstStyle/>
          <a:p>
            <a:r>
              <a:rPr lang="vi-VN" altLang="en-US" sz="3200">
                <a:latin typeface="Calibri" panose="020F0502020204030204" charset="0"/>
                <a:cs typeface="Calibri" panose="020F0502020204030204" charset="0"/>
              </a:rPr>
              <a:t>Chất H sẽ bị dư thừa</a:t>
            </a:r>
          </a:p>
          <a:p>
            <a:r>
              <a:rPr lang="vi-VN" altLang="en-US" sz="3200">
                <a:latin typeface="Calibri" panose="020F0502020204030204" charset="0"/>
                <a:cs typeface="Calibri" panose="020F0502020204030204" charset="0"/>
              </a:rPr>
              <a:t>Do khi chất I dư thừa sẽ ức chế quá trình chuyển hóa chất E thành chất F làm cho chất E chuyển hóa thành chất D</a:t>
            </a:r>
          </a:p>
          <a:p>
            <a:r>
              <a:rPr lang="vi-VN" altLang="en-US" sz="3200">
                <a:latin typeface="Calibri" panose="020F0502020204030204" charset="0"/>
                <a:cs typeface="Calibri" panose="020F0502020204030204" charset="0"/>
              </a:rPr>
              <a:t>Khi chất D </a:t>
            </a:r>
            <a:r>
              <a:rPr lang="vi-VN" altLang="en-US" sz="3200">
                <a:latin typeface="Calibri" panose="020F0502020204030204" charset="0"/>
                <a:cs typeface="Calibri" panose="020F0502020204030204" charset="0"/>
                <a:sym typeface="+mn-ea"/>
              </a:rPr>
              <a:t>dư thừa sẽ ức chế quá trình chuyển hóa chất B thành chất C làm cho chất B chuyển hóa thành chất H</a:t>
            </a:r>
            <a:endParaRPr lang="vi-VN" altLang="en-US" sz="3200">
              <a:latin typeface="Calibri" panose="020F0502020204030204" charset="0"/>
              <a:cs typeface="Calibri" panose="020F0502020204030204" charset="0"/>
            </a:endParaRPr>
          </a:p>
        </p:txBody>
      </p:sp>
      <p:sp>
        <p:nvSpPr>
          <p:cNvPr id="10" name="Content Placeholder 9"/>
          <p:cNvSpPr>
            <a:spLocks noGrp="1"/>
          </p:cNvSpPr>
          <p:nvPr>
            <p:ph sz="half" idx="2"/>
          </p:nvPr>
        </p:nvSpPr>
        <p:spPr/>
        <p:txBody>
          <a:bodyPr/>
          <a:lstStyle/>
          <a:p>
            <a:endParaRPr lang="en-US"/>
          </a:p>
        </p:txBody>
      </p:sp>
      <p:sp>
        <p:nvSpPr>
          <p:cNvPr id="11" name="Slide Number Placeholder 10"/>
          <p:cNvSpPr>
            <a:spLocks noGrp="1"/>
          </p:cNvSpPr>
          <p:nvPr>
            <p:ph type="sldNum" sz="quarter" idx="12"/>
          </p:nvPr>
        </p:nvSpPr>
        <p:spPr/>
        <p:txBody>
          <a:bodyPr/>
          <a:lstStyle/>
          <a:p>
            <a:fld id="{9B618960-8005-486C-9A75-10CB2AAC16F9}" type="slidenum">
              <a:rPr lang="en-US" smtClean="0"/>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2"/>
          <a:stretch>
            <a:fillRect/>
          </a:stretch>
        </p:blipFill>
        <p:spPr>
          <a:xfrm>
            <a:off x="0" y="8255"/>
            <a:ext cx="12192000" cy="6849745"/>
          </a:xfrm>
          <a:prstGeom prst="rect">
            <a:avLst/>
          </a:prstGeom>
          <a:noFill/>
          <a:ln w="9525">
            <a:noFill/>
          </a:ln>
        </p:spPr>
      </p:pic>
      <p:sp>
        <p:nvSpPr>
          <p:cNvPr id="56324" name="AutoShape 5">
            <a:hlinkClick r:id="rId3" action="ppaction://hlinkpres?slideindex=1&amp;slidetitle="/>
          </p:cNvPr>
          <p:cNvSpPr>
            <a:spLocks noChangeArrowheads="1"/>
          </p:cNvSpPr>
          <p:nvPr/>
        </p:nvSpPr>
        <p:spPr bwMode="auto">
          <a:xfrm>
            <a:off x="5044440" y="637540"/>
            <a:ext cx="4024630" cy="2057400"/>
          </a:xfrm>
          <a:prstGeom prst="horizontalScroll">
            <a:avLst>
              <a:gd name="adj" fmla="val 12500"/>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5754370" y="1205845"/>
            <a:ext cx="2868930" cy="92202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400" b="1" i="0" u="none" strike="noStrike" kern="1200" cap="none" spc="0" normalizeH="0" baseline="0" noProof="0" dirty="0">
                <a:ln w="22225">
                  <a:solidFill>
                    <a:schemeClr val="accent2"/>
                  </a:solidFill>
                  <a:prstDash val="solid"/>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DẶN DÒ</a:t>
            </a:r>
          </a:p>
        </p:txBody>
      </p:sp>
      <p:sp>
        <p:nvSpPr>
          <p:cNvPr id="224259" name="Text Box 3"/>
          <p:cNvSpPr txBox="1"/>
          <p:nvPr/>
        </p:nvSpPr>
        <p:spPr>
          <a:xfrm>
            <a:off x="1210310" y="3526790"/>
            <a:ext cx="9952990" cy="2541270"/>
          </a:xfrm>
          <a:prstGeom prst="rect">
            <a:avLst/>
          </a:prstGeom>
          <a:noFill/>
          <a:ln w="9525">
            <a:noFill/>
          </a:ln>
        </p:spPr>
        <p:txBody>
          <a:bodyPr wrap="square">
            <a:noAutofit/>
          </a:bodyPr>
          <a:lstStyle/>
          <a:p>
            <a:pPr algn="just" eaLnBrk="1" hangingPunct="1">
              <a:spcBef>
                <a:spcPct val="50000"/>
              </a:spcBef>
              <a:buClr>
                <a:srgbClr val="FF9900"/>
              </a:buClr>
              <a:buFont typeface="Wingdings" panose="05000000000000000000" pitchFamily="2" charset="2"/>
              <a:buChar char="Ø"/>
            </a:pPr>
            <a:r>
              <a:rPr lang="en-US" altLang="en-US" sz="3600" b="1" dirty="0">
                <a:solidFill>
                  <a:schemeClr val="bg1"/>
                </a:solidFill>
                <a:latin typeface="Calibri" panose="020F0502020204030204" charset="0"/>
                <a:cs typeface="Calibri" panose="020F0502020204030204" charset="0"/>
              </a:rPr>
              <a:t> </a:t>
            </a:r>
            <a:r>
              <a:rPr lang="en-US" altLang="en-US" sz="3600" b="1" dirty="0">
                <a:solidFill>
                  <a:srgbClr val="0000FF"/>
                </a:solidFill>
                <a:latin typeface="Calibri" panose="020F0502020204030204" charset="0"/>
                <a:cs typeface="Calibri" panose="020F0502020204030204" charset="0"/>
              </a:rPr>
              <a:t>Trả lời các câu hỏi trong SGK.</a:t>
            </a:r>
          </a:p>
          <a:p>
            <a:pPr algn="just" eaLnBrk="1" hangingPunct="1">
              <a:spcBef>
                <a:spcPct val="50000"/>
              </a:spcBef>
              <a:buClr>
                <a:srgbClr val="FF9900"/>
              </a:buClr>
              <a:buFont typeface="Wingdings" panose="05000000000000000000" pitchFamily="2" charset="2"/>
              <a:buChar char="Ø"/>
            </a:pPr>
            <a:r>
              <a:rPr lang="en-US" altLang="en-US" sz="3600" b="1" dirty="0">
                <a:solidFill>
                  <a:srgbClr val="0000FF"/>
                </a:solidFill>
                <a:latin typeface="Calibri" panose="020F0502020204030204" charset="0"/>
                <a:cs typeface="Calibri" panose="020F0502020204030204" charset="0"/>
              </a:rPr>
              <a:t> Chuẩn bị bài </a:t>
            </a:r>
            <a:r>
              <a:rPr lang="vi-VN" altLang="en-US" sz="3600" b="1" dirty="0">
                <a:solidFill>
                  <a:srgbClr val="0000FF"/>
                </a:solidFill>
                <a:latin typeface="Calibri" panose="020F0502020204030204" charset="0"/>
                <a:cs typeface="Calibri" panose="020F0502020204030204" charset="0"/>
              </a:rPr>
              <a:t>14</a:t>
            </a:r>
            <a:r>
              <a:rPr lang="en-US" altLang="en-US" sz="3600" b="1" dirty="0">
                <a:solidFill>
                  <a:srgbClr val="0000FF"/>
                </a:solidFill>
                <a:latin typeface="Calibri" panose="020F0502020204030204" charset="0"/>
                <a:cs typeface="Calibri" panose="020F0502020204030204" charset="0"/>
              </a:rPr>
              <a:t>: </a:t>
            </a:r>
            <a:r>
              <a:rPr lang="vi-VN" altLang="en-US" sz="3600" b="1" dirty="0">
                <a:solidFill>
                  <a:srgbClr val="0000FF"/>
                </a:solidFill>
                <a:latin typeface="Calibri" panose="020F0502020204030204" charset="0"/>
                <a:cs typeface="Calibri" panose="020F0502020204030204" charset="0"/>
              </a:rPr>
              <a:t>Thực hành: Một số thí nghiệm về enzyme </a:t>
            </a:r>
          </a:p>
        </p:txBody>
      </p:sp>
      <p:pic>
        <p:nvPicPr>
          <p:cNvPr id="51206" name="Picture 5"/>
          <p:cNvPicPr>
            <a:picLocks noChangeAspect="1"/>
          </p:cNvPicPr>
          <p:nvPr/>
        </p:nvPicPr>
        <p:blipFill>
          <a:blip r:embed="rId4"/>
          <a:srcRect l="13888" r="17998"/>
          <a:stretch>
            <a:fillRect/>
          </a:stretch>
        </p:blipFill>
        <p:spPr>
          <a:xfrm>
            <a:off x="1965325" y="422910"/>
            <a:ext cx="2799715" cy="2487295"/>
          </a:xfrm>
          <a:prstGeom prst="rect">
            <a:avLst/>
          </a:prstGeom>
          <a:noFill/>
          <a:ln w="9525">
            <a:noFill/>
          </a:ln>
        </p:spPr>
      </p:pic>
      <p:sp>
        <p:nvSpPr>
          <p:cNvPr id="2" name="Slide Number Placeholder 1"/>
          <p:cNvSpPr>
            <a:spLocks noGrp="1"/>
          </p:cNvSpPr>
          <p:nvPr>
            <p:ph type="sldNum" sz="quarter" idx="12"/>
          </p:nvPr>
        </p:nvSpPr>
        <p:spPr/>
        <p:txBody>
          <a:bodyPr/>
          <a:lstStyle/>
          <a:p>
            <a:fld id="{9B618960-8005-486C-9A75-10CB2AAC16F9}" type="slidenum">
              <a:rPr lang="en-US" smtClean="0"/>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4259"/>
                                        </p:tgtEl>
                                        <p:attrNameLst>
                                          <p:attrName>style.visibility</p:attrName>
                                        </p:attrNameLst>
                                      </p:cBhvr>
                                      <p:to>
                                        <p:strVal val="visible"/>
                                      </p:to>
                                    </p:set>
                                    <p:anim calcmode="lin" valueType="num">
                                      <p:cBhvr>
                                        <p:cTn id="7" dur="1000" fill="hold"/>
                                        <p:tgtEl>
                                          <p:spTgt spid="224259"/>
                                        </p:tgtEl>
                                        <p:attrNameLst>
                                          <p:attrName>ppt_w</p:attrName>
                                        </p:attrNameLst>
                                      </p:cBhvr>
                                      <p:tavLst>
                                        <p:tav tm="0">
                                          <p:val>
                                            <p:strVal val="#ppt_w*0.70"/>
                                          </p:val>
                                        </p:tav>
                                        <p:tav tm="100000">
                                          <p:val>
                                            <p:strVal val="#ppt_w"/>
                                          </p:val>
                                        </p:tav>
                                      </p:tavLst>
                                    </p:anim>
                                    <p:anim calcmode="lin" valueType="num">
                                      <p:cBhvr>
                                        <p:cTn id="8" dur="1000" fill="hold"/>
                                        <p:tgtEl>
                                          <p:spTgt spid="224259"/>
                                        </p:tgtEl>
                                        <p:attrNameLst>
                                          <p:attrName>ppt_h</p:attrName>
                                        </p:attrNameLst>
                                      </p:cBhvr>
                                      <p:tavLst>
                                        <p:tav tm="0">
                                          <p:val>
                                            <p:strVal val="#ppt_h"/>
                                          </p:val>
                                        </p:tav>
                                        <p:tav tm="100000">
                                          <p:val>
                                            <p:strVal val="#ppt_h"/>
                                          </p:val>
                                        </p:tav>
                                      </p:tavLst>
                                    </p:anim>
                                    <p:animEffect transition="in" filter="fade">
                                      <p:cBhvr>
                                        <p:cTn id="9" dur="1000"/>
                                        <p:tgtEl>
                                          <p:spTgt spid="224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Káº¿t quáº£ hÃ¬nh áº£nh cho HÃNH Ná»N PPT Äáº¸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5"/>
          <p:cNvSpPr>
            <a:spLocks noChangeArrowheads="1" noChangeShapeType="1" noTextEdit="1"/>
          </p:cNvSpPr>
          <p:nvPr/>
        </p:nvSpPr>
        <p:spPr bwMode="auto">
          <a:xfrm>
            <a:off x="2453399" y="2056837"/>
            <a:ext cx="7772400" cy="22860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Wave1">
              <a:avLst>
                <a:gd name="adj1" fmla="val 13005"/>
                <a:gd name="adj2" fmla="val 0"/>
              </a:avLst>
            </a:prstTxWarp>
          </a:bodyPr>
          <a:lstStyle/>
          <a:p>
            <a:pPr algn="ctr"/>
            <a:r>
              <a:rPr lang="vi-VN" sz="4000" b="1" kern="10" dirty="0">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2700000">
                    <a:srgbClr val="59008E"/>
                  </a:prstShdw>
                </a:effectLst>
                <a:latin typeface="Times New Roman" panose="02020603050405020304" pitchFamily="18" charset="0"/>
                <a:cs typeface="Times New Roman" panose="02020603050405020304" pitchFamily="18" charset="0"/>
              </a:rPr>
              <a:t>CHÂN THÀNH CÁM ƠN CÁC THẦY CÔ</a:t>
            </a:r>
          </a:p>
          <a:p>
            <a:pPr algn="ctr"/>
            <a:r>
              <a:rPr lang="vi-VN" sz="4000" b="1" kern="10" dirty="0">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2700000">
                    <a:srgbClr val="59008E"/>
                  </a:prstShdw>
                </a:effectLst>
                <a:latin typeface="Times New Roman" panose="02020603050405020304" pitchFamily="18" charset="0"/>
                <a:cs typeface="Times New Roman" panose="02020603050405020304" pitchFamily="18" charset="0"/>
              </a:rPr>
              <a:t> VÀ CÁC EM HỌC SINH</a:t>
            </a:r>
            <a:endParaRPr lang="en-US" sz="4000" b="1" kern="10" dirty="0">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2700000">
                  <a:srgbClr val="59008E"/>
                </a:prstShdw>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hinh-nen-ppt-bang-den-1"/>
          <p:cNvPicPr>
            <a:picLocks noGrp="1" noChangeAspect="1"/>
          </p:cNvPicPr>
          <p:nvPr>
            <p:ph sz="half" idx="2"/>
          </p:nvPr>
        </p:nvPicPr>
        <p:blipFill>
          <a:blip r:embed="rId3"/>
          <a:stretch>
            <a:fillRect/>
          </a:stretch>
        </p:blipFill>
        <p:spPr>
          <a:xfrm>
            <a:off x="8890" y="0"/>
            <a:ext cx="12183110" cy="6967855"/>
          </a:xfrm>
          <a:prstGeom prst="rect">
            <a:avLst/>
          </a:prstGeom>
        </p:spPr>
      </p:pic>
      <p:sp>
        <p:nvSpPr>
          <p:cNvPr id="5" name="Text Box 4"/>
          <p:cNvSpPr txBox="1"/>
          <p:nvPr/>
        </p:nvSpPr>
        <p:spPr>
          <a:xfrm>
            <a:off x="1560830" y="894715"/>
            <a:ext cx="9060180" cy="1605915"/>
          </a:xfrm>
          <a:prstGeom prst="rect">
            <a:avLst/>
          </a:prstGeom>
        </p:spPr>
        <p:txBody>
          <a:bodyPr wrap="square">
            <a:spAutoFit/>
          </a:bodyPr>
          <a:lstStyle/>
          <a:p>
            <a:pPr algn="ctr" defTabSz="266700">
              <a:lnSpc>
                <a:spcPct val="107000"/>
              </a:lnSpc>
              <a:spcAft>
                <a:spcPct val="0"/>
              </a:spcAft>
            </a:pPr>
            <a:r>
              <a:rPr lang="en-US" sz="4600" b="1">
                <a:solidFill>
                  <a:srgbClr val="000000"/>
                </a:solidFill>
                <a:latin typeface="Calibri" panose="020F0502020204030204" charset="0"/>
                <a:ea typeface="Calibri" panose="020F0502020204030204"/>
                <a:cs typeface="Calibri" panose="020F0502020204030204" charset="0"/>
              </a:rPr>
              <a:t>H</a:t>
            </a:r>
            <a:r>
              <a:rPr sz="4600" b="1">
                <a:solidFill>
                  <a:srgbClr val="000000"/>
                </a:solidFill>
                <a:latin typeface="Calibri" panose="020F0502020204030204" charset="0"/>
                <a:ea typeface="Calibri" panose="020F0502020204030204"/>
                <a:cs typeface="Calibri" panose="020F0502020204030204" charset="0"/>
              </a:rPr>
              <a:t>ọc </a:t>
            </a:r>
            <a:r>
              <a:rPr sz="4600" b="1">
                <a:latin typeface="Calibri" panose="020F0502020204030204" charset="0"/>
                <a:ea typeface="Calibri" panose="020F0502020204030204"/>
                <a:cs typeface="Calibri" panose="020F0502020204030204" charset="0"/>
              </a:rPr>
              <a:t>sinh quan sát hình </a:t>
            </a:r>
            <a:r>
              <a:rPr lang="en-US" sz="4600" b="1">
                <a:latin typeface="Calibri" panose="020F0502020204030204" charset="0"/>
                <a:ea typeface="Calibri" panose="020F0502020204030204"/>
                <a:cs typeface="Calibri" panose="020F0502020204030204" charset="0"/>
              </a:rPr>
              <a:t>ảnh sau đây</a:t>
            </a:r>
            <a:r>
              <a:rPr sz="4600" b="1">
                <a:latin typeface="Calibri" panose="020F0502020204030204" charset="0"/>
                <a:ea typeface="Calibri" panose="020F0502020204030204"/>
                <a:cs typeface="Calibri" panose="020F0502020204030204" charset="0"/>
              </a:rPr>
              <a:t> để tìm ra từ khóa</a:t>
            </a:r>
          </a:p>
        </p:txBody>
      </p:sp>
      <p:graphicFrame>
        <p:nvGraphicFramePr>
          <p:cNvPr id="6" name="Table 5"/>
          <p:cNvGraphicFramePr/>
          <p:nvPr>
            <p:custDataLst>
              <p:tags r:id="rId1"/>
            </p:custDataLst>
          </p:nvPr>
        </p:nvGraphicFramePr>
        <p:xfrm>
          <a:off x="2425700" y="2910205"/>
          <a:ext cx="8532495" cy="1148080"/>
        </p:xfrm>
        <a:graphic>
          <a:graphicData uri="http://schemas.openxmlformats.org/drawingml/2006/table">
            <a:tbl>
              <a:tblPr firstRow="1" bandRow="1">
                <a:tableStyleId>{5C22544A-7EE6-4342-B048-85BDC9FD1C3A}</a:tableStyleId>
              </a:tblPr>
              <a:tblGrid>
                <a:gridCol w="948055">
                  <a:extLst>
                    <a:ext uri="{9D8B030D-6E8A-4147-A177-3AD203B41FA5}">
                      <a16:colId xmlns:a16="http://schemas.microsoft.com/office/drawing/2014/main" val="20000"/>
                    </a:ext>
                  </a:extLst>
                </a:gridCol>
                <a:gridCol w="969010">
                  <a:extLst>
                    <a:ext uri="{9D8B030D-6E8A-4147-A177-3AD203B41FA5}">
                      <a16:colId xmlns:a16="http://schemas.microsoft.com/office/drawing/2014/main" val="20001"/>
                    </a:ext>
                  </a:extLst>
                </a:gridCol>
                <a:gridCol w="927100">
                  <a:extLst>
                    <a:ext uri="{9D8B030D-6E8A-4147-A177-3AD203B41FA5}">
                      <a16:colId xmlns:a16="http://schemas.microsoft.com/office/drawing/2014/main" val="20002"/>
                    </a:ext>
                  </a:extLst>
                </a:gridCol>
                <a:gridCol w="948055">
                  <a:extLst>
                    <a:ext uri="{9D8B030D-6E8A-4147-A177-3AD203B41FA5}">
                      <a16:colId xmlns:a16="http://schemas.microsoft.com/office/drawing/2014/main" val="20003"/>
                    </a:ext>
                  </a:extLst>
                </a:gridCol>
                <a:gridCol w="948055">
                  <a:extLst>
                    <a:ext uri="{9D8B030D-6E8A-4147-A177-3AD203B41FA5}">
                      <a16:colId xmlns:a16="http://schemas.microsoft.com/office/drawing/2014/main" val="20004"/>
                    </a:ext>
                  </a:extLst>
                </a:gridCol>
                <a:gridCol w="948055">
                  <a:extLst>
                    <a:ext uri="{9D8B030D-6E8A-4147-A177-3AD203B41FA5}">
                      <a16:colId xmlns:a16="http://schemas.microsoft.com/office/drawing/2014/main" val="20005"/>
                    </a:ext>
                  </a:extLst>
                </a:gridCol>
                <a:gridCol w="948055">
                  <a:extLst>
                    <a:ext uri="{9D8B030D-6E8A-4147-A177-3AD203B41FA5}">
                      <a16:colId xmlns:a16="http://schemas.microsoft.com/office/drawing/2014/main" val="20006"/>
                    </a:ext>
                  </a:extLst>
                </a:gridCol>
                <a:gridCol w="948055">
                  <a:extLst>
                    <a:ext uri="{9D8B030D-6E8A-4147-A177-3AD203B41FA5}">
                      <a16:colId xmlns:a16="http://schemas.microsoft.com/office/drawing/2014/main" val="20007"/>
                    </a:ext>
                  </a:extLst>
                </a:gridCol>
                <a:gridCol w="948055">
                  <a:extLst>
                    <a:ext uri="{9D8B030D-6E8A-4147-A177-3AD203B41FA5}">
                      <a16:colId xmlns:a16="http://schemas.microsoft.com/office/drawing/2014/main" val="20008"/>
                    </a:ext>
                  </a:extLst>
                </a:gridCol>
              </a:tblGrid>
              <a:tr h="1148080">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extLst>
                  <a:ext uri="{0D108BD9-81ED-4DB2-BD59-A6C34878D82A}">
                    <a16:rowId xmlns:a16="http://schemas.microsoft.com/office/drawing/2014/main" val="10000"/>
                  </a:ext>
                </a:extLst>
              </a:tr>
            </a:tbl>
          </a:graphicData>
        </a:graphic>
      </p:graphicFrame>
      <p:sp>
        <p:nvSpPr>
          <p:cNvPr id="2" name="Slide Number Placeholder 1"/>
          <p:cNvSpPr>
            <a:spLocks noGrp="1"/>
          </p:cNvSpPr>
          <p:nvPr>
            <p:ph type="sldNum" sz="quarter" idx="12"/>
          </p:nvPr>
        </p:nvSpPr>
        <p:spPr/>
        <p:txBody>
          <a:bodyPr/>
          <a:lstStyle/>
          <a:p>
            <a:fld id="{9B618960-8005-486C-9A75-10CB2AAC16F9}" type="slidenum">
              <a:rPr lang="en-US" smtClean="0"/>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22-2 (1)"/>
          <p:cNvPicPr>
            <a:picLocks noGrp="1" noChangeAspect="1"/>
          </p:cNvPicPr>
          <p:nvPr>
            <p:ph sz="half" idx="1"/>
          </p:nvPr>
        </p:nvPicPr>
        <p:blipFill>
          <a:blip r:embed="rId2"/>
          <a:stretch>
            <a:fillRect/>
          </a:stretch>
        </p:blipFill>
        <p:spPr>
          <a:xfrm>
            <a:off x="811530" y="223520"/>
            <a:ext cx="4676775" cy="3128010"/>
          </a:xfrm>
          <a:prstGeom prst="rect">
            <a:avLst/>
          </a:prstGeom>
        </p:spPr>
      </p:pic>
      <p:pic>
        <p:nvPicPr>
          <p:cNvPr id="15" name="Content Placeholder 14" descr="nang-luong-dong-vai-tro-gi-doi-voi-co-the-con-nguoi-2_800x400"/>
          <p:cNvPicPr>
            <a:picLocks noGrp="1" noChangeAspect="1"/>
          </p:cNvPicPr>
          <p:nvPr>
            <p:ph sz="half" idx="2"/>
          </p:nvPr>
        </p:nvPicPr>
        <p:blipFill>
          <a:blip r:embed="rId3"/>
          <a:stretch>
            <a:fillRect/>
          </a:stretch>
        </p:blipFill>
        <p:spPr>
          <a:xfrm>
            <a:off x="5828665" y="223520"/>
            <a:ext cx="4899660" cy="3128645"/>
          </a:xfrm>
          <a:prstGeom prst="rect">
            <a:avLst/>
          </a:prstGeom>
        </p:spPr>
      </p:pic>
      <p:pic>
        <p:nvPicPr>
          <p:cNvPr id="17" name="Picture 22" descr="http://www.pgdhoian.edu.vn/files/news/748/content/681/img20101102094527.jpg"/>
          <p:cNvPicPr>
            <a:picLocks noChangeAspect="1"/>
          </p:cNvPicPr>
          <p:nvPr/>
        </p:nvPicPr>
        <p:blipFill>
          <a:blip r:embed="rId4"/>
          <a:stretch>
            <a:fillRect/>
          </a:stretch>
        </p:blipFill>
        <p:spPr>
          <a:xfrm>
            <a:off x="811530" y="3429000"/>
            <a:ext cx="4607560" cy="3031490"/>
          </a:xfrm>
          <a:prstGeom prst="rect">
            <a:avLst/>
          </a:prstGeom>
          <a:noFill/>
          <a:ln w="9525">
            <a:noFill/>
          </a:ln>
        </p:spPr>
      </p:pic>
      <p:pic>
        <p:nvPicPr>
          <p:cNvPr id="18" name="Picture 2" descr="20080807_vietnam"/>
          <p:cNvPicPr>
            <a:picLocks noChangeAspect="1"/>
          </p:cNvPicPr>
          <p:nvPr/>
        </p:nvPicPr>
        <p:blipFill>
          <a:blip r:embed="rId5"/>
          <a:stretch>
            <a:fillRect/>
          </a:stretch>
        </p:blipFill>
        <p:spPr>
          <a:xfrm>
            <a:off x="5828665" y="3429000"/>
            <a:ext cx="4899660" cy="3127375"/>
          </a:xfrm>
          <a:prstGeom prst="rect">
            <a:avLst/>
          </a:prstGeom>
          <a:noFill/>
          <a:ln w="9525">
            <a:noFill/>
          </a:ln>
        </p:spPr>
      </p:pic>
      <p:sp>
        <p:nvSpPr>
          <p:cNvPr id="2" name="Slide Number Placeholder 1"/>
          <p:cNvSpPr>
            <a:spLocks noGrp="1"/>
          </p:cNvSpPr>
          <p:nvPr>
            <p:ph type="sldNum" sz="quarter" idx="12"/>
          </p:nvPr>
        </p:nvSpPr>
        <p:spPr/>
        <p:txBody>
          <a:bodyPr/>
          <a:lstStyle/>
          <a:p>
            <a:fld id="{9B618960-8005-486C-9A75-10CB2AAC16F9}" type="slidenum">
              <a:rPr lang="en-US" smtClean="0"/>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half" idx="2"/>
            <p:custDataLst>
              <p:tags r:id="rId1"/>
            </p:custDataLst>
          </p:nvPr>
        </p:nvGraphicFramePr>
        <p:xfrm>
          <a:off x="2759075" y="5178425"/>
          <a:ext cx="8519795" cy="1190625"/>
        </p:xfrm>
        <a:graphic>
          <a:graphicData uri="http://schemas.openxmlformats.org/drawingml/2006/table">
            <a:tbl>
              <a:tblPr firstRow="1" bandRow="1">
                <a:tableStyleId>{5C22544A-7EE6-4342-B048-85BDC9FD1C3A}</a:tableStyleId>
              </a:tblPr>
              <a:tblGrid>
                <a:gridCol w="942975">
                  <a:extLst>
                    <a:ext uri="{9D8B030D-6E8A-4147-A177-3AD203B41FA5}">
                      <a16:colId xmlns:a16="http://schemas.microsoft.com/office/drawing/2014/main" val="20000"/>
                    </a:ext>
                  </a:extLst>
                </a:gridCol>
                <a:gridCol w="970915">
                  <a:extLst>
                    <a:ext uri="{9D8B030D-6E8A-4147-A177-3AD203B41FA5}">
                      <a16:colId xmlns:a16="http://schemas.microsoft.com/office/drawing/2014/main" val="20001"/>
                    </a:ext>
                  </a:extLst>
                </a:gridCol>
                <a:gridCol w="925830">
                  <a:extLst>
                    <a:ext uri="{9D8B030D-6E8A-4147-A177-3AD203B41FA5}">
                      <a16:colId xmlns:a16="http://schemas.microsoft.com/office/drawing/2014/main" val="20002"/>
                    </a:ext>
                  </a:extLst>
                </a:gridCol>
                <a:gridCol w="947420">
                  <a:extLst>
                    <a:ext uri="{9D8B030D-6E8A-4147-A177-3AD203B41FA5}">
                      <a16:colId xmlns:a16="http://schemas.microsoft.com/office/drawing/2014/main" val="20003"/>
                    </a:ext>
                  </a:extLst>
                </a:gridCol>
                <a:gridCol w="945515">
                  <a:extLst>
                    <a:ext uri="{9D8B030D-6E8A-4147-A177-3AD203B41FA5}">
                      <a16:colId xmlns:a16="http://schemas.microsoft.com/office/drawing/2014/main" val="20004"/>
                    </a:ext>
                  </a:extLst>
                </a:gridCol>
                <a:gridCol w="947420">
                  <a:extLst>
                    <a:ext uri="{9D8B030D-6E8A-4147-A177-3AD203B41FA5}">
                      <a16:colId xmlns:a16="http://schemas.microsoft.com/office/drawing/2014/main" val="20005"/>
                    </a:ext>
                  </a:extLst>
                </a:gridCol>
                <a:gridCol w="946785">
                  <a:extLst>
                    <a:ext uri="{9D8B030D-6E8A-4147-A177-3AD203B41FA5}">
                      <a16:colId xmlns:a16="http://schemas.microsoft.com/office/drawing/2014/main" val="20006"/>
                    </a:ext>
                  </a:extLst>
                </a:gridCol>
                <a:gridCol w="946150">
                  <a:extLst>
                    <a:ext uri="{9D8B030D-6E8A-4147-A177-3AD203B41FA5}">
                      <a16:colId xmlns:a16="http://schemas.microsoft.com/office/drawing/2014/main" val="20007"/>
                    </a:ext>
                  </a:extLst>
                </a:gridCol>
                <a:gridCol w="946785">
                  <a:extLst>
                    <a:ext uri="{9D8B030D-6E8A-4147-A177-3AD203B41FA5}">
                      <a16:colId xmlns:a16="http://schemas.microsoft.com/office/drawing/2014/main" val="20008"/>
                    </a:ext>
                  </a:extLst>
                </a:gridCol>
              </a:tblGrid>
              <a:tr h="1190625">
                <a:tc>
                  <a:txBody>
                    <a:bodyPr/>
                    <a:lstStyle/>
                    <a:p>
                      <a:pPr algn="ctr">
                        <a:lnSpc>
                          <a:spcPct val="100000"/>
                        </a:lnSpc>
                        <a:buNone/>
                      </a:pPr>
                      <a:endParaRPr lang="en-US" sz="4000">
                        <a:solidFill>
                          <a:srgbClr val="C00000"/>
                        </a:solidFill>
                        <a:latin typeface="Calibri" panose="020F0502020204030204" charset="0"/>
                        <a:cs typeface="Calibri" panose="020F0502020204030204" charset="0"/>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endParaRPr lang="en-US" sz="4000">
                        <a:solidFill>
                          <a:srgbClr val="C00000"/>
                        </a:solidFill>
                        <a:latin typeface="Calibri" panose="020F0502020204030204" charset="0"/>
                        <a:cs typeface="Calibri" panose="020F0502020204030204" charset="0"/>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endParaRPr lang="en-US" sz="4000">
                        <a:solidFill>
                          <a:srgbClr val="C00000"/>
                        </a:solidFill>
                        <a:latin typeface="Calibri" panose="020F0502020204030204" charset="0"/>
                        <a:cs typeface="Calibri" panose="020F0502020204030204" charset="0"/>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endParaRPr lang="en-US" sz="4000">
                        <a:solidFill>
                          <a:srgbClr val="C00000"/>
                        </a:solidFill>
                        <a:latin typeface="Calibri" panose="020F0502020204030204" charset="0"/>
                        <a:cs typeface="Calibri" panose="020F0502020204030204" charset="0"/>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endParaRPr lang="en-US" sz="4000">
                        <a:solidFill>
                          <a:srgbClr val="C00000"/>
                        </a:solidFill>
                        <a:latin typeface="Calibri" panose="020F0502020204030204" charset="0"/>
                        <a:cs typeface="Calibri" panose="020F0502020204030204" charset="0"/>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endParaRPr lang="en-US" sz="4000">
                        <a:solidFill>
                          <a:srgbClr val="C00000"/>
                        </a:solidFill>
                        <a:latin typeface="Calibri" panose="020F0502020204030204" charset="0"/>
                        <a:cs typeface="Calibri" panose="020F0502020204030204" charset="0"/>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endParaRPr lang="en-US" sz="4000">
                        <a:solidFill>
                          <a:srgbClr val="C00000"/>
                        </a:solidFill>
                        <a:latin typeface="Calibri" panose="020F0502020204030204" charset="0"/>
                        <a:cs typeface="Calibri" panose="020F0502020204030204" charset="0"/>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endParaRPr lang="en-US" sz="4000">
                        <a:solidFill>
                          <a:srgbClr val="C00000"/>
                        </a:solidFill>
                        <a:latin typeface="Calibri" panose="020F0502020204030204" charset="0"/>
                        <a:cs typeface="Calibri" panose="020F0502020204030204" charset="0"/>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endParaRPr lang="en-US" sz="4000">
                        <a:solidFill>
                          <a:srgbClr val="C00000"/>
                        </a:solidFill>
                        <a:latin typeface="Calibri" panose="020F0502020204030204" charset="0"/>
                        <a:cs typeface="Calibri" panose="020F0502020204030204" charset="0"/>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6" name="Table 5"/>
          <p:cNvGraphicFramePr/>
          <p:nvPr>
            <p:custDataLst>
              <p:tags r:id="rId2"/>
            </p:custDataLst>
          </p:nvPr>
        </p:nvGraphicFramePr>
        <p:xfrm>
          <a:off x="2746375" y="5178425"/>
          <a:ext cx="8532495" cy="1190625"/>
        </p:xfrm>
        <a:graphic>
          <a:graphicData uri="http://schemas.openxmlformats.org/drawingml/2006/table">
            <a:tbl>
              <a:tblPr firstRow="1" bandRow="1">
                <a:tableStyleId>{5C22544A-7EE6-4342-B048-85BDC9FD1C3A}</a:tableStyleId>
              </a:tblPr>
              <a:tblGrid>
                <a:gridCol w="948055">
                  <a:extLst>
                    <a:ext uri="{9D8B030D-6E8A-4147-A177-3AD203B41FA5}">
                      <a16:colId xmlns:a16="http://schemas.microsoft.com/office/drawing/2014/main" val="20000"/>
                    </a:ext>
                  </a:extLst>
                </a:gridCol>
                <a:gridCol w="969010">
                  <a:extLst>
                    <a:ext uri="{9D8B030D-6E8A-4147-A177-3AD203B41FA5}">
                      <a16:colId xmlns:a16="http://schemas.microsoft.com/office/drawing/2014/main" val="20001"/>
                    </a:ext>
                  </a:extLst>
                </a:gridCol>
                <a:gridCol w="927100">
                  <a:extLst>
                    <a:ext uri="{9D8B030D-6E8A-4147-A177-3AD203B41FA5}">
                      <a16:colId xmlns:a16="http://schemas.microsoft.com/office/drawing/2014/main" val="20002"/>
                    </a:ext>
                  </a:extLst>
                </a:gridCol>
                <a:gridCol w="948055">
                  <a:extLst>
                    <a:ext uri="{9D8B030D-6E8A-4147-A177-3AD203B41FA5}">
                      <a16:colId xmlns:a16="http://schemas.microsoft.com/office/drawing/2014/main" val="20003"/>
                    </a:ext>
                  </a:extLst>
                </a:gridCol>
                <a:gridCol w="948055">
                  <a:extLst>
                    <a:ext uri="{9D8B030D-6E8A-4147-A177-3AD203B41FA5}">
                      <a16:colId xmlns:a16="http://schemas.microsoft.com/office/drawing/2014/main" val="20004"/>
                    </a:ext>
                  </a:extLst>
                </a:gridCol>
                <a:gridCol w="948055">
                  <a:extLst>
                    <a:ext uri="{9D8B030D-6E8A-4147-A177-3AD203B41FA5}">
                      <a16:colId xmlns:a16="http://schemas.microsoft.com/office/drawing/2014/main" val="20005"/>
                    </a:ext>
                  </a:extLst>
                </a:gridCol>
                <a:gridCol w="948055">
                  <a:extLst>
                    <a:ext uri="{9D8B030D-6E8A-4147-A177-3AD203B41FA5}">
                      <a16:colId xmlns:a16="http://schemas.microsoft.com/office/drawing/2014/main" val="20006"/>
                    </a:ext>
                  </a:extLst>
                </a:gridCol>
                <a:gridCol w="948055">
                  <a:extLst>
                    <a:ext uri="{9D8B030D-6E8A-4147-A177-3AD203B41FA5}">
                      <a16:colId xmlns:a16="http://schemas.microsoft.com/office/drawing/2014/main" val="20007"/>
                    </a:ext>
                  </a:extLst>
                </a:gridCol>
                <a:gridCol w="948055">
                  <a:extLst>
                    <a:ext uri="{9D8B030D-6E8A-4147-A177-3AD203B41FA5}">
                      <a16:colId xmlns:a16="http://schemas.microsoft.com/office/drawing/2014/main" val="20008"/>
                    </a:ext>
                  </a:extLst>
                </a:gridCol>
              </a:tblGrid>
              <a:tr h="1190625">
                <a:tc>
                  <a:txBody>
                    <a:bodyPr/>
                    <a:lstStyle/>
                    <a:p>
                      <a:pPr algn="ctr">
                        <a:lnSpc>
                          <a:spcPct val="100000"/>
                        </a:lnSpc>
                        <a:buNone/>
                      </a:pPr>
                      <a:r>
                        <a:rPr lang="en-US" sz="6000" dirty="0">
                          <a:solidFill>
                            <a:srgbClr val="C00000"/>
                          </a:solidFill>
                          <a:latin typeface="Calibri" panose="020F0502020204030204" charset="0"/>
                          <a:cs typeface="Calibri" panose="020F0502020204030204" charset="0"/>
                        </a:rPr>
                        <a:t>N</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r>
                        <a:rPr lang="en-US" sz="6000">
                          <a:solidFill>
                            <a:srgbClr val="C00000"/>
                          </a:solidFill>
                          <a:latin typeface="Calibri" panose="020F0502020204030204" charset="0"/>
                          <a:cs typeface="Calibri" panose="020F0502020204030204" charset="0"/>
                        </a:rPr>
                        <a:t>Ă</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r>
                        <a:rPr lang="en-US" sz="6000">
                          <a:solidFill>
                            <a:srgbClr val="C00000"/>
                          </a:solidFill>
                          <a:latin typeface="Calibri" panose="020F0502020204030204" charset="0"/>
                          <a:cs typeface="Calibri" panose="020F0502020204030204" charset="0"/>
                        </a:rPr>
                        <a:t>N</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r>
                        <a:rPr lang="en-US" sz="6000">
                          <a:solidFill>
                            <a:srgbClr val="C00000"/>
                          </a:solidFill>
                          <a:latin typeface="Calibri" panose="020F0502020204030204" charset="0"/>
                          <a:cs typeface="Calibri" panose="020F0502020204030204" charset="0"/>
                        </a:rPr>
                        <a:t>G</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r>
                        <a:rPr lang="en-US" sz="6000">
                          <a:solidFill>
                            <a:srgbClr val="C00000"/>
                          </a:solidFill>
                          <a:latin typeface="Calibri" panose="020F0502020204030204" charset="0"/>
                          <a:cs typeface="Calibri" panose="020F0502020204030204" charset="0"/>
                        </a:rPr>
                        <a:t>L</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r>
                        <a:rPr lang="en-US" sz="6000">
                          <a:solidFill>
                            <a:srgbClr val="C00000"/>
                          </a:solidFill>
                          <a:latin typeface="Calibri" panose="020F0502020204030204" charset="0"/>
                          <a:cs typeface="Calibri" panose="020F0502020204030204" charset="0"/>
                        </a:rPr>
                        <a:t>Ư</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r>
                        <a:rPr lang="en-US" sz="6000">
                          <a:solidFill>
                            <a:srgbClr val="C00000"/>
                          </a:solidFill>
                          <a:latin typeface="Calibri" panose="020F0502020204030204" charset="0"/>
                          <a:cs typeface="Calibri" panose="020F0502020204030204" charset="0"/>
                        </a:rPr>
                        <a:t>Ợ</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r>
                        <a:rPr lang="en-US" sz="6000">
                          <a:solidFill>
                            <a:srgbClr val="C00000"/>
                          </a:solidFill>
                          <a:latin typeface="Calibri" panose="020F0502020204030204" charset="0"/>
                          <a:cs typeface="Calibri" panose="020F0502020204030204" charset="0"/>
                        </a:rPr>
                        <a:t>N</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a:lstStyle/>
                    <a:p>
                      <a:pPr algn="ctr">
                        <a:lnSpc>
                          <a:spcPct val="100000"/>
                        </a:lnSpc>
                        <a:buNone/>
                      </a:pPr>
                      <a:r>
                        <a:rPr lang="en-US" sz="6000" dirty="0">
                          <a:solidFill>
                            <a:srgbClr val="C00000"/>
                          </a:solidFill>
                          <a:latin typeface="Calibri" panose="020F0502020204030204" charset="0"/>
                          <a:cs typeface="Calibri" panose="020F0502020204030204" charset="0"/>
                        </a:rPr>
                        <a:t>G</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extLst>
                  <a:ext uri="{0D108BD9-81ED-4DB2-BD59-A6C34878D82A}">
                    <a16:rowId xmlns:a16="http://schemas.microsoft.com/office/drawing/2014/main" val="10000"/>
                  </a:ext>
                </a:extLst>
              </a:tr>
            </a:tbl>
          </a:graphicData>
        </a:graphic>
      </p:graphicFrame>
      <p:pic>
        <p:nvPicPr>
          <p:cNvPr id="36" name="Content Placeholder 35" descr="b0067ade5e832d2aefec8ee9bda50fdc"/>
          <p:cNvPicPr>
            <a:picLocks noGrp="1" noChangeAspect="1"/>
          </p:cNvPicPr>
          <p:nvPr>
            <p:ph sz="half" idx="1"/>
          </p:nvPr>
        </p:nvPicPr>
        <p:blipFill>
          <a:blip r:embed="rId4"/>
          <a:stretch>
            <a:fillRect/>
          </a:stretch>
        </p:blipFill>
        <p:spPr>
          <a:xfrm>
            <a:off x="0" y="2555875"/>
            <a:ext cx="3524250" cy="2857500"/>
          </a:xfrm>
          <a:prstGeom prst="rect">
            <a:avLst/>
          </a:prstGeom>
        </p:spPr>
      </p:pic>
      <p:pic>
        <p:nvPicPr>
          <p:cNvPr id="11" name="Content Placeholder 10" descr="22-2 (1)"/>
          <p:cNvPicPr>
            <a:picLocks noChangeAspect="1"/>
          </p:cNvPicPr>
          <p:nvPr/>
        </p:nvPicPr>
        <p:blipFill>
          <a:blip r:embed="rId5"/>
          <a:stretch>
            <a:fillRect/>
          </a:stretch>
        </p:blipFill>
        <p:spPr>
          <a:xfrm>
            <a:off x="3096260" y="276225"/>
            <a:ext cx="3319145" cy="2606675"/>
          </a:xfrm>
          <a:prstGeom prst="rect">
            <a:avLst/>
          </a:prstGeom>
        </p:spPr>
      </p:pic>
      <p:pic>
        <p:nvPicPr>
          <p:cNvPr id="15" name="Content Placeholder 14" descr="nang-luong-dong-vai-tro-gi-doi-voi-co-the-con-nguoi-2_800x400"/>
          <p:cNvPicPr>
            <a:picLocks noChangeAspect="1"/>
          </p:cNvPicPr>
          <p:nvPr/>
        </p:nvPicPr>
        <p:blipFill>
          <a:blip r:embed="rId6"/>
          <a:stretch>
            <a:fillRect/>
          </a:stretch>
        </p:blipFill>
        <p:spPr>
          <a:xfrm>
            <a:off x="6628765" y="223520"/>
            <a:ext cx="4083050" cy="2607310"/>
          </a:xfrm>
          <a:prstGeom prst="rect">
            <a:avLst/>
          </a:prstGeom>
        </p:spPr>
      </p:pic>
      <p:pic>
        <p:nvPicPr>
          <p:cNvPr id="17" name="Picture 22" descr="http://www.pgdhoian.edu.vn/files/news/748/content/681/img20101102094527.jpg"/>
          <p:cNvPicPr>
            <a:picLocks noChangeAspect="1"/>
          </p:cNvPicPr>
          <p:nvPr/>
        </p:nvPicPr>
        <p:blipFill>
          <a:blip r:embed="rId7"/>
          <a:stretch>
            <a:fillRect/>
          </a:stretch>
        </p:blipFill>
        <p:spPr>
          <a:xfrm>
            <a:off x="3096260" y="2882900"/>
            <a:ext cx="3474720" cy="2204085"/>
          </a:xfrm>
          <a:prstGeom prst="rect">
            <a:avLst/>
          </a:prstGeom>
          <a:noFill/>
          <a:ln w="9525">
            <a:noFill/>
          </a:ln>
        </p:spPr>
      </p:pic>
      <p:pic>
        <p:nvPicPr>
          <p:cNvPr id="18" name="Picture 2" descr="20080807_vietnam"/>
          <p:cNvPicPr>
            <a:picLocks noChangeAspect="1"/>
          </p:cNvPicPr>
          <p:nvPr/>
        </p:nvPicPr>
        <p:blipFill>
          <a:blip r:embed="rId8"/>
          <a:stretch>
            <a:fillRect/>
          </a:stretch>
        </p:blipFill>
        <p:spPr>
          <a:xfrm>
            <a:off x="6628765" y="2882900"/>
            <a:ext cx="4083050" cy="2227580"/>
          </a:xfrm>
          <a:prstGeom prst="rect">
            <a:avLst/>
          </a:prstGeom>
          <a:noFill/>
          <a:ln w="9525">
            <a:noFill/>
          </a:ln>
        </p:spPr>
      </p:pic>
      <p:sp>
        <p:nvSpPr>
          <p:cNvPr id="2" name="Slide Number Placeholder 1"/>
          <p:cNvSpPr>
            <a:spLocks noGrp="1"/>
          </p:cNvSpPr>
          <p:nvPr>
            <p:ph type="sldNum" sz="quarter" idx="12"/>
          </p:nvPr>
        </p:nvSpPr>
        <p:spPr/>
        <p:txBody>
          <a:bodyPr/>
          <a:lstStyle/>
          <a:p>
            <a:fld id="{9B618960-8005-486C-9A75-10CB2AAC16F9}" type="slidenum">
              <a:rPr lang="en-US" smtClean="0"/>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ngtree-hand-painted-cartoon-boys-question-free-map-image_2300853"/>
          <p:cNvPicPr>
            <a:picLocks noGrp="1" noChangeAspect="1"/>
          </p:cNvPicPr>
          <p:nvPr>
            <p:ph sz="half" idx="2"/>
          </p:nvPr>
        </p:nvPicPr>
        <p:blipFill>
          <a:blip r:embed="rId2"/>
          <a:srcRect t="1391"/>
          <a:stretch>
            <a:fillRect/>
          </a:stretch>
        </p:blipFill>
        <p:spPr>
          <a:xfrm>
            <a:off x="681990" y="3184525"/>
            <a:ext cx="3362325" cy="3315970"/>
          </a:xfrm>
          <a:prstGeom prst="ellipse">
            <a:avLst/>
          </a:prstGeom>
        </p:spPr>
      </p:pic>
      <p:grpSp>
        <p:nvGrpSpPr>
          <p:cNvPr id="8" name="Group 7"/>
          <p:cNvGrpSpPr/>
          <p:nvPr/>
        </p:nvGrpSpPr>
        <p:grpSpPr>
          <a:xfrm>
            <a:off x="3686810" y="2194560"/>
            <a:ext cx="7269480" cy="2249170"/>
            <a:chOff x="5806" y="3304"/>
            <a:chExt cx="11448" cy="3542"/>
          </a:xfrm>
        </p:grpSpPr>
        <p:sp>
          <p:nvSpPr>
            <p:cNvPr id="5" name="Cloud Callout 4"/>
            <p:cNvSpPr/>
            <p:nvPr/>
          </p:nvSpPr>
          <p:spPr>
            <a:xfrm>
              <a:off x="5806" y="3304"/>
              <a:ext cx="11449" cy="3542"/>
            </a:xfrm>
            <a:prstGeom prst="cloudCallout">
              <a:avLst>
                <a:gd name="adj1" fmla="val -53528"/>
                <a:gd name="adj2" fmla="val 64370"/>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0"/>
            <p:cNvSpPr txBox="1">
              <a:spLocks noChangeArrowheads="1"/>
            </p:cNvSpPr>
            <p:nvPr/>
          </p:nvSpPr>
          <p:spPr bwMode="auto">
            <a:xfrm>
              <a:off x="8216" y="4335"/>
              <a:ext cx="7275" cy="1065"/>
            </a:xfrm>
            <a:prstGeom prst="rect">
              <a:avLst/>
            </a:prstGeom>
            <a:noFill/>
            <a:ln w="9525">
              <a:noFill/>
              <a:miter lim="800000"/>
            </a:ln>
            <a:effectLst/>
          </p:spPr>
          <p:txBody>
            <a:bodyPr wrap="squar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vi-VN" sz="2400" b="1" i="1" u="none" strike="noStrike" kern="1200" cap="none" spc="0" normalizeH="0" baseline="0" noProof="0" smtClean="0">
                  <a:ln>
                    <a:noFill/>
                  </a:ln>
                  <a:solidFill>
                    <a:srgbClr val="92D050"/>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altLang="vi-VN" sz="3800" b="1" i="1" u="none" strike="noStrike" kern="1200" cap="none" spc="0" normalizeH="0" baseline="0" noProof="0" smtClean="0">
                  <a:ln>
                    <a:noFill/>
                  </a:ln>
                  <a:solidFill>
                    <a:schemeClr val="tx1"/>
                  </a:solidFill>
                  <a:effectLst>
                    <a:outerShdw blurRad="38100" dist="38100" dir="2700000" algn="tl">
                      <a:srgbClr val="C0C0C0"/>
                    </a:outerShdw>
                  </a:effectLst>
                  <a:uLnTx/>
                  <a:uFillTx/>
                  <a:latin typeface="Calibri" panose="020F0502020204030204" charset="0"/>
                  <a:ea typeface="+mn-ea"/>
                  <a:cs typeface="Calibri" panose="020F0502020204030204" charset="0"/>
                </a:rPr>
                <a:t>Năng lượng là gì?</a:t>
              </a:r>
            </a:p>
          </p:txBody>
        </p:sp>
      </p:grpSp>
      <p:sp>
        <p:nvSpPr>
          <p:cNvPr id="9350" name="Text Box 134"/>
          <p:cNvSpPr txBox="1"/>
          <p:nvPr/>
        </p:nvSpPr>
        <p:spPr>
          <a:xfrm>
            <a:off x="0" y="0"/>
            <a:ext cx="12099925"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 Năng lượng và chuyển hóa năng lượng</a:t>
            </a:r>
          </a:p>
        </p:txBody>
      </p:sp>
      <p:sp>
        <p:nvSpPr>
          <p:cNvPr id="2106" name="Text Box 58"/>
          <p:cNvSpPr txBox="1">
            <a:spLocks noChangeArrowheads="1"/>
          </p:cNvSpPr>
          <p:nvPr/>
        </p:nvSpPr>
        <p:spPr bwMode="auto">
          <a:xfrm>
            <a:off x="239395" y="706755"/>
            <a:ext cx="9534525" cy="67564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3"/>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3"/>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vi-VN" altLang="en-US" sz="3800" b="1" dirty="0">
                <a:solidFill>
                  <a:srgbClr val="FF0000"/>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rPr>
              <a:t>1. Các dạng năng lượng</a:t>
            </a:r>
          </a:p>
        </p:txBody>
      </p:sp>
      <p:sp>
        <p:nvSpPr>
          <p:cNvPr id="4" name="Text Box 58"/>
          <p:cNvSpPr txBox="1">
            <a:spLocks noChangeArrowheads="1"/>
          </p:cNvSpPr>
          <p:nvPr/>
        </p:nvSpPr>
        <p:spPr bwMode="auto">
          <a:xfrm>
            <a:off x="240030" y="1382395"/>
            <a:ext cx="11652885" cy="645160"/>
          </a:xfrm>
          <a:prstGeom prst="rect">
            <a:avLst/>
          </a:prstGeom>
          <a:noFill/>
          <a:ln w="9525">
            <a:noFill/>
            <a:miter lim="800000"/>
          </a:ln>
          <a:effectLst/>
        </p:spPr>
        <p:txBody>
          <a:bodyPr wrap="square">
            <a:spAutoFit/>
          </a:bodyPr>
          <a:lstStyle>
            <a:lvl1pPr marL="349250" indent="-349250" algn="l" rtl="0" eaLnBrk="0" fontAlgn="base" hangingPunct="0">
              <a:spcBef>
                <a:spcPts val="1800"/>
              </a:spcBef>
              <a:spcAft>
                <a:spcPct val="0"/>
              </a:spcAft>
              <a:buBlip>
                <a:blip r:embed="rId3"/>
              </a:buBlip>
              <a:defRPr sz="22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1pPr>
            <a:lvl2pPr marL="5778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2pPr>
            <a:lvl3pPr marL="806450" indent="-349250" algn="l" rtl="0" eaLnBrk="0" fontAlgn="base" hangingPunct="0">
              <a:spcBef>
                <a:spcPts val="1800"/>
              </a:spcBef>
              <a:spcAft>
                <a:spcPct val="0"/>
              </a:spcAft>
              <a:buBlip>
                <a:blip r:embed="rId3"/>
              </a:buBlip>
              <a:defRPr sz="24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3pPr>
            <a:lvl4pPr marL="1035050" indent="-349250" algn="l" rtl="0" eaLnBrk="0" fontAlgn="base" hangingPunct="0">
              <a:spcBef>
                <a:spcPts val="1800"/>
              </a:spcBef>
              <a:spcAft>
                <a:spcPct val="0"/>
              </a:spcAft>
              <a:buBlip>
                <a:blip r:embed="rId4"/>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4pPr>
            <a:lvl5pPr marL="1263650" indent="-349250" algn="l" rtl="0" eaLnBrk="0" fontAlgn="base" hangingPunct="0">
              <a:spcBef>
                <a:spcPts val="1800"/>
              </a:spcBef>
              <a:spcAft>
                <a:spcPct val="0"/>
              </a:spcAft>
              <a:buBlip>
                <a:blip r:embed="rId3"/>
              </a:buBlip>
              <a:defRPr sz="2000" kern="1200">
                <a:gradFill flip="none" rotWithShape="1">
                  <a:gsLst>
                    <a:gs pos="0">
                      <a:schemeClr val="tx1">
                        <a:lumMod val="60000"/>
                        <a:lumOff val="40000"/>
                      </a:schemeClr>
                    </a:gs>
                    <a:gs pos="100000">
                      <a:schemeClr val="tx1">
                        <a:lumMod val="40000"/>
                        <a:lumOff val="60000"/>
                      </a:schemeClr>
                    </a:gs>
                  </a:gsLst>
                  <a:lin ang="8100000" scaled="1"/>
                  <a:tileRect/>
                </a:gradFill>
                <a:latin typeface="+mn-lt"/>
                <a:ea typeface="+mn-ea"/>
                <a:cs typeface="+mn-cs"/>
              </a:defRPr>
            </a:lvl5pPr>
          </a:lstStyle>
          <a:p>
            <a:pPr marL="0" lvl="0" indent="0" eaLnBrk="1" hangingPunct="1">
              <a:spcBef>
                <a:spcPct val="50000"/>
              </a:spcBef>
              <a:buNone/>
            </a:pPr>
            <a:r>
              <a:rPr lang="en-US" altLang="vi-VN" sz="3600" b="1" dirty="0">
                <a:solidFill>
                  <a:schemeClr val="tx1"/>
                </a:solidFill>
                <a:effectLst>
                  <a:outerShdw blurRad="38100" dist="38100" dir="2700000">
                    <a:srgbClr val="FFFFFF"/>
                  </a:outerShdw>
                </a:effectLst>
                <a:latin typeface="Calibri" panose="020F0502020204030204" charset="0"/>
                <a:cs typeface="Calibri" panose="020F0502020204030204" charset="0"/>
              </a:rPr>
              <a:t>- Năng lượng l</a:t>
            </a:r>
            <a:r>
              <a:rPr lang="en-US" altLang="vi-VN" sz="3600" b="1" dirty="0">
                <a:solidFill>
                  <a:schemeClr val="tx1"/>
                </a:solidFill>
                <a:effectLst>
                  <a:outerShdw blurRad="38100" dist="38100" dir="2700000">
                    <a:srgbClr val="FFFFFF"/>
                  </a:outerShdw>
                </a:effectLst>
                <a:latin typeface="Calibri" panose="020F0502020204030204" charset="0"/>
                <a:ea typeface="Arial" panose="020B0604020202020204" pitchFamily="34" charset="0"/>
                <a:cs typeface="Calibri" panose="020F0502020204030204" charset="0"/>
              </a:rPr>
              <a:t>à</a:t>
            </a:r>
            <a:r>
              <a:rPr lang="en-US" altLang="vi-VN" sz="3600" b="1" dirty="0">
                <a:solidFill>
                  <a:schemeClr val="tx1"/>
                </a:solidFill>
                <a:effectLst>
                  <a:outerShdw blurRad="38100" dist="38100" dir="2700000">
                    <a:srgbClr val="FFFFFF"/>
                  </a:outerShdw>
                </a:effectLst>
                <a:latin typeface="Calibri" panose="020F0502020204030204" charset="0"/>
                <a:cs typeface="Calibri" panose="020F0502020204030204" charset="0"/>
              </a:rPr>
              <a:t> đại lượng đặc trưng cho khả năng sinh công</a:t>
            </a:r>
            <a:r>
              <a:rPr lang="en-US" altLang="vi-VN" sz="3600" b="1" dirty="0">
                <a:solidFill>
                  <a:srgbClr val="40302B"/>
                </a:solidFill>
                <a:effectLst>
                  <a:outerShdw blurRad="38100" dist="38100" dir="2700000">
                    <a:srgbClr val="000000"/>
                  </a:outerShdw>
                </a:effectLst>
                <a:latin typeface="Calibri" panose="020F0502020204030204" charset="0"/>
                <a:cs typeface="Calibri" panose="020F0502020204030204" charset="0"/>
              </a:rPr>
              <a:t>.</a:t>
            </a:r>
            <a:endParaRPr lang="en-US" altLang="vi-VN" sz="3600" b="1" dirty="0">
              <a:solidFill>
                <a:srgbClr val="40302B"/>
              </a:solidFill>
              <a:effectLst>
                <a:outerShdw blurRad="38100" dist="38100" dir="2700000">
                  <a:srgbClr val="000000"/>
                </a:outerShdw>
              </a:effectLst>
              <a:latin typeface="Calibri" panose="020F0502020204030204" charset="0"/>
              <a:ea typeface="Arial" panose="020B0604020202020204" pitchFamily="34" charset="0"/>
              <a:cs typeface="Calibri" panose="020F0502020204030204" charset="0"/>
            </a:endParaRPr>
          </a:p>
        </p:txBody>
      </p:sp>
      <p:grpSp>
        <p:nvGrpSpPr>
          <p:cNvPr id="12" name="Group 11"/>
          <p:cNvGrpSpPr/>
          <p:nvPr/>
        </p:nvGrpSpPr>
        <p:grpSpPr>
          <a:xfrm>
            <a:off x="3686433" y="2174875"/>
            <a:ext cx="8031324" cy="2740140"/>
            <a:chOff x="5642" y="3456"/>
            <a:chExt cx="12612" cy="4456"/>
          </a:xfrm>
        </p:grpSpPr>
        <p:sp>
          <p:nvSpPr>
            <p:cNvPr id="7" name="Rounded Rectangular Callout 6"/>
            <p:cNvSpPr/>
            <p:nvPr/>
          </p:nvSpPr>
          <p:spPr>
            <a:xfrm>
              <a:off x="5642" y="3456"/>
              <a:ext cx="12297" cy="4456"/>
            </a:xfrm>
            <a:prstGeom prst="wedgeRoundRectCallout">
              <a:avLst>
                <a:gd name="adj1" fmla="val -50256"/>
                <a:gd name="adj2" fmla="val 72659"/>
                <a:gd name="adj3" fmla="val 16667"/>
              </a:avLst>
            </a:prstGeom>
            <a:solidFill>
              <a:schemeClr val="accent5">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1" name="Text Box 20"/>
            <p:cNvSpPr txBox="1">
              <a:spLocks noChangeArrowheads="1"/>
            </p:cNvSpPr>
            <p:nvPr/>
          </p:nvSpPr>
          <p:spPr bwMode="auto">
            <a:xfrm>
              <a:off x="6021" y="3820"/>
              <a:ext cx="12233" cy="3736"/>
            </a:xfrm>
            <a:prstGeom prst="rect">
              <a:avLst/>
            </a:prstGeom>
            <a:noFill/>
            <a:ln w="9525">
              <a:noFill/>
              <a:miter lim="800000"/>
            </a:ln>
            <a:effectLst/>
          </p:spPr>
          <p:txBody>
            <a:bodyPr wrap="square">
              <a:no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indent="0" algn="l" defTabSz="914400" rtl="0" eaLnBrk="1" fontAlgn="base" hangingPunct="1">
                <a:lnSpc>
                  <a:spcPct val="100000"/>
                </a:lnSpc>
                <a:spcBef>
                  <a:spcPts val="0"/>
                </a:spcBef>
                <a:spcAft>
                  <a:spcPct val="0"/>
                </a:spcAft>
                <a:buClrTx/>
                <a:buSzTx/>
                <a:buFontTx/>
                <a:buNone/>
                <a:defRPr/>
              </a:pPr>
              <a:r>
                <a:rPr lang="en-US" sz="3500" b="1">
                  <a:solidFill>
                    <a:schemeClr val="tx1"/>
                  </a:solidFill>
                  <a:latin typeface="Calibri" panose="020F0502020204030204" charset="0"/>
                  <a:cs typeface="Calibri" panose="020F0502020204030204" charset="0"/>
                  <a:sym typeface="+mn-ea"/>
                </a:rPr>
                <a:t>Trong tế bào có những dạng năng lượng nào?</a:t>
              </a:r>
              <a:endParaRPr lang="en-US" sz="3500" b="1">
                <a:solidFill>
                  <a:schemeClr val="tx1"/>
                </a:solidFill>
                <a:latin typeface="Calibri" panose="020F0502020204030204" charset="0"/>
                <a:cs typeface="Calibri" panose="020F0502020204030204" charset="0"/>
              </a:endParaRPr>
            </a:p>
            <a:p>
              <a:pPr marR="0" lvl="0" indent="0" algn="l" defTabSz="914400" rtl="0" eaLnBrk="1" fontAlgn="base" hangingPunct="1">
                <a:lnSpc>
                  <a:spcPct val="100000"/>
                </a:lnSpc>
                <a:spcBef>
                  <a:spcPts val="0"/>
                </a:spcBef>
                <a:spcAft>
                  <a:spcPct val="0"/>
                </a:spcAft>
                <a:buClrTx/>
                <a:buSzTx/>
                <a:buFontTx/>
                <a:buNone/>
                <a:defRPr/>
              </a:pPr>
              <a:r>
                <a:rPr lang="en-US" sz="3500" b="1">
                  <a:solidFill>
                    <a:schemeClr val="tx1"/>
                  </a:solidFill>
                  <a:latin typeface="Calibri" panose="020F0502020204030204" charset="0"/>
                  <a:cs typeface="Calibri" panose="020F0502020204030204" charset="0"/>
                  <a:sym typeface="+mn-ea"/>
                </a:rPr>
                <a:t>Dạng năng lượng nào được tế bào sử dụng chủ yếu?</a:t>
              </a:r>
              <a:endParaRPr lang="en-US" sz="3500" b="1">
                <a:solidFill>
                  <a:schemeClr val="tx1"/>
                </a:solidFill>
                <a:latin typeface="Calibri" panose="020F0502020204030204" charset="0"/>
                <a:cs typeface="Calibri" panose="020F0502020204030204" charset="0"/>
              </a:endParaRPr>
            </a:p>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vi-VN" sz="3500" b="1" i="1"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Calibri" panose="020F0502020204030204" charset="0"/>
                <a:ea typeface="+mn-ea"/>
                <a:cs typeface="Calibri" panose="020F0502020204030204" charset="0"/>
              </a:endParaRPr>
            </a:p>
          </p:txBody>
        </p:sp>
      </p:grpSp>
      <p:pic>
        <p:nvPicPr>
          <p:cNvPr id="11" name="Content Placeholder 9" descr="pngtree-hand-painted-cartoon-boys-question-free-map-image_2300853"/>
          <p:cNvPicPr>
            <a:picLocks noChangeAspect="1"/>
          </p:cNvPicPr>
          <p:nvPr/>
        </p:nvPicPr>
        <p:blipFill>
          <a:blip r:embed="rId2"/>
          <a:srcRect t="1391"/>
          <a:stretch>
            <a:fillRect/>
          </a:stretch>
        </p:blipFill>
        <p:spPr>
          <a:xfrm>
            <a:off x="240030" y="3253740"/>
            <a:ext cx="3447415" cy="3353435"/>
          </a:xfrm>
          <a:prstGeom prst="ellipse">
            <a:avLst/>
          </a:prstGeom>
        </p:spPr>
      </p:pic>
      <p:sp>
        <p:nvSpPr>
          <p:cNvPr id="2" name="Slide Number Placeholder 1"/>
          <p:cNvSpPr>
            <a:spLocks noGrp="1"/>
          </p:cNvSpPr>
          <p:nvPr>
            <p:ph type="sldNum" sz="quarter" idx="12"/>
          </p:nvPr>
        </p:nvSpPr>
        <p:spPr/>
        <p:txBody>
          <a:bodyPr/>
          <a:lstStyle/>
          <a:p>
            <a:fld id="{9B618960-8005-486C-9A75-10CB2AAC16F9}" type="slidenum">
              <a:rPr lang="en-US" smtClean="0"/>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2" nodeType="click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120518" y="5500762"/>
            <a:ext cx="3582885" cy="819851"/>
          </a:xfrm>
        </p:spPr>
        <p:txBody>
          <a:bodyPr/>
          <a:lstStyle/>
          <a:p>
            <a:pPr marL="0" indent="0">
              <a:buNone/>
            </a:pPr>
            <a:r>
              <a:rPr lang="en-US"/>
              <a:t>Hóa năng</a:t>
            </a:r>
          </a:p>
        </p:txBody>
      </p:sp>
      <p:pic>
        <p:nvPicPr>
          <p:cNvPr id="13" name="Picture 12"/>
          <p:cNvPicPr>
            <a:picLocks noChangeAspect="1"/>
          </p:cNvPicPr>
          <p:nvPr/>
        </p:nvPicPr>
        <p:blipFill>
          <a:blip r:embed="rId2"/>
          <a:stretch>
            <a:fillRect/>
          </a:stretch>
        </p:blipFill>
        <p:spPr>
          <a:xfrm>
            <a:off x="174625" y="1283970"/>
            <a:ext cx="11842750" cy="4100830"/>
          </a:xfrm>
          <a:prstGeom prst="rect">
            <a:avLst/>
          </a:prstGeom>
        </p:spPr>
      </p:pic>
      <p:sp>
        <p:nvSpPr>
          <p:cNvPr id="14" name="Content Placeholder 4"/>
          <p:cNvSpPr txBox="1"/>
          <p:nvPr/>
        </p:nvSpPr>
        <p:spPr>
          <a:xfrm>
            <a:off x="7073224" y="5603631"/>
            <a:ext cx="3582885" cy="819851"/>
          </a:xfrm>
          <a:prstGeom prst="rect">
            <a:avLst/>
          </a:prstGeom>
        </p:spPr>
        <p:txBody>
          <a:bodyPr lIns="109728" tIns="109728" rIns="109728" bIns="91440"/>
          <a:lstStyle>
            <a:lvl1pPr marL="228600" indent="-228600" algn="l" defTabSz="914400" rtl="0" eaLnBrk="1" latinLnBrk="0" hangingPunct="1">
              <a:lnSpc>
                <a:spcPct val="114000"/>
              </a:lnSpc>
              <a:spcBef>
                <a:spcPts val="10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Nhiệt năng</a:t>
            </a:r>
          </a:p>
        </p:txBody>
      </p:sp>
      <p:sp>
        <p:nvSpPr>
          <p:cNvPr id="9350" name="Text Box 134"/>
          <p:cNvSpPr txBox="1"/>
          <p:nvPr/>
        </p:nvSpPr>
        <p:spPr>
          <a:xfrm>
            <a:off x="0" y="0"/>
            <a:ext cx="12192000" cy="706755"/>
          </a:xfrm>
          <a:prstGeom prst="rect">
            <a:avLst/>
          </a:prstGeom>
          <a:solidFill>
            <a:srgbClr val="FFFF00"/>
          </a:solidFill>
          <a:ln w="9525">
            <a:noFill/>
          </a:ln>
        </p:spPr>
        <p:txBody>
          <a:bodyPr wrap="square">
            <a:spAutoFit/>
          </a:bodyPr>
          <a:lstStyle/>
          <a:p>
            <a:pPr algn="l" eaLnBrk="1" hangingPunct="1">
              <a:spcBef>
                <a:spcPct val="50000"/>
              </a:spcBef>
            </a:pPr>
            <a:r>
              <a:rPr lang="vi-VN" altLang="en-US" sz="4000" b="1" dirty="0">
                <a:solidFill>
                  <a:srgbClr val="000066"/>
                </a:solidFill>
                <a:latin typeface="Calibri" panose="020F0502020204030204" charset="0"/>
                <a:cs typeface="Calibri" panose="020F0502020204030204" charset="0"/>
              </a:rPr>
              <a:t>I. Năng lượng và chuyển hóa năng lượng</a:t>
            </a:r>
          </a:p>
        </p:txBody>
      </p:sp>
      <p:sp>
        <p:nvSpPr>
          <p:cNvPr id="4" name="Content Placeholder 4"/>
          <p:cNvSpPr txBox="1"/>
          <p:nvPr/>
        </p:nvSpPr>
        <p:spPr>
          <a:xfrm>
            <a:off x="4924384" y="5314234"/>
            <a:ext cx="3582885" cy="819851"/>
          </a:xfrm>
          <a:prstGeom prst="rect">
            <a:avLst/>
          </a:prstGeom>
        </p:spPr>
        <p:txBody>
          <a:bodyPr lIns="109728" tIns="109728" rIns="109728" bIns="91440"/>
          <a:lstStyle>
            <a:lvl1pPr marL="228600" indent="-228600" algn="l" defTabSz="914400" rtl="0" eaLnBrk="1" latinLnBrk="0" hangingPunct="1">
              <a:lnSpc>
                <a:spcPct val="114000"/>
              </a:lnSpc>
              <a:spcBef>
                <a:spcPts val="10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Điện năng</a:t>
            </a:r>
          </a:p>
        </p:txBody>
      </p:sp>
      <p:pic>
        <p:nvPicPr>
          <p:cNvPr id="6" name="Picture 5"/>
          <p:cNvPicPr>
            <a:picLocks noChangeAspect="1"/>
          </p:cNvPicPr>
          <p:nvPr/>
        </p:nvPicPr>
        <p:blipFill>
          <a:blip r:embed="rId3"/>
          <a:stretch>
            <a:fillRect/>
          </a:stretch>
        </p:blipFill>
        <p:spPr>
          <a:xfrm>
            <a:off x="1801495" y="1249680"/>
            <a:ext cx="7925435" cy="4019550"/>
          </a:xfrm>
          <a:prstGeom prst="rect">
            <a:avLst/>
          </a:prstGeom>
        </p:spPr>
      </p:pic>
      <p:sp>
        <p:nvSpPr>
          <p:cNvPr id="7" name="Content Placeholder 4"/>
          <p:cNvSpPr>
            <a:spLocks noGrp="1"/>
          </p:cNvSpPr>
          <p:nvPr/>
        </p:nvSpPr>
        <p:spPr>
          <a:xfrm>
            <a:off x="4657127" y="5487325"/>
            <a:ext cx="3582885" cy="819851"/>
          </a:xfrm>
          <a:prstGeom prst="rect">
            <a:avLst/>
          </a:prstGeom>
        </p:spPr>
        <p:txBody>
          <a:bodyPr lIns="109728" tIns="109728" rIns="109728" bIns="91440"/>
          <a:lstStyle>
            <a:lvl1pPr marL="228600" indent="-228600" algn="l" defTabSz="914400" rtl="0" eaLnBrk="1" latinLnBrk="0" hangingPunct="1">
              <a:lnSpc>
                <a:spcPct val="114000"/>
              </a:lnSpc>
              <a:spcBef>
                <a:spcPts val="10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Clr>
                <a:schemeClr val="accent1">
                  <a:lumMod val="60000"/>
                  <a:lumOff val="40000"/>
                </a:schemeClr>
              </a:buClr>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Cơ năng</a:t>
            </a:r>
          </a:p>
        </p:txBody>
      </p:sp>
      <p:pic>
        <p:nvPicPr>
          <p:cNvPr id="9" name="Picture 8"/>
          <p:cNvPicPr>
            <a:picLocks noChangeAspect="1"/>
          </p:cNvPicPr>
          <p:nvPr/>
        </p:nvPicPr>
        <p:blipFill>
          <a:blip r:embed="rId4"/>
          <a:stretch>
            <a:fillRect/>
          </a:stretch>
        </p:blipFill>
        <p:spPr>
          <a:xfrm>
            <a:off x="1037615" y="2217236"/>
            <a:ext cx="5410955" cy="2629267"/>
          </a:xfrm>
          <a:prstGeom prst="rect">
            <a:avLst/>
          </a:prstGeom>
        </p:spPr>
      </p:pic>
      <p:pic>
        <p:nvPicPr>
          <p:cNvPr id="11" name="Picture 10"/>
          <p:cNvPicPr>
            <a:picLocks noChangeAspect="1"/>
          </p:cNvPicPr>
          <p:nvPr/>
        </p:nvPicPr>
        <p:blipFill>
          <a:blip r:embed="rId5"/>
          <a:stretch>
            <a:fillRect/>
          </a:stretch>
        </p:blipFill>
        <p:spPr>
          <a:xfrm>
            <a:off x="7053665" y="2019754"/>
            <a:ext cx="4554829" cy="3024229"/>
          </a:xfrm>
          <a:prstGeom prst="rect">
            <a:avLst/>
          </a:prstGeom>
        </p:spPr>
      </p:pic>
      <p:sp>
        <p:nvSpPr>
          <p:cNvPr id="2" name="Slide Number Placeholder 1"/>
          <p:cNvSpPr>
            <a:spLocks noGrp="1"/>
          </p:cNvSpPr>
          <p:nvPr>
            <p:ph type="sldNum" sz="quarter" idx="12"/>
          </p:nvPr>
        </p:nvSpPr>
        <p:spPr/>
        <p:txBody>
          <a:bodyPr/>
          <a:lstStyle/>
          <a:p>
            <a:fld id="{9B618960-8005-486C-9A75-10CB2AAC16F9}" type="slidenum">
              <a:rPr lang="en-US" smtClean="0"/>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4" grpId="0"/>
      <p:bldP spid="4" grpId="1"/>
      <p:bldP spid="4" grpId="2"/>
      <p:bldP spid="7" grpId="0"/>
      <p:bldP spid="7" grpId="1"/>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671*88"/>
  <p:tag name="TABLE_ENDDRAG_RECT" val="148*105*671*88"/>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670*93"/>
  <p:tag name="TABLE_ENDDRAG_RECT" val="223*293*670*93"/>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671*88"/>
  <p:tag name="TABLE_ENDDRAG_RECT" val="148*105*671*88"/>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843*347"/>
  <p:tag name="TABLE_ENDDRAG_RECT" val="73*157*843*347"/>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920*396"/>
  <p:tag name="TABLE_ENDDRAG_RECT" val="28*64*920*396"/>
</p:tagLst>
</file>

<file path=ppt/tags/tag6.xml><?xml version="1.0" encoding="utf-8"?>
<p:tagLst xmlns:a="http://schemas.openxmlformats.org/drawingml/2006/main" xmlns:r="http://schemas.openxmlformats.org/officeDocument/2006/relationships" xmlns:p="http://schemas.openxmlformats.org/presentationml/2006/main">
  <p:tag name="TABLE_ENDDRAG_ORIGIN_RECT" val="897*464"/>
  <p:tag name="TABLE_ENDDRAG_RECT" val="50*55*897*4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1721</Words>
  <Application>Microsoft Office PowerPoint</Application>
  <PresentationFormat>Widescreen</PresentationFormat>
  <Paragraphs>240</Paragraphs>
  <Slides>42</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Hóa năng: năng lượng chủ yếu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84902</dc:creator>
  <cp:lastModifiedBy>ACER</cp:lastModifiedBy>
  <cp:revision>37</cp:revision>
  <dcterms:created xsi:type="dcterms:W3CDTF">2024-08-04T12:09:00Z</dcterms:created>
  <dcterms:modified xsi:type="dcterms:W3CDTF">2024-08-17T11:58:28Z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1BD8E7AF749C41C9B8C94F0DE346E433_11</vt:lpwstr>
  </property>
  <property fmtid="{D5CDD505-2E9C-101B-9397-08002B2CF9AE}" pid="3" name="KSOProductBuildVer">
    <vt:lpwstr>1033-12.2.0.17545</vt:lpwstr>
  </property>
</Properties>
</file>