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744" r:id="rId3"/>
    <p:sldMasterId id="2147483917" r:id="rId4"/>
    <p:sldMasterId id="2147483953" r:id="rId5"/>
    <p:sldMasterId id="2147483965" r:id="rId6"/>
    <p:sldMasterId id="2147483977" r:id="rId7"/>
    <p:sldMasterId id="2147483989" r:id="rId8"/>
    <p:sldMasterId id="2147484001" r:id="rId9"/>
  </p:sldMasterIdLst>
  <p:notesMasterIdLst>
    <p:notesMasterId r:id="rId39"/>
  </p:notesMasterIdLst>
  <p:sldIdLst>
    <p:sldId id="666" r:id="rId10"/>
    <p:sldId id="667" r:id="rId11"/>
    <p:sldId id="265" r:id="rId12"/>
    <p:sldId id="259" r:id="rId13"/>
    <p:sldId id="643" r:id="rId14"/>
    <p:sldId id="333" r:id="rId15"/>
    <p:sldId id="668" r:id="rId16"/>
    <p:sldId id="299" r:id="rId17"/>
    <p:sldId id="669" r:id="rId18"/>
    <p:sldId id="653" r:id="rId19"/>
    <p:sldId id="670" r:id="rId20"/>
    <p:sldId id="347" r:id="rId21"/>
    <p:sldId id="671" r:id="rId22"/>
    <p:sldId id="295" r:id="rId23"/>
    <p:sldId id="655" r:id="rId24"/>
    <p:sldId id="656" r:id="rId25"/>
    <p:sldId id="657" r:id="rId26"/>
    <p:sldId id="349" r:id="rId27"/>
    <p:sldId id="658" r:id="rId28"/>
    <p:sldId id="672" r:id="rId29"/>
    <p:sldId id="351" r:id="rId30"/>
    <p:sldId id="673" r:id="rId31"/>
    <p:sldId id="661" r:id="rId32"/>
    <p:sldId id="662" r:id="rId33"/>
    <p:sldId id="676" r:id="rId34"/>
    <p:sldId id="677" r:id="rId35"/>
    <p:sldId id="675" r:id="rId36"/>
    <p:sldId id="665" r:id="rId37"/>
    <p:sldId id="366" r:id="rId38"/>
  </p:sldIdLst>
  <p:sldSz cx="12192000" cy="6858000"/>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0033CC"/>
    <a:srgbClr val="FF9966"/>
    <a:srgbClr val="66CCFF"/>
    <a:srgbClr val="CCFFFF"/>
    <a:srgbClr val="99FFCC"/>
    <a:srgbClr val="00FFFF"/>
    <a:srgbClr val="66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8" autoAdjust="0"/>
    <p:restoredTop sz="88398" autoAdjust="0"/>
  </p:normalViewPr>
  <p:slideViewPr>
    <p:cSldViewPr>
      <p:cViewPr varScale="1">
        <p:scale>
          <a:sx n="63" d="100"/>
          <a:sy n="63" d="100"/>
        </p:scale>
        <p:origin x="810"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48EB588-1C6F-7F67-0461-8BA341B856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93187" name="Rectangle 3">
            <a:extLst>
              <a:ext uri="{FF2B5EF4-FFF2-40B4-BE49-F238E27FC236}">
                <a16:creationId xmlns:a16="http://schemas.microsoft.com/office/drawing/2014/main" id="{4F6D0C14-2EE3-725B-A8D4-531A352FC6D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124" name="Rectangle 4">
            <a:extLst>
              <a:ext uri="{FF2B5EF4-FFF2-40B4-BE49-F238E27FC236}">
                <a16:creationId xmlns:a16="http://schemas.microsoft.com/office/drawing/2014/main" id="{DB0017DA-2CE3-5927-F606-8E5BA13F267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a:extLst>
              <a:ext uri="{FF2B5EF4-FFF2-40B4-BE49-F238E27FC236}">
                <a16:creationId xmlns:a16="http://schemas.microsoft.com/office/drawing/2014/main" id="{BE0A410D-BCD5-6072-69BD-12197A2494E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90" name="Rectangle 6">
            <a:extLst>
              <a:ext uri="{FF2B5EF4-FFF2-40B4-BE49-F238E27FC236}">
                <a16:creationId xmlns:a16="http://schemas.microsoft.com/office/drawing/2014/main" id="{EBA46F94-F224-B9CE-1C2C-BF58CB80095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93191" name="Rectangle 7">
            <a:extLst>
              <a:ext uri="{FF2B5EF4-FFF2-40B4-BE49-F238E27FC236}">
                <a16:creationId xmlns:a16="http://schemas.microsoft.com/office/drawing/2014/main" id="{730A06BF-B37A-C49C-1AAE-84AB3A7B5C8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95379B5-0B15-4E7C-9D4A-CC73718E0413}" type="slidenum">
              <a:rPr lang="en-US" altLang="en-US"/>
              <a:pPr/>
              <a:t>‹#›</a:t>
            </a:fld>
            <a:endParaRPr lang="en-US" altLang="en-US"/>
          </a:p>
        </p:txBody>
      </p:sp>
    </p:spTree>
    <p:extLst>
      <p:ext uri="{BB962C8B-B14F-4D97-AF65-F5344CB8AC3E}">
        <p14:creationId xmlns:p14="http://schemas.microsoft.com/office/powerpoint/2010/main" val="3261990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1</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5379B5-0B15-4E7C-9D4A-CC73718E0413}" type="slidenum">
              <a:rPr lang="en-US" altLang="en-US" smtClean="0"/>
              <a:pPr/>
              <a:t>14</a:t>
            </a:fld>
            <a:endParaRPr lang="en-US" altLang="en-US"/>
          </a:p>
        </p:txBody>
      </p:sp>
    </p:spTree>
    <p:extLst>
      <p:ext uri="{BB962C8B-B14F-4D97-AF65-F5344CB8AC3E}">
        <p14:creationId xmlns:p14="http://schemas.microsoft.com/office/powerpoint/2010/main" val="225983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phiễu</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bịt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kín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5379B5-0B15-4E7C-9D4A-CC73718E0413}" type="slidenum">
              <a:rPr lang="en-US" altLang="en-US" smtClean="0"/>
              <a:pPr/>
              <a:t>16</a:t>
            </a:fld>
            <a:endParaRPr lang="en-US" altLang="en-US"/>
          </a:p>
        </p:txBody>
      </p:sp>
    </p:spTree>
    <p:extLst>
      <p:ext uri="{BB962C8B-B14F-4D97-AF65-F5344CB8AC3E}">
        <p14:creationId xmlns:p14="http://schemas.microsoft.com/office/powerpoint/2010/main" val="24220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khoan</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5379B5-0B15-4E7C-9D4A-CC73718E0413}" type="slidenum">
              <a:rPr lang="en-US" altLang="en-US" smtClean="0"/>
              <a:pPr/>
              <a:t>18</a:t>
            </a:fld>
            <a:endParaRPr lang="en-US" altLang="en-US"/>
          </a:p>
        </p:txBody>
      </p:sp>
    </p:spTree>
    <p:extLst>
      <p:ext uri="{BB962C8B-B14F-4D97-AF65-F5344CB8AC3E}">
        <p14:creationId xmlns:p14="http://schemas.microsoft.com/office/powerpoint/2010/main" val="37784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379B5-0B15-4E7C-9D4A-CC73718E0413}" type="slidenum">
              <a:rPr lang="en-US" altLang="en-US" smtClean="0"/>
              <a:pPr/>
              <a:t>19</a:t>
            </a:fld>
            <a:endParaRPr lang="en-US" altLang="en-US"/>
          </a:p>
        </p:txBody>
      </p:sp>
    </p:spTree>
    <p:extLst>
      <p:ext uri="{BB962C8B-B14F-4D97-AF65-F5344CB8AC3E}">
        <p14:creationId xmlns:p14="http://schemas.microsoft.com/office/powerpoint/2010/main" val="176332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20</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22</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27</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5933B-808F-4EBE-B8C6-623BE20E14A5}" type="slidenum">
              <a:rPr lang="en-US" smtClean="0"/>
              <a:t>4</a:t>
            </a:fld>
            <a:endParaRPr lang="en-US"/>
          </a:p>
        </p:txBody>
      </p:sp>
    </p:spTree>
    <p:extLst>
      <p:ext uri="{BB962C8B-B14F-4D97-AF65-F5344CB8AC3E}">
        <p14:creationId xmlns:p14="http://schemas.microsoft.com/office/powerpoint/2010/main" val="370079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5933B-808F-4EBE-B8C6-623BE20E14A5}" type="slidenum">
              <a:rPr lang="en-US" smtClean="0"/>
              <a:t>5</a:t>
            </a:fld>
            <a:endParaRPr lang="en-US"/>
          </a:p>
        </p:txBody>
      </p:sp>
    </p:spTree>
    <p:extLst>
      <p:ext uri="{BB962C8B-B14F-4D97-AF65-F5344CB8AC3E}">
        <p14:creationId xmlns:p14="http://schemas.microsoft.com/office/powerpoint/2010/main" val="412099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5933B-808F-4EBE-B8C6-623BE20E14A5}" type="slidenum">
              <a:rPr lang="en-US" smtClean="0"/>
              <a:t>6</a:t>
            </a:fld>
            <a:endParaRPr lang="en-US"/>
          </a:p>
        </p:txBody>
      </p:sp>
    </p:spTree>
    <p:extLst>
      <p:ext uri="{BB962C8B-B14F-4D97-AF65-F5344CB8AC3E}">
        <p14:creationId xmlns:p14="http://schemas.microsoft.com/office/powerpoint/2010/main" val="346892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7</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9</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11</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13</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5F60004-9120-DC7B-20A2-014A4A4030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E666AE-AD61-B35E-F930-0C4E61165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BC46FE-41BF-601C-A6EE-D324FFDA30E1}"/>
              </a:ext>
            </a:extLst>
          </p:cNvPr>
          <p:cNvSpPr>
            <a:spLocks noGrp="1" noChangeArrowheads="1"/>
          </p:cNvSpPr>
          <p:nvPr>
            <p:ph type="sldNum" sz="quarter" idx="12"/>
          </p:nvPr>
        </p:nvSpPr>
        <p:spPr>
          <a:ln/>
        </p:spPr>
        <p:txBody>
          <a:bodyPr/>
          <a:lstStyle>
            <a:lvl1pPr>
              <a:defRPr/>
            </a:lvl1pPr>
          </a:lstStyle>
          <a:p>
            <a:fld id="{A3CABB60-CF5A-4C12-A03E-73C623036156}" type="slidenum">
              <a:rPr lang="en-US" altLang="en-US"/>
              <a:pPr/>
              <a:t>‹#›</a:t>
            </a:fld>
            <a:endParaRPr lang="en-US" altLang="en-US"/>
          </a:p>
        </p:txBody>
      </p:sp>
    </p:spTree>
    <p:extLst>
      <p:ext uri="{BB962C8B-B14F-4D97-AF65-F5344CB8AC3E}">
        <p14:creationId xmlns:p14="http://schemas.microsoft.com/office/powerpoint/2010/main" val="196538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48A533-99E4-6649-D6EE-C5D8C6979E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E081D9-2878-6295-5475-94CF78ECE2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FB9593-5B50-6D88-0FFC-0F988E4E0F2A}"/>
              </a:ext>
            </a:extLst>
          </p:cNvPr>
          <p:cNvSpPr>
            <a:spLocks noGrp="1" noChangeArrowheads="1"/>
          </p:cNvSpPr>
          <p:nvPr>
            <p:ph type="sldNum" sz="quarter" idx="12"/>
          </p:nvPr>
        </p:nvSpPr>
        <p:spPr>
          <a:ln/>
        </p:spPr>
        <p:txBody>
          <a:bodyPr/>
          <a:lstStyle>
            <a:lvl1pPr>
              <a:defRPr/>
            </a:lvl1pPr>
          </a:lstStyle>
          <a:p>
            <a:fld id="{A0F60808-9E32-4383-950A-2AB63C7D8D91}" type="slidenum">
              <a:rPr lang="en-US" altLang="en-US"/>
              <a:pPr/>
              <a:t>‹#›</a:t>
            </a:fld>
            <a:endParaRPr lang="en-US" altLang="en-US"/>
          </a:p>
        </p:txBody>
      </p:sp>
    </p:spTree>
    <p:extLst>
      <p:ext uri="{BB962C8B-B14F-4D97-AF65-F5344CB8AC3E}">
        <p14:creationId xmlns:p14="http://schemas.microsoft.com/office/powerpoint/2010/main" val="231062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49F12D-96FA-734F-FE9F-9EC3A194D4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06E87A-A92F-6D89-7388-10A9CBB8BC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E3E8EC-C426-820B-878E-ABD3472DF39F}"/>
              </a:ext>
            </a:extLst>
          </p:cNvPr>
          <p:cNvSpPr>
            <a:spLocks noGrp="1" noChangeArrowheads="1"/>
          </p:cNvSpPr>
          <p:nvPr>
            <p:ph type="sldNum" sz="quarter" idx="12"/>
          </p:nvPr>
        </p:nvSpPr>
        <p:spPr>
          <a:ln/>
        </p:spPr>
        <p:txBody>
          <a:bodyPr/>
          <a:lstStyle>
            <a:lvl1pPr>
              <a:defRPr/>
            </a:lvl1pPr>
          </a:lstStyle>
          <a:p>
            <a:fld id="{1AE234F5-D302-4815-A217-7EDEC88A21B4}" type="slidenum">
              <a:rPr lang="en-US" altLang="en-US"/>
              <a:pPr/>
              <a:t>‹#›</a:t>
            </a:fld>
            <a:endParaRPr lang="en-US" altLang="en-US"/>
          </a:p>
        </p:txBody>
      </p:sp>
    </p:spTree>
    <p:extLst>
      <p:ext uri="{BB962C8B-B14F-4D97-AF65-F5344CB8AC3E}">
        <p14:creationId xmlns:p14="http://schemas.microsoft.com/office/powerpoint/2010/main" val="168145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8AE54D8-5D92-00EE-7264-002A8CC009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E5C6E4-ECA2-49B2-4BC2-37FD640387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6266B9-B1CD-7A22-7972-49A9BCF7B7CA}"/>
              </a:ext>
            </a:extLst>
          </p:cNvPr>
          <p:cNvSpPr>
            <a:spLocks noGrp="1" noChangeArrowheads="1"/>
          </p:cNvSpPr>
          <p:nvPr>
            <p:ph type="sldNum" sz="quarter" idx="12"/>
          </p:nvPr>
        </p:nvSpPr>
        <p:spPr>
          <a:ln/>
        </p:spPr>
        <p:txBody>
          <a:bodyPr/>
          <a:lstStyle>
            <a:lvl1pPr>
              <a:defRPr/>
            </a:lvl1pPr>
          </a:lstStyle>
          <a:p>
            <a:fld id="{F51800FE-0A86-4FF1-8CC3-FE12A590B1BF}" type="slidenum">
              <a:rPr lang="en-US" altLang="en-US"/>
              <a:pPr/>
              <a:t>‹#›</a:t>
            </a:fld>
            <a:endParaRPr lang="en-US" altLang="en-US"/>
          </a:p>
        </p:txBody>
      </p:sp>
    </p:spTree>
    <p:extLst>
      <p:ext uri="{BB962C8B-B14F-4D97-AF65-F5344CB8AC3E}">
        <p14:creationId xmlns:p14="http://schemas.microsoft.com/office/powerpoint/2010/main" val="78573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2EF615-1C3A-F2B0-826D-AC076094C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811BB0-BC44-F325-09FA-15F1B7080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38F147-367E-14D4-34E5-AEA0CF32ADB3}"/>
              </a:ext>
            </a:extLst>
          </p:cNvPr>
          <p:cNvSpPr>
            <a:spLocks noGrp="1" noChangeArrowheads="1"/>
          </p:cNvSpPr>
          <p:nvPr>
            <p:ph type="sldNum" sz="quarter" idx="12"/>
          </p:nvPr>
        </p:nvSpPr>
        <p:spPr>
          <a:ln/>
        </p:spPr>
        <p:txBody>
          <a:bodyPr/>
          <a:lstStyle>
            <a:lvl1pPr>
              <a:defRPr/>
            </a:lvl1pPr>
          </a:lstStyle>
          <a:p>
            <a:fld id="{E81E8E3E-BB72-4970-BECC-1A5544A3E4B8}" type="slidenum">
              <a:rPr lang="en-US" altLang="en-US"/>
              <a:pPr/>
              <a:t>‹#›</a:t>
            </a:fld>
            <a:endParaRPr lang="en-US" altLang="en-US"/>
          </a:p>
        </p:txBody>
      </p:sp>
    </p:spTree>
    <p:extLst>
      <p:ext uri="{BB962C8B-B14F-4D97-AF65-F5344CB8AC3E}">
        <p14:creationId xmlns:p14="http://schemas.microsoft.com/office/powerpoint/2010/main" val="11025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48CEAA-7BDC-56FB-4178-9C74A59F8C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215932-6005-C26B-7429-2B86B0D6A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BBBE72-6E91-400C-AA8C-1340283162D9}"/>
              </a:ext>
            </a:extLst>
          </p:cNvPr>
          <p:cNvSpPr>
            <a:spLocks noGrp="1" noChangeArrowheads="1"/>
          </p:cNvSpPr>
          <p:nvPr>
            <p:ph type="sldNum" sz="quarter" idx="12"/>
          </p:nvPr>
        </p:nvSpPr>
        <p:spPr>
          <a:ln/>
        </p:spPr>
        <p:txBody>
          <a:bodyPr/>
          <a:lstStyle>
            <a:lvl1pPr>
              <a:defRPr/>
            </a:lvl1pPr>
          </a:lstStyle>
          <a:p>
            <a:fld id="{919AED89-7678-4AF8-B201-FD82B7457942}" type="slidenum">
              <a:rPr lang="en-US" altLang="en-US"/>
              <a:pPr/>
              <a:t>‹#›</a:t>
            </a:fld>
            <a:endParaRPr lang="en-US" altLang="en-US"/>
          </a:p>
        </p:txBody>
      </p:sp>
    </p:spTree>
    <p:extLst>
      <p:ext uri="{BB962C8B-B14F-4D97-AF65-F5344CB8AC3E}">
        <p14:creationId xmlns:p14="http://schemas.microsoft.com/office/powerpoint/2010/main" val="128242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45F2D0-5CBF-2D0D-03D3-58B054E35C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5483CE-F513-95E6-4402-D2C303613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24760D-A957-1A7F-0E61-DEA5A01027B8}"/>
              </a:ext>
            </a:extLst>
          </p:cNvPr>
          <p:cNvSpPr>
            <a:spLocks noGrp="1" noChangeArrowheads="1"/>
          </p:cNvSpPr>
          <p:nvPr>
            <p:ph type="sldNum" sz="quarter" idx="12"/>
          </p:nvPr>
        </p:nvSpPr>
        <p:spPr>
          <a:ln/>
        </p:spPr>
        <p:txBody>
          <a:bodyPr/>
          <a:lstStyle>
            <a:lvl1pPr>
              <a:defRPr/>
            </a:lvl1pPr>
          </a:lstStyle>
          <a:p>
            <a:fld id="{55A5720E-8F4B-4615-8956-6C715884970F}" type="slidenum">
              <a:rPr lang="en-US" altLang="en-US"/>
              <a:pPr/>
              <a:t>‹#›</a:t>
            </a:fld>
            <a:endParaRPr lang="en-US" altLang="en-US"/>
          </a:p>
        </p:txBody>
      </p:sp>
    </p:spTree>
    <p:extLst>
      <p:ext uri="{BB962C8B-B14F-4D97-AF65-F5344CB8AC3E}">
        <p14:creationId xmlns:p14="http://schemas.microsoft.com/office/powerpoint/2010/main" val="390634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B697F0-9A81-073C-BD8D-CB8307A424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25B5DC-C781-1ED8-CB68-5E95931C22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BF0857-68EB-7134-21BE-7C969EBC8813}"/>
              </a:ext>
            </a:extLst>
          </p:cNvPr>
          <p:cNvSpPr>
            <a:spLocks noGrp="1" noChangeArrowheads="1"/>
          </p:cNvSpPr>
          <p:nvPr>
            <p:ph type="sldNum" sz="quarter" idx="12"/>
          </p:nvPr>
        </p:nvSpPr>
        <p:spPr>
          <a:ln/>
        </p:spPr>
        <p:txBody>
          <a:bodyPr/>
          <a:lstStyle>
            <a:lvl1pPr>
              <a:defRPr/>
            </a:lvl1pPr>
          </a:lstStyle>
          <a:p>
            <a:fld id="{D30498FF-006D-482C-B913-B3937E307B44}" type="slidenum">
              <a:rPr lang="en-US" altLang="en-US"/>
              <a:pPr/>
              <a:t>‹#›</a:t>
            </a:fld>
            <a:endParaRPr lang="en-US" altLang="en-US"/>
          </a:p>
        </p:txBody>
      </p:sp>
    </p:spTree>
    <p:extLst>
      <p:ext uri="{BB962C8B-B14F-4D97-AF65-F5344CB8AC3E}">
        <p14:creationId xmlns:p14="http://schemas.microsoft.com/office/powerpoint/2010/main" val="4066515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E21187-BD59-4286-9E10-9613DEE232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C596E3-2929-D903-A319-32FB4152D0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2B54B3-883D-9AFF-828D-56616EC0BD62}"/>
              </a:ext>
            </a:extLst>
          </p:cNvPr>
          <p:cNvSpPr>
            <a:spLocks noGrp="1" noChangeArrowheads="1"/>
          </p:cNvSpPr>
          <p:nvPr>
            <p:ph type="sldNum" sz="quarter" idx="12"/>
          </p:nvPr>
        </p:nvSpPr>
        <p:spPr>
          <a:ln/>
        </p:spPr>
        <p:txBody>
          <a:bodyPr/>
          <a:lstStyle>
            <a:lvl1pPr>
              <a:defRPr/>
            </a:lvl1pPr>
          </a:lstStyle>
          <a:p>
            <a:fld id="{8B5C9B2B-AAC5-4C48-A06C-0ED7CFC308EC}" type="slidenum">
              <a:rPr lang="en-US" altLang="en-US"/>
              <a:pPr/>
              <a:t>‹#›</a:t>
            </a:fld>
            <a:endParaRPr lang="en-US" altLang="en-US"/>
          </a:p>
        </p:txBody>
      </p:sp>
    </p:spTree>
    <p:extLst>
      <p:ext uri="{BB962C8B-B14F-4D97-AF65-F5344CB8AC3E}">
        <p14:creationId xmlns:p14="http://schemas.microsoft.com/office/powerpoint/2010/main" val="3182283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FC3362-FDD0-ADE0-ECAD-ED059B605A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307510-218E-7EEB-B9D5-60D2073C2C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AEBFF2-2CDE-8A62-8F59-C748A836D141}"/>
              </a:ext>
            </a:extLst>
          </p:cNvPr>
          <p:cNvSpPr>
            <a:spLocks noGrp="1" noChangeArrowheads="1"/>
          </p:cNvSpPr>
          <p:nvPr>
            <p:ph type="sldNum" sz="quarter" idx="12"/>
          </p:nvPr>
        </p:nvSpPr>
        <p:spPr>
          <a:ln/>
        </p:spPr>
        <p:txBody>
          <a:bodyPr/>
          <a:lstStyle>
            <a:lvl1pPr>
              <a:defRPr/>
            </a:lvl1pPr>
          </a:lstStyle>
          <a:p>
            <a:fld id="{5EC9603F-6F9F-49CA-80FB-2AF6DA402C08}" type="slidenum">
              <a:rPr lang="en-US" altLang="en-US"/>
              <a:pPr/>
              <a:t>‹#›</a:t>
            </a:fld>
            <a:endParaRPr lang="en-US" altLang="en-US"/>
          </a:p>
        </p:txBody>
      </p:sp>
    </p:spTree>
    <p:extLst>
      <p:ext uri="{BB962C8B-B14F-4D97-AF65-F5344CB8AC3E}">
        <p14:creationId xmlns:p14="http://schemas.microsoft.com/office/powerpoint/2010/main" val="3282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2B480FC-469D-38E6-F472-176EC227D0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9BD327-9F90-E925-9034-D4926E2B69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291EDA-D10F-29DE-0F79-D2694CE4263A}"/>
              </a:ext>
            </a:extLst>
          </p:cNvPr>
          <p:cNvSpPr>
            <a:spLocks noGrp="1" noChangeArrowheads="1"/>
          </p:cNvSpPr>
          <p:nvPr>
            <p:ph type="sldNum" sz="quarter" idx="12"/>
          </p:nvPr>
        </p:nvSpPr>
        <p:spPr>
          <a:ln/>
        </p:spPr>
        <p:txBody>
          <a:bodyPr/>
          <a:lstStyle>
            <a:lvl1pPr>
              <a:defRPr/>
            </a:lvl1pPr>
          </a:lstStyle>
          <a:p>
            <a:fld id="{1D54D00F-3321-49D9-998F-CF95320D3B61}" type="slidenum">
              <a:rPr lang="en-US" altLang="en-US"/>
              <a:pPr/>
              <a:t>‹#›</a:t>
            </a:fld>
            <a:endParaRPr lang="en-US" altLang="en-US"/>
          </a:p>
        </p:txBody>
      </p:sp>
    </p:spTree>
    <p:extLst>
      <p:ext uri="{BB962C8B-B14F-4D97-AF65-F5344CB8AC3E}">
        <p14:creationId xmlns:p14="http://schemas.microsoft.com/office/powerpoint/2010/main" val="221522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684CEC-3E58-3A0D-EACF-12877BB374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39F6A8-0676-1119-4A7C-74CB70CB58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115835-DCEE-168A-FEA1-C68F61938182}"/>
              </a:ext>
            </a:extLst>
          </p:cNvPr>
          <p:cNvSpPr>
            <a:spLocks noGrp="1" noChangeArrowheads="1"/>
          </p:cNvSpPr>
          <p:nvPr>
            <p:ph type="sldNum" sz="quarter" idx="12"/>
          </p:nvPr>
        </p:nvSpPr>
        <p:spPr>
          <a:ln/>
        </p:spPr>
        <p:txBody>
          <a:bodyPr/>
          <a:lstStyle>
            <a:lvl1pPr>
              <a:defRPr/>
            </a:lvl1pPr>
          </a:lstStyle>
          <a:p>
            <a:fld id="{210E46E9-4C70-4C09-B2F7-8D858A03CACE}" type="slidenum">
              <a:rPr lang="en-US" altLang="en-US"/>
              <a:pPr/>
              <a:t>‹#›</a:t>
            </a:fld>
            <a:endParaRPr lang="en-US" altLang="en-US"/>
          </a:p>
        </p:txBody>
      </p:sp>
    </p:spTree>
    <p:extLst>
      <p:ext uri="{BB962C8B-B14F-4D97-AF65-F5344CB8AC3E}">
        <p14:creationId xmlns:p14="http://schemas.microsoft.com/office/powerpoint/2010/main" val="109844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77AE1F-A454-DF08-4014-82CBC8B4D8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8BBB49-298E-4735-8CC3-40359CB070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653690-6B47-A95E-6364-85EEA5EA60D4}"/>
              </a:ext>
            </a:extLst>
          </p:cNvPr>
          <p:cNvSpPr>
            <a:spLocks noGrp="1" noChangeArrowheads="1"/>
          </p:cNvSpPr>
          <p:nvPr>
            <p:ph type="sldNum" sz="quarter" idx="12"/>
          </p:nvPr>
        </p:nvSpPr>
        <p:spPr>
          <a:ln/>
        </p:spPr>
        <p:txBody>
          <a:bodyPr/>
          <a:lstStyle>
            <a:lvl1pPr>
              <a:defRPr/>
            </a:lvl1pPr>
          </a:lstStyle>
          <a:p>
            <a:fld id="{1D2944EE-2A18-4F18-B2A3-2BA0F3DFF682}" type="slidenum">
              <a:rPr lang="en-US" altLang="en-US"/>
              <a:pPr/>
              <a:t>‹#›</a:t>
            </a:fld>
            <a:endParaRPr lang="en-US" altLang="en-US"/>
          </a:p>
        </p:txBody>
      </p:sp>
    </p:spTree>
    <p:extLst>
      <p:ext uri="{BB962C8B-B14F-4D97-AF65-F5344CB8AC3E}">
        <p14:creationId xmlns:p14="http://schemas.microsoft.com/office/powerpoint/2010/main" val="1451828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40B777-6EA3-35A9-CF07-937BECCA1C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D0B978-E0E5-6D23-77C9-0CE25CACD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E4B622-BBDB-891B-EFAE-1C0A9D04D4F5}"/>
              </a:ext>
            </a:extLst>
          </p:cNvPr>
          <p:cNvSpPr>
            <a:spLocks noGrp="1" noChangeArrowheads="1"/>
          </p:cNvSpPr>
          <p:nvPr>
            <p:ph type="sldNum" sz="quarter" idx="12"/>
          </p:nvPr>
        </p:nvSpPr>
        <p:spPr>
          <a:ln/>
        </p:spPr>
        <p:txBody>
          <a:bodyPr/>
          <a:lstStyle>
            <a:lvl1pPr>
              <a:defRPr/>
            </a:lvl1pPr>
          </a:lstStyle>
          <a:p>
            <a:fld id="{649705A7-1624-4145-8ABC-2AC505C34AD7}" type="slidenum">
              <a:rPr lang="en-US" altLang="en-US"/>
              <a:pPr/>
              <a:t>‹#›</a:t>
            </a:fld>
            <a:endParaRPr lang="en-US" altLang="en-US"/>
          </a:p>
        </p:txBody>
      </p:sp>
    </p:spTree>
    <p:extLst>
      <p:ext uri="{BB962C8B-B14F-4D97-AF65-F5344CB8AC3E}">
        <p14:creationId xmlns:p14="http://schemas.microsoft.com/office/powerpoint/2010/main" val="112735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19BBBC-D7E4-207C-4ADB-3EC65F0AC8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27721C-8629-D943-5993-19E7E6724E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4BB72E-1F44-CD5D-A0D7-2A1CC88D4EBE}"/>
              </a:ext>
            </a:extLst>
          </p:cNvPr>
          <p:cNvSpPr>
            <a:spLocks noGrp="1" noChangeArrowheads="1"/>
          </p:cNvSpPr>
          <p:nvPr>
            <p:ph type="sldNum" sz="quarter" idx="12"/>
          </p:nvPr>
        </p:nvSpPr>
        <p:spPr>
          <a:ln/>
        </p:spPr>
        <p:txBody>
          <a:bodyPr/>
          <a:lstStyle>
            <a:lvl1pPr>
              <a:defRPr/>
            </a:lvl1pPr>
          </a:lstStyle>
          <a:p>
            <a:fld id="{74092318-6653-4ED9-9DE1-3EB100E466B4}" type="slidenum">
              <a:rPr lang="en-US" altLang="en-US"/>
              <a:pPr/>
              <a:t>‹#›</a:t>
            </a:fld>
            <a:endParaRPr lang="en-US" altLang="en-US"/>
          </a:p>
        </p:txBody>
      </p:sp>
    </p:spTree>
    <p:extLst>
      <p:ext uri="{BB962C8B-B14F-4D97-AF65-F5344CB8AC3E}">
        <p14:creationId xmlns:p14="http://schemas.microsoft.com/office/powerpoint/2010/main" val="767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C191F-BACD-68BA-B54C-189FA5D71D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E7CA0E-AB4F-1503-46F6-CF7D942243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74A12-6034-974E-D9E9-392419C495AD}"/>
              </a:ext>
            </a:extLst>
          </p:cNvPr>
          <p:cNvSpPr>
            <a:spLocks noGrp="1" noChangeArrowheads="1"/>
          </p:cNvSpPr>
          <p:nvPr>
            <p:ph type="sldNum" sz="quarter" idx="12"/>
          </p:nvPr>
        </p:nvSpPr>
        <p:spPr>
          <a:ln/>
        </p:spPr>
        <p:txBody>
          <a:bodyPr/>
          <a:lstStyle>
            <a:lvl1pPr>
              <a:defRPr/>
            </a:lvl1pPr>
          </a:lstStyle>
          <a:p>
            <a:fld id="{3EC4905B-CEFE-42AF-ABDE-F2F493C329B4}" type="slidenum">
              <a:rPr lang="en-US" altLang="en-US"/>
              <a:pPr/>
              <a:t>‹#›</a:t>
            </a:fld>
            <a:endParaRPr lang="en-US" altLang="en-US"/>
          </a:p>
        </p:txBody>
      </p:sp>
    </p:spTree>
    <p:extLst>
      <p:ext uri="{BB962C8B-B14F-4D97-AF65-F5344CB8AC3E}">
        <p14:creationId xmlns:p14="http://schemas.microsoft.com/office/powerpoint/2010/main" val="2049982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BDC3D5A9-B79D-3507-5FE1-0B0D8B58E753}"/>
              </a:ext>
            </a:extLst>
          </p:cNvPr>
          <p:cNvSpPr>
            <a:spLocks/>
          </p:cNvSpPr>
          <p:nvPr/>
        </p:nvSpPr>
        <p:spPr bwMode="auto">
          <a:xfrm>
            <a:off x="381000" y="2803525"/>
            <a:ext cx="2117"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75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7475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3" name="Rectangle 5">
            <a:extLst>
              <a:ext uri="{FF2B5EF4-FFF2-40B4-BE49-F238E27FC236}">
                <a16:creationId xmlns:a16="http://schemas.microsoft.com/office/drawing/2014/main" id="{79B09EE8-947B-B503-B8B4-D045002B8C3F}"/>
              </a:ext>
            </a:extLst>
          </p:cNvPr>
          <p:cNvSpPr>
            <a:spLocks noGrp="1" noChangeArrowheads="1"/>
          </p:cNvSpPr>
          <p:nvPr>
            <p:ph type="ftr" sz="quarter" idx="10"/>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F84F09-4DE0-3F60-F35E-8EF26F871C1F}"/>
              </a:ext>
            </a:extLst>
          </p:cNvPr>
          <p:cNvSpPr>
            <a:spLocks noGrp="1" noChangeArrowheads="1"/>
          </p:cNvSpPr>
          <p:nvPr>
            <p:ph type="sldNum" sz="quarter" idx="11"/>
          </p:nvPr>
        </p:nvSpPr>
        <p:spPr/>
        <p:txBody>
          <a:bodyPr/>
          <a:lstStyle>
            <a:lvl1pPr>
              <a:defRPr/>
            </a:lvl1pPr>
          </a:lstStyle>
          <a:p>
            <a:fld id="{E37149E9-31CB-4F9A-A873-4E4ADAF570AD}" type="slidenum">
              <a:rPr lang="en-US" altLang="en-US"/>
              <a:pPr/>
              <a:t>‹#›</a:t>
            </a:fld>
            <a:endParaRPr lang="en-US" altLang="en-US"/>
          </a:p>
        </p:txBody>
      </p:sp>
      <p:sp>
        <p:nvSpPr>
          <p:cNvPr id="5" name="Rectangle 7">
            <a:extLst>
              <a:ext uri="{FF2B5EF4-FFF2-40B4-BE49-F238E27FC236}">
                <a16:creationId xmlns:a16="http://schemas.microsoft.com/office/drawing/2014/main" id="{BFCFEC58-0A92-52A0-89F1-6AEAC5CBF6F4}"/>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01084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2887805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1959510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1073071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944719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276609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9A05A5-132D-6DB7-C385-F7867D20C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DB5FCA-FBD6-0D24-B95C-2719B7E4D1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235E0C-B1F5-632C-5EA4-69C9B5CAEA8A}"/>
              </a:ext>
            </a:extLst>
          </p:cNvPr>
          <p:cNvSpPr>
            <a:spLocks noGrp="1" noChangeArrowheads="1"/>
          </p:cNvSpPr>
          <p:nvPr>
            <p:ph type="sldNum" sz="quarter" idx="12"/>
          </p:nvPr>
        </p:nvSpPr>
        <p:spPr>
          <a:ln/>
        </p:spPr>
        <p:txBody>
          <a:bodyPr/>
          <a:lstStyle>
            <a:lvl1pPr>
              <a:defRPr/>
            </a:lvl1pPr>
          </a:lstStyle>
          <a:p>
            <a:fld id="{F5995C2B-1369-4545-80EB-F99880E8D29B}" type="slidenum">
              <a:rPr lang="en-US" altLang="en-US"/>
              <a:pPr/>
              <a:t>‹#›</a:t>
            </a:fld>
            <a:endParaRPr lang="en-US" altLang="en-US"/>
          </a:p>
        </p:txBody>
      </p:sp>
    </p:spTree>
    <p:extLst>
      <p:ext uri="{BB962C8B-B14F-4D97-AF65-F5344CB8AC3E}">
        <p14:creationId xmlns:p14="http://schemas.microsoft.com/office/powerpoint/2010/main" val="1625364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713717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24103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93314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897771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027327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564957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CABB60-CF5A-4C12-A03E-73C623036156}" type="slidenum">
              <a:rPr lang="en-US" altLang="en-US" smtClean="0"/>
              <a:pPr/>
              <a:t>‹#›</a:t>
            </a:fld>
            <a:endParaRPr lang="en-US" altLang="en-US"/>
          </a:p>
        </p:txBody>
      </p:sp>
    </p:spTree>
    <p:extLst>
      <p:ext uri="{BB962C8B-B14F-4D97-AF65-F5344CB8AC3E}">
        <p14:creationId xmlns:p14="http://schemas.microsoft.com/office/powerpoint/2010/main" val="4258401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10E46E9-4C70-4C09-B2F7-8D858A03CACE}" type="slidenum">
              <a:rPr lang="en-US" altLang="en-US" smtClean="0"/>
              <a:pPr/>
              <a:t>‹#›</a:t>
            </a:fld>
            <a:endParaRPr lang="en-US" altLang="en-US"/>
          </a:p>
        </p:txBody>
      </p:sp>
    </p:spTree>
    <p:extLst>
      <p:ext uri="{BB962C8B-B14F-4D97-AF65-F5344CB8AC3E}">
        <p14:creationId xmlns:p14="http://schemas.microsoft.com/office/powerpoint/2010/main" val="2051469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5995C2B-1369-4545-80EB-F99880E8D29B}" type="slidenum">
              <a:rPr lang="en-US" altLang="en-US" smtClean="0"/>
              <a:pPr/>
              <a:t>‹#›</a:t>
            </a:fld>
            <a:endParaRPr lang="en-US" altLang="en-US"/>
          </a:p>
        </p:txBody>
      </p:sp>
    </p:spTree>
    <p:extLst>
      <p:ext uri="{BB962C8B-B14F-4D97-AF65-F5344CB8AC3E}">
        <p14:creationId xmlns:p14="http://schemas.microsoft.com/office/powerpoint/2010/main" val="3825592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27DE25-C0D6-4820-8CDE-5A8236987733}" type="slidenum">
              <a:rPr lang="en-US" altLang="en-US" smtClean="0"/>
              <a:pPr/>
              <a:t>‹#›</a:t>
            </a:fld>
            <a:endParaRPr lang="en-US" altLang="en-US"/>
          </a:p>
        </p:txBody>
      </p:sp>
    </p:spTree>
    <p:extLst>
      <p:ext uri="{BB962C8B-B14F-4D97-AF65-F5344CB8AC3E}">
        <p14:creationId xmlns:p14="http://schemas.microsoft.com/office/powerpoint/2010/main" val="195655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CFF4D70-2A4D-8290-6205-790D41341C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B046AB-1773-25D5-596F-6DD1367347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B1FE0C-D0C4-029F-F061-B57ADFBCC14A}"/>
              </a:ext>
            </a:extLst>
          </p:cNvPr>
          <p:cNvSpPr>
            <a:spLocks noGrp="1" noChangeArrowheads="1"/>
          </p:cNvSpPr>
          <p:nvPr>
            <p:ph type="sldNum" sz="quarter" idx="12"/>
          </p:nvPr>
        </p:nvSpPr>
        <p:spPr>
          <a:ln/>
        </p:spPr>
        <p:txBody>
          <a:bodyPr/>
          <a:lstStyle>
            <a:lvl1pPr>
              <a:defRPr/>
            </a:lvl1pPr>
          </a:lstStyle>
          <a:p>
            <a:fld id="{5027DE25-C0D6-4820-8CDE-5A8236987733}" type="slidenum">
              <a:rPr lang="en-US" altLang="en-US"/>
              <a:pPr/>
              <a:t>‹#›</a:t>
            </a:fld>
            <a:endParaRPr lang="en-US" altLang="en-US"/>
          </a:p>
        </p:txBody>
      </p:sp>
    </p:spTree>
    <p:extLst>
      <p:ext uri="{BB962C8B-B14F-4D97-AF65-F5344CB8AC3E}">
        <p14:creationId xmlns:p14="http://schemas.microsoft.com/office/powerpoint/2010/main" val="3558402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05683D9-C45F-46EC-84AF-722520430521}" type="slidenum">
              <a:rPr lang="en-US" altLang="en-US" smtClean="0"/>
              <a:pPr/>
              <a:t>‹#›</a:t>
            </a:fld>
            <a:endParaRPr lang="en-US" altLang="en-US"/>
          </a:p>
        </p:txBody>
      </p:sp>
    </p:spTree>
    <p:extLst>
      <p:ext uri="{BB962C8B-B14F-4D97-AF65-F5344CB8AC3E}">
        <p14:creationId xmlns:p14="http://schemas.microsoft.com/office/powerpoint/2010/main" val="3077126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A6BD931-1147-4177-87FE-9E936C6D6C3A}" type="slidenum">
              <a:rPr lang="en-US" altLang="en-US" smtClean="0"/>
              <a:pPr/>
              <a:t>‹#›</a:t>
            </a:fld>
            <a:endParaRPr lang="en-US" altLang="en-US"/>
          </a:p>
        </p:txBody>
      </p:sp>
    </p:spTree>
    <p:extLst>
      <p:ext uri="{BB962C8B-B14F-4D97-AF65-F5344CB8AC3E}">
        <p14:creationId xmlns:p14="http://schemas.microsoft.com/office/powerpoint/2010/main" val="2388805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541A323-B968-40D3-9123-4A3791185097}" type="slidenum">
              <a:rPr lang="en-US" altLang="en-US" smtClean="0"/>
              <a:pPr/>
              <a:t>‹#›</a:t>
            </a:fld>
            <a:endParaRPr lang="en-US" altLang="en-US"/>
          </a:p>
        </p:txBody>
      </p:sp>
    </p:spTree>
    <p:extLst>
      <p:ext uri="{BB962C8B-B14F-4D97-AF65-F5344CB8AC3E}">
        <p14:creationId xmlns:p14="http://schemas.microsoft.com/office/powerpoint/2010/main" val="1706787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72B91F4-D97B-4CF0-A008-72A0158A192C}" type="slidenum">
              <a:rPr lang="en-US" altLang="en-US" smtClean="0"/>
              <a:pPr/>
              <a:t>‹#›</a:t>
            </a:fld>
            <a:endParaRPr lang="en-US" altLang="en-US"/>
          </a:p>
        </p:txBody>
      </p:sp>
    </p:spTree>
    <p:extLst>
      <p:ext uri="{BB962C8B-B14F-4D97-AF65-F5344CB8AC3E}">
        <p14:creationId xmlns:p14="http://schemas.microsoft.com/office/powerpoint/2010/main" val="4012258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67FFA02-6B2B-44E2-ACAB-5C130EFE0718}" type="slidenum">
              <a:rPr lang="en-US" altLang="en-US" smtClean="0"/>
              <a:pPr/>
              <a:t>‹#›</a:t>
            </a:fld>
            <a:endParaRPr lang="en-US" altLang="en-US"/>
          </a:p>
        </p:txBody>
      </p:sp>
    </p:spTree>
    <p:extLst>
      <p:ext uri="{BB962C8B-B14F-4D97-AF65-F5344CB8AC3E}">
        <p14:creationId xmlns:p14="http://schemas.microsoft.com/office/powerpoint/2010/main" val="3599959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F60808-9E32-4383-950A-2AB63C7D8D91}" type="slidenum">
              <a:rPr lang="en-US" altLang="en-US" smtClean="0"/>
              <a:pPr/>
              <a:t>‹#›</a:t>
            </a:fld>
            <a:endParaRPr lang="en-US" altLang="en-US"/>
          </a:p>
        </p:txBody>
      </p:sp>
    </p:spTree>
    <p:extLst>
      <p:ext uri="{BB962C8B-B14F-4D97-AF65-F5344CB8AC3E}">
        <p14:creationId xmlns:p14="http://schemas.microsoft.com/office/powerpoint/2010/main" val="826646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E234F5-D302-4815-A217-7EDEC88A21B4}" type="slidenum">
              <a:rPr lang="en-US" altLang="en-US" smtClean="0"/>
              <a:pPr/>
              <a:t>‹#›</a:t>
            </a:fld>
            <a:endParaRPr lang="en-US" altLang="en-US"/>
          </a:p>
        </p:txBody>
      </p:sp>
    </p:spTree>
    <p:extLst>
      <p:ext uri="{BB962C8B-B14F-4D97-AF65-F5344CB8AC3E}">
        <p14:creationId xmlns:p14="http://schemas.microsoft.com/office/powerpoint/2010/main" val="3732503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F6DDF2D-54B9-4CD4-97FC-A6728AC10739}" type="slidenum">
              <a:rPr lang="en-US" altLang="en-US" smtClean="0"/>
              <a:pPr/>
              <a:t>‹#›</a:t>
            </a:fld>
            <a:endParaRPr lang="en-US" altLang="en-US"/>
          </a:p>
        </p:txBody>
      </p:sp>
    </p:spTree>
    <p:extLst>
      <p:ext uri="{BB962C8B-B14F-4D97-AF65-F5344CB8AC3E}">
        <p14:creationId xmlns:p14="http://schemas.microsoft.com/office/powerpoint/2010/main" val="2010171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329B433-E5A9-4CD0-9E62-2F046A801785}" type="slidenum">
              <a:rPr lang="en-US" altLang="en-US" smtClean="0"/>
              <a:pPr/>
              <a:t>‹#›</a:t>
            </a:fld>
            <a:endParaRPr lang="en-US" altLang="en-US"/>
          </a:p>
        </p:txBody>
      </p:sp>
    </p:spTree>
    <p:extLst>
      <p:ext uri="{BB962C8B-B14F-4D97-AF65-F5344CB8AC3E}">
        <p14:creationId xmlns:p14="http://schemas.microsoft.com/office/powerpoint/2010/main" val="2949737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80BF39A-5067-48D1-B3BB-C9187F41603F}" type="slidenum">
              <a:rPr lang="en-US" altLang="en-US" smtClean="0"/>
              <a:pPr/>
              <a:t>‹#›</a:t>
            </a:fld>
            <a:endParaRPr lang="en-US" altLang="en-US"/>
          </a:p>
        </p:txBody>
      </p:sp>
    </p:spTree>
    <p:extLst>
      <p:ext uri="{BB962C8B-B14F-4D97-AF65-F5344CB8AC3E}">
        <p14:creationId xmlns:p14="http://schemas.microsoft.com/office/powerpoint/2010/main" val="155955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D8D75BA-0597-3DEF-54B2-C7BB3443602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5EB892A-F66A-2D67-4795-F121F4F9F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717B27-DD7F-5345-0014-2B3C430C8FD4}"/>
              </a:ext>
            </a:extLst>
          </p:cNvPr>
          <p:cNvSpPr>
            <a:spLocks noGrp="1" noChangeArrowheads="1"/>
          </p:cNvSpPr>
          <p:nvPr>
            <p:ph type="sldNum" sz="quarter" idx="12"/>
          </p:nvPr>
        </p:nvSpPr>
        <p:spPr>
          <a:ln/>
        </p:spPr>
        <p:txBody>
          <a:bodyPr/>
          <a:lstStyle>
            <a:lvl1pPr>
              <a:defRPr/>
            </a:lvl1pPr>
          </a:lstStyle>
          <a:p>
            <a:fld id="{E05683D9-C45F-46EC-84AF-722520430521}" type="slidenum">
              <a:rPr lang="en-US" altLang="en-US"/>
              <a:pPr/>
              <a:t>‹#›</a:t>
            </a:fld>
            <a:endParaRPr lang="en-US" altLang="en-US"/>
          </a:p>
        </p:txBody>
      </p:sp>
    </p:spTree>
    <p:extLst>
      <p:ext uri="{BB962C8B-B14F-4D97-AF65-F5344CB8AC3E}">
        <p14:creationId xmlns:p14="http://schemas.microsoft.com/office/powerpoint/2010/main" val="4256977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0E454F7-51B4-45ED-9B7E-77BC48A77309}" type="slidenum">
              <a:rPr lang="en-US" altLang="en-US" smtClean="0"/>
              <a:pPr/>
              <a:t>‹#›</a:t>
            </a:fld>
            <a:endParaRPr lang="en-US" altLang="en-US"/>
          </a:p>
        </p:txBody>
      </p:sp>
    </p:spTree>
    <p:extLst>
      <p:ext uri="{BB962C8B-B14F-4D97-AF65-F5344CB8AC3E}">
        <p14:creationId xmlns:p14="http://schemas.microsoft.com/office/powerpoint/2010/main" val="4206577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5BD99A65-7E93-44CE-B48A-15C4E421A465}" type="slidenum">
              <a:rPr lang="en-US" altLang="en-US" smtClean="0"/>
              <a:pPr/>
              <a:t>‹#›</a:t>
            </a:fld>
            <a:endParaRPr lang="en-US" altLang="en-US"/>
          </a:p>
        </p:txBody>
      </p:sp>
    </p:spTree>
    <p:extLst>
      <p:ext uri="{BB962C8B-B14F-4D97-AF65-F5344CB8AC3E}">
        <p14:creationId xmlns:p14="http://schemas.microsoft.com/office/powerpoint/2010/main" val="838733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893E0788-8081-464C-B969-4730F17E8CF6}" type="slidenum">
              <a:rPr lang="en-US" altLang="en-US" smtClean="0"/>
              <a:pPr/>
              <a:t>‹#›</a:t>
            </a:fld>
            <a:endParaRPr lang="en-US" altLang="en-US"/>
          </a:p>
        </p:txBody>
      </p:sp>
    </p:spTree>
    <p:extLst>
      <p:ext uri="{BB962C8B-B14F-4D97-AF65-F5344CB8AC3E}">
        <p14:creationId xmlns:p14="http://schemas.microsoft.com/office/powerpoint/2010/main" val="2994618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56F58635-B416-473C-BB99-8F1C52A3E274}" type="slidenum">
              <a:rPr lang="en-US" altLang="en-US" smtClean="0"/>
              <a:pPr/>
              <a:t>‹#›</a:t>
            </a:fld>
            <a:endParaRPr lang="en-US" altLang="en-US"/>
          </a:p>
        </p:txBody>
      </p:sp>
    </p:spTree>
    <p:extLst>
      <p:ext uri="{BB962C8B-B14F-4D97-AF65-F5344CB8AC3E}">
        <p14:creationId xmlns:p14="http://schemas.microsoft.com/office/powerpoint/2010/main" val="2500389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DB9D20D-77BA-4B6D-BE9A-E438875DC8C5}" type="slidenum">
              <a:rPr lang="en-US" altLang="en-US" smtClean="0"/>
              <a:pPr/>
              <a:t>‹#›</a:t>
            </a:fld>
            <a:endParaRPr lang="en-US" altLang="en-US"/>
          </a:p>
        </p:txBody>
      </p:sp>
    </p:spTree>
    <p:extLst>
      <p:ext uri="{BB962C8B-B14F-4D97-AF65-F5344CB8AC3E}">
        <p14:creationId xmlns:p14="http://schemas.microsoft.com/office/powerpoint/2010/main" val="3936485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7763B7AC-D72C-4411-B2E3-8BD8B483DA7A}" type="slidenum">
              <a:rPr lang="en-US" altLang="en-US" smtClean="0"/>
              <a:pPr/>
              <a:t>‹#›</a:t>
            </a:fld>
            <a:endParaRPr lang="en-US" altLang="en-US"/>
          </a:p>
        </p:txBody>
      </p:sp>
    </p:spTree>
    <p:extLst>
      <p:ext uri="{BB962C8B-B14F-4D97-AF65-F5344CB8AC3E}">
        <p14:creationId xmlns:p14="http://schemas.microsoft.com/office/powerpoint/2010/main" val="3786899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C7C8DE5-5609-42CC-984B-1E7323BBE931}" type="slidenum">
              <a:rPr lang="en-US" altLang="en-US" smtClean="0"/>
              <a:pPr/>
              <a:t>‹#›</a:t>
            </a:fld>
            <a:endParaRPr lang="en-US" altLang="en-US"/>
          </a:p>
        </p:txBody>
      </p:sp>
    </p:spTree>
    <p:extLst>
      <p:ext uri="{BB962C8B-B14F-4D97-AF65-F5344CB8AC3E}">
        <p14:creationId xmlns:p14="http://schemas.microsoft.com/office/powerpoint/2010/main" val="1286603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DD31AAD-040B-4803-AFE3-2251ADF7F0CC}" type="slidenum">
              <a:rPr lang="en-US" altLang="en-US" smtClean="0"/>
              <a:pPr/>
              <a:t>‹#›</a:t>
            </a:fld>
            <a:endParaRPr lang="en-US" altLang="en-US"/>
          </a:p>
        </p:txBody>
      </p:sp>
    </p:spTree>
    <p:extLst>
      <p:ext uri="{BB962C8B-B14F-4D97-AF65-F5344CB8AC3E}">
        <p14:creationId xmlns:p14="http://schemas.microsoft.com/office/powerpoint/2010/main" val="3182828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301448B-F385-4339-974C-814FB99A9A47}" type="slidenum">
              <a:rPr lang="en-US" altLang="en-US" smtClean="0"/>
              <a:pPr/>
              <a:t>‹#›</a:t>
            </a:fld>
            <a:endParaRPr lang="en-US" altLang="en-US"/>
          </a:p>
        </p:txBody>
      </p:sp>
    </p:spTree>
    <p:extLst>
      <p:ext uri="{BB962C8B-B14F-4D97-AF65-F5344CB8AC3E}">
        <p14:creationId xmlns:p14="http://schemas.microsoft.com/office/powerpoint/2010/main" val="3235838929"/>
      </p:ext>
    </p:extLst>
  </p:cSld>
  <p:clrMapOvr>
    <a:masterClrMapping/>
  </p:clrMapOvr>
  <p:transition>
    <p:plus/>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5B5CBE4-7C81-4718-B677-70A6C9C0B27A}" type="slidenum">
              <a:rPr lang="en-US" altLang="en-US" smtClean="0"/>
              <a:pPr/>
              <a:t>‹#›</a:t>
            </a:fld>
            <a:endParaRPr lang="en-US" altLang="en-US"/>
          </a:p>
        </p:txBody>
      </p:sp>
    </p:spTree>
    <p:extLst>
      <p:ext uri="{BB962C8B-B14F-4D97-AF65-F5344CB8AC3E}">
        <p14:creationId xmlns:p14="http://schemas.microsoft.com/office/powerpoint/2010/main" val="1244152091"/>
      </p:ext>
    </p:extLst>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B3AF9E-B40A-D655-6C6A-9B1786A743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C5C52B-A879-9313-5102-1D16613C9D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9E08D8-5E7B-0651-A900-75CDFE246501}"/>
              </a:ext>
            </a:extLst>
          </p:cNvPr>
          <p:cNvSpPr>
            <a:spLocks noGrp="1" noChangeArrowheads="1"/>
          </p:cNvSpPr>
          <p:nvPr>
            <p:ph type="sldNum" sz="quarter" idx="12"/>
          </p:nvPr>
        </p:nvSpPr>
        <p:spPr>
          <a:ln/>
        </p:spPr>
        <p:txBody>
          <a:bodyPr/>
          <a:lstStyle>
            <a:lvl1pPr>
              <a:defRPr/>
            </a:lvl1pPr>
          </a:lstStyle>
          <a:p>
            <a:fld id="{EA6BD931-1147-4177-87FE-9E936C6D6C3A}" type="slidenum">
              <a:rPr lang="en-US" altLang="en-US"/>
              <a:pPr/>
              <a:t>‹#›</a:t>
            </a:fld>
            <a:endParaRPr lang="en-US" altLang="en-US"/>
          </a:p>
        </p:txBody>
      </p:sp>
    </p:spTree>
    <p:extLst>
      <p:ext uri="{BB962C8B-B14F-4D97-AF65-F5344CB8AC3E}">
        <p14:creationId xmlns:p14="http://schemas.microsoft.com/office/powerpoint/2010/main" val="4168907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3A69F57-7C3D-4D5F-901E-E184685CEB85}" type="slidenum">
              <a:rPr lang="en-US" altLang="en-US" smtClean="0"/>
              <a:pPr/>
              <a:t>‹#›</a:t>
            </a:fld>
            <a:endParaRPr lang="en-US" altLang="en-US"/>
          </a:p>
        </p:txBody>
      </p:sp>
    </p:spTree>
    <p:extLst>
      <p:ext uri="{BB962C8B-B14F-4D97-AF65-F5344CB8AC3E}">
        <p14:creationId xmlns:p14="http://schemas.microsoft.com/office/powerpoint/2010/main" val="4182304832"/>
      </p:ext>
    </p:extLst>
  </p:cSld>
  <p:clrMapOvr>
    <a:masterClrMapping/>
  </p:clrMapOvr>
  <p:transition>
    <p:plus/>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87C025F-50FD-4137-A19B-40B011F0D4AF}" type="slidenum">
              <a:rPr lang="en-US" altLang="en-US" smtClean="0"/>
              <a:pPr/>
              <a:t>‹#›</a:t>
            </a:fld>
            <a:endParaRPr lang="en-US" altLang="en-US"/>
          </a:p>
        </p:txBody>
      </p:sp>
    </p:spTree>
    <p:extLst>
      <p:ext uri="{BB962C8B-B14F-4D97-AF65-F5344CB8AC3E}">
        <p14:creationId xmlns:p14="http://schemas.microsoft.com/office/powerpoint/2010/main" val="3448789509"/>
      </p:ext>
    </p:extLst>
  </p:cSld>
  <p:clrMapOvr>
    <a:masterClrMapping/>
  </p:clrMapOvr>
  <p:transition>
    <p:plus/>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5DD3B3DD-2818-4717-BDE2-E05CD45683F6}" type="slidenum">
              <a:rPr lang="en-US" altLang="en-US" smtClean="0"/>
              <a:pPr/>
              <a:t>‹#›</a:t>
            </a:fld>
            <a:endParaRPr lang="en-US" altLang="en-US"/>
          </a:p>
        </p:txBody>
      </p:sp>
    </p:spTree>
    <p:extLst>
      <p:ext uri="{BB962C8B-B14F-4D97-AF65-F5344CB8AC3E}">
        <p14:creationId xmlns:p14="http://schemas.microsoft.com/office/powerpoint/2010/main" val="2600013198"/>
      </p:ext>
    </p:extLst>
  </p:cSld>
  <p:clrMapOvr>
    <a:masterClrMapping/>
  </p:clrMapOvr>
  <p:transition>
    <p:plus/>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5AC8F58-5025-4BF9-9EF1-D0DA4BF9F13B}" type="slidenum">
              <a:rPr lang="en-US" altLang="en-US" smtClean="0"/>
              <a:pPr/>
              <a:t>‹#›</a:t>
            </a:fld>
            <a:endParaRPr lang="en-US" altLang="en-US"/>
          </a:p>
        </p:txBody>
      </p:sp>
    </p:spTree>
    <p:extLst>
      <p:ext uri="{BB962C8B-B14F-4D97-AF65-F5344CB8AC3E}">
        <p14:creationId xmlns:p14="http://schemas.microsoft.com/office/powerpoint/2010/main" val="3206600312"/>
      </p:ext>
    </p:extLst>
  </p:cSld>
  <p:clrMapOvr>
    <a:masterClrMapping/>
  </p:clrMapOvr>
  <p:transition>
    <p:plus/>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BE9ED0E6-4AC8-4494-A872-054D22863238}" type="slidenum">
              <a:rPr lang="en-US" altLang="en-US" smtClean="0"/>
              <a:pPr/>
              <a:t>‹#›</a:t>
            </a:fld>
            <a:endParaRPr lang="en-US" altLang="en-US"/>
          </a:p>
        </p:txBody>
      </p:sp>
    </p:spTree>
    <p:extLst>
      <p:ext uri="{BB962C8B-B14F-4D97-AF65-F5344CB8AC3E}">
        <p14:creationId xmlns:p14="http://schemas.microsoft.com/office/powerpoint/2010/main" val="14052357"/>
      </p:ext>
    </p:extLst>
  </p:cSld>
  <p:clrMapOvr>
    <a:masterClrMapping/>
  </p:clrMapOvr>
  <p:transition>
    <p:plus/>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B30CE7B-7257-4806-A790-8D3E5B853CE2}" type="slidenum">
              <a:rPr lang="en-US" altLang="en-US" smtClean="0"/>
              <a:pPr/>
              <a:t>‹#›</a:t>
            </a:fld>
            <a:endParaRPr lang="en-US" altLang="en-US"/>
          </a:p>
        </p:txBody>
      </p:sp>
    </p:spTree>
    <p:extLst>
      <p:ext uri="{BB962C8B-B14F-4D97-AF65-F5344CB8AC3E}">
        <p14:creationId xmlns:p14="http://schemas.microsoft.com/office/powerpoint/2010/main" val="1769673609"/>
      </p:ext>
    </p:extLst>
  </p:cSld>
  <p:clrMapOvr>
    <a:masterClrMapping/>
  </p:clrMapOvr>
  <p:transition>
    <p:plus/>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CF3FC4A-1A7A-43BE-ACE3-84E9CCDB731B}" type="slidenum">
              <a:rPr lang="en-US" altLang="en-US" smtClean="0"/>
              <a:pPr/>
              <a:t>‹#›</a:t>
            </a:fld>
            <a:endParaRPr lang="en-US" altLang="en-US"/>
          </a:p>
        </p:txBody>
      </p:sp>
    </p:spTree>
    <p:extLst>
      <p:ext uri="{BB962C8B-B14F-4D97-AF65-F5344CB8AC3E}">
        <p14:creationId xmlns:p14="http://schemas.microsoft.com/office/powerpoint/2010/main" val="539413622"/>
      </p:ext>
    </p:extLst>
  </p:cSld>
  <p:clrMapOvr>
    <a:masterClrMapping/>
  </p:clrMapOvr>
  <p:transition>
    <p:plus/>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343E3E4-2298-46E2-B84E-F2837644377B}" type="slidenum">
              <a:rPr lang="en-US" altLang="en-US" smtClean="0"/>
              <a:pPr/>
              <a:t>‹#›</a:t>
            </a:fld>
            <a:endParaRPr lang="en-US" altLang="en-US"/>
          </a:p>
        </p:txBody>
      </p:sp>
    </p:spTree>
    <p:extLst>
      <p:ext uri="{BB962C8B-B14F-4D97-AF65-F5344CB8AC3E}">
        <p14:creationId xmlns:p14="http://schemas.microsoft.com/office/powerpoint/2010/main" val="4260068070"/>
      </p:ext>
    </p:extLst>
  </p:cSld>
  <p:clrMapOvr>
    <a:masterClrMapping/>
  </p:clrMapOvr>
  <p:transition>
    <p:plus/>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87AB589-216D-4DD3-B926-2147381F6257}" type="slidenum">
              <a:rPr lang="en-US" altLang="en-US" smtClean="0"/>
              <a:pPr/>
              <a:t>‹#›</a:t>
            </a:fld>
            <a:endParaRPr lang="en-US" altLang="en-US"/>
          </a:p>
        </p:txBody>
      </p:sp>
    </p:spTree>
    <p:extLst>
      <p:ext uri="{BB962C8B-B14F-4D97-AF65-F5344CB8AC3E}">
        <p14:creationId xmlns:p14="http://schemas.microsoft.com/office/powerpoint/2010/main" val="993906403"/>
      </p:ext>
    </p:extLst>
  </p:cSld>
  <p:clrMapOvr>
    <a:masterClrMapping/>
  </p:clrMapOvr>
  <p:transition>
    <p:plus/>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9295EF4-701D-4F58-816C-3123017E69BC}" type="slidenum">
              <a:rPr lang="en-US" altLang="en-US" smtClean="0"/>
              <a:pPr/>
              <a:t>‹#›</a:t>
            </a:fld>
            <a:endParaRPr lang="en-US" altLang="en-US"/>
          </a:p>
        </p:txBody>
      </p:sp>
    </p:spTree>
    <p:extLst>
      <p:ext uri="{BB962C8B-B14F-4D97-AF65-F5344CB8AC3E}">
        <p14:creationId xmlns:p14="http://schemas.microsoft.com/office/powerpoint/2010/main" val="328401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4D11F0-2F6A-6736-0122-60A489A1BAF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236C7BD-99FE-D065-CEAD-ED379BF2D3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AAD9DD-BB24-32DC-171D-F31BD7D74A12}"/>
              </a:ext>
            </a:extLst>
          </p:cNvPr>
          <p:cNvSpPr>
            <a:spLocks noGrp="1" noChangeArrowheads="1"/>
          </p:cNvSpPr>
          <p:nvPr>
            <p:ph type="sldNum" sz="quarter" idx="12"/>
          </p:nvPr>
        </p:nvSpPr>
        <p:spPr>
          <a:ln/>
        </p:spPr>
        <p:txBody>
          <a:bodyPr/>
          <a:lstStyle>
            <a:lvl1pPr>
              <a:defRPr/>
            </a:lvl1pPr>
          </a:lstStyle>
          <a:p>
            <a:fld id="{A541A323-B968-40D3-9123-4A3791185097}" type="slidenum">
              <a:rPr lang="en-US" altLang="en-US"/>
              <a:pPr/>
              <a:t>‹#›</a:t>
            </a:fld>
            <a:endParaRPr lang="en-US" altLang="en-US"/>
          </a:p>
        </p:txBody>
      </p:sp>
    </p:spTree>
    <p:extLst>
      <p:ext uri="{BB962C8B-B14F-4D97-AF65-F5344CB8AC3E}">
        <p14:creationId xmlns:p14="http://schemas.microsoft.com/office/powerpoint/2010/main" val="3820120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B431ADA-A259-4A49-939E-22331B854FED}" type="slidenum">
              <a:rPr lang="en-US" altLang="en-US" smtClean="0"/>
              <a:pPr/>
              <a:t>‹#›</a:t>
            </a:fld>
            <a:endParaRPr lang="en-US" altLang="en-US"/>
          </a:p>
        </p:txBody>
      </p:sp>
    </p:spTree>
    <p:extLst>
      <p:ext uri="{BB962C8B-B14F-4D97-AF65-F5344CB8AC3E}">
        <p14:creationId xmlns:p14="http://schemas.microsoft.com/office/powerpoint/2010/main" val="1569632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C378D67-9731-4310-B8B7-948DC6A39E68}" type="slidenum">
              <a:rPr lang="en-US" altLang="en-US" smtClean="0"/>
              <a:pPr/>
              <a:t>‹#›</a:t>
            </a:fld>
            <a:endParaRPr lang="en-US" altLang="en-US"/>
          </a:p>
        </p:txBody>
      </p:sp>
    </p:spTree>
    <p:extLst>
      <p:ext uri="{BB962C8B-B14F-4D97-AF65-F5344CB8AC3E}">
        <p14:creationId xmlns:p14="http://schemas.microsoft.com/office/powerpoint/2010/main" val="203219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C88E3B5-62BB-49BF-B7AA-EB7B6F8BA89F}" type="slidenum">
              <a:rPr lang="en-US" altLang="en-US" smtClean="0"/>
              <a:pPr/>
              <a:t>‹#›</a:t>
            </a:fld>
            <a:endParaRPr lang="en-US" altLang="en-US"/>
          </a:p>
        </p:txBody>
      </p:sp>
    </p:spTree>
    <p:extLst>
      <p:ext uri="{BB962C8B-B14F-4D97-AF65-F5344CB8AC3E}">
        <p14:creationId xmlns:p14="http://schemas.microsoft.com/office/powerpoint/2010/main" val="1849033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ACB7646-D353-43D2-9E84-8F8E67831EEA}" type="slidenum">
              <a:rPr lang="en-US" altLang="en-US" smtClean="0"/>
              <a:pPr/>
              <a:t>‹#›</a:t>
            </a:fld>
            <a:endParaRPr lang="en-US" altLang="en-US"/>
          </a:p>
        </p:txBody>
      </p:sp>
    </p:spTree>
    <p:extLst>
      <p:ext uri="{BB962C8B-B14F-4D97-AF65-F5344CB8AC3E}">
        <p14:creationId xmlns:p14="http://schemas.microsoft.com/office/powerpoint/2010/main" val="721850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1F348A7-E1DA-46A8-853C-E89EB5458CBF}" type="slidenum">
              <a:rPr lang="en-US" altLang="en-US" smtClean="0"/>
              <a:pPr/>
              <a:t>‹#›</a:t>
            </a:fld>
            <a:endParaRPr lang="en-US" altLang="en-US"/>
          </a:p>
        </p:txBody>
      </p:sp>
    </p:spTree>
    <p:extLst>
      <p:ext uri="{BB962C8B-B14F-4D97-AF65-F5344CB8AC3E}">
        <p14:creationId xmlns:p14="http://schemas.microsoft.com/office/powerpoint/2010/main" val="2840657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5294429-5276-48FA-A484-985BE9A918D2}" type="slidenum">
              <a:rPr lang="en-US" altLang="en-US" smtClean="0"/>
              <a:pPr/>
              <a:t>‹#›</a:t>
            </a:fld>
            <a:endParaRPr lang="en-US" altLang="en-US"/>
          </a:p>
        </p:txBody>
      </p:sp>
    </p:spTree>
    <p:extLst>
      <p:ext uri="{BB962C8B-B14F-4D97-AF65-F5344CB8AC3E}">
        <p14:creationId xmlns:p14="http://schemas.microsoft.com/office/powerpoint/2010/main" val="1852304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13EFBD2-76D8-4C15-B189-E00D2785EC5E}" type="slidenum">
              <a:rPr lang="en-US" altLang="en-US" smtClean="0"/>
              <a:pPr/>
              <a:t>‹#›</a:t>
            </a:fld>
            <a:endParaRPr lang="en-US" altLang="en-US"/>
          </a:p>
        </p:txBody>
      </p:sp>
    </p:spTree>
    <p:extLst>
      <p:ext uri="{BB962C8B-B14F-4D97-AF65-F5344CB8AC3E}">
        <p14:creationId xmlns:p14="http://schemas.microsoft.com/office/powerpoint/2010/main" val="4214217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C990A4F-935E-4961-BD41-DF32AB6E65B5}" type="slidenum">
              <a:rPr lang="en-US" altLang="en-US" smtClean="0"/>
              <a:pPr/>
              <a:t>‹#›</a:t>
            </a:fld>
            <a:endParaRPr lang="en-US" altLang="en-US"/>
          </a:p>
        </p:txBody>
      </p:sp>
    </p:spTree>
    <p:extLst>
      <p:ext uri="{BB962C8B-B14F-4D97-AF65-F5344CB8AC3E}">
        <p14:creationId xmlns:p14="http://schemas.microsoft.com/office/powerpoint/2010/main" val="31220099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41D3272-F57A-4389-98AF-22C52CAC49E5}" type="slidenum">
              <a:rPr lang="en-US" altLang="en-US" smtClean="0"/>
              <a:pPr/>
              <a:t>‹#›</a:t>
            </a:fld>
            <a:endParaRPr lang="en-US" altLang="en-US"/>
          </a:p>
        </p:txBody>
      </p:sp>
    </p:spTree>
    <p:extLst>
      <p:ext uri="{BB962C8B-B14F-4D97-AF65-F5344CB8AC3E}">
        <p14:creationId xmlns:p14="http://schemas.microsoft.com/office/powerpoint/2010/main" val="3973890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A78D48-7E07-4FB0-8E40-010C84AE5B7F}" type="slidenum">
              <a:rPr lang="en-US" altLang="en-US" smtClean="0"/>
              <a:pPr/>
              <a:t>‹#›</a:t>
            </a:fld>
            <a:endParaRPr lang="en-US" altLang="en-US"/>
          </a:p>
        </p:txBody>
      </p:sp>
    </p:spTree>
    <p:extLst>
      <p:ext uri="{BB962C8B-B14F-4D97-AF65-F5344CB8AC3E}">
        <p14:creationId xmlns:p14="http://schemas.microsoft.com/office/powerpoint/2010/main" val="17230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749E1E-860A-570E-6300-62E166D59E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127A84-5EBD-AA5D-4925-EC5FB51BD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3ADD5A-C7AB-B16A-E268-BE6B03603EEE}"/>
              </a:ext>
            </a:extLst>
          </p:cNvPr>
          <p:cNvSpPr>
            <a:spLocks noGrp="1" noChangeArrowheads="1"/>
          </p:cNvSpPr>
          <p:nvPr>
            <p:ph type="sldNum" sz="quarter" idx="12"/>
          </p:nvPr>
        </p:nvSpPr>
        <p:spPr>
          <a:ln/>
        </p:spPr>
        <p:txBody>
          <a:bodyPr/>
          <a:lstStyle>
            <a:lvl1pPr>
              <a:defRPr/>
            </a:lvl1pPr>
          </a:lstStyle>
          <a:p>
            <a:fld id="{872B91F4-D97B-4CF0-A008-72A0158A192C}" type="slidenum">
              <a:rPr lang="en-US" altLang="en-US"/>
              <a:pPr/>
              <a:t>‹#›</a:t>
            </a:fld>
            <a:endParaRPr lang="en-US" altLang="en-US"/>
          </a:p>
        </p:txBody>
      </p:sp>
    </p:spTree>
    <p:extLst>
      <p:ext uri="{BB962C8B-B14F-4D97-AF65-F5344CB8AC3E}">
        <p14:creationId xmlns:p14="http://schemas.microsoft.com/office/powerpoint/2010/main" val="3606277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7696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33263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99736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32105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2123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13703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0167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79311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80052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7561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AB5636-B25D-8514-ABDC-A7E19E1D53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8348F5-D508-A84F-8EAD-E310992E1E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BFBA21-1842-F186-5E15-25C3463FD093}"/>
              </a:ext>
            </a:extLst>
          </p:cNvPr>
          <p:cNvSpPr>
            <a:spLocks noGrp="1" noChangeArrowheads="1"/>
          </p:cNvSpPr>
          <p:nvPr>
            <p:ph type="sldNum" sz="quarter" idx="12"/>
          </p:nvPr>
        </p:nvSpPr>
        <p:spPr>
          <a:ln/>
        </p:spPr>
        <p:txBody>
          <a:bodyPr/>
          <a:lstStyle>
            <a:lvl1pPr>
              <a:defRPr/>
            </a:lvl1pPr>
          </a:lstStyle>
          <a:p>
            <a:fld id="{367FFA02-6B2B-44E2-ACAB-5C130EFE0718}" type="slidenum">
              <a:rPr lang="en-US" altLang="en-US"/>
              <a:pPr/>
              <a:t>‹#›</a:t>
            </a:fld>
            <a:endParaRPr lang="en-US" altLang="en-US"/>
          </a:p>
        </p:txBody>
      </p:sp>
    </p:spTree>
    <p:extLst>
      <p:ext uri="{BB962C8B-B14F-4D97-AF65-F5344CB8AC3E}">
        <p14:creationId xmlns:p14="http://schemas.microsoft.com/office/powerpoint/2010/main" val="21944978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9530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1CAB26-74CA-B58F-6575-D0CE6E890FE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A8C827D-16F5-3197-C188-09D16F995CD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DF92084-1BAD-F78A-7DA6-A2DCB8AF813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530880E-03F7-ADA6-C23F-D4A8ACCA294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98AA169-08B9-361C-B873-1DF021F5B21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8E3293C-C51F-40D4-9761-70226E48FF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0BA0C24-39B2-E8AB-8845-D1A886157E1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2F9A0E3-7031-FFEC-8107-00837FDCF08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Rectangle 4">
            <a:extLst>
              <a:ext uri="{FF2B5EF4-FFF2-40B4-BE49-F238E27FC236}">
                <a16:creationId xmlns:a16="http://schemas.microsoft.com/office/drawing/2014/main" id="{8026484E-E164-3455-8B30-CE987BB7214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89093" name="Rectangle 5">
            <a:extLst>
              <a:ext uri="{FF2B5EF4-FFF2-40B4-BE49-F238E27FC236}">
                <a16:creationId xmlns:a16="http://schemas.microsoft.com/office/drawing/2014/main" id="{77EEB642-BA20-4A61-9A33-76615E15B3E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89094" name="Rectangle 6">
            <a:extLst>
              <a:ext uri="{FF2B5EF4-FFF2-40B4-BE49-F238E27FC236}">
                <a16:creationId xmlns:a16="http://schemas.microsoft.com/office/drawing/2014/main" id="{A8ACC421-F0BA-5127-39CE-27D0D31A28F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EA841BF-DF82-4E2F-A06B-E92566A4DB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504D305-A7FC-8324-6703-9C6E0C58DB74}"/>
              </a:ext>
            </a:extLst>
          </p:cNvPr>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731" name="Rectangle 3">
            <a:extLst>
              <a:ext uri="{FF2B5EF4-FFF2-40B4-BE49-F238E27FC236}">
                <a16:creationId xmlns:a16="http://schemas.microsoft.com/office/drawing/2014/main" id="{6641E42A-9360-B248-526F-C858FB550E2D}"/>
              </a:ext>
            </a:extLst>
          </p:cNvPr>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a:extLst>
              <a:ext uri="{FF2B5EF4-FFF2-40B4-BE49-F238E27FC236}">
                <a16:creationId xmlns:a16="http://schemas.microsoft.com/office/drawing/2014/main" id="{44D5F6C0-EEC8-0537-DC78-1F0E4D5B266E}"/>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9" name="Rectangle 6">
            <a:extLst>
              <a:ext uri="{FF2B5EF4-FFF2-40B4-BE49-F238E27FC236}">
                <a16:creationId xmlns:a16="http://schemas.microsoft.com/office/drawing/2014/main" id="{82975450-B8A7-4483-F5E9-B18AF451688C}"/>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0B49331-98D8-4171-91BC-02969713534C}" type="slidenum">
              <a:rPr lang="en-US" altLang="en-US"/>
              <a:pPr/>
              <a:t>‹#›</a:t>
            </a:fld>
            <a:endParaRPr lang="en-US" altLang="en-US"/>
          </a:p>
        </p:txBody>
      </p:sp>
      <p:sp>
        <p:nvSpPr>
          <p:cNvPr id="10" name="Rectangle 7">
            <a:extLst>
              <a:ext uri="{FF2B5EF4-FFF2-40B4-BE49-F238E27FC236}">
                <a16:creationId xmlns:a16="http://schemas.microsoft.com/office/drawing/2014/main" id="{9C1FE6C0-1488-7799-3704-00D0B70A8263}"/>
              </a:ext>
            </a:extLst>
          </p:cNvPr>
          <p:cNvSpPr>
            <a:spLocks noGrp="1" noChangeArrowheads="1"/>
          </p:cNvSpPr>
          <p:nvPr>
            <p:ph type="dt" sz="quarter" idx="2"/>
          </p:nvPr>
        </p:nvSpPr>
        <p:spPr bwMode="auto">
          <a:xfrm>
            <a:off x="609600" y="6245225"/>
            <a:ext cx="2844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20" r:id="rId1"/>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Arial" panose="020B0604020202020204" pitchFamily="34" charset="0"/>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Arial" panose="020B0604020202020204" pitchFamily="34" charset="0"/>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Arial" panose="020B0604020202020204" pitchFamily="34" charset="0"/>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Arial" panose="020B0604020202020204" pitchFamily="34" charset="0"/>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1DD2-3BDA-4170-92CE-77B4E5D8711A}" type="slidenum">
              <a:rPr lang="en-US" smtClean="0"/>
              <a:pPr/>
              <a:t>‹#›</a:t>
            </a:fld>
            <a:endParaRPr lang="en-US"/>
          </a:p>
        </p:txBody>
      </p:sp>
    </p:spTree>
    <p:extLst>
      <p:ext uri="{BB962C8B-B14F-4D97-AF65-F5344CB8AC3E}">
        <p14:creationId xmlns:p14="http://schemas.microsoft.com/office/powerpoint/2010/main" val="343940979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200012291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331321188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53478278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plus/>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34952619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294786610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19.xml"/><Relationship Id="rId1" Type="http://schemas.openxmlformats.org/officeDocument/2006/relationships/audio" Target="file:///D:\NgheNhacMp3.Org%20-%20&#272;i&#7873;u%20&#272;&#243;%20T&#249;y%20Thu&#7897;c%20H&#224;nh%20&#272;&#7897;ng%20C&#7911;a%20B&#7841;n.mp3" TargetMode="External"/><Relationship Id="rId5" Type="http://schemas.openxmlformats.org/officeDocument/2006/relationships/image" Target="../media/image18.png"/><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7.xml"/><Relationship Id="rId3" Type="http://schemas.openxmlformats.org/officeDocument/2006/relationships/image" Target="../media/image8.jpg"/><Relationship Id="rId7" Type="http://schemas.openxmlformats.org/officeDocument/2006/relationships/image" Target="../media/image10.png"/><Relationship Id="rId12"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xml"/><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 Target="slide4.xml"/><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audio" Target="../media/audio3.wav"/><Relationship Id="rId12"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16.png"/><Relationship Id="rId5" Type="http://schemas.openxmlformats.org/officeDocument/2006/relationships/audio" Target="../media/audio1.wav"/><Relationship Id="rId10" Type="http://schemas.openxmlformats.org/officeDocument/2006/relationships/image" Target="../media/image15.gif"/><Relationship Id="rId4" Type="http://schemas.openxmlformats.org/officeDocument/2006/relationships/notesSlide" Target="../notesSlides/notesSlide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audio" Target="../media/audio1.wav"/><Relationship Id="rId12"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8.png"/><Relationship Id="rId5" Type="http://schemas.openxmlformats.org/officeDocument/2006/relationships/audio" Target="../media/audio2.wav"/><Relationship Id="rId10" Type="http://schemas.openxmlformats.org/officeDocument/2006/relationships/image" Target="../media/image17.png"/><Relationship Id="rId4" Type="http://schemas.openxmlformats.org/officeDocument/2006/relationships/notesSlide" Target="../notesSlides/notesSlide4.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audio" Target="../media/audio1.wav"/><Relationship Id="rId12"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8.png"/><Relationship Id="rId5" Type="http://schemas.openxmlformats.org/officeDocument/2006/relationships/audio" Target="../media/audio2.wav"/><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75520" y="1194240"/>
            <a:ext cx="8610600" cy="3458896"/>
          </a:xfrm>
          <a:prstGeom prst="rect">
            <a:avLst/>
          </a:prstGeom>
        </p:spPr>
        <p:txBody>
          <a:bodyPr wrap="square">
            <a:spAutoFit/>
          </a:bodyPr>
          <a:lstStyle/>
          <a:p>
            <a:pPr algn="ctr">
              <a:lnSpc>
                <a:spcPct val="107000"/>
              </a:lnSpc>
              <a:spcAft>
                <a:spcPts val="800"/>
              </a:spcAft>
            </a:pPr>
            <a:r>
              <a:rPr lang="en-US" sz="4800" b="1" dirty="0">
                <a:solidFill>
                  <a:schemeClr val="accent2">
                    <a:lumMod val="75000"/>
                  </a:schemeClr>
                </a:solidFill>
                <a:latin typeface="Calibri" pitchFamily="34" charset="0"/>
                <a:ea typeface="Tahoma" panose="020B0604030504040204" pitchFamily="34" charset="0"/>
                <a:cs typeface="Calibri" pitchFamily="34" charset="0"/>
              </a:rPr>
              <a:t>BÀI 7. </a:t>
            </a:r>
          </a:p>
          <a:p>
            <a:pPr algn="ctr">
              <a:lnSpc>
                <a:spcPct val="107000"/>
              </a:lnSpc>
              <a:spcAft>
                <a:spcPts val="800"/>
              </a:spcAft>
            </a:pPr>
            <a:r>
              <a:rPr lang="en-US" sz="4800" b="1" dirty="0" err="1">
                <a:solidFill>
                  <a:srgbClr val="FF0000"/>
                </a:solidFill>
                <a:latin typeface="Calibri" pitchFamily="34" charset="0"/>
                <a:ea typeface="Tahoma" panose="020B0604030504040204" pitchFamily="34" charset="0"/>
                <a:cs typeface="Calibri" pitchFamily="34" charset="0"/>
              </a:rPr>
              <a:t>Thực</a:t>
            </a:r>
            <a:r>
              <a:rPr lang="en-US" sz="4800" b="1" dirty="0">
                <a:solidFill>
                  <a:srgbClr val="FF0000"/>
                </a:solidFill>
                <a:latin typeface="Calibri" pitchFamily="34" charset="0"/>
                <a:ea typeface="Tahoma" panose="020B0604030504040204" pitchFamily="34" charset="0"/>
                <a:cs typeface="Calibri" pitchFamily="34" charset="0"/>
              </a:rPr>
              <a:t> </a:t>
            </a:r>
            <a:r>
              <a:rPr lang="en-US" sz="4800" b="1" dirty="0" err="1">
                <a:solidFill>
                  <a:srgbClr val="FF0000"/>
                </a:solidFill>
                <a:latin typeface="Calibri" pitchFamily="34" charset="0"/>
                <a:ea typeface="Tahoma" panose="020B0604030504040204" pitchFamily="34" charset="0"/>
                <a:cs typeface="Calibri" pitchFamily="34" charset="0"/>
              </a:rPr>
              <a:t>hành</a:t>
            </a:r>
            <a:r>
              <a:rPr lang="en-US" sz="4800" b="1" dirty="0">
                <a:solidFill>
                  <a:srgbClr val="FF0000"/>
                </a:solidFill>
                <a:latin typeface="Calibri" pitchFamily="34" charset="0"/>
                <a:ea typeface="Tahoma" panose="020B0604030504040204" pitchFamily="34" charset="0"/>
                <a:cs typeface="Calibri" pitchFamily="34" charset="0"/>
              </a:rPr>
              <a:t>: MỘT SỐ THÍ NGHIỆM VỀ HÔ HẤP Ở THỰC VẬT </a:t>
            </a:r>
          </a:p>
          <a:p>
            <a:pPr algn="ctr">
              <a:lnSpc>
                <a:spcPct val="107000"/>
              </a:lnSpc>
              <a:spcAft>
                <a:spcPts val="800"/>
              </a:spcAft>
            </a:pPr>
            <a:r>
              <a:rPr lang="en-US" sz="4800" b="1" dirty="0">
                <a:solidFill>
                  <a:schemeClr val="accent3">
                    <a:lumMod val="75000"/>
                  </a:schemeClr>
                </a:solidFill>
                <a:latin typeface="Calibri" pitchFamily="34" charset="0"/>
                <a:ea typeface="Tahoma" panose="020B0604030504040204" pitchFamily="34" charset="0"/>
                <a:cs typeface="Calibri" pitchFamily="34" charset="0"/>
              </a:rPr>
              <a:t>(1 </a:t>
            </a:r>
            <a:r>
              <a:rPr lang="en-US" sz="4800" b="1" dirty="0" err="1">
                <a:solidFill>
                  <a:schemeClr val="accent3">
                    <a:lumMod val="75000"/>
                  </a:schemeClr>
                </a:solidFill>
                <a:latin typeface="Calibri" pitchFamily="34" charset="0"/>
                <a:ea typeface="Tahoma" panose="020B0604030504040204" pitchFamily="34" charset="0"/>
                <a:cs typeface="Calibri" pitchFamily="34" charset="0"/>
              </a:rPr>
              <a:t>tiết</a:t>
            </a:r>
            <a:r>
              <a:rPr lang="en-US" sz="4800" b="1" dirty="0">
                <a:solidFill>
                  <a:schemeClr val="accent3">
                    <a:lumMod val="75000"/>
                  </a:schemeClr>
                </a:solidFill>
                <a:latin typeface="Calibri" pitchFamily="34" charset="0"/>
                <a:ea typeface="Tahoma" panose="020B0604030504040204" pitchFamily="34" charset="0"/>
                <a:cs typeface="Calibri" pitchFamily="34" charset="0"/>
              </a:rPr>
              <a:t>)</a:t>
            </a:r>
          </a:p>
        </p:txBody>
      </p:sp>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1</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2938610967"/>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4CE3E3-C1B1-5743-26F7-7329C70F8D78}"/>
              </a:ext>
            </a:extLst>
          </p:cNvPr>
          <p:cNvGraphicFramePr>
            <a:graphicFrameLocks noGrp="1"/>
          </p:cNvGraphicFramePr>
          <p:nvPr>
            <p:extLst>
              <p:ext uri="{D42A27DB-BD31-4B8C-83A1-F6EECF244321}">
                <p14:modId xmlns:p14="http://schemas.microsoft.com/office/powerpoint/2010/main" val="4050407902"/>
              </p:ext>
            </p:extLst>
          </p:nvPr>
        </p:nvGraphicFramePr>
        <p:xfrm>
          <a:off x="1487489" y="902120"/>
          <a:ext cx="9180513" cy="5969608"/>
        </p:xfrm>
        <a:graphic>
          <a:graphicData uri="http://schemas.openxmlformats.org/drawingml/2006/table">
            <a:tbl>
              <a:tblPr/>
              <a:tblGrid>
                <a:gridCol w="720080">
                  <a:extLst>
                    <a:ext uri="{9D8B030D-6E8A-4147-A177-3AD203B41FA5}">
                      <a16:colId xmlns:a16="http://schemas.microsoft.com/office/drawing/2014/main" val="228952102"/>
                    </a:ext>
                  </a:extLst>
                </a:gridCol>
                <a:gridCol w="4032448">
                  <a:extLst>
                    <a:ext uri="{9D8B030D-6E8A-4147-A177-3AD203B41FA5}">
                      <a16:colId xmlns:a16="http://schemas.microsoft.com/office/drawing/2014/main" val="1759647391"/>
                    </a:ext>
                  </a:extLst>
                </a:gridCol>
                <a:gridCol w="4427985">
                  <a:extLst>
                    <a:ext uri="{9D8B030D-6E8A-4147-A177-3AD203B41FA5}">
                      <a16:colId xmlns:a16="http://schemas.microsoft.com/office/drawing/2014/main" val="2754547731"/>
                    </a:ext>
                  </a:extLst>
                </a:gridCol>
              </a:tblGrid>
              <a:tr h="492129">
                <a:tc>
                  <a:txBody>
                    <a:bodyPr/>
                    <a:lstStyle/>
                    <a:p>
                      <a:pPr algn="ctr">
                        <a:lnSpc>
                          <a:spcPct val="107000"/>
                        </a:lnSpc>
                        <a:spcAft>
                          <a:spcPts val="800"/>
                        </a:spcAft>
                      </a:pPr>
                      <a:r>
                        <a:rPr lang="en-US" sz="3200" b="1" dirty="0">
                          <a:effectLst/>
                          <a:latin typeface="Calibri" pitchFamily="34" charset="0"/>
                          <a:ea typeface="Times New Roman" panose="02020603050405020304" pitchFamily="18" charset="0"/>
                          <a:cs typeface="Calibri" pitchFamily="34" charset="0"/>
                        </a:rPr>
                        <a:t>TH</a:t>
                      </a: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07000"/>
                        </a:lnSpc>
                        <a:spcAft>
                          <a:spcPts val="800"/>
                        </a:spcAft>
                      </a:pPr>
                      <a:r>
                        <a:rPr lang="vi-VN" sz="3200" b="1">
                          <a:effectLst/>
                          <a:latin typeface="Calibri" pitchFamily="34" charset="0"/>
                          <a:ea typeface="Times New Roman" panose="02020603050405020304" pitchFamily="18" charset="0"/>
                          <a:cs typeface="Calibri" pitchFamily="34" charset="0"/>
                        </a:rPr>
                        <a:t>Nội dung vấn đề</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07000"/>
                        </a:lnSpc>
                        <a:spcAft>
                          <a:spcPts val="800"/>
                        </a:spcAft>
                      </a:pPr>
                      <a:r>
                        <a:rPr lang="vi-VN" sz="3200" b="1">
                          <a:effectLst/>
                          <a:latin typeface="Calibri" pitchFamily="34" charset="0"/>
                          <a:ea typeface="Times New Roman" panose="02020603050405020304" pitchFamily="18" charset="0"/>
                          <a:cs typeface="Calibri" pitchFamily="34" charset="0"/>
                        </a:rPr>
                        <a:t>Câu hỏi </a:t>
                      </a:r>
                      <a:r>
                        <a:rPr lang="en-US" sz="3200" b="1">
                          <a:effectLst/>
                          <a:latin typeface="Calibri" pitchFamily="34" charset="0"/>
                          <a:ea typeface="Times New Roman" panose="02020603050405020304" pitchFamily="18" charset="0"/>
                          <a:cs typeface="Calibri" pitchFamily="34" charset="0"/>
                        </a:rPr>
                        <a:t>nghiên cứu</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53703584"/>
                  </a:ext>
                </a:extLst>
              </a:tr>
              <a:tr h="2986134">
                <a:tc>
                  <a:txBody>
                    <a:bodyPr/>
                    <a:lstStyle/>
                    <a:p>
                      <a:pPr algn="ctr">
                        <a:lnSpc>
                          <a:spcPct val="107000"/>
                        </a:lnSpc>
                        <a:spcAft>
                          <a:spcPts val="800"/>
                        </a:spcAft>
                      </a:pPr>
                      <a:r>
                        <a:rPr lang="vi-VN" sz="3200" b="1">
                          <a:effectLst/>
                          <a:latin typeface="Calibri" pitchFamily="34" charset="0"/>
                          <a:ea typeface="Times New Roman" panose="02020603050405020304" pitchFamily="18" charset="0"/>
                          <a:cs typeface="Calibri" pitchFamily="34" charset="0"/>
                        </a:rPr>
                        <a:t>1</a:t>
                      </a:r>
                      <a:r>
                        <a:rPr lang="en-US" sz="3200" b="1">
                          <a:effectLst/>
                          <a:latin typeface="Calibri" pitchFamily="34" charset="0"/>
                          <a:ea typeface="Times New Roman" panose="02020603050405020304" pitchFamily="18" charset="0"/>
                          <a:cs typeface="Calibri" pitchFamily="34" charset="0"/>
                        </a:rPr>
                        <a:t>.</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vi-VN" sz="3200" b="1" dirty="0">
                          <a:effectLst/>
                          <a:latin typeface="Calibri" pitchFamily="34" charset="0"/>
                          <a:ea typeface="Times New Roman" panose="02020603050405020304" pitchFamily="18" charset="0"/>
                          <a:cs typeface="Calibri" pitchFamily="34" charset="0"/>
                        </a:rPr>
                        <a:t>Rau củ quả được bảo quản trong ngăn mát sẽ tươi lâu hơn</a:t>
                      </a:r>
                      <a:r>
                        <a:rPr lang="en-US" sz="3200" b="1" dirty="0">
                          <a:effectLst/>
                          <a:latin typeface="Calibri" pitchFamily="34" charset="0"/>
                          <a:ea typeface="Times New Roman" panose="02020603050405020304" pitchFamily="18" charset="0"/>
                          <a:cs typeface="Calibri" pitchFamily="34" charset="0"/>
                        </a:rPr>
                        <a:t>.</a:t>
                      </a: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4419108"/>
                  </a:ext>
                </a:extLst>
              </a:tr>
              <a:tr h="2484745">
                <a:tc>
                  <a:txBody>
                    <a:bodyPr/>
                    <a:lstStyle/>
                    <a:p>
                      <a:pPr algn="ctr">
                        <a:lnSpc>
                          <a:spcPct val="107000"/>
                        </a:lnSpc>
                        <a:spcAft>
                          <a:spcPts val="800"/>
                        </a:spcAft>
                      </a:pPr>
                      <a:r>
                        <a:rPr lang="en-US" sz="3200" b="1">
                          <a:effectLst/>
                          <a:latin typeface="Calibri" pitchFamily="34" charset="0"/>
                          <a:ea typeface="Times New Roman" panose="02020603050405020304" pitchFamily="18" charset="0"/>
                          <a:cs typeface="Calibri" pitchFamily="34" charset="0"/>
                        </a:rPr>
                        <a:t>2</a:t>
                      </a:r>
                      <a:r>
                        <a:rPr lang="vi-VN" sz="3200" b="1">
                          <a:effectLst/>
                          <a:latin typeface="Calibri" pitchFamily="34" charset="0"/>
                          <a:ea typeface="Times New Roman" panose="02020603050405020304" pitchFamily="18" charset="0"/>
                          <a:cs typeface="Calibri" pitchFamily="34" charset="0"/>
                        </a:rPr>
                        <a:t>.</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vi-VN" sz="3200" b="1" dirty="0">
                          <a:effectLst/>
                          <a:latin typeface="Calibri" pitchFamily="34" charset="0"/>
                          <a:ea typeface="Times New Roman" panose="02020603050405020304" pitchFamily="18" charset="0"/>
                          <a:cs typeface="Calibri" pitchFamily="34" charset="0"/>
                        </a:rPr>
                        <a:t>Một số nông sản có thể được bảo quản bằng cách phơi khô hoặc để trong túi PE.</a:t>
                      </a: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14154523"/>
                  </a:ext>
                </a:extLst>
              </a:tr>
            </a:tbl>
          </a:graphicData>
        </a:graphic>
      </p:graphicFrame>
      <p:sp>
        <p:nvSpPr>
          <p:cNvPr id="3" name="Rectangle 1">
            <a:extLst>
              <a:ext uri="{FF2B5EF4-FFF2-40B4-BE49-F238E27FC236}">
                <a16:creationId xmlns:a16="http://schemas.microsoft.com/office/drawing/2014/main" id="{DD5D9088-73B9-CAEB-3E60-2C369D9DBDAD}"/>
              </a:ext>
            </a:extLst>
          </p:cNvPr>
          <p:cNvSpPr>
            <a:spLocks noChangeArrowheads="1"/>
          </p:cNvSpPr>
          <p:nvPr/>
        </p:nvSpPr>
        <p:spPr bwMode="auto">
          <a:xfrm>
            <a:off x="-102941" y="2339945"/>
            <a:ext cx="188736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6699DAD-0A87-28C9-7527-EE9CC6C63069}"/>
              </a:ext>
            </a:extLst>
          </p:cNvPr>
          <p:cNvSpPr txBox="1"/>
          <p:nvPr/>
        </p:nvSpPr>
        <p:spPr>
          <a:xfrm>
            <a:off x="3575720" y="44624"/>
            <a:ext cx="5760640"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kern="0" dirty="0">
                <a:solidFill>
                  <a:srgbClr val="FFC000"/>
                </a:solidFill>
                <a:latin typeface="Calibri" pitchFamily="34" charset="0"/>
                <a:cs typeface="Calibri" pitchFamily="34" charset="0"/>
              </a:rPr>
              <a:t>GỢI Ý TRẢ LỜI </a:t>
            </a:r>
            <a:r>
              <a:rPr lang="vi-VN" sz="4000" b="1" dirty="0">
                <a:solidFill>
                  <a:srgbClr val="FFC000"/>
                </a:solidFill>
                <a:latin typeface="Calibri" pitchFamily="34" charset="0"/>
                <a:ea typeface="Times New Roman" panose="02020603050405020304" pitchFamily="18" charset="0"/>
                <a:cs typeface="Calibri" pitchFamily="34" charset="0"/>
              </a:rPr>
              <a:t>P</a:t>
            </a:r>
            <a:r>
              <a:rPr lang="en-US" sz="4000" b="1" dirty="0">
                <a:solidFill>
                  <a:srgbClr val="FFC000"/>
                </a:solidFill>
                <a:latin typeface="Calibri" pitchFamily="34" charset="0"/>
                <a:ea typeface="Times New Roman" panose="02020603050405020304" pitchFamily="18" charset="0"/>
                <a:cs typeface="Calibri" pitchFamily="34" charset="0"/>
              </a:rPr>
              <a:t>HT</a:t>
            </a:r>
            <a:r>
              <a:rPr lang="vi-VN" sz="4000" b="1" dirty="0">
                <a:solidFill>
                  <a:srgbClr val="FFC000"/>
                </a:solidFill>
                <a:latin typeface="Calibri" pitchFamily="34" charset="0"/>
                <a:ea typeface="Times New Roman" panose="02020603050405020304" pitchFamily="18" charset="0"/>
                <a:cs typeface="Calibri" pitchFamily="34" charset="0"/>
              </a:rPr>
              <a:t> </a:t>
            </a:r>
            <a:r>
              <a:rPr lang="en-US" sz="4000" b="1" dirty="0">
                <a:solidFill>
                  <a:srgbClr val="FFC000"/>
                </a:solidFill>
                <a:latin typeface="Calibri" pitchFamily="34" charset="0"/>
                <a:ea typeface="Times New Roman" panose="02020603050405020304" pitchFamily="18" charset="0"/>
                <a:cs typeface="Calibri" pitchFamily="34" charset="0"/>
              </a:rPr>
              <a:t>SỐ</a:t>
            </a:r>
            <a:r>
              <a:rPr lang="vi-VN" sz="4000" b="1" dirty="0">
                <a:solidFill>
                  <a:srgbClr val="FFC000"/>
                </a:solidFill>
                <a:latin typeface="Calibri" pitchFamily="34" charset="0"/>
                <a:ea typeface="Times New Roman" panose="02020603050405020304" pitchFamily="18" charset="0"/>
                <a:cs typeface="Calibri" pitchFamily="34" charset="0"/>
              </a:rPr>
              <a:t> 1</a:t>
            </a:r>
            <a:endParaRPr lang="en-US" sz="4000" dirty="0">
              <a:solidFill>
                <a:srgbClr val="FFC000"/>
              </a:solidFill>
              <a:latin typeface="Calibri" panose="020F0502020204030204" pitchFamily="34" charset="0"/>
              <a:ea typeface="Calibri" panose="020F0502020204030204" pitchFamily="34" charset="0"/>
              <a:cs typeface="Calibri" pitchFamily="34" charset="0"/>
            </a:endParaRPr>
          </a:p>
        </p:txBody>
      </p:sp>
      <p:sp>
        <p:nvSpPr>
          <p:cNvPr id="5" name="Slide Number Placeholder 4"/>
          <p:cNvSpPr>
            <a:spLocks noGrp="1"/>
          </p:cNvSpPr>
          <p:nvPr>
            <p:ph type="sldNum" sz="quarter" idx="12"/>
          </p:nvPr>
        </p:nvSpPr>
        <p:spPr>
          <a:xfrm>
            <a:off x="8534400" y="6346599"/>
            <a:ext cx="2133600" cy="476250"/>
          </a:xfrm>
        </p:spPr>
        <p:txBody>
          <a:bodyPr/>
          <a:lstStyle/>
          <a:p>
            <a:fld id="{BE9ED0E6-4AC8-4494-A872-054D22863238}" type="slidenum">
              <a:rPr lang="en-US" altLang="en-US" sz="2800">
                <a:latin typeface="Calibri" pitchFamily="34" charset="0"/>
                <a:cs typeface="Calibri" pitchFamily="34" charset="0"/>
              </a:rPr>
              <a:pPr/>
              <a:t>10</a:t>
            </a:fld>
            <a:endParaRPr lang="en-US" altLang="en-US" sz="2800" dirty="0">
              <a:latin typeface="Calibri" pitchFamily="34" charset="0"/>
              <a:cs typeface="Calibri" pitchFamily="34" charset="0"/>
            </a:endParaRPr>
          </a:p>
        </p:txBody>
      </p:sp>
      <p:sp>
        <p:nvSpPr>
          <p:cNvPr id="6" name="TextBox 5"/>
          <p:cNvSpPr txBox="1"/>
          <p:nvPr/>
        </p:nvSpPr>
        <p:spPr>
          <a:xfrm>
            <a:off x="6240016" y="1594536"/>
            <a:ext cx="4427984" cy="2554545"/>
          </a:xfrm>
          <a:prstGeom prst="rect">
            <a:avLst/>
          </a:prstGeom>
          <a:noFill/>
        </p:spPr>
        <p:txBody>
          <a:bodyPr wrap="square" rtlCol="0">
            <a:spAutoFit/>
          </a:bodyPr>
          <a:lstStyle/>
          <a:p>
            <a:r>
              <a:rPr lang="vi-VN" sz="3200" b="1" dirty="0">
                <a:latin typeface="Calibri" pitchFamily="34" charset="0"/>
                <a:ea typeface="Times New Roman" panose="02020603050405020304" pitchFamily="18" charset="0"/>
                <a:cs typeface="Calibri" pitchFamily="34" charset="0"/>
              </a:rPr>
              <a:t>Có phải hô hấp làm tăng nhiệt độ môi trường bảo quản dẫn đến tăng cường độ hô hấp, giảm chất lượng rau củ quả?</a:t>
            </a:r>
            <a:endParaRPr lang="en-US" sz="3200" b="1" dirty="0">
              <a:latin typeface="Calibri" panose="020F0502020204030204" pitchFamily="34" charset="0"/>
              <a:ea typeface="Calibri" panose="020F0502020204030204" pitchFamily="34" charset="0"/>
              <a:cs typeface="Calibri" pitchFamily="34" charset="0"/>
            </a:endParaRPr>
          </a:p>
        </p:txBody>
      </p:sp>
      <p:sp>
        <p:nvSpPr>
          <p:cNvPr id="7" name="TextBox 6"/>
          <p:cNvSpPr txBox="1"/>
          <p:nvPr/>
        </p:nvSpPr>
        <p:spPr>
          <a:xfrm>
            <a:off x="6348536" y="4653136"/>
            <a:ext cx="4211960" cy="1569660"/>
          </a:xfrm>
          <a:prstGeom prst="rect">
            <a:avLst/>
          </a:prstGeom>
          <a:noFill/>
        </p:spPr>
        <p:txBody>
          <a:bodyPr wrap="square" rtlCol="0">
            <a:spAutoFit/>
          </a:bodyPr>
          <a:lstStyle/>
          <a:p>
            <a:r>
              <a:rPr lang="vi-VN" sz="3200" b="1" dirty="0">
                <a:latin typeface="Calibri" pitchFamily="34" charset="0"/>
                <a:ea typeface="Times New Roman" panose="02020603050405020304" pitchFamily="18" charset="0"/>
                <a:cs typeface="Calibri" pitchFamily="34" charset="0"/>
              </a:rPr>
              <a:t>Việc phơi khô </a:t>
            </a:r>
            <a:r>
              <a:rPr lang="en-US" sz="3200" b="1" dirty="0" err="1">
                <a:latin typeface="Calibri" pitchFamily="34" charset="0"/>
                <a:ea typeface="Times New Roman" panose="02020603050405020304" pitchFamily="18" charset="0"/>
                <a:cs typeface="Calibri" pitchFamily="34" charset="0"/>
              </a:rPr>
              <a:t>nông</a:t>
            </a:r>
            <a:r>
              <a:rPr lang="en-US" sz="3200" b="1" dirty="0">
                <a:latin typeface="Calibri" pitchFamily="34" charset="0"/>
                <a:ea typeface="Times New Roman" panose="02020603050405020304" pitchFamily="18" charset="0"/>
                <a:cs typeface="Calibri" pitchFamily="34" charset="0"/>
              </a:rPr>
              <a:t> </a:t>
            </a:r>
            <a:r>
              <a:rPr lang="en-US" sz="3200" b="1" dirty="0" err="1">
                <a:latin typeface="Calibri" pitchFamily="34" charset="0"/>
                <a:ea typeface="Times New Roman" panose="02020603050405020304" pitchFamily="18" charset="0"/>
                <a:cs typeface="Calibri" pitchFamily="34" charset="0"/>
              </a:rPr>
              <a:t>sản</a:t>
            </a:r>
            <a:r>
              <a:rPr lang="en-US" sz="3200" b="1" dirty="0">
                <a:latin typeface="Calibri" pitchFamily="34" charset="0"/>
                <a:ea typeface="Times New Roman" panose="02020603050405020304" pitchFamily="18" charset="0"/>
                <a:cs typeface="Calibri" pitchFamily="34" charset="0"/>
              </a:rPr>
              <a:t> </a:t>
            </a:r>
            <a:r>
              <a:rPr lang="vi-VN" sz="3200" b="1" dirty="0">
                <a:latin typeface="Calibri" pitchFamily="34" charset="0"/>
                <a:ea typeface="Times New Roman" panose="02020603050405020304" pitchFamily="18" charset="0"/>
                <a:cs typeface="Calibri" pitchFamily="34" charset="0"/>
              </a:rPr>
              <a:t>hoặc để trong túi PE có tác dụng gì?</a:t>
            </a:r>
            <a:endParaRPr lang="en-US" sz="3200" b="1" dirty="0">
              <a:latin typeface="Calibri" panose="020F0502020204030204"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138408827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11</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2" name="TextBox 1"/>
          <p:cNvSpPr txBox="1"/>
          <p:nvPr/>
        </p:nvSpPr>
        <p:spPr>
          <a:xfrm>
            <a:off x="2688538" y="1243281"/>
            <a:ext cx="7069932" cy="1323439"/>
          </a:xfrm>
          <a:prstGeom prst="rect">
            <a:avLst/>
          </a:prstGeom>
          <a:noFill/>
        </p:spPr>
        <p:txBody>
          <a:bodyPr wrap="square" rtlCol="0">
            <a:spAutoFit/>
          </a:bodyPr>
          <a:lstStyle/>
          <a:p>
            <a:pPr lvl="0" algn="just"/>
            <a:r>
              <a:rPr lang="en-US" sz="4000" b="1" dirty="0">
                <a:solidFill>
                  <a:srgbClr val="FFC000"/>
                </a:solidFill>
                <a:latin typeface="Calibri" pitchFamily="34" charset="0"/>
                <a:cs typeface="Calibri" pitchFamily="34" charset="0"/>
              </a:rPr>
              <a:t>2. </a:t>
            </a:r>
            <a:r>
              <a:rPr lang="vi-VN" sz="4000" b="1" dirty="0">
                <a:solidFill>
                  <a:srgbClr val="FFC000"/>
                </a:solidFill>
                <a:latin typeface="Calibri" pitchFamily="34" charset="0"/>
                <a:cs typeface="Calibri" pitchFamily="34" charset="0"/>
              </a:rPr>
              <a:t>Đề xuất giả thuyết và phương án chứng minh giả thuyết</a:t>
            </a:r>
            <a:endParaRPr lang="en-US" sz="4000" b="1" dirty="0">
              <a:solidFill>
                <a:srgbClr val="FFC000"/>
              </a:solidFill>
              <a:latin typeface="Calibri" pitchFamily="34" charset="0"/>
              <a:cs typeface="Calibri" pitchFamily="34" charset="0"/>
            </a:endParaRPr>
          </a:p>
        </p:txBody>
      </p:sp>
      <p:sp>
        <p:nvSpPr>
          <p:cNvPr id="37" name="TextBox 36">
            <a:extLst>
              <a:ext uri="{FF2B5EF4-FFF2-40B4-BE49-F238E27FC236}">
                <a16:creationId xmlns:a16="http://schemas.microsoft.com/office/drawing/2014/main" id="{214A6BE0-3C81-B002-6D32-99CAF44C1633}"/>
              </a:ext>
            </a:extLst>
          </p:cNvPr>
          <p:cNvSpPr txBox="1"/>
          <p:nvPr/>
        </p:nvSpPr>
        <p:spPr>
          <a:xfrm>
            <a:off x="2298306" y="2775145"/>
            <a:ext cx="7758135" cy="2062103"/>
          </a:xfrm>
          <a:prstGeom prst="rect">
            <a:avLst/>
          </a:prstGeom>
          <a:noFill/>
        </p:spPr>
        <p:txBody>
          <a:bodyPr wrap="square" rtlCol="0">
            <a:spAutoFit/>
          </a:bodyPr>
          <a:lstStyle/>
          <a:p>
            <a:pPr algn="just"/>
            <a:r>
              <a:rPr lang="vi-VN" sz="3200" b="1" dirty="0">
                <a:latin typeface="Calibri" pitchFamily="34" charset="0"/>
                <a:ea typeface="Times New Roman" panose="02020603050405020304" pitchFamily="18" charset="0"/>
                <a:cs typeface="Calibri" pitchFamily="34" charset="0"/>
              </a:rPr>
              <a:t>Các nhóm thảo luận, đề xuất các giả thuyết để giải thích cho các vấn đề và đề xuất phương án kiểm chứng cho mỗi giả thuyết đó vào PH</a:t>
            </a:r>
            <a:r>
              <a:rPr lang="en-US" sz="3200" b="1" dirty="0">
                <a:latin typeface="Calibri" pitchFamily="34" charset="0"/>
                <a:ea typeface="Times New Roman" panose="02020603050405020304" pitchFamily="18" charset="0"/>
                <a:cs typeface="Calibri" pitchFamily="34" charset="0"/>
              </a:rPr>
              <a:t>T</a:t>
            </a:r>
            <a:r>
              <a:rPr lang="vi-VN" sz="3200" b="1" dirty="0">
                <a:latin typeface="Calibri" pitchFamily="34" charset="0"/>
                <a:ea typeface="Times New Roman" panose="02020603050405020304" pitchFamily="18" charset="0"/>
                <a:cs typeface="Calibri" pitchFamily="34" charset="0"/>
              </a:rPr>
              <a:t> SỐ </a:t>
            </a:r>
            <a:r>
              <a:rPr lang="en-US" sz="3200" b="1" dirty="0">
                <a:latin typeface="Calibri" pitchFamily="34" charset="0"/>
                <a:ea typeface="Times New Roman" panose="02020603050405020304" pitchFamily="18" charset="0"/>
                <a:cs typeface="Calibri" pitchFamily="34" charset="0"/>
              </a:rPr>
              <a:t>2</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414593501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5E87AB-EC15-365A-799D-ACE9CFC9D2EF}"/>
              </a:ext>
            </a:extLst>
          </p:cNvPr>
          <p:cNvGraphicFramePr>
            <a:graphicFrameLocks noGrp="1"/>
          </p:cNvGraphicFramePr>
          <p:nvPr>
            <p:extLst>
              <p:ext uri="{D42A27DB-BD31-4B8C-83A1-F6EECF244321}">
                <p14:modId xmlns:p14="http://schemas.microsoft.com/office/powerpoint/2010/main" val="1483374490"/>
              </p:ext>
            </p:extLst>
          </p:nvPr>
        </p:nvGraphicFramePr>
        <p:xfrm>
          <a:off x="1669887" y="1037418"/>
          <a:ext cx="8964490" cy="5461796"/>
        </p:xfrm>
        <a:graphic>
          <a:graphicData uri="http://schemas.openxmlformats.org/drawingml/2006/table">
            <a:tbl>
              <a:tblPr/>
              <a:tblGrid>
                <a:gridCol w="1259634">
                  <a:extLst>
                    <a:ext uri="{9D8B030D-6E8A-4147-A177-3AD203B41FA5}">
                      <a16:colId xmlns:a16="http://schemas.microsoft.com/office/drawing/2014/main" val="2912051188"/>
                    </a:ext>
                  </a:extLst>
                </a:gridCol>
                <a:gridCol w="2736304">
                  <a:extLst>
                    <a:ext uri="{9D8B030D-6E8A-4147-A177-3AD203B41FA5}">
                      <a16:colId xmlns:a16="http://schemas.microsoft.com/office/drawing/2014/main" val="1048068531"/>
                    </a:ext>
                  </a:extLst>
                </a:gridCol>
                <a:gridCol w="4968552">
                  <a:extLst>
                    <a:ext uri="{9D8B030D-6E8A-4147-A177-3AD203B41FA5}">
                      <a16:colId xmlns:a16="http://schemas.microsoft.com/office/drawing/2014/main" val="1277371444"/>
                    </a:ext>
                  </a:extLst>
                </a:gridCol>
              </a:tblGrid>
              <a:tr h="883283">
                <a:tc rowSpan="2">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Tình huống</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Nội dung thảo luận</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60696127"/>
                  </a:ext>
                </a:extLst>
              </a:tr>
              <a:tr h="1064552">
                <a:tc vMerge="1">
                  <a:txBody>
                    <a:bodyPr/>
                    <a:lstStyle/>
                    <a:p>
                      <a:endParaRPr lang="en-US"/>
                    </a:p>
                  </a:txBody>
                  <a:tcPr/>
                </a:tc>
                <a:tc>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Nội dung giả thuyết</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Phương án kiểm chứng giả thuyết</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688782"/>
                  </a:ext>
                </a:extLst>
              </a:tr>
              <a:tr h="1608883">
                <a:tc>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1</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1" kern="1200" dirty="0">
                          <a:solidFill>
                            <a:schemeClr val="tx1"/>
                          </a:solidFill>
                          <a:effectLst/>
                          <a:latin typeface="Calibri" pitchFamily="34" charset="0"/>
                          <a:ea typeface="+mn-ea"/>
                          <a:cs typeface="Calibri" pitchFamily="34" charset="0"/>
                        </a:rPr>
                        <a:t>Quá trình hô hấp ở thực vật có toả nhiệt</a:t>
                      </a:r>
                      <a:endParaRPr lang="en-US" sz="3200" b="1" dirty="0">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378888"/>
                  </a:ext>
                </a:extLst>
              </a:tr>
              <a:tr h="1905078">
                <a:tc>
                  <a:txBody>
                    <a:bodyPr/>
                    <a:lstStyle/>
                    <a:p>
                      <a:pPr algn="ctr">
                        <a:lnSpc>
                          <a:spcPct val="107000"/>
                        </a:lnSpc>
                        <a:spcAft>
                          <a:spcPts val="800"/>
                        </a:spcAft>
                      </a:pPr>
                      <a:r>
                        <a:rPr lang="en-US" sz="3200" b="1" dirty="0">
                          <a:solidFill>
                            <a:srgbClr val="0070C0"/>
                          </a:solidFill>
                          <a:effectLst/>
                          <a:latin typeface="Calibri" pitchFamily="34" charset="0"/>
                          <a:ea typeface="Times New Roman" panose="02020603050405020304" pitchFamily="18" charset="0"/>
                          <a:cs typeface="Calibri" pitchFamily="34" charset="0"/>
                        </a:rPr>
                        <a:t>2</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1" kern="1200" dirty="0">
                          <a:solidFill>
                            <a:schemeClr val="tx1"/>
                          </a:solidFill>
                          <a:effectLst/>
                          <a:latin typeface="Calibri" pitchFamily="34" charset="0"/>
                          <a:ea typeface="+mn-ea"/>
                          <a:cs typeface="Calibri" pitchFamily="34" charset="0"/>
                        </a:rPr>
                        <a:t>Hô hấp tiêu thụ O</a:t>
                      </a:r>
                      <a:r>
                        <a:rPr lang="vi-VN" sz="3200" b="1" kern="1200" baseline="-25000" dirty="0">
                          <a:solidFill>
                            <a:schemeClr val="tx1"/>
                          </a:solidFill>
                          <a:effectLst/>
                          <a:latin typeface="Calibri" pitchFamily="34" charset="0"/>
                          <a:ea typeface="+mn-ea"/>
                          <a:cs typeface="Calibri" pitchFamily="34" charset="0"/>
                        </a:rPr>
                        <a:t>2</a:t>
                      </a:r>
                      <a:r>
                        <a:rPr lang="vi-VN" sz="3200" b="1" kern="1200" dirty="0">
                          <a:solidFill>
                            <a:schemeClr val="tx1"/>
                          </a:solidFill>
                          <a:effectLst/>
                          <a:latin typeface="Calibri" pitchFamily="34" charset="0"/>
                          <a:ea typeface="+mn-ea"/>
                          <a:cs typeface="Calibri" pitchFamily="34" charset="0"/>
                        </a:rPr>
                        <a:t> và giải phóng CO</a:t>
                      </a:r>
                      <a:r>
                        <a:rPr lang="vi-VN" sz="3200" b="1" kern="1200" baseline="-25000" dirty="0">
                          <a:solidFill>
                            <a:schemeClr val="tx1"/>
                          </a:solidFill>
                          <a:effectLst/>
                          <a:latin typeface="Calibri" pitchFamily="34" charset="0"/>
                          <a:ea typeface="+mn-ea"/>
                          <a:cs typeface="Calibri" pitchFamily="34" charset="0"/>
                        </a:rPr>
                        <a:t>2</a:t>
                      </a:r>
                      <a:endParaRPr lang="en-US" sz="3200" b="1" dirty="0">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047608"/>
                  </a:ext>
                </a:extLst>
              </a:tr>
            </a:tbl>
          </a:graphicData>
        </a:graphic>
      </p:graphicFrame>
      <p:sp>
        <p:nvSpPr>
          <p:cNvPr id="4" name="Slide Number Placeholder 3"/>
          <p:cNvSpPr>
            <a:spLocks noGrp="1"/>
          </p:cNvSpPr>
          <p:nvPr>
            <p:ph type="sldNum" sz="quarter" idx="12"/>
          </p:nvPr>
        </p:nvSpPr>
        <p:spPr>
          <a:xfrm>
            <a:off x="8534400" y="6381750"/>
            <a:ext cx="2133600" cy="476250"/>
          </a:xfrm>
        </p:spPr>
        <p:txBody>
          <a:bodyPr/>
          <a:lstStyle/>
          <a:p>
            <a:fld id="{A541A323-B968-40D3-9123-4A3791185097}" type="slidenum">
              <a:rPr lang="en-US" altLang="en-US" sz="2800">
                <a:latin typeface="Calibri" pitchFamily="34" charset="0"/>
                <a:cs typeface="Calibri" pitchFamily="34" charset="0"/>
              </a:rPr>
              <a:pPr/>
              <a:t>12</a:t>
            </a:fld>
            <a:endParaRPr lang="en-US" altLang="en-US" sz="28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06699DAD-0A87-28C9-7527-EE9CC6C63069}"/>
              </a:ext>
            </a:extLst>
          </p:cNvPr>
          <p:cNvSpPr txBox="1"/>
          <p:nvPr/>
        </p:nvSpPr>
        <p:spPr>
          <a:xfrm>
            <a:off x="3359696" y="0"/>
            <a:ext cx="5760640"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kern="0" dirty="0">
                <a:solidFill>
                  <a:srgbClr val="FFC000"/>
                </a:solidFill>
                <a:latin typeface="Calibri" pitchFamily="34" charset="0"/>
                <a:cs typeface="Calibri" pitchFamily="34" charset="0"/>
              </a:rPr>
              <a:t>GỢI Ý TRẢ LỜI </a:t>
            </a:r>
            <a:r>
              <a:rPr lang="vi-VN" sz="4000" b="1" dirty="0">
                <a:solidFill>
                  <a:srgbClr val="FFC000"/>
                </a:solidFill>
                <a:latin typeface="Calibri" pitchFamily="34" charset="0"/>
                <a:ea typeface="Times New Roman" panose="02020603050405020304" pitchFamily="18" charset="0"/>
                <a:cs typeface="Calibri" pitchFamily="34" charset="0"/>
              </a:rPr>
              <a:t>P</a:t>
            </a:r>
            <a:r>
              <a:rPr lang="en-US" sz="4000" b="1" dirty="0">
                <a:solidFill>
                  <a:srgbClr val="FFC000"/>
                </a:solidFill>
                <a:latin typeface="Calibri" pitchFamily="34" charset="0"/>
                <a:ea typeface="Times New Roman" panose="02020603050405020304" pitchFamily="18" charset="0"/>
                <a:cs typeface="Calibri" pitchFamily="34" charset="0"/>
              </a:rPr>
              <a:t>HT</a:t>
            </a:r>
            <a:r>
              <a:rPr lang="vi-VN" sz="4000" b="1" dirty="0">
                <a:solidFill>
                  <a:srgbClr val="FFC000"/>
                </a:solidFill>
                <a:latin typeface="Calibri" pitchFamily="34" charset="0"/>
                <a:ea typeface="Times New Roman" panose="02020603050405020304" pitchFamily="18" charset="0"/>
                <a:cs typeface="Calibri" pitchFamily="34" charset="0"/>
              </a:rPr>
              <a:t> </a:t>
            </a:r>
            <a:r>
              <a:rPr lang="en-US" sz="4000" b="1" dirty="0">
                <a:solidFill>
                  <a:srgbClr val="FFC000"/>
                </a:solidFill>
                <a:latin typeface="Calibri" pitchFamily="34" charset="0"/>
                <a:ea typeface="Times New Roman" panose="02020603050405020304" pitchFamily="18" charset="0"/>
                <a:cs typeface="Calibri" pitchFamily="34" charset="0"/>
              </a:rPr>
              <a:t>SỐ</a:t>
            </a:r>
            <a:r>
              <a:rPr lang="vi-VN" sz="4000" b="1" dirty="0">
                <a:solidFill>
                  <a:srgbClr val="FFC000"/>
                </a:solidFill>
                <a:latin typeface="Calibri" pitchFamily="34" charset="0"/>
                <a:ea typeface="Times New Roman" panose="02020603050405020304" pitchFamily="18" charset="0"/>
                <a:cs typeface="Calibri" pitchFamily="34" charset="0"/>
              </a:rPr>
              <a:t> </a:t>
            </a:r>
            <a:r>
              <a:rPr lang="en-US" sz="4000" b="1" dirty="0">
                <a:solidFill>
                  <a:srgbClr val="FFC000"/>
                </a:solidFill>
                <a:latin typeface="Calibri" pitchFamily="34" charset="0"/>
                <a:ea typeface="Times New Roman" panose="02020603050405020304" pitchFamily="18" charset="0"/>
                <a:cs typeface="Calibri" pitchFamily="34" charset="0"/>
              </a:rPr>
              <a:t>2</a:t>
            </a:r>
            <a:endParaRPr lang="en-US" sz="4000" dirty="0">
              <a:solidFill>
                <a:srgbClr val="FFC000"/>
              </a:solidFill>
              <a:latin typeface="Calibri" panose="020F0502020204030204" pitchFamily="34" charset="0"/>
              <a:ea typeface="Calibri" panose="020F0502020204030204" pitchFamily="34" charset="0"/>
              <a:cs typeface="Calibri" pitchFamily="34" charset="0"/>
            </a:endParaRPr>
          </a:p>
        </p:txBody>
      </p:sp>
      <p:sp>
        <p:nvSpPr>
          <p:cNvPr id="6" name="TextBox 5"/>
          <p:cNvSpPr txBox="1"/>
          <p:nvPr/>
        </p:nvSpPr>
        <p:spPr>
          <a:xfrm>
            <a:off x="5663952" y="2939460"/>
            <a:ext cx="4824536" cy="1569660"/>
          </a:xfrm>
          <a:prstGeom prst="rect">
            <a:avLst/>
          </a:prstGeom>
          <a:noFill/>
        </p:spPr>
        <p:txBody>
          <a:bodyPr wrap="square" rtlCol="0">
            <a:spAutoFit/>
          </a:bodyPr>
          <a:lstStyle/>
          <a:p>
            <a:pPr algn="just"/>
            <a:r>
              <a:rPr lang="vi-VN" sz="3200" b="1" dirty="0">
                <a:latin typeface="Calibri" pitchFamily="34" charset="0"/>
                <a:cs typeface="Calibri" pitchFamily="34" charset="0"/>
              </a:rPr>
              <a:t>Đo nhiệt độ môi trường chứa hạt đang nảy mẩm (cường độ hô hấp mạnh)</a:t>
            </a:r>
            <a:endParaRPr lang="en-US" sz="3200" b="1" dirty="0">
              <a:latin typeface="Calibri" pitchFamily="34" charset="0"/>
              <a:cs typeface="Calibri" pitchFamily="34" charset="0"/>
            </a:endParaRPr>
          </a:p>
        </p:txBody>
      </p:sp>
      <p:sp>
        <p:nvSpPr>
          <p:cNvPr id="7" name="TextBox 6"/>
          <p:cNvSpPr txBox="1"/>
          <p:nvPr/>
        </p:nvSpPr>
        <p:spPr>
          <a:xfrm>
            <a:off x="5663952" y="4463242"/>
            <a:ext cx="4824536" cy="2062103"/>
          </a:xfrm>
          <a:prstGeom prst="rect">
            <a:avLst/>
          </a:prstGeom>
          <a:noFill/>
        </p:spPr>
        <p:txBody>
          <a:bodyPr wrap="square" rtlCol="0">
            <a:spAutoFit/>
          </a:bodyPr>
          <a:lstStyle/>
          <a:p>
            <a:pPr algn="just"/>
            <a:r>
              <a:rPr lang="vi-VN" sz="3200" b="1" dirty="0">
                <a:latin typeface="Calibri" pitchFamily="34" charset="0"/>
                <a:cs typeface="Calibri" pitchFamily="34" charset="0"/>
              </a:rPr>
              <a:t>Sử dụng que diêm đang cháy để kiểm tra sự có mặt của O</a:t>
            </a:r>
            <a:r>
              <a:rPr lang="vi-VN" sz="3200" b="1" baseline="-25000" dirty="0">
                <a:latin typeface="Calibri" pitchFamily="34" charset="0"/>
                <a:cs typeface="Calibri" pitchFamily="34" charset="0"/>
              </a:rPr>
              <a:t>2</a:t>
            </a:r>
            <a:r>
              <a:rPr lang="vi-VN" sz="3200" b="1" dirty="0">
                <a:latin typeface="Calibri" pitchFamily="34" charset="0"/>
                <a:cs typeface="Calibri" pitchFamily="34" charset="0"/>
              </a:rPr>
              <a:t>; nước vôi trong để kiểm tra sự có mặt của CO</a:t>
            </a:r>
            <a:r>
              <a:rPr lang="vi-VN" sz="3200" b="1" baseline="-25000" dirty="0">
                <a:latin typeface="Calibri" pitchFamily="34" charset="0"/>
                <a:cs typeface="Calibri" pitchFamily="34" charset="0"/>
              </a:rPr>
              <a:t>2</a:t>
            </a:r>
            <a:endParaRPr lang="en-US" sz="3200" b="1"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13</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31" name="TextBox 30">
            <a:extLst>
              <a:ext uri="{FF2B5EF4-FFF2-40B4-BE49-F238E27FC236}">
                <a16:creationId xmlns:a16="http://schemas.microsoft.com/office/drawing/2014/main" id="{84353EF1-DAE3-4C69-9A30-EE87059BC3CF}"/>
              </a:ext>
            </a:extLst>
          </p:cNvPr>
          <p:cNvSpPr txBox="1"/>
          <p:nvPr/>
        </p:nvSpPr>
        <p:spPr>
          <a:xfrm>
            <a:off x="3143672" y="1124745"/>
            <a:ext cx="5842368" cy="1323439"/>
          </a:xfrm>
          <a:prstGeom prst="rect">
            <a:avLst/>
          </a:prstGeom>
          <a:noFill/>
        </p:spPr>
        <p:txBody>
          <a:bodyPr wrap="square" rtlCol="0">
            <a:spAutoFit/>
          </a:bodyPr>
          <a:lstStyle/>
          <a:p>
            <a:pPr algn="just"/>
            <a:r>
              <a:rPr lang="vi-VN" sz="4000" b="1" dirty="0">
                <a:solidFill>
                  <a:srgbClr val="FFC000"/>
                </a:solidFill>
                <a:latin typeface="Calibri" pitchFamily="34" charset="0"/>
                <a:ea typeface="Tahoma" panose="020B0604030504040204" pitchFamily="34" charset="0"/>
                <a:cs typeface="Calibri" pitchFamily="34" charset="0"/>
              </a:rPr>
              <a:t>3</a:t>
            </a:r>
            <a:r>
              <a:rPr lang="en-US" sz="4000" b="1" dirty="0">
                <a:solidFill>
                  <a:srgbClr val="FFC000"/>
                </a:solidFill>
                <a:latin typeface="Calibri" pitchFamily="34" charset="0"/>
                <a:ea typeface="Tahoma" panose="020B0604030504040204" pitchFamily="34" charset="0"/>
                <a:cs typeface="Calibri" pitchFamily="34" charset="0"/>
              </a:rPr>
              <a:t>.</a:t>
            </a:r>
            <a:r>
              <a:rPr lang="vi-VN" sz="4000" b="1" dirty="0">
                <a:solidFill>
                  <a:srgbClr val="FFC000"/>
                </a:solidFill>
                <a:latin typeface="Calibri" pitchFamily="34" charset="0"/>
                <a:ea typeface="Tahoma" panose="020B0604030504040204" pitchFamily="34" charset="0"/>
                <a:cs typeface="Calibri" pitchFamily="34" charset="0"/>
              </a:rPr>
              <a:t> Thiết kế </a:t>
            </a:r>
            <a:r>
              <a:rPr lang="en-US" sz="4000" b="1" dirty="0" err="1">
                <a:solidFill>
                  <a:srgbClr val="FFC000"/>
                </a:solidFill>
                <a:latin typeface="Calibri" pitchFamily="34" charset="0"/>
                <a:ea typeface="Tahoma" panose="020B0604030504040204" pitchFamily="34" charset="0"/>
                <a:cs typeface="Calibri" pitchFamily="34" charset="0"/>
              </a:rPr>
              <a:t>nghiên</a:t>
            </a:r>
            <a:r>
              <a:rPr lang="en-US" sz="4000" b="1" dirty="0">
                <a:solidFill>
                  <a:srgbClr val="FFC000"/>
                </a:solidFill>
                <a:latin typeface="Calibri" pitchFamily="34" charset="0"/>
                <a:ea typeface="Tahoma" panose="020B0604030504040204" pitchFamily="34" charset="0"/>
                <a:cs typeface="Calibri" pitchFamily="34" charset="0"/>
              </a:rPr>
              <a:t> </a:t>
            </a:r>
            <a:r>
              <a:rPr lang="en-US" sz="4000" b="1" dirty="0" err="1">
                <a:solidFill>
                  <a:srgbClr val="FFC000"/>
                </a:solidFill>
                <a:latin typeface="Calibri" pitchFamily="34" charset="0"/>
                <a:ea typeface="Tahoma" panose="020B0604030504040204" pitchFamily="34" charset="0"/>
                <a:cs typeface="Calibri" pitchFamily="34" charset="0"/>
              </a:rPr>
              <a:t>cứu</a:t>
            </a:r>
            <a:r>
              <a:rPr lang="vi-VN" sz="4000" b="1" dirty="0">
                <a:solidFill>
                  <a:srgbClr val="FFC000"/>
                </a:solidFill>
                <a:latin typeface="Calibri" pitchFamily="34" charset="0"/>
                <a:ea typeface="Tahoma" panose="020B0604030504040204" pitchFamily="34" charset="0"/>
                <a:cs typeface="Calibri" pitchFamily="34" charset="0"/>
              </a:rPr>
              <a:t> chứng</a:t>
            </a:r>
            <a:r>
              <a:rPr lang="en-US" sz="4000" b="1" dirty="0">
                <a:solidFill>
                  <a:srgbClr val="FFC000"/>
                </a:solidFill>
                <a:latin typeface="Calibri" pitchFamily="34" charset="0"/>
                <a:ea typeface="Tahoma" panose="020B0604030504040204" pitchFamily="34" charset="0"/>
                <a:cs typeface="Calibri" pitchFamily="34" charset="0"/>
              </a:rPr>
              <a:t> </a:t>
            </a:r>
            <a:r>
              <a:rPr lang="en-US" sz="4000" b="1" dirty="0" err="1">
                <a:solidFill>
                  <a:srgbClr val="FFC000"/>
                </a:solidFill>
                <a:latin typeface="Calibri" pitchFamily="34" charset="0"/>
                <a:ea typeface="Tahoma" panose="020B0604030504040204" pitchFamily="34" charset="0"/>
                <a:cs typeface="Calibri" pitchFamily="34" charset="0"/>
              </a:rPr>
              <a:t>minh</a:t>
            </a:r>
            <a:r>
              <a:rPr lang="vi-VN" sz="4000" b="1" dirty="0">
                <a:solidFill>
                  <a:srgbClr val="FFC000"/>
                </a:solidFill>
                <a:latin typeface="Calibri" pitchFamily="34" charset="0"/>
                <a:ea typeface="Tahoma" panose="020B0604030504040204" pitchFamily="34" charset="0"/>
                <a:cs typeface="Calibri" pitchFamily="34" charset="0"/>
              </a:rPr>
              <a:t> giả thuyết</a:t>
            </a:r>
            <a:endParaRPr lang="en-US" sz="4000" dirty="0">
              <a:solidFill>
                <a:srgbClr val="FFC000"/>
              </a:solidFill>
              <a:latin typeface="Calibri" pitchFamily="34" charset="0"/>
              <a:ea typeface="Tahoma" panose="020B0604030504040204" pitchFamily="34" charset="0"/>
              <a:cs typeface="Calibri" pitchFamily="34" charset="0"/>
            </a:endParaRPr>
          </a:p>
        </p:txBody>
      </p:sp>
      <p:sp>
        <p:nvSpPr>
          <p:cNvPr id="5" name="TextBox 4"/>
          <p:cNvSpPr txBox="1"/>
          <p:nvPr/>
        </p:nvSpPr>
        <p:spPr>
          <a:xfrm>
            <a:off x="3099780" y="2708921"/>
            <a:ext cx="6020556" cy="2554545"/>
          </a:xfrm>
          <a:prstGeom prst="rect">
            <a:avLst/>
          </a:prstGeom>
          <a:noFill/>
        </p:spPr>
        <p:txBody>
          <a:bodyPr wrap="square" rtlCol="0">
            <a:spAutoFit/>
          </a:bodyPr>
          <a:lstStyle/>
          <a:p>
            <a:pPr algn="just"/>
            <a:r>
              <a:rPr lang="en-US" sz="3200" b="1" dirty="0">
                <a:latin typeface="Calibri" pitchFamily="34" charset="0"/>
                <a:cs typeface="Calibri" pitchFamily="34" charset="0"/>
              </a:rPr>
              <a:t>- HS </a:t>
            </a:r>
            <a:r>
              <a:rPr lang="en-US" sz="3200" b="1" dirty="0" err="1">
                <a:latin typeface="Calibri" pitchFamily="34" charset="0"/>
                <a:cs typeface="Calibri" pitchFamily="34" charset="0"/>
              </a:rPr>
              <a:t>đọc</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a:t>
            </a:r>
            <a:r>
              <a:rPr lang="en-US" sz="3200" b="1" dirty="0">
                <a:latin typeface="Calibri" pitchFamily="34" charset="0"/>
                <a:cs typeface="Calibri" pitchFamily="34" charset="0"/>
              </a:rPr>
              <a:t> </a:t>
            </a:r>
            <a:r>
              <a:rPr lang="en-US" sz="3200" b="1" dirty="0" err="1">
                <a:latin typeface="Calibri" pitchFamily="34" charset="0"/>
                <a:cs typeface="Calibri" pitchFamily="34" charset="0"/>
              </a:rPr>
              <a:t>bố</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trí</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các</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thí</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nghiệm</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theo</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các</a:t>
            </a:r>
            <a:r>
              <a:rPr lang="en-US" sz="3200" b="1" dirty="0">
                <a:latin typeface="Calibri" pitchFamily="34" charset="0"/>
                <a:cs typeface="Calibri" pitchFamily="34" charset="0"/>
              </a:rPr>
              <a:t> </a:t>
            </a:r>
            <a:r>
              <a:rPr lang="en-US" sz="3200" b="1" dirty="0" err="1">
                <a:latin typeface="Calibri" pitchFamily="34" charset="0"/>
                <a:cs typeface="Calibri" pitchFamily="34" charset="0"/>
              </a:rPr>
              <a:t>bước</a:t>
            </a:r>
            <a:r>
              <a:rPr lang="en-US" sz="3200" b="1" dirty="0">
                <a:latin typeface="Calibri" pitchFamily="34" charset="0"/>
                <a:cs typeface="Calibri" pitchFamily="34" charset="0"/>
              </a:rPr>
              <a:t> </a:t>
            </a:r>
            <a:r>
              <a:rPr lang="en-US" sz="3200" b="1" dirty="0" err="1">
                <a:latin typeface="Calibri" pitchFamily="34" charset="0"/>
                <a:cs typeface="Calibri" pitchFamily="34" charset="0"/>
              </a:rPr>
              <a:t>tiến</a:t>
            </a:r>
            <a:r>
              <a:rPr lang="en-US" sz="3200" b="1" dirty="0">
                <a:latin typeface="Calibri" pitchFamily="34" charset="0"/>
                <a:cs typeface="Calibri" pitchFamily="34" charset="0"/>
              </a:rPr>
              <a:t> </a:t>
            </a:r>
            <a:r>
              <a:rPr lang="en-US" sz="3200" b="1" dirty="0" err="1">
                <a:latin typeface="Calibri" pitchFamily="34" charset="0"/>
                <a:cs typeface="Calibri" pitchFamily="34" charset="0"/>
              </a:rPr>
              <a:t>hành</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trong</a:t>
            </a:r>
            <a:r>
              <a:rPr lang="en-US" sz="3200" b="1" dirty="0">
                <a:latin typeface="Calibri" pitchFamily="34" charset="0"/>
                <a:cs typeface="Calibri" pitchFamily="34" charset="0"/>
              </a:rPr>
              <a:t> SGK, </a:t>
            </a:r>
            <a:r>
              <a:rPr lang="en-US" sz="3200" b="1" dirty="0" err="1">
                <a:latin typeface="Calibri" pitchFamily="34" charset="0"/>
                <a:cs typeface="Calibri" pitchFamily="34" charset="0"/>
              </a:rPr>
              <a:t>tr</a:t>
            </a:r>
            <a:r>
              <a:rPr lang="en-US" sz="3200" b="1" dirty="0">
                <a:latin typeface="Calibri" pitchFamily="34" charset="0"/>
                <a:cs typeface="Calibri" pitchFamily="34" charset="0"/>
              </a:rPr>
              <a:t> 47 – 48.</a:t>
            </a:r>
          </a:p>
          <a:p>
            <a:pPr algn="just"/>
            <a:r>
              <a:rPr lang="en-US" sz="3200" b="1" dirty="0">
                <a:latin typeface="Calibri" pitchFamily="34" charset="0"/>
                <a:cs typeface="Calibri" pitchFamily="34" charset="0"/>
              </a:rPr>
              <a:t>- HS </a:t>
            </a:r>
            <a:r>
              <a:rPr lang="en-US" sz="3200" b="1" dirty="0" err="1">
                <a:latin typeface="Calibri" pitchFamily="34" charset="0"/>
                <a:cs typeface="Calibri" pitchFamily="34" charset="0"/>
              </a:rPr>
              <a:t>làm</a:t>
            </a:r>
            <a:r>
              <a:rPr lang="en-US" sz="3200" b="1" dirty="0">
                <a:latin typeface="Calibri" pitchFamily="34" charset="0"/>
                <a:cs typeface="Calibri" pitchFamily="34" charset="0"/>
              </a:rPr>
              <a:t> </a:t>
            </a:r>
            <a:r>
              <a:rPr lang="en-US" sz="3200" b="1" dirty="0" err="1">
                <a:latin typeface="Calibri" pitchFamily="34" charset="0"/>
                <a:cs typeface="Calibri" pitchFamily="34" charset="0"/>
              </a:rPr>
              <a:t>việc</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theo</a:t>
            </a:r>
            <a:r>
              <a:rPr lang="en-US" sz="3200" b="1" dirty="0">
                <a:latin typeface="Calibri" pitchFamily="34" charset="0"/>
                <a:cs typeface="Calibri" pitchFamily="34" charset="0"/>
              </a:rPr>
              <a:t> </a:t>
            </a:r>
            <a:r>
              <a:rPr lang="en-US" sz="3200" b="1" dirty="0" err="1">
                <a:latin typeface="Calibri" pitchFamily="34" charset="0"/>
                <a:cs typeface="Calibri" pitchFamily="34" charset="0"/>
              </a:rPr>
              <a:t>nhóm</a:t>
            </a:r>
            <a:r>
              <a:rPr lang="en-US" sz="3200" b="1" dirty="0">
                <a:latin typeface="Calibri" pitchFamily="34" charset="0"/>
                <a:cs typeface="Calibri" pitchFamily="34" charset="0"/>
              </a:rPr>
              <a:t>, </a:t>
            </a:r>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3, 4, 5.</a:t>
            </a:r>
          </a:p>
        </p:txBody>
      </p:sp>
    </p:spTree>
    <p:extLst>
      <p:ext uri="{BB962C8B-B14F-4D97-AF65-F5344CB8AC3E}">
        <p14:creationId xmlns:p14="http://schemas.microsoft.com/office/powerpoint/2010/main" val="156620610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A8B83-6065-9D42-AB1C-C66F403ED6B2}"/>
              </a:ext>
            </a:extLst>
          </p:cNvPr>
          <p:cNvSpPr txBox="1"/>
          <p:nvPr/>
        </p:nvSpPr>
        <p:spPr>
          <a:xfrm>
            <a:off x="1631504" y="1"/>
            <a:ext cx="9036496" cy="1323439"/>
          </a:xfrm>
          <a:prstGeom prst="rect">
            <a:avLst/>
          </a:prstGeom>
          <a:noFill/>
        </p:spPr>
        <p:txBody>
          <a:bodyPr wrap="square" rtlCol="0">
            <a:spAutoFit/>
          </a:bodyPr>
          <a:lstStyle/>
          <a:p>
            <a:r>
              <a:rPr lang="vi-VN" sz="4000" b="1" dirty="0">
                <a:solidFill>
                  <a:srgbClr val="FFC000"/>
                </a:solidFill>
                <a:latin typeface="Calibri" pitchFamily="34" charset="0"/>
                <a:ea typeface="Times New Roman" panose="02020603050405020304" pitchFamily="18" charset="0"/>
                <a:cs typeface="Calibri" pitchFamily="34" charset="0"/>
              </a:rPr>
              <a:t>a. Thí nghiệm chứng minh quá trình hô hấp có tỏa nhiệ</a:t>
            </a:r>
            <a:r>
              <a:rPr lang="en-US" sz="4000" b="1" dirty="0">
                <a:solidFill>
                  <a:srgbClr val="FFC000"/>
                </a:solidFill>
                <a:latin typeface="Calibri" pitchFamily="34" charset="0"/>
                <a:ea typeface="Times New Roman" panose="02020603050405020304" pitchFamily="18" charset="0"/>
                <a:cs typeface="Calibri" pitchFamily="34" charset="0"/>
              </a:rPr>
              <a:t>t</a:t>
            </a:r>
            <a:endParaRPr lang="en-US" sz="4000" b="1" dirty="0">
              <a:solidFill>
                <a:srgbClr val="FFC000"/>
              </a:solidFill>
              <a:latin typeface="Calibri" pitchFamily="34" charset="0"/>
              <a:cs typeface="Calibri" pitchFamily="34" charset="0"/>
            </a:endParaRPr>
          </a:p>
        </p:txBody>
      </p:sp>
      <p:pic>
        <p:nvPicPr>
          <p:cNvPr id="12" name="Picture 11">
            <a:extLst>
              <a:ext uri="{FF2B5EF4-FFF2-40B4-BE49-F238E27FC236}">
                <a16:creationId xmlns:a16="http://schemas.microsoft.com/office/drawing/2014/main" id="{DAC6C65D-61E2-E7CC-8538-2CAA67667D75}"/>
              </a:ext>
            </a:extLst>
          </p:cNvPr>
          <p:cNvPicPr>
            <a:picLocks noChangeAspect="1"/>
          </p:cNvPicPr>
          <p:nvPr/>
        </p:nvPicPr>
        <p:blipFill>
          <a:blip r:embed="rId3"/>
          <a:stretch>
            <a:fillRect/>
          </a:stretch>
        </p:blipFill>
        <p:spPr>
          <a:xfrm>
            <a:off x="5412432" y="1152128"/>
            <a:ext cx="4139952" cy="5661248"/>
          </a:xfrm>
          <a:prstGeom prst="rect">
            <a:avLst/>
          </a:prstGeom>
        </p:spPr>
      </p:pic>
      <p:sp>
        <p:nvSpPr>
          <p:cNvPr id="2" name="Slide Number Placeholder 1"/>
          <p:cNvSpPr>
            <a:spLocks noGrp="1"/>
          </p:cNvSpPr>
          <p:nvPr>
            <p:ph type="sldNum" sz="quarter" idx="12"/>
          </p:nvPr>
        </p:nvSpPr>
        <p:spPr>
          <a:xfrm>
            <a:off x="8485584" y="6448252"/>
            <a:ext cx="2133600" cy="365125"/>
          </a:xfrm>
        </p:spPr>
        <p:txBody>
          <a:bodyPr/>
          <a:lstStyle/>
          <a:p>
            <a:fld id="{2F2B1DD2-3BDA-4170-92CE-77B4E5D8711A}" type="slidenum">
              <a:rPr lang="en-US" sz="2800">
                <a:latin typeface="Calibri" pitchFamily="34" charset="0"/>
                <a:cs typeface="Calibri" pitchFamily="34" charset="0"/>
              </a:rPr>
              <a:pPr/>
              <a:t>14</a:t>
            </a:fld>
            <a:endParaRPr lang="en-US" sz="2800">
              <a:latin typeface="Calibri" pitchFamily="34" charset="0"/>
              <a:cs typeface="Calibri" pitchFamily="34" charset="0"/>
            </a:endParaRPr>
          </a:p>
        </p:txBody>
      </p:sp>
      <p:sp>
        <p:nvSpPr>
          <p:cNvPr id="3" name="TextBox 2"/>
          <p:cNvSpPr txBox="1"/>
          <p:nvPr/>
        </p:nvSpPr>
        <p:spPr>
          <a:xfrm>
            <a:off x="2279576" y="4566612"/>
            <a:ext cx="2736304" cy="1569660"/>
          </a:xfrm>
          <a:prstGeom prst="rect">
            <a:avLst/>
          </a:prstGeom>
          <a:noFill/>
        </p:spPr>
        <p:txBody>
          <a:bodyPr wrap="square" rtlCol="0">
            <a:spAutoFit/>
          </a:bodyPr>
          <a:lstStyle/>
          <a:p>
            <a:pPr algn="just"/>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559155-9F63-2AB5-2FE7-626A14A3568B}"/>
              </a:ext>
            </a:extLst>
          </p:cNvPr>
          <p:cNvGraphicFramePr>
            <a:graphicFrameLocks noGrp="1"/>
          </p:cNvGraphicFramePr>
          <p:nvPr>
            <p:extLst>
              <p:ext uri="{D42A27DB-BD31-4B8C-83A1-F6EECF244321}">
                <p14:modId xmlns:p14="http://schemas.microsoft.com/office/powerpoint/2010/main" val="626879631"/>
              </p:ext>
            </p:extLst>
          </p:nvPr>
        </p:nvGraphicFramePr>
        <p:xfrm>
          <a:off x="1524002" y="116633"/>
          <a:ext cx="9143998" cy="6509639"/>
        </p:xfrm>
        <a:graphic>
          <a:graphicData uri="http://schemas.openxmlformats.org/drawingml/2006/table">
            <a:tbl>
              <a:tblPr/>
              <a:tblGrid>
                <a:gridCol w="1186040">
                  <a:extLst>
                    <a:ext uri="{9D8B030D-6E8A-4147-A177-3AD203B41FA5}">
                      <a16:colId xmlns:a16="http://schemas.microsoft.com/office/drawing/2014/main" val="3974862137"/>
                    </a:ext>
                  </a:extLst>
                </a:gridCol>
                <a:gridCol w="994745">
                  <a:extLst>
                    <a:ext uri="{9D8B030D-6E8A-4147-A177-3AD203B41FA5}">
                      <a16:colId xmlns:a16="http://schemas.microsoft.com/office/drawing/2014/main" val="4130348731"/>
                    </a:ext>
                  </a:extLst>
                </a:gridCol>
                <a:gridCol w="841707">
                  <a:extLst>
                    <a:ext uri="{9D8B030D-6E8A-4147-A177-3AD203B41FA5}">
                      <a16:colId xmlns:a16="http://schemas.microsoft.com/office/drawing/2014/main" val="2140613446"/>
                    </a:ext>
                  </a:extLst>
                </a:gridCol>
                <a:gridCol w="841707">
                  <a:extLst>
                    <a:ext uri="{9D8B030D-6E8A-4147-A177-3AD203B41FA5}">
                      <a16:colId xmlns:a16="http://schemas.microsoft.com/office/drawing/2014/main" val="332919184"/>
                    </a:ext>
                  </a:extLst>
                </a:gridCol>
                <a:gridCol w="841707">
                  <a:extLst>
                    <a:ext uri="{9D8B030D-6E8A-4147-A177-3AD203B41FA5}">
                      <a16:colId xmlns:a16="http://schemas.microsoft.com/office/drawing/2014/main" val="278838246"/>
                    </a:ext>
                  </a:extLst>
                </a:gridCol>
                <a:gridCol w="765188">
                  <a:extLst>
                    <a:ext uri="{9D8B030D-6E8A-4147-A177-3AD203B41FA5}">
                      <a16:colId xmlns:a16="http://schemas.microsoft.com/office/drawing/2014/main" val="3984340574"/>
                    </a:ext>
                  </a:extLst>
                </a:gridCol>
                <a:gridCol w="994745">
                  <a:extLst>
                    <a:ext uri="{9D8B030D-6E8A-4147-A177-3AD203B41FA5}">
                      <a16:colId xmlns:a16="http://schemas.microsoft.com/office/drawing/2014/main" val="2075967832"/>
                    </a:ext>
                  </a:extLst>
                </a:gridCol>
                <a:gridCol w="841707">
                  <a:extLst>
                    <a:ext uri="{9D8B030D-6E8A-4147-A177-3AD203B41FA5}">
                      <a16:colId xmlns:a16="http://schemas.microsoft.com/office/drawing/2014/main" val="4029850350"/>
                    </a:ext>
                  </a:extLst>
                </a:gridCol>
                <a:gridCol w="994745">
                  <a:extLst>
                    <a:ext uri="{9D8B030D-6E8A-4147-A177-3AD203B41FA5}">
                      <a16:colId xmlns:a16="http://schemas.microsoft.com/office/drawing/2014/main" val="1074767040"/>
                    </a:ext>
                  </a:extLst>
                </a:gridCol>
                <a:gridCol w="841707">
                  <a:extLst>
                    <a:ext uri="{9D8B030D-6E8A-4147-A177-3AD203B41FA5}">
                      <a16:colId xmlns:a16="http://schemas.microsoft.com/office/drawing/2014/main" val="347509153"/>
                    </a:ext>
                  </a:extLst>
                </a:gridCol>
              </a:tblGrid>
              <a:tr h="2880713">
                <a:tc gridSpan="10">
                  <a:txBody>
                    <a:bodyPr/>
                    <a:lstStyle/>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PHIẾU </a:t>
                      </a:r>
                      <a:r>
                        <a:rPr lang="en-US" sz="3200" b="0" dirty="0">
                          <a:effectLst/>
                          <a:latin typeface="Calibri" pitchFamily="34" charset="0"/>
                          <a:ea typeface="Times New Roman" panose="02020603050405020304" pitchFamily="18" charset="0"/>
                          <a:cs typeface="Calibri" pitchFamily="34" charset="0"/>
                        </a:rPr>
                        <a:t>HỌC</a:t>
                      </a:r>
                      <a:r>
                        <a:rPr lang="en-US" sz="3200" b="0" baseline="0" dirty="0">
                          <a:effectLst/>
                          <a:latin typeface="Calibri" pitchFamily="34" charset="0"/>
                          <a:ea typeface="Times New Roman" panose="02020603050405020304" pitchFamily="18" charset="0"/>
                          <a:cs typeface="Calibri" pitchFamily="34" charset="0"/>
                        </a:rPr>
                        <a:t> TẬP </a:t>
                      </a:r>
                      <a:r>
                        <a:rPr lang="vi-VN" sz="3200" b="0" dirty="0">
                          <a:effectLst/>
                          <a:latin typeface="Calibri" pitchFamily="34" charset="0"/>
                          <a:ea typeface="Times New Roman" panose="02020603050405020304" pitchFamily="18" charset="0"/>
                          <a:cs typeface="Calibri" pitchFamily="34" charset="0"/>
                        </a:rPr>
                        <a:t>SỐ 3</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Kết quả thực hiện nghiên cứu</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Nhóm thực hiện: …………………………………</a:t>
                      </a:r>
                      <a:r>
                        <a:rPr lang="en-US" sz="3200" b="0" dirty="0">
                          <a:effectLst/>
                          <a:latin typeface="Calibri" pitchFamily="34" charset="0"/>
                          <a:ea typeface="Times New Roman" panose="02020603050405020304" pitchFamily="18" charset="0"/>
                          <a:cs typeface="Calibri" pitchFamily="34" charset="0"/>
                        </a:rPr>
                        <a:t>………………………………...……………</a:t>
                      </a:r>
                    </a:p>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Nội dung nghiên cứu: Thí nghiệm chứng minh quá trình hô hấp có tỏa nhiệt</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2205010"/>
                  </a:ext>
                </a:extLst>
              </a:tr>
              <a:tr h="1518501">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Bình</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đã</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nước</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sôi</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khô</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chưa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4741239"/>
                  </a:ext>
                </a:extLst>
              </a:tr>
              <a:tr h="1518501">
                <a:tc rowSpan="2">
                  <a:txBody>
                    <a:bodyPr/>
                    <a:lstStyle/>
                    <a:p>
                      <a:pP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Kết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quả</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1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2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3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1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2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3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1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2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3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959697"/>
                  </a:ext>
                </a:extLst>
              </a:tr>
              <a:tr h="490997">
                <a:tc vMerge="1">
                  <a:txBody>
                    <a:bodyPr/>
                    <a:lstStyle/>
                    <a:p>
                      <a:endParaRPr lang="en-US"/>
                    </a:p>
                  </a:txBody>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147589"/>
                  </a:ext>
                </a:extLst>
              </a:tr>
            </a:tbl>
          </a:graphicData>
        </a:graphic>
      </p:graphicFrame>
      <p:sp>
        <p:nvSpPr>
          <p:cNvPr id="3" name="Rectangle 1">
            <a:extLst>
              <a:ext uri="{FF2B5EF4-FFF2-40B4-BE49-F238E27FC236}">
                <a16:creationId xmlns:a16="http://schemas.microsoft.com/office/drawing/2014/main" id="{AECCB9CB-BFF4-F840-FEAB-903B6AF2C7C5}"/>
              </a:ext>
            </a:extLst>
          </p:cNvPr>
          <p:cNvSpPr>
            <a:spLocks noChangeArrowheads="1"/>
          </p:cNvSpPr>
          <p:nvPr/>
        </p:nvSpPr>
        <p:spPr bwMode="auto">
          <a:xfrm>
            <a:off x="2900364" y="290985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a:xfrm>
            <a:off x="8077200" y="6356350"/>
            <a:ext cx="2590800" cy="501650"/>
          </a:xfrm>
        </p:spPr>
        <p:txBody>
          <a:bodyPr/>
          <a:lstStyle/>
          <a:p>
            <a:fld id="{2F2B1DD2-3BDA-4170-92CE-77B4E5D8711A}" type="slidenum">
              <a:rPr lang="en-US" sz="2800">
                <a:latin typeface="Calibri" pitchFamily="34" charset="0"/>
                <a:cs typeface="Calibri" pitchFamily="34" charset="0"/>
              </a:rPr>
              <a:pPr/>
              <a:t>15</a:t>
            </a:fld>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71392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51B7A1-7E38-04A4-608D-7CB6D53A7571}"/>
              </a:ext>
            </a:extLst>
          </p:cNvPr>
          <p:cNvSpPr txBox="1"/>
          <p:nvPr/>
        </p:nvSpPr>
        <p:spPr>
          <a:xfrm>
            <a:off x="1524000" y="44625"/>
            <a:ext cx="9036496" cy="1409617"/>
          </a:xfrm>
          <a:prstGeom prst="rect">
            <a:avLst/>
          </a:prstGeom>
          <a:noFill/>
        </p:spPr>
        <p:txBody>
          <a:bodyPr wrap="square" rtlCol="0">
            <a:spAutoFit/>
          </a:bodyPr>
          <a:lstStyle/>
          <a:p>
            <a:pPr algn="just">
              <a:lnSpc>
                <a:spcPct val="107000"/>
              </a:lnSpc>
              <a:spcAft>
                <a:spcPts val="800"/>
              </a:spcAft>
            </a:pPr>
            <a:r>
              <a:rPr lang="vi-VN" sz="4000" b="1" dirty="0">
                <a:solidFill>
                  <a:srgbClr val="FFC000"/>
                </a:solidFill>
                <a:latin typeface="Calibri" pitchFamily="34" charset="0"/>
                <a:ea typeface="Tahoma" panose="020B0604030504040204" pitchFamily="34" charset="0"/>
                <a:cs typeface="Calibri" pitchFamily="34" charset="0"/>
              </a:rPr>
              <a:t>b. Thí nghiệm ch</a:t>
            </a:r>
            <a:r>
              <a:rPr lang="en-US" sz="4000" b="1" dirty="0">
                <a:solidFill>
                  <a:srgbClr val="FFC000"/>
                </a:solidFill>
                <a:latin typeface="Calibri" pitchFamily="34" charset="0"/>
                <a:ea typeface="Tahoma" panose="020B0604030504040204" pitchFamily="34" charset="0"/>
                <a:cs typeface="Calibri" pitchFamily="34" charset="0"/>
              </a:rPr>
              <a:t>ứ</a:t>
            </a:r>
            <a:r>
              <a:rPr lang="vi-VN" sz="4000" b="1" dirty="0">
                <a:solidFill>
                  <a:srgbClr val="FFC000"/>
                </a:solidFill>
                <a:latin typeface="Calibri" pitchFamily="34" charset="0"/>
                <a:ea typeface="Tahoma" panose="020B0604030504040204" pitchFamily="34" charset="0"/>
                <a:cs typeface="Calibri" pitchFamily="34" charset="0"/>
              </a:rPr>
              <a:t>ng minh quá trình hô hấp thải CO</a:t>
            </a:r>
            <a:r>
              <a:rPr lang="vi-VN" sz="4000" b="1" baseline="-25000" dirty="0">
                <a:solidFill>
                  <a:srgbClr val="FFC000"/>
                </a:solidFill>
                <a:latin typeface="Calibri" pitchFamily="34" charset="0"/>
                <a:ea typeface="Tahoma" panose="020B0604030504040204" pitchFamily="34" charset="0"/>
                <a:cs typeface="Calibri" pitchFamily="34" charset="0"/>
              </a:rPr>
              <a:t>2</a:t>
            </a:r>
            <a:endParaRPr lang="en-US" sz="4000" b="1" dirty="0">
              <a:solidFill>
                <a:srgbClr val="FFC000"/>
              </a:solidFill>
              <a:latin typeface="Calibri" pitchFamily="34" charset="0"/>
              <a:ea typeface="Tahoma" panose="020B0604030504040204" pitchFamily="34" charset="0"/>
              <a:cs typeface="Calibri" pitchFamily="34" charset="0"/>
            </a:endParaRPr>
          </a:p>
        </p:txBody>
      </p:sp>
      <p:pic>
        <p:nvPicPr>
          <p:cNvPr id="6" name="Shape 663">
            <a:extLst>
              <a:ext uri="{FF2B5EF4-FFF2-40B4-BE49-F238E27FC236}">
                <a16:creationId xmlns:a16="http://schemas.microsoft.com/office/drawing/2014/main" id="{F7582BBC-860A-974D-9471-B77650E10955}"/>
              </a:ext>
            </a:extLst>
          </p:cNvPr>
          <p:cNvPicPr/>
          <p:nvPr/>
        </p:nvPicPr>
        <p:blipFill>
          <a:blip r:embed="rId3"/>
          <a:stretch/>
        </p:blipFill>
        <p:spPr>
          <a:xfrm>
            <a:off x="5303912" y="980728"/>
            <a:ext cx="4968552" cy="5877272"/>
          </a:xfrm>
          <a:prstGeom prst="rect">
            <a:avLst/>
          </a:prstGeom>
        </p:spPr>
      </p:pic>
      <p:sp>
        <p:nvSpPr>
          <p:cNvPr id="2" name="Slide Number Placeholder 1"/>
          <p:cNvSpPr>
            <a:spLocks noGrp="1"/>
          </p:cNvSpPr>
          <p:nvPr>
            <p:ph type="sldNum" sz="quarter" idx="12"/>
          </p:nvPr>
        </p:nvSpPr>
        <p:spPr>
          <a:xfrm>
            <a:off x="8544272" y="6409134"/>
            <a:ext cx="2133600" cy="476250"/>
          </a:xfrm>
        </p:spPr>
        <p:txBody>
          <a:bodyPr/>
          <a:lstStyle/>
          <a:p>
            <a:fld id="{7C88E3B5-62BB-49BF-B7AA-EB7B6F8BA89F}" type="slidenum">
              <a:rPr lang="en-US" altLang="en-US" sz="2800">
                <a:latin typeface="Calibri" pitchFamily="34" charset="0"/>
                <a:cs typeface="Calibri" pitchFamily="34" charset="0"/>
              </a:rPr>
              <a:pPr/>
              <a:t>16</a:t>
            </a:fld>
            <a:endParaRPr lang="en-US" altLang="en-US" sz="2800">
              <a:latin typeface="Calibri" pitchFamily="34" charset="0"/>
              <a:cs typeface="Calibri" pitchFamily="34" charset="0"/>
            </a:endParaRPr>
          </a:p>
        </p:txBody>
      </p:sp>
      <p:sp>
        <p:nvSpPr>
          <p:cNvPr id="9" name="TextBox 8"/>
          <p:cNvSpPr txBox="1"/>
          <p:nvPr/>
        </p:nvSpPr>
        <p:spPr>
          <a:xfrm>
            <a:off x="2279576" y="4566612"/>
            <a:ext cx="2736304" cy="1569660"/>
          </a:xfrm>
          <a:prstGeom prst="rect">
            <a:avLst/>
          </a:prstGeom>
          <a:noFill/>
        </p:spPr>
        <p:txBody>
          <a:bodyPr wrap="square" rtlCol="0">
            <a:spAutoFit/>
          </a:bodyPr>
          <a:lstStyle/>
          <a:p>
            <a:pPr algn="just"/>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a:extLst>
              <a:ext uri="{FF2B5EF4-FFF2-40B4-BE49-F238E27FC236}">
                <a16:creationId xmlns:a16="http://schemas.microsoft.com/office/drawing/2014/main" id="{DB0C2EB1-6958-E79C-95B3-D77BC92BCE3B}"/>
              </a:ext>
            </a:extLst>
          </p:cNvPr>
          <p:cNvSpPr txBox="1">
            <a:spLocks noChangeArrowheads="1"/>
          </p:cNvSpPr>
          <p:nvPr/>
        </p:nvSpPr>
        <p:spPr bwMode="auto">
          <a:xfrm>
            <a:off x="3451226" y="44958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altLang="en-US" sz="2400">
              <a:solidFill>
                <a:srgbClr val="000000"/>
              </a:solidFill>
              <a:latin typeface=".VnTime" panose="020B7200000000000000" pitchFamily="34" charset="0"/>
            </a:endParaRPr>
          </a:p>
        </p:txBody>
      </p:sp>
      <p:graphicFrame>
        <p:nvGraphicFramePr>
          <p:cNvPr id="2" name="Table 1">
            <a:extLst>
              <a:ext uri="{FF2B5EF4-FFF2-40B4-BE49-F238E27FC236}">
                <a16:creationId xmlns:a16="http://schemas.microsoft.com/office/drawing/2014/main" id="{A117C10C-251B-05B3-7BBF-04FEC41BF113}"/>
              </a:ext>
            </a:extLst>
          </p:cNvPr>
          <p:cNvGraphicFramePr>
            <a:graphicFrameLocks noGrp="1"/>
          </p:cNvGraphicFramePr>
          <p:nvPr>
            <p:extLst>
              <p:ext uri="{D42A27DB-BD31-4B8C-83A1-F6EECF244321}">
                <p14:modId xmlns:p14="http://schemas.microsoft.com/office/powerpoint/2010/main" val="130834396"/>
              </p:ext>
            </p:extLst>
          </p:nvPr>
        </p:nvGraphicFramePr>
        <p:xfrm>
          <a:off x="1535919" y="26270"/>
          <a:ext cx="9144002" cy="6509639"/>
        </p:xfrm>
        <a:graphic>
          <a:graphicData uri="http://schemas.openxmlformats.org/drawingml/2006/table">
            <a:tbl>
              <a:tblPr/>
              <a:tblGrid>
                <a:gridCol w="1283368">
                  <a:extLst>
                    <a:ext uri="{9D8B030D-6E8A-4147-A177-3AD203B41FA5}">
                      <a16:colId xmlns:a16="http://schemas.microsoft.com/office/drawing/2014/main" val="2387514706"/>
                    </a:ext>
                  </a:extLst>
                </a:gridCol>
                <a:gridCol w="955227">
                  <a:extLst>
                    <a:ext uri="{9D8B030D-6E8A-4147-A177-3AD203B41FA5}">
                      <a16:colId xmlns:a16="http://schemas.microsoft.com/office/drawing/2014/main" val="4008390093"/>
                    </a:ext>
                  </a:extLst>
                </a:gridCol>
                <a:gridCol w="889615">
                  <a:extLst>
                    <a:ext uri="{9D8B030D-6E8A-4147-A177-3AD203B41FA5}">
                      <a16:colId xmlns:a16="http://schemas.microsoft.com/office/drawing/2014/main" val="3817073533"/>
                    </a:ext>
                  </a:extLst>
                </a:gridCol>
                <a:gridCol w="802106">
                  <a:extLst>
                    <a:ext uri="{9D8B030D-6E8A-4147-A177-3AD203B41FA5}">
                      <a16:colId xmlns:a16="http://schemas.microsoft.com/office/drawing/2014/main" val="1152331076"/>
                    </a:ext>
                  </a:extLst>
                </a:gridCol>
                <a:gridCol w="802106">
                  <a:extLst>
                    <a:ext uri="{9D8B030D-6E8A-4147-A177-3AD203B41FA5}">
                      <a16:colId xmlns:a16="http://schemas.microsoft.com/office/drawing/2014/main" val="2042692140"/>
                    </a:ext>
                  </a:extLst>
                </a:gridCol>
                <a:gridCol w="802106">
                  <a:extLst>
                    <a:ext uri="{9D8B030D-6E8A-4147-A177-3AD203B41FA5}">
                      <a16:colId xmlns:a16="http://schemas.microsoft.com/office/drawing/2014/main" val="3132451031"/>
                    </a:ext>
                  </a:extLst>
                </a:gridCol>
                <a:gridCol w="882316">
                  <a:extLst>
                    <a:ext uri="{9D8B030D-6E8A-4147-A177-3AD203B41FA5}">
                      <a16:colId xmlns:a16="http://schemas.microsoft.com/office/drawing/2014/main" val="1026469737"/>
                    </a:ext>
                  </a:extLst>
                </a:gridCol>
                <a:gridCol w="802106">
                  <a:extLst>
                    <a:ext uri="{9D8B030D-6E8A-4147-A177-3AD203B41FA5}">
                      <a16:colId xmlns:a16="http://schemas.microsoft.com/office/drawing/2014/main" val="264104461"/>
                    </a:ext>
                  </a:extLst>
                </a:gridCol>
                <a:gridCol w="962526">
                  <a:extLst>
                    <a:ext uri="{9D8B030D-6E8A-4147-A177-3AD203B41FA5}">
                      <a16:colId xmlns:a16="http://schemas.microsoft.com/office/drawing/2014/main" val="1536320301"/>
                    </a:ext>
                  </a:extLst>
                </a:gridCol>
                <a:gridCol w="962526">
                  <a:extLst>
                    <a:ext uri="{9D8B030D-6E8A-4147-A177-3AD203B41FA5}">
                      <a16:colId xmlns:a16="http://schemas.microsoft.com/office/drawing/2014/main" val="3474438335"/>
                    </a:ext>
                  </a:extLst>
                </a:gridCol>
              </a:tblGrid>
              <a:tr h="0">
                <a:tc gridSpan="10">
                  <a:txBody>
                    <a:bodyPr/>
                    <a:lstStyle/>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PHIẾU </a:t>
                      </a:r>
                      <a:r>
                        <a:rPr lang="en-US" sz="3200" b="1" dirty="0">
                          <a:effectLst/>
                          <a:latin typeface="Calibri" pitchFamily="34" charset="0"/>
                          <a:ea typeface="Tahoma" panose="020B0604030504040204" pitchFamily="34" charset="0"/>
                          <a:cs typeface="Calibri" pitchFamily="34" charset="0"/>
                        </a:rPr>
                        <a:t>HỌC</a:t>
                      </a:r>
                      <a:r>
                        <a:rPr lang="en-US" sz="3200" b="1" baseline="0" dirty="0">
                          <a:effectLst/>
                          <a:latin typeface="Calibri" pitchFamily="34" charset="0"/>
                          <a:ea typeface="Tahoma" panose="020B0604030504040204" pitchFamily="34" charset="0"/>
                          <a:cs typeface="Calibri" pitchFamily="34" charset="0"/>
                        </a:rPr>
                        <a:t> TẬP </a:t>
                      </a:r>
                      <a:r>
                        <a:rPr lang="vi-VN" sz="3200" b="1" dirty="0">
                          <a:effectLst/>
                          <a:latin typeface="Calibri" pitchFamily="34" charset="0"/>
                          <a:ea typeface="Tahoma" panose="020B0604030504040204" pitchFamily="34" charset="0"/>
                          <a:cs typeface="Calibri" pitchFamily="34" charset="0"/>
                        </a:rPr>
                        <a:t>SỐ 4</a:t>
                      </a:r>
                      <a:endParaRPr lang="en-US" sz="3200" dirty="0">
                        <a:effectLst/>
                        <a:latin typeface="Calibri" pitchFamily="34" charset="0"/>
                        <a:ea typeface="Tahoma" panose="020B0604030504040204" pitchFamily="34" charset="0"/>
                        <a:cs typeface="Calibri" pitchFamily="34" charset="0"/>
                      </a:endParaRPr>
                    </a:p>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Kết quả thực hiện nghiên cứu</a:t>
                      </a:r>
                      <a:endParaRPr lang="en-US" sz="3200" dirty="0">
                        <a:effectLst/>
                        <a:latin typeface="Calibri" pitchFamily="34" charset="0"/>
                        <a:ea typeface="Tahoma" panose="020B0604030504040204" pitchFamily="34" charset="0"/>
                        <a:cs typeface="Calibri" pitchFamily="34" charset="0"/>
                      </a:endParaRPr>
                    </a:p>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Nhóm thực hiện:</a:t>
                      </a:r>
                      <a:r>
                        <a:rPr lang="vi-VN" sz="3200" dirty="0">
                          <a:effectLst/>
                          <a:latin typeface="Calibri" pitchFamily="34" charset="0"/>
                          <a:ea typeface="Tahoma" panose="020B0604030504040204" pitchFamily="34" charset="0"/>
                          <a:cs typeface="Calibri" pitchFamily="34" charset="0"/>
                        </a:rPr>
                        <a:t> …………………………………</a:t>
                      </a:r>
                      <a:r>
                        <a:rPr lang="en-US" sz="3200" dirty="0">
                          <a:effectLst/>
                          <a:latin typeface="Calibri" pitchFamily="34" charset="0"/>
                          <a:ea typeface="Tahoma" panose="020B0604030504040204" pitchFamily="34" charset="0"/>
                          <a:cs typeface="Calibri" pitchFamily="34" charset="0"/>
                        </a:rPr>
                        <a:t>………………………………...………</a:t>
                      </a:r>
                    </a:p>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Nội dung nghiên cứu: </a:t>
                      </a:r>
                      <a:r>
                        <a:rPr lang="vi-VN" sz="3200" dirty="0">
                          <a:effectLst/>
                          <a:latin typeface="Calibri" pitchFamily="34" charset="0"/>
                          <a:ea typeface="Tahoma" panose="020B0604030504040204" pitchFamily="34" charset="0"/>
                          <a:cs typeface="Calibri" pitchFamily="34" charset="0"/>
                        </a:rPr>
                        <a:t>Thí nghiệm ch</a:t>
                      </a:r>
                      <a:r>
                        <a:rPr lang="en-US" sz="3200" dirty="0">
                          <a:effectLst/>
                          <a:latin typeface="Calibri" pitchFamily="34" charset="0"/>
                          <a:ea typeface="Tahoma" panose="020B0604030504040204" pitchFamily="34" charset="0"/>
                          <a:cs typeface="Calibri" pitchFamily="34" charset="0"/>
                        </a:rPr>
                        <a:t>ứ</a:t>
                      </a:r>
                      <a:r>
                        <a:rPr lang="vi-VN" sz="3200" dirty="0">
                          <a:effectLst/>
                          <a:latin typeface="Calibri" pitchFamily="34" charset="0"/>
                          <a:ea typeface="Tahoma" panose="020B0604030504040204" pitchFamily="34" charset="0"/>
                          <a:cs typeface="Calibri" pitchFamily="34" charset="0"/>
                        </a:rPr>
                        <a:t>ng minh quá trình hô hấp thải CO</a:t>
                      </a:r>
                      <a:r>
                        <a:rPr lang="vi-VN" sz="3200" baseline="-25000" dirty="0">
                          <a:effectLst/>
                          <a:latin typeface="Calibri" pitchFamily="34" charset="0"/>
                          <a:ea typeface="Tahoma" panose="020B0604030504040204" pitchFamily="34" charset="0"/>
                          <a:cs typeface="Calibri" pitchFamily="34" charset="0"/>
                        </a:rPr>
                        <a:t>2</a:t>
                      </a:r>
                      <a:endParaRPr lang="en-US" sz="3200" dirty="0">
                        <a:effectLst/>
                        <a:latin typeface="Calibri" pitchFamily="34" charset="0"/>
                        <a:ea typeface="Tahoma" panose="020B060403050404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6234176"/>
                  </a:ext>
                </a:extLst>
              </a:tr>
              <a:tr h="0">
                <a:tc>
                  <a:txBody>
                    <a:bodyPr/>
                    <a:lstStyle/>
                    <a:p>
                      <a:pPr algn="ctr">
                        <a:lnSpc>
                          <a:spcPct val="107000"/>
                        </a:lnSpc>
                        <a:spcAft>
                          <a:spcPts val="800"/>
                        </a:spcAft>
                      </a:pPr>
                      <a:r>
                        <a:rPr lang="en-US" sz="3200" b="1" dirty="0" err="1">
                          <a:effectLst/>
                          <a:latin typeface="Calibri" pitchFamily="34" charset="0"/>
                          <a:ea typeface="Tahoma" panose="020B0604030504040204" pitchFamily="34" charset="0"/>
                          <a:cs typeface="Calibri" pitchFamily="34" charset="0"/>
                        </a:rPr>
                        <a:t>Công</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thức</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3200" b="1" dirty="0">
                          <a:effectLst/>
                          <a:latin typeface="Calibri" pitchFamily="34" charset="0"/>
                          <a:ea typeface="Tahoma" panose="020B0604030504040204" pitchFamily="34" charset="0"/>
                          <a:cs typeface="Calibri" pitchFamily="34" charset="0"/>
                        </a:rPr>
                        <a:t>Bình </a:t>
                      </a:r>
                      <a:r>
                        <a:rPr lang="en-US" sz="3200" b="1" dirty="0" err="1">
                          <a:effectLst/>
                          <a:latin typeface="Calibri" pitchFamily="34" charset="0"/>
                          <a:ea typeface="Tahoma" panose="020B0604030504040204" pitchFamily="34" charset="0"/>
                          <a:cs typeface="Calibri" pitchFamily="34" charset="0"/>
                        </a:rPr>
                        <a:t>chứa</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hạt</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nảy</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mầm</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1">
                          <a:effectLst/>
                          <a:latin typeface="Calibri" pitchFamily="34" charset="0"/>
                          <a:ea typeface="Tahoma" panose="020B0604030504040204" pitchFamily="34" charset="0"/>
                          <a:cs typeface="Calibri" pitchFamily="34" charset="0"/>
                        </a:rPr>
                        <a:t>Bình chứa hạt nảy mầm đã ngâm nước sôi</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1" dirty="0" err="1">
                          <a:effectLst/>
                          <a:latin typeface="Calibri" pitchFamily="34" charset="0"/>
                          <a:ea typeface="Tahoma" panose="020B0604030504040204" pitchFamily="34" charset="0"/>
                          <a:cs typeface="Calibri" pitchFamily="34" charset="0"/>
                        </a:rPr>
                        <a:t>Thổi</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hơi</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vào</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cốc</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nước</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vôi</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trong</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475440"/>
                  </a:ext>
                </a:extLst>
              </a:tr>
              <a:tr h="311785">
                <a:tc rowSpan="2">
                  <a:txBody>
                    <a:bodyPr/>
                    <a:lstStyle/>
                    <a:p>
                      <a:pPr>
                        <a:lnSpc>
                          <a:spcPct val="107000"/>
                        </a:lnSpc>
                        <a:spcAft>
                          <a:spcPts val="800"/>
                        </a:spcAft>
                      </a:pPr>
                      <a:r>
                        <a:rPr lang="en-US" sz="3200" b="1">
                          <a:effectLst/>
                          <a:latin typeface="Calibri" pitchFamily="34" charset="0"/>
                          <a:ea typeface="Tahoma" panose="020B0604030504040204" pitchFamily="34" charset="0"/>
                          <a:cs typeface="Calibri" pitchFamily="34" charset="0"/>
                        </a:rPr>
                        <a:t>Kết quả</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062758"/>
                  </a:ext>
                </a:extLst>
              </a:tr>
              <a:tr h="449580">
                <a:tc vMerge="1">
                  <a:txBody>
                    <a:bodyPr/>
                    <a:lstStyle/>
                    <a:p>
                      <a:endParaRPr lang="en-US"/>
                    </a:p>
                  </a:txBody>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dirty="0">
                          <a:effectLst/>
                          <a:latin typeface="Calibri" pitchFamily="34" charset="0"/>
                          <a:ea typeface="Tahoma" panose="020B0604030504040204" pitchFamily="34" charset="0"/>
                          <a:cs typeface="Calibri" pitchFamily="34" charset="0"/>
                        </a:rPr>
                        <a:t> </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dirty="0">
                          <a:effectLst/>
                          <a:latin typeface="Calibri" pitchFamily="34" charset="0"/>
                          <a:ea typeface="Tahoma" panose="020B0604030504040204" pitchFamily="34" charset="0"/>
                          <a:cs typeface="Calibri" pitchFamily="34" charset="0"/>
                        </a:rPr>
                        <a:t> </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94685"/>
                  </a:ext>
                </a:extLst>
              </a:tr>
            </a:tbl>
          </a:graphicData>
        </a:graphic>
      </p:graphicFrame>
      <p:sp>
        <p:nvSpPr>
          <p:cNvPr id="7" name="Rectangle 1">
            <a:extLst>
              <a:ext uri="{FF2B5EF4-FFF2-40B4-BE49-F238E27FC236}">
                <a16:creationId xmlns:a16="http://schemas.microsoft.com/office/drawing/2014/main" id="{43039868-3BC6-E0F4-0DC8-A88BFEA769B6}"/>
              </a:ext>
            </a:extLst>
          </p:cNvPr>
          <p:cNvSpPr>
            <a:spLocks noChangeArrowheads="1"/>
          </p:cNvSpPr>
          <p:nvPr/>
        </p:nvSpPr>
        <p:spPr bwMode="auto">
          <a:xfrm>
            <a:off x="2900364" y="278127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a:xfrm>
            <a:off x="8534400" y="6381750"/>
            <a:ext cx="2133600" cy="476250"/>
          </a:xfrm>
        </p:spPr>
        <p:txBody>
          <a:bodyPr/>
          <a:lstStyle/>
          <a:p>
            <a:fld id="{7C88E3B5-62BB-49BF-B7AA-EB7B6F8BA89F}" type="slidenum">
              <a:rPr lang="en-US" altLang="en-US" sz="2800">
                <a:latin typeface="Calibri" pitchFamily="34" charset="0"/>
                <a:cs typeface="Calibri" pitchFamily="34" charset="0"/>
              </a:rPr>
              <a:pPr/>
              <a:t>17</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5605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DD0DFE-77A7-76BF-BD28-01E25AAA79F0}"/>
              </a:ext>
            </a:extLst>
          </p:cNvPr>
          <p:cNvSpPr txBox="1"/>
          <p:nvPr/>
        </p:nvSpPr>
        <p:spPr>
          <a:xfrm>
            <a:off x="1524000" y="1"/>
            <a:ext cx="9144000" cy="1409617"/>
          </a:xfrm>
          <a:prstGeom prst="rect">
            <a:avLst/>
          </a:prstGeom>
          <a:noFill/>
        </p:spPr>
        <p:txBody>
          <a:bodyPr wrap="square" rtlCol="0">
            <a:spAutoFit/>
          </a:bodyPr>
          <a:lstStyle/>
          <a:p>
            <a:pPr algn="just">
              <a:lnSpc>
                <a:spcPct val="107000"/>
              </a:lnSpc>
              <a:spcAft>
                <a:spcPts val="800"/>
              </a:spcAft>
            </a:pPr>
            <a:r>
              <a:rPr lang="en-US" sz="4000" b="1" dirty="0">
                <a:solidFill>
                  <a:srgbClr val="FFC000"/>
                </a:solidFill>
                <a:latin typeface="Calibri" pitchFamily="34" charset="0"/>
                <a:ea typeface="Tahoma" panose="020B0604030504040204" pitchFamily="34" charset="0"/>
                <a:cs typeface="Calibri" pitchFamily="34" charset="0"/>
              </a:rPr>
              <a:t>c. </a:t>
            </a:r>
            <a:r>
              <a:rPr lang="vi-VN" sz="4000" b="1" dirty="0">
                <a:solidFill>
                  <a:srgbClr val="FFC000"/>
                </a:solidFill>
                <a:latin typeface="Calibri" pitchFamily="34" charset="0"/>
                <a:ea typeface="Tahoma" panose="020B0604030504040204" pitchFamily="34" charset="0"/>
                <a:cs typeface="Calibri" pitchFamily="34" charset="0"/>
              </a:rPr>
              <a:t>Thí nghiệm chứng minh quá trình hô hấp tiêu thụ O</a:t>
            </a:r>
            <a:r>
              <a:rPr lang="vi-VN" sz="4000" b="1" baseline="-25000" dirty="0">
                <a:solidFill>
                  <a:srgbClr val="FFC000"/>
                </a:solidFill>
                <a:latin typeface="Calibri" pitchFamily="34" charset="0"/>
                <a:ea typeface="Tahoma" panose="020B0604030504040204" pitchFamily="34" charset="0"/>
                <a:cs typeface="Calibri" pitchFamily="34" charset="0"/>
              </a:rPr>
              <a:t>2</a:t>
            </a:r>
            <a:endParaRPr lang="en-US" sz="4000" dirty="0">
              <a:solidFill>
                <a:srgbClr val="FFC000"/>
              </a:solidFill>
              <a:latin typeface="Calibri" pitchFamily="34" charset="0"/>
              <a:ea typeface="Tahoma" panose="020B0604030504040204" pitchFamily="34" charset="0"/>
              <a:cs typeface="Calibri" pitchFamily="34" charset="0"/>
            </a:endParaRPr>
          </a:p>
        </p:txBody>
      </p:sp>
      <p:pic>
        <p:nvPicPr>
          <p:cNvPr id="7" name="Picture 6">
            <a:extLst>
              <a:ext uri="{FF2B5EF4-FFF2-40B4-BE49-F238E27FC236}">
                <a16:creationId xmlns:a16="http://schemas.microsoft.com/office/drawing/2014/main" id="{CAB54F15-BA13-D202-90EC-1F25CB6EFBC5}"/>
              </a:ext>
            </a:extLst>
          </p:cNvPr>
          <p:cNvPicPr>
            <a:picLocks noChangeAspect="1"/>
          </p:cNvPicPr>
          <p:nvPr/>
        </p:nvPicPr>
        <p:blipFill>
          <a:blip r:embed="rId3"/>
          <a:stretch>
            <a:fillRect/>
          </a:stretch>
        </p:blipFill>
        <p:spPr>
          <a:xfrm>
            <a:off x="5303913" y="980728"/>
            <a:ext cx="5166439" cy="5688632"/>
          </a:xfrm>
          <a:prstGeom prst="rect">
            <a:avLst/>
          </a:prstGeom>
        </p:spPr>
      </p:pic>
      <p:sp>
        <p:nvSpPr>
          <p:cNvPr id="6" name="Slide Number Placeholder 5"/>
          <p:cNvSpPr>
            <a:spLocks noGrp="1"/>
          </p:cNvSpPr>
          <p:nvPr>
            <p:ph type="sldNum" sz="quarter" idx="12"/>
          </p:nvPr>
        </p:nvSpPr>
        <p:spPr>
          <a:xfrm>
            <a:off x="8534400" y="6410059"/>
            <a:ext cx="2133600" cy="476250"/>
          </a:xfrm>
        </p:spPr>
        <p:txBody>
          <a:bodyPr/>
          <a:lstStyle/>
          <a:p>
            <a:fld id="{A541A323-B968-40D3-9123-4A3791185097}" type="slidenum">
              <a:rPr lang="en-US" altLang="en-US" sz="2800">
                <a:latin typeface="Calibri" pitchFamily="34" charset="0"/>
                <a:cs typeface="Calibri" pitchFamily="34" charset="0"/>
              </a:rPr>
              <a:pPr/>
              <a:t>18</a:t>
            </a:fld>
            <a:endParaRPr lang="en-US" altLang="en-US" sz="2800" dirty="0">
              <a:latin typeface="Calibri" pitchFamily="34" charset="0"/>
              <a:cs typeface="Calibri" pitchFamily="34" charset="0"/>
            </a:endParaRPr>
          </a:p>
        </p:txBody>
      </p:sp>
      <p:sp>
        <p:nvSpPr>
          <p:cNvPr id="8" name="TextBox 7"/>
          <p:cNvSpPr txBox="1"/>
          <p:nvPr/>
        </p:nvSpPr>
        <p:spPr>
          <a:xfrm>
            <a:off x="2279576" y="4566612"/>
            <a:ext cx="2736304" cy="1569660"/>
          </a:xfrm>
          <a:prstGeom prst="rect">
            <a:avLst/>
          </a:prstGeom>
          <a:noFill/>
        </p:spPr>
        <p:txBody>
          <a:bodyPr wrap="square" rtlCol="0">
            <a:spAutoFit/>
          </a:bodyPr>
          <a:lstStyle/>
          <a:p>
            <a:pPr algn="just"/>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296090-1E12-73EB-2923-E9D136F33253}"/>
              </a:ext>
            </a:extLst>
          </p:cNvPr>
          <p:cNvGraphicFramePr>
            <a:graphicFrameLocks noGrp="1"/>
          </p:cNvGraphicFramePr>
          <p:nvPr>
            <p:extLst>
              <p:ext uri="{D42A27DB-BD31-4B8C-83A1-F6EECF244321}">
                <p14:modId xmlns:p14="http://schemas.microsoft.com/office/powerpoint/2010/main" val="2906202463"/>
              </p:ext>
            </p:extLst>
          </p:nvPr>
        </p:nvGraphicFramePr>
        <p:xfrm>
          <a:off x="1499441" y="2"/>
          <a:ext cx="9143999" cy="6610253"/>
        </p:xfrm>
        <a:graphic>
          <a:graphicData uri="http://schemas.openxmlformats.org/drawingml/2006/table">
            <a:tbl>
              <a:tblPr/>
              <a:tblGrid>
                <a:gridCol w="1068168">
                  <a:extLst>
                    <a:ext uri="{9D8B030D-6E8A-4147-A177-3AD203B41FA5}">
                      <a16:colId xmlns:a16="http://schemas.microsoft.com/office/drawing/2014/main" val="1489407550"/>
                    </a:ext>
                  </a:extLst>
                </a:gridCol>
                <a:gridCol w="720080">
                  <a:extLst>
                    <a:ext uri="{9D8B030D-6E8A-4147-A177-3AD203B41FA5}">
                      <a16:colId xmlns:a16="http://schemas.microsoft.com/office/drawing/2014/main" val="1965222147"/>
                    </a:ext>
                  </a:extLst>
                </a:gridCol>
                <a:gridCol w="792088">
                  <a:extLst>
                    <a:ext uri="{9D8B030D-6E8A-4147-A177-3AD203B41FA5}">
                      <a16:colId xmlns:a16="http://schemas.microsoft.com/office/drawing/2014/main" val="3808187348"/>
                    </a:ext>
                  </a:extLst>
                </a:gridCol>
                <a:gridCol w="864096">
                  <a:extLst>
                    <a:ext uri="{9D8B030D-6E8A-4147-A177-3AD203B41FA5}">
                      <a16:colId xmlns:a16="http://schemas.microsoft.com/office/drawing/2014/main" val="1114642356"/>
                    </a:ext>
                  </a:extLst>
                </a:gridCol>
                <a:gridCol w="1008112">
                  <a:extLst>
                    <a:ext uri="{9D8B030D-6E8A-4147-A177-3AD203B41FA5}">
                      <a16:colId xmlns:a16="http://schemas.microsoft.com/office/drawing/2014/main" val="579454053"/>
                    </a:ext>
                  </a:extLst>
                </a:gridCol>
                <a:gridCol w="1194877">
                  <a:extLst>
                    <a:ext uri="{9D8B030D-6E8A-4147-A177-3AD203B41FA5}">
                      <a16:colId xmlns:a16="http://schemas.microsoft.com/office/drawing/2014/main" val="257445250"/>
                    </a:ext>
                  </a:extLst>
                </a:gridCol>
                <a:gridCol w="873693">
                  <a:extLst>
                    <a:ext uri="{9D8B030D-6E8A-4147-A177-3AD203B41FA5}">
                      <a16:colId xmlns:a16="http://schemas.microsoft.com/office/drawing/2014/main" val="2102668971"/>
                    </a:ext>
                  </a:extLst>
                </a:gridCol>
                <a:gridCol w="873693">
                  <a:extLst>
                    <a:ext uri="{9D8B030D-6E8A-4147-A177-3AD203B41FA5}">
                      <a16:colId xmlns:a16="http://schemas.microsoft.com/office/drawing/2014/main" val="2940387156"/>
                    </a:ext>
                  </a:extLst>
                </a:gridCol>
                <a:gridCol w="874596">
                  <a:extLst>
                    <a:ext uri="{9D8B030D-6E8A-4147-A177-3AD203B41FA5}">
                      <a16:colId xmlns:a16="http://schemas.microsoft.com/office/drawing/2014/main" val="2772892946"/>
                    </a:ext>
                  </a:extLst>
                </a:gridCol>
                <a:gridCol w="874596">
                  <a:extLst>
                    <a:ext uri="{9D8B030D-6E8A-4147-A177-3AD203B41FA5}">
                      <a16:colId xmlns:a16="http://schemas.microsoft.com/office/drawing/2014/main" val="2692136699"/>
                    </a:ext>
                  </a:extLst>
                </a:gridCol>
              </a:tblGrid>
              <a:tr h="3044024">
                <a:tc gridSpan="10">
                  <a:txBody>
                    <a:bodyPr/>
                    <a:lstStyle/>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PHIẾU </a:t>
                      </a:r>
                      <a:r>
                        <a:rPr lang="en-US" sz="3200" b="0" dirty="0">
                          <a:effectLst/>
                          <a:latin typeface="Calibri" pitchFamily="34" charset="0"/>
                          <a:ea typeface="Times New Roman" panose="02020603050405020304" pitchFamily="18" charset="0"/>
                          <a:cs typeface="Calibri" pitchFamily="34" charset="0"/>
                        </a:rPr>
                        <a:t>HỌC</a:t>
                      </a:r>
                      <a:r>
                        <a:rPr lang="en-US" sz="3200" b="0" baseline="0" dirty="0">
                          <a:effectLst/>
                          <a:latin typeface="Calibri" pitchFamily="34" charset="0"/>
                          <a:ea typeface="Times New Roman" panose="02020603050405020304" pitchFamily="18" charset="0"/>
                          <a:cs typeface="Calibri" pitchFamily="34" charset="0"/>
                        </a:rPr>
                        <a:t> TẬP </a:t>
                      </a:r>
                      <a:r>
                        <a:rPr lang="vi-VN" sz="3200" b="0" dirty="0">
                          <a:effectLst/>
                          <a:latin typeface="Calibri" pitchFamily="34" charset="0"/>
                          <a:ea typeface="Times New Roman" panose="02020603050405020304" pitchFamily="18" charset="0"/>
                          <a:cs typeface="Calibri" pitchFamily="34" charset="0"/>
                        </a:rPr>
                        <a:t>SỐ </a:t>
                      </a:r>
                      <a:r>
                        <a:rPr lang="en-US" sz="3200" b="0" dirty="0">
                          <a:effectLst/>
                          <a:latin typeface="Calibri" pitchFamily="34" charset="0"/>
                          <a:ea typeface="Times New Roman" panose="02020603050405020304" pitchFamily="18" charset="0"/>
                          <a:cs typeface="Calibri" pitchFamily="34" charset="0"/>
                        </a:rPr>
                        <a:t>5</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Kết quả thực hiện nghiên cứu</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Nhóm thực hiện: …………………………………</a:t>
                      </a:r>
                      <a:r>
                        <a:rPr lang="en-US" sz="3200" b="0" dirty="0">
                          <a:effectLst/>
                          <a:latin typeface="Calibri" pitchFamily="34" charset="0"/>
                          <a:ea typeface="Times New Roman" panose="02020603050405020304" pitchFamily="18" charset="0"/>
                          <a:cs typeface="Calibri" pitchFamily="34" charset="0"/>
                        </a:rPr>
                        <a:t>………………………………...……………</a:t>
                      </a:r>
                    </a:p>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Nội dung nghiên cứu: Thí nghiệm chứng minh quá trình hô hấp tiêu thụ O</a:t>
                      </a:r>
                      <a:r>
                        <a:rPr lang="vi-VN" sz="3200" b="0" baseline="-25000" dirty="0">
                          <a:effectLst/>
                          <a:latin typeface="Calibri" pitchFamily="34" charset="0"/>
                          <a:ea typeface="Times New Roman" panose="02020603050405020304" pitchFamily="18" charset="0"/>
                          <a:cs typeface="Calibri" pitchFamily="34" charset="0"/>
                        </a:rPr>
                        <a:t>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5366519"/>
                  </a:ext>
                </a:extLst>
              </a:tr>
              <a:tr h="1848305">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Bình</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đã</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nước</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sôi</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khô</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chưa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6184799"/>
                  </a:ext>
                </a:extLst>
              </a:tr>
              <a:tr h="999582">
                <a:tc rowSpan="2">
                  <a:txBody>
                    <a:bodyPr/>
                    <a:lstStyle/>
                    <a:p>
                      <a:pP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Kết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quả</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1</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3</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1</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3</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1</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3</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922874"/>
                  </a:ext>
                </a:extLst>
              </a:tr>
              <a:tr h="633432">
                <a:tc vMerge="1">
                  <a:txBody>
                    <a:bodyPr/>
                    <a:lstStyle/>
                    <a:p>
                      <a:endParaRPr lang="en-US"/>
                    </a:p>
                  </a:txBody>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92358"/>
                  </a:ext>
                </a:extLst>
              </a:tr>
            </a:tbl>
          </a:graphicData>
        </a:graphic>
      </p:graphicFrame>
      <p:sp>
        <p:nvSpPr>
          <p:cNvPr id="3" name="Rectangle 1">
            <a:extLst>
              <a:ext uri="{FF2B5EF4-FFF2-40B4-BE49-F238E27FC236}">
                <a16:creationId xmlns:a16="http://schemas.microsoft.com/office/drawing/2014/main" id="{2EAB8C5A-A965-3586-334A-5C29B96D2AAC}"/>
              </a:ext>
            </a:extLst>
          </p:cNvPr>
          <p:cNvSpPr>
            <a:spLocks noChangeArrowheads="1"/>
          </p:cNvSpPr>
          <p:nvPr/>
        </p:nvSpPr>
        <p:spPr bwMode="auto">
          <a:xfrm>
            <a:off x="2900364" y="278127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a:xfrm>
            <a:off x="8512728" y="6381750"/>
            <a:ext cx="2133600" cy="476250"/>
          </a:xfrm>
        </p:spPr>
        <p:txBody>
          <a:bodyPr/>
          <a:lstStyle/>
          <a:p>
            <a:fld id="{A541A323-B968-40D3-9123-4A3791185097}" type="slidenum">
              <a:rPr lang="en-US" altLang="en-US" sz="2800">
                <a:latin typeface="Calibri" pitchFamily="34" charset="0"/>
                <a:cs typeface="Calibri" pitchFamily="34" charset="0"/>
              </a:rPr>
              <a:pPr/>
              <a:t>19</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5709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1"/>
          <p:cNvSpPr txBox="1"/>
          <p:nvPr/>
        </p:nvSpPr>
        <p:spPr>
          <a:xfrm>
            <a:off x="2140537" y="1726798"/>
            <a:ext cx="8115299" cy="1569660"/>
          </a:xfrm>
          <a:prstGeom prst="rect">
            <a:avLst/>
          </a:prstGeom>
          <a:noFill/>
        </p:spPr>
        <p:txBody>
          <a:bodyPr wrap="square" rtlCol="0">
            <a:spAutoFit/>
          </a:bodyPr>
          <a:lstStyle/>
          <a:p>
            <a:pPr algn="ctr"/>
            <a:r>
              <a:rPr lang="en-US" sz="9600" b="1">
                <a:ln w="38100">
                  <a:solidFill>
                    <a:srgbClr val="B11CC6"/>
                  </a:solidFill>
                </a:ln>
                <a:solidFill>
                  <a:schemeClr val="bg1"/>
                </a:solidFill>
                <a:effectLst>
                  <a:glow rad="101600">
                    <a:srgbClr val="7EEDEE">
                      <a:alpha val="40000"/>
                    </a:srgbClr>
                  </a:glow>
                </a:effectLst>
                <a:latin typeface="Calibri" pitchFamily="34" charset="0"/>
                <a:cs typeface="Calibri" pitchFamily="34" charset="0"/>
              </a:rPr>
              <a:t>KHỞI ĐỘNG</a:t>
            </a:r>
            <a:endParaRPr lang="en-US" sz="9600" b="1" dirty="0">
              <a:ln w="38100">
                <a:solidFill>
                  <a:srgbClr val="B11CC6"/>
                </a:solidFill>
              </a:ln>
              <a:solidFill>
                <a:schemeClr val="bg1"/>
              </a:solidFill>
              <a:effectLst>
                <a:glow rad="101600">
                  <a:srgbClr val="7EEDEE">
                    <a:alpha val="40000"/>
                  </a:srgbClr>
                </a:glow>
              </a:effectLst>
              <a:latin typeface="Calibri" pitchFamily="34" charset="0"/>
              <a:cs typeface="Calibri" pitchFamily="34" charset="0"/>
            </a:endParaRPr>
          </a:p>
        </p:txBody>
      </p:sp>
      <p:sp>
        <p:nvSpPr>
          <p:cNvPr id="2" name="Slide Number Placeholder 1"/>
          <p:cNvSpPr>
            <a:spLocks noGrp="1"/>
          </p:cNvSpPr>
          <p:nvPr>
            <p:ph type="sldNum" sz="quarter" idx="12"/>
          </p:nvPr>
        </p:nvSpPr>
        <p:spPr>
          <a:xfrm>
            <a:off x="8572500" y="6477001"/>
            <a:ext cx="2133600" cy="365125"/>
          </a:xfrm>
        </p:spPr>
        <p:txBody>
          <a:bodyPr/>
          <a:lstStyle/>
          <a:p>
            <a:fld id="{210E46E9-4C70-4C09-B2F7-8D858A03CACE}" type="slidenum">
              <a:rPr lang="en-US" altLang="en-US" sz="2800">
                <a:latin typeface="Calibri" pitchFamily="34" charset="0"/>
                <a:cs typeface="Calibri" pitchFamily="34" charset="0"/>
              </a:rPr>
              <a:pPr/>
              <a:t>2</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175060673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2000" fill="hold" grpId="0" nodeType="withEffect">
                                  <p:stCondLst>
                                    <p:cond delay="1500"/>
                                  </p:stCondLst>
                                  <p:childTnLst>
                                    <p:set>
                                      <p:cBhvr>
                                        <p:cTn id="6" dur="5000" fill="hold">
                                          <p:stCondLst>
                                            <p:cond delay="0"/>
                                          </p:stCondLst>
                                        </p:cTn>
                                        <p:tgtEl>
                                          <p:spTgt spid="27"/>
                                        </p:tgtEl>
                                        <p:attrNameLst>
                                          <p:attrName>style.visibility</p:attrName>
                                        </p:attrNameLst>
                                      </p:cBhvr>
                                      <p:to>
                                        <p:strVal val="visible"/>
                                      </p:to>
                                    </p:set>
                                    <p:anim calcmode="lin" valueType="num">
                                      <p:cBhvr>
                                        <p:cTn id="7" dur="5000" fill="hold"/>
                                        <p:tgtEl>
                                          <p:spTgt spid="27"/>
                                        </p:tgtEl>
                                        <p:attrNameLst>
                                          <p:attrName>ppt_w</p:attrName>
                                        </p:attrNameLst>
                                      </p:cBhvr>
                                      <p:tavLst>
                                        <p:tav tm="0">
                                          <p:val>
                                            <p:fltVal val="0"/>
                                          </p:val>
                                        </p:tav>
                                        <p:tav tm="100000">
                                          <p:val>
                                            <p:strVal val="#ppt_w"/>
                                          </p:val>
                                        </p:tav>
                                      </p:tavLst>
                                    </p:anim>
                                    <p:anim calcmode="lin" valueType="num">
                                      <p:cBhvr>
                                        <p:cTn id="8" dur="5000" fill="hold"/>
                                        <p:tgtEl>
                                          <p:spTgt spid="27"/>
                                        </p:tgtEl>
                                        <p:attrNameLst>
                                          <p:attrName>ppt_h</p:attrName>
                                        </p:attrNameLst>
                                      </p:cBhvr>
                                      <p:tavLst>
                                        <p:tav tm="0">
                                          <p:val>
                                            <p:fltVal val="0"/>
                                          </p:val>
                                        </p:tav>
                                        <p:tav tm="100000">
                                          <p:val>
                                            <p:strVal val="#ppt_h"/>
                                          </p:val>
                                        </p:tav>
                                      </p:tavLst>
                                    </p:anim>
                                  </p:childTnLst>
                                </p:cTn>
                              </p:par>
                              <p:par>
                                <p:cTn id="9" presetID="10" presetClass="entr" presetSubtype="0" repeatCount="2000" fill="hold" grpId="2" nodeType="withEffect">
                                  <p:stCondLst>
                                    <p:cond delay="20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7"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20</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32" name="TextBox 31">
            <a:extLst>
              <a:ext uri="{FF2B5EF4-FFF2-40B4-BE49-F238E27FC236}">
                <a16:creationId xmlns:a16="http://schemas.microsoft.com/office/drawing/2014/main" id="{C9AADC0C-D5FC-7015-8C39-38A5937A25F3}"/>
              </a:ext>
            </a:extLst>
          </p:cNvPr>
          <p:cNvSpPr txBox="1"/>
          <p:nvPr/>
        </p:nvSpPr>
        <p:spPr>
          <a:xfrm>
            <a:off x="2970636" y="952500"/>
            <a:ext cx="6544169" cy="707886"/>
          </a:xfrm>
          <a:prstGeom prst="rect">
            <a:avLst/>
          </a:prstGeom>
          <a:noFill/>
        </p:spPr>
        <p:txBody>
          <a:bodyPr wrap="square" rtlCol="0">
            <a:spAutoFit/>
          </a:bodyPr>
          <a:lstStyle/>
          <a:p>
            <a:r>
              <a:rPr lang="vi-VN" sz="4000" b="1" dirty="0">
                <a:solidFill>
                  <a:srgbClr val="FFC000"/>
                </a:solidFill>
                <a:latin typeface="Calibri" pitchFamily="34" charset="0"/>
                <a:ea typeface="Tahoma" panose="020B0604030504040204" pitchFamily="34" charset="0"/>
                <a:cs typeface="Calibri" pitchFamily="34" charset="0"/>
              </a:rPr>
              <a:t>4</a:t>
            </a:r>
            <a:r>
              <a:rPr lang="en-US" sz="4000" b="1" dirty="0">
                <a:solidFill>
                  <a:srgbClr val="FFC000"/>
                </a:solidFill>
                <a:latin typeface="Calibri" pitchFamily="34" charset="0"/>
                <a:ea typeface="Tahoma" panose="020B0604030504040204" pitchFamily="34" charset="0"/>
                <a:cs typeface="Calibri" pitchFamily="34" charset="0"/>
              </a:rPr>
              <a:t>.</a:t>
            </a:r>
            <a:r>
              <a:rPr lang="vi-VN" sz="4000" b="1" dirty="0">
                <a:solidFill>
                  <a:srgbClr val="FFC000"/>
                </a:solidFill>
                <a:latin typeface="Calibri" pitchFamily="34" charset="0"/>
                <a:ea typeface="Tahoma" panose="020B0604030504040204" pitchFamily="34" charset="0"/>
                <a:cs typeface="Calibri" pitchFamily="34" charset="0"/>
              </a:rPr>
              <a:t> </a:t>
            </a:r>
            <a:r>
              <a:rPr lang="vi-VN" sz="4000" b="1" dirty="0">
                <a:solidFill>
                  <a:srgbClr val="FFC000"/>
                </a:solidFill>
                <a:latin typeface="Calibri" pitchFamily="34" charset="0"/>
                <a:cs typeface="Calibri" pitchFamily="34" charset="0"/>
              </a:rPr>
              <a:t>Báo cáo kết quả thực hành </a:t>
            </a:r>
            <a:endParaRPr lang="en-US" sz="4000" dirty="0">
              <a:solidFill>
                <a:srgbClr val="FFC000"/>
              </a:solidFill>
              <a:latin typeface="Calibri" pitchFamily="34" charset="0"/>
              <a:ea typeface="Tahoma" panose="020B0604030504040204" pitchFamily="34" charset="0"/>
              <a:cs typeface="Calibri" pitchFamily="34" charset="0"/>
            </a:endParaRPr>
          </a:p>
        </p:txBody>
      </p:sp>
      <p:sp>
        <p:nvSpPr>
          <p:cNvPr id="33" name="TextBox 32">
            <a:extLst>
              <a:ext uri="{FF2B5EF4-FFF2-40B4-BE49-F238E27FC236}">
                <a16:creationId xmlns:a16="http://schemas.microsoft.com/office/drawing/2014/main" id="{A2532D79-6806-91AD-5993-051500E9DAD9}"/>
              </a:ext>
            </a:extLst>
          </p:cNvPr>
          <p:cNvSpPr txBox="1"/>
          <p:nvPr/>
        </p:nvSpPr>
        <p:spPr>
          <a:xfrm>
            <a:off x="2802874" y="2852936"/>
            <a:ext cx="6408712" cy="1673150"/>
          </a:xfrm>
          <a:prstGeom prst="rect">
            <a:avLst/>
          </a:prstGeom>
          <a:noFill/>
        </p:spPr>
        <p:txBody>
          <a:bodyPr wrap="square" rtlCol="0">
            <a:spAutoFit/>
          </a:bodyPr>
          <a:lstStyle/>
          <a:p>
            <a:pPr algn="just">
              <a:lnSpc>
                <a:spcPct val="107000"/>
              </a:lnSpc>
              <a:spcAft>
                <a:spcPts val="800"/>
              </a:spcAft>
            </a:pPr>
            <a:r>
              <a:rPr lang="en-US" sz="3200" b="1" dirty="0">
                <a:latin typeface="Calibri" pitchFamily="34" charset="0"/>
                <a:cs typeface="Calibri" pitchFamily="34" charset="0"/>
              </a:rPr>
              <a:t>C</a:t>
            </a:r>
            <a:r>
              <a:rPr lang="vi-VN" sz="3200" b="1" dirty="0">
                <a:latin typeface="Calibri" pitchFamily="34" charset="0"/>
                <a:cs typeface="Calibri" pitchFamily="34" charset="0"/>
              </a:rPr>
              <a:t>ác nhóm tiến hành </a:t>
            </a:r>
            <a:r>
              <a:rPr lang="en-US" sz="3200" b="1" dirty="0" err="1">
                <a:latin typeface="Calibri" pitchFamily="34" charset="0"/>
                <a:cs typeface="Calibri" pitchFamily="34" charset="0"/>
              </a:rPr>
              <a:t>thảo</a:t>
            </a:r>
            <a:r>
              <a:rPr lang="en-US" sz="3200" b="1" dirty="0">
                <a:latin typeface="Calibri" pitchFamily="34" charset="0"/>
                <a:cs typeface="Calibri" pitchFamily="34" charset="0"/>
              </a:rPr>
              <a:t> </a:t>
            </a:r>
            <a:r>
              <a:rPr lang="en-US" sz="3200" b="1" dirty="0" err="1">
                <a:latin typeface="Calibri" pitchFamily="34" charset="0"/>
                <a:cs typeface="Calibri" pitchFamily="34" charset="0"/>
              </a:rPr>
              <a:t>luận</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a:t>
            </a:r>
            <a:r>
              <a:rPr lang="en-US" sz="3200" b="1" dirty="0">
                <a:latin typeface="Calibri" pitchFamily="34" charset="0"/>
                <a:cs typeface="Calibri" pitchFamily="34" charset="0"/>
              </a:rPr>
              <a:t> </a:t>
            </a:r>
            <a:r>
              <a:rPr lang="vi-VN" sz="3200" b="1" dirty="0">
                <a:latin typeface="Calibri" pitchFamily="34" charset="0"/>
                <a:cs typeface="Calibri" pitchFamily="34" charset="0"/>
              </a:rPr>
              <a:t>viết báo cáo thực hành</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6.</a:t>
            </a:r>
            <a:endParaRPr lang="en-US" sz="3200" b="1" dirty="0">
              <a:solidFill>
                <a:srgbClr val="FF3300"/>
              </a:solidFill>
              <a:latin typeface="Calibri" pitchFamily="34" charset="0"/>
              <a:ea typeface="Tahoma" panose="020B0604030504040204" pitchFamily="34" charset="0"/>
              <a:cs typeface="Calibri" pitchFamily="34" charset="0"/>
            </a:endParaRPr>
          </a:p>
        </p:txBody>
      </p:sp>
    </p:spTree>
    <p:extLst>
      <p:ext uri="{BB962C8B-B14F-4D97-AF65-F5344CB8AC3E}">
        <p14:creationId xmlns:p14="http://schemas.microsoft.com/office/powerpoint/2010/main" val="26058147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820"/>
            <a:ext cx="9144000" cy="692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534399" y="6381750"/>
            <a:ext cx="2133600" cy="476250"/>
          </a:xfrm>
        </p:spPr>
        <p:txBody>
          <a:bodyPr/>
          <a:lstStyle/>
          <a:p>
            <a:fld id="{A541A323-B968-40D3-9123-4A3791185097}" type="slidenum">
              <a:rPr lang="en-US" altLang="en-US" sz="2800">
                <a:latin typeface="Calibri" pitchFamily="34" charset="0"/>
                <a:cs typeface="Calibri" pitchFamily="34" charset="0"/>
              </a:rPr>
              <a:pPr/>
              <a:t>21</a:t>
            </a:fld>
            <a:endParaRPr lang="en-US" altLang="en-US" sz="2800"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22</a:t>
            </a:fld>
            <a:endParaRPr lang="en-US" altLang="en-US" sz="2800" dirty="0">
              <a:latin typeface="Calibri" pitchFamily="34" charset="0"/>
              <a:cs typeface="Calibri" pitchFamily="34" charset="0"/>
            </a:endParaRPr>
          </a:p>
        </p:txBody>
      </p:sp>
      <p:sp>
        <p:nvSpPr>
          <p:cNvPr id="31" name="Text Box 31"/>
          <p:cNvSpPr txBox="1"/>
          <p:nvPr/>
        </p:nvSpPr>
        <p:spPr>
          <a:xfrm>
            <a:off x="1524000" y="2535358"/>
            <a:ext cx="9144000" cy="1685077"/>
          </a:xfrm>
          <a:prstGeom prst="rect">
            <a:avLst/>
          </a:prstGeom>
          <a:noFill/>
        </p:spPr>
        <p:txBody>
          <a:bodyPr wrap="square" rtlCol="0">
            <a:spAutoFit/>
          </a:bodyPr>
          <a:lstStyle/>
          <a:p>
            <a:pPr algn="ctr"/>
            <a:r>
              <a:rPr lang="en-US" sz="10350" b="1" dirty="0">
                <a:ln w="38100">
                  <a:solidFill>
                    <a:sysClr val="windowText" lastClr="000000"/>
                  </a:solidFill>
                </a:ln>
                <a:solidFill>
                  <a:srgbClr val="FF0000"/>
                </a:solidFill>
                <a:effectLst>
                  <a:glow rad="190500">
                    <a:schemeClr val="bg1">
                      <a:alpha val="40000"/>
                    </a:schemeClr>
                  </a:glow>
                </a:effectLst>
                <a:latin typeface="Calibri" pitchFamily="34" charset="0"/>
                <a:cs typeface="Calibri" pitchFamily="34" charset="0"/>
              </a:rPr>
              <a:t>LUYỆN TẬP</a:t>
            </a:r>
          </a:p>
        </p:txBody>
      </p:sp>
    </p:spTree>
    <p:extLst>
      <p:ext uri="{BB962C8B-B14F-4D97-AF65-F5344CB8AC3E}">
        <p14:creationId xmlns:p14="http://schemas.microsoft.com/office/powerpoint/2010/main" val="95111849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2000" fill="hold" grpId="0" nodeType="withEffect">
                                  <p:stCondLst>
                                    <p:cond delay="1500"/>
                                  </p:stCondLst>
                                  <p:childTnLst>
                                    <p:set>
                                      <p:cBhvr>
                                        <p:cTn id="6" dur="5000" fill="hold">
                                          <p:stCondLst>
                                            <p:cond delay="0"/>
                                          </p:stCondLst>
                                        </p:cTn>
                                        <p:tgtEl>
                                          <p:spTgt spid="31"/>
                                        </p:tgtEl>
                                        <p:attrNameLst>
                                          <p:attrName>style.visibility</p:attrName>
                                        </p:attrNameLst>
                                      </p:cBhvr>
                                      <p:to>
                                        <p:strVal val="visible"/>
                                      </p:to>
                                    </p:set>
                                    <p:anim calcmode="lin" valueType="num">
                                      <p:cBhvr>
                                        <p:cTn id="7" dur="5000" fill="hold"/>
                                        <p:tgtEl>
                                          <p:spTgt spid="31"/>
                                        </p:tgtEl>
                                        <p:attrNameLst>
                                          <p:attrName>ppt_w</p:attrName>
                                        </p:attrNameLst>
                                      </p:cBhvr>
                                      <p:tavLst>
                                        <p:tav tm="0">
                                          <p:val>
                                            <p:fltVal val="0"/>
                                          </p:val>
                                        </p:tav>
                                        <p:tav tm="100000">
                                          <p:val>
                                            <p:strVal val="#ppt_w"/>
                                          </p:val>
                                        </p:tav>
                                      </p:tavLst>
                                    </p:anim>
                                    <p:anim calcmode="lin" valueType="num">
                                      <p:cBhvr>
                                        <p:cTn id="8" dur="5000" fill="hold"/>
                                        <p:tgtEl>
                                          <p:spTgt spid="31"/>
                                        </p:tgtEl>
                                        <p:attrNameLst>
                                          <p:attrName>ppt_h</p:attrName>
                                        </p:attrNameLst>
                                      </p:cBhvr>
                                      <p:tavLst>
                                        <p:tav tm="0">
                                          <p:val>
                                            <p:fltVal val="0"/>
                                          </p:val>
                                        </p:tav>
                                        <p:tav tm="100000">
                                          <p:val>
                                            <p:strVal val="#ppt_h"/>
                                          </p:val>
                                        </p:tav>
                                      </p:tavLst>
                                    </p:anim>
                                  </p:childTnLst>
                                </p:cTn>
                              </p:par>
                              <p:par>
                                <p:cTn id="9" presetID="10" presetClass="entr" presetSubtype="0" repeatCount="2000" fill="hold" grpId="2" nodeType="withEffect">
                                  <p:stCondLst>
                                    <p:cond delay="20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1804118134">
            <a:extLst>
              <a:ext uri="{FF2B5EF4-FFF2-40B4-BE49-F238E27FC236}">
                <a16:creationId xmlns:a16="http://schemas.microsoft.com/office/drawing/2014/main" id="{5659B0B7-B1BA-D494-572A-3B6BCEF6F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533" y="2478112"/>
            <a:ext cx="4314752" cy="43558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17AC8C-9B2A-7143-2D8A-281B2ECE90D1}"/>
              </a:ext>
            </a:extLst>
          </p:cNvPr>
          <p:cNvSpPr txBox="1"/>
          <p:nvPr/>
        </p:nvSpPr>
        <p:spPr>
          <a:xfrm>
            <a:off x="1512677" y="24004"/>
            <a:ext cx="8773057" cy="721736"/>
          </a:xfrm>
          <a:prstGeom prst="rect">
            <a:avLst/>
          </a:prstGeom>
          <a:noFill/>
        </p:spPr>
        <p:txBody>
          <a:bodyPr wrap="square">
            <a:spAutoFit/>
          </a:bodyPr>
          <a:lstStyle/>
          <a:p>
            <a:pPr algn="just">
              <a:lnSpc>
                <a:spcPct val="107000"/>
              </a:lnSpc>
              <a:spcAft>
                <a:spcPts val="800"/>
              </a:spcAft>
            </a:pPr>
            <a:r>
              <a:rPr lang="vi-VN" sz="4000" b="1" dirty="0">
                <a:solidFill>
                  <a:srgbClr val="FFC000"/>
                </a:solidFill>
                <a:latin typeface="Calibri" pitchFamily="34" charset="0"/>
                <a:ea typeface="Tahoma" panose="020B0604030504040204" pitchFamily="34" charset="0"/>
                <a:cs typeface="Calibri" pitchFamily="34" charset="0"/>
              </a:rPr>
              <a:t>HS </a:t>
            </a:r>
            <a:r>
              <a:rPr lang="vi-VN" sz="4000" b="1">
                <a:solidFill>
                  <a:srgbClr val="FFC000"/>
                </a:solidFill>
                <a:latin typeface="Calibri" pitchFamily="34" charset="0"/>
                <a:ea typeface="Tahoma" panose="020B0604030504040204" pitchFamily="34" charset="0"/>
                <a:cs typeface="Calibri" pitchFamily="34" charset="0"/>
              </a:rPr>
              <a:t>thảo luận</a:t>
            </a:r>
            <a:r>
              <a:rPr lang="en-US" sz="4000" b="1">
                <a:solidFill>
                  <a:srgbClr val="FFC000"/>
                </a:solidFill>
                <a:latin typeface="Calibri" pitchFamily="34" charset="0"/>
                <a:ea typeface="Tahoma" panose="020B0604030504040204" pitchFamily="34" charset="0"/>
                <a:cs typeface="Calibri" pitchFamily="34" charset="0"/>
              </a:rPr>
              <a:t> </a:t>
            </a:r>
            <a:r>
              <a:rPr lang="vi-VN" sz="4000" b="1">
                <a:solidFill>
                  <a:srgbClr val="FFC000"/>
                </a:solidFill>
                <a:latin typeface="Calibri" pitchFamily="34" charset="0"/>
                <a:ea typeface="Tahoma" panose="020B0604030504040204" pitchFamily="34" charset="0"/>
                <a:cs typeface="Calibri" pitchFamily="34" charset="0"/>
              </a:rPr>
              <a:t>theo nhóm</a:t>
            </a:r>
            <a:r>
              <a:rPr lang="en-US" sz="4000" b="1">
                <a:solidFill>
                  <a:srgbClr val="FFC000"/>
                </a:solidFill>
                <a:latin typeface="Calibri" pitchFamily="34" charset="0"/>
                <a:ea typeface="Tahoma" panose="020B0604030504040204" pitchFamily="34" charset="0"/>
                <a:cs typeface="Calibri" pitchFamily="34" charset="0"/>
              </a:rPr>
              <a:t>, trả lời câu hỏi</a:t>
            </a:r>
            <a:endParaRPr lang="en-US" sz="4000" b="1" dirty="0">
              <a:solidFill>
                <a:srgbClr val="FFC000"/>
              </a:solidFill>
              <a:latin typeface="Calibri" pitchFamily="34" charset="0"/>
              <a:ea typeface="Tahoma" panose="020B0604030504040204" pitchFamily="34" charset="0"/>
              <a:cs typeface="Calibri" pitchFamily="34" charset="0"/>
            </a:endParaRPr>
          </a:p>
        </p:txBody>
      </p:sp>
      <p:sp>
        <p:nvSpPr>
          <p:cNvPr id="6" name="TextBox 5">
            <a:extLst>
              <a:ext uri="{FF2B5EF4-FFF2-40B4-BE49-F238E27FC236}">
                <a16:creationId xmlns:a16="http://schemas.microsoft.com/office/drawing/2014/main" id="{F744EF2B-E03B-2544-5ADE-279FBDFDCFD4}"/>
              </a:ext>
            </a:extLst>
          </p:cNvPr>
          <p:cNvSpPr txBox="1"/>
          <p:nvPr/>
        </p:nvSpPr>
        <p:spPr>
          <a:xfrm>
            <a:off x="1494019" y="744996"/>
            <a:ext cx="9173399" cy="1815882"/>
          </a:xfrm>
          <a:prstGeom prst="rect">
            <a:avLst/>
          </a:prstGeom>
          <a:noFill/>
        </p:spPr>
        <p:txBody>
          <a:bodyPr wrap="square" rtlCol="0">
            <a:spAutoFit/>
          </a:bodyPr>
          <a:lstStyle/>
          <a:p>
            <a:pPr algn="just"/>
            <a:r>
              <a:rPr lang="en-US" sz="2800">
                <a:latin typeface="Calibri" panose="020F0502020204030204" pitchFamily="34" charset="0"/>
                <a:cs typeface="Calibri" panose="020F0502020204030204" pitchFamily="34" charset="0"/>
              </a:rPr>
              <a:t>    1. </a:t>
            </a:r>
            <a:r>
              <a:rPr lang="vi-VN" sz="2800">
                <a:latin typeface="Calibri" panose="020F0502020204030204" pitchFamily="34" charset="0"/>
                <a:cs typeface="Calibri" panose="020F0502020204030204" pitchFamily="34" charset="0"/>
              </a:rPr>
              <a:t>Có phải hô hấp làm tăng nhiệt độ môi trường bảo quản dẫn đến tăng cường độ hô hấp, do đó làm giảm chất lượng rau củ quả?</a:t>
            </a:r>
            <a:r>
              <a:rPr lang="en-US" sz="2800" b="1">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a:p>
            <a:pPr algn="just"/>
            <a:r>
              <a:rPr lang="en-US" sz="2800">
                <a:latin typeface="Calibri" panose="020F0502020204030204" pitchFamily="34" charset="0"/>
                <a:cs typeface="Calibri" panose="020F0502020204030204" pitchFamily="34" charset="0"/>
              </a:rPr>
              <a:t>    2. </a:t>
            </a:r>
            <a:r>
              <a:rPr lang="vi-VN" sz="2800">
                <a:latin typeface="Calibri" panose="020F0502020204030204" pitchFamily="34" charset="0"/>
                <a:cs typeface="Calibri" panose="020F0502020204030204" pitchFamily="34" charset="0"/>
              </a:rPr>
              <a:t>Việc phơi khô hoặc để trong túi PE có tác dụng gì?</a:t>
            </a:r>
            <a:r>
              <a:rPr lang="en-US" sz="2800" b="1">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8542772" y="6357746"/>
            <a:ext cx="2133600" cy="476250"/>
          </a:xfrm>
        </p:spPr>
        <p:txBody>
          <a:bodyPr/>
          <a:lstStyle/>
          <a:p>
            <a:fld id="{210E46E9-4C70-4C09-B2F7-8D858A03CACE}" type="slidenum">
              <a:rPr lang="en-US" altLang="en-US" sz="2800">
                <a:latin typeface="Calibri" pitchFamily="34" charset="0"/>
                <a:cs typeface="Calibri" pitchFamily="34" charset="0"/>
              </a:rPr>
              <a:pPr/>
              <a:t>23</a:t>
            </a:fld>
            <a:endParaRPr lang="en-US" altLang="en-US" sz="2800">
              <a:latin typeface="Calibri" pitchFamily="34" charset="0"/>
              <a:cs typeface="Calibri" pitchFamily="34" charset="0"/>
            </a:endParaRPr>
          </a:p>
        </p:txBody>
      </p:sp>
      <p:sp>
        <p:nvSpPr>
          <p:cNvPr id="7" name="Rectangle 5">
            <a:extLst>
              <a:ext uri="{FF2B5EF4-FFF2-40B4-BE49-F238E27FC236}">
                <a16:creationId xmlns:a16="http://schemas.microsoft.com/office/drawing/2014/main" id="{823BE32B-42AE-7380-88D3-D6E8C15B46AD}"/>
              </a:ext>
            </a:extLst>
          </p:cNvPr>
          <p:cNvSpPr>
            <a:spLocks noChangeArrowheads="1"/>
          </p:cNvSpPr>
          <p:nvPr/>
        </p:nvSpPr>
        <p:spPr bwMode="auto">
          <a:xfrm>
            <a:off x="1494018" y="2432792"/>
            <a:ext cx="474599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latin typeface="Calibri" panose="020F0502020204030204" pitchFamily="34" charset="0"/>
                <a:ea typeface="Calibri" panose="020F0502020204030204" pitchFamily="34" charset="0"/>
                <a:cs typeface="Calibri" panose="020F0502020204030204" pitchFamily="34" charset="0"/>
              </a:rPr>
              <a:t>  3. Biểu đồ dưới đây biểu diễn quá trình hô hấp của 1 cây trong điều kiện bình thường. Hãy chọn đường cong thích hợp biểu thị cho các giai đoạn hô hấp trong đời sống của cây. Giải thích tại sao? Ứng dụng trong việc bảo quản các sản phẩm nông nghiệp như thế nào? </a:t>
            </a:r>
            <a:r>
              <a:rPr lang="en-US" altLang="en-US" sz="2800" b="1">
                <a:latin typeface="Calibri" panose="020F0502020204030204" pitchFamily="34" charset="0"/>
                <a:ea typeface="Times New Roman" panose="02020603050405020304" pitchFamily="18" charset="0"/>
                <a:cs typeface="Calibri" panose="020F0502020204030204" pitchFamily="34" charset="0"/>
              </a:rPr>
              <a:t>                                 </a:t>
            </a:r>
            <a:endParaRPr lang="en-US" altLang="en-US" sz="2800">
              <a:latin typeface="Calibri" panose="020F0502020204030204" pitchFamily="34" charset="0"/>
              <a:cs typeface="Calibri" panose="020F0502020204030204" pitchFamily="34" charset="0"/>
            </a:endParaRPr>
          </a:p>
        </p:txBody>
      </p:sp>
      <p:sp>
        <p:nvSpPr>
          <p:cNvPr id="8" name="Rectangle 6">
            <a:extLst>
              <a:ext uri="{FF2B5EF4-FFF2-40B4-BE49-F238E27FC236}">
                <a16:creationId xmlns:a16="http://schemas.microsoft.com/office/drawing/2014/main" id="{882BA892-8B2A-8D95-ACB2-4A18A343C9BA}"/>
              </a:ext>
            </a:extLst>
          </p:cNvPr>
          <p:cNvSpPr>
            <a:spLocks noChangeArrowheads="1"/>
          </p:cNvSpPr>
          <p:nvPr/>
        </p:nvSpPr>
        <p:spPr bwMode="auto">
          <a:xfrm>
            <a:off x="1512677" y="552239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6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arn(inVertical)">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B61E4-E7D7-141F-84D3-E52A5C6F3E64}"/>
              </a:ext>
            </a:extLst>
          </p:cNvPr>
          <p:cNvSpPr txBox="1"/>
          <p:nvPr/>
        </p:nvSpPr>
        <p:spPr>
          <a:xfrm>
            <a:off x="1524000" y="1"/>
            <a:ext cx="9036496" cy="3161891"/>
          </a:xfrm>
          <a:prstGeom prst="rect">
            <a:avLst/>
          </a:prstGeom>
          <a:noFill/>
        </p:spPr>
        <p:txBody>
          <a:bodyPr wrap="square" rtlCol="0">
            <a:spAutoFit/>
          </a:bodyPr>
          <a:lstStyle/>
          <a:p>
            <a:pPr algn="ctr">
              <a:lnSpc>
                <a:spcPct val="107000"/>
              </a:lnSpc>
              <a:spcAft>
                <a:spcPts val="800"/>
              </a:spcAft>
            </a:pPr>
            <a:r>
              <a:rPr lang="en-US" sz="4000" b="1" dirty="0">
                <a:solidFill>
                  <a:srgbClr val="FFC000"/>
                </a:solidFill>
                <a:latin typeface="Calibri" pitchFamily="34" charset="0"/>
                <a:ea typeface="Times New Roman" panose="02020603050405020304" pitchFamily="18" charset="0"/>
                <a:cs typeface="Calibri" pitchFamily="34" charset="0"/>
              </a:rPr>
              <a:t>GỢI Ý TRẢ LỜI</a:t>
            </a:r>
            <a:r>
              <a:rPr lang="en-US" sz="4000" b="1">
                <a:solidFill>
                  <a:srgbClr val="FFC000"/>
                </a:solidFill>
                <a:latin typeface="Calibri" pitchFamily="34" charset="0"/>
                <a:ea typeface="Times New Roman" panose="02020603050405020304" pitchFamily="18" charset="0"/>
                <a:cs typeface="Calibri" pitchFamily="34" charset="0"/>
              </a:rPr>
              <a:t>:   </a:t>
            </a:r>
          </a:p>
          <a:p>
            <a:pPr algn="just"/>
            <a:r>
              <a:rPr lang="en-US" sz="3000" i="1">
                <a:latin typeface="Calibri" panose="020F0502020204030204" pitchFamily="34" charset="0"/>
                <a:cs typeface="Calibri" panose="020F0502020204030204" pitchFamily="34" charset="0"/>
              </a:rPr>
              <a:t>1.</a:t>
            </a:r>
            <a:r>
              <a:rPr lang="en-US" sz="3000">
                <a:latin typeface="Calibri" panose="020F0502020204030204" pitchFamily="34" charset="0"/>
                <a:cs typeface="Calibri" panose="020F0502020204030204" pitchFamily="34" charset="0"/>
              </a:rPr>
              <a:t> Hô hấp là quá trình phân giải, tiêu hao chất hữu cơ. Mặt khác, khi cường độ hô hấp tăng sẽ làm tăng nhiệt độ và độ ẩm trong môi trường bảo quản, tạo điều kiện thuận lợi cho các vi sinh vật gây hỏng nông sản sinh trưởng, hoạt động.</a:t>
            </a:r>
          </a:p>
        </p:txBody>
      </p:sp>
      <p:sp>
        <p:nvSpPr>
          <p:cNvPr id="2" name="Slide Number Placeholder 1"/>
          <p:cNvSpPr>
            <a:spLocks noGrp="1"/>
          </p:cNvSpPr>
          <p:nvPr>
            <p:ph type="sldNum" sz="quarter" idx="12"/>
          </p:nvPr>
        </p:nvSpPr>
        <p:spPr>
          <a:xfrm>
            <a:off x="8534400" y="6381750"/>
            <a:ext cx="2133600" cy="476250"/>
          </a:xfrm>
        </p:spPr>
        <p:txBody>
          <a:bodyPr/>
          <a:lstStyle/>
          <a:p>
            <a:fld id="{210E46E9-4C70-4C09-B2F7-8D858A03CACE}" type="slidenum">
              <a:rPr lang="en-US" altLang="en-US" sz="2800">
                <a:latin typeface="Calibri" pitchFamily="34" charset="0"/>
                <a:cs typeface="Calibri" pitchFamily="34" charset="0"/>
              </a:rPr>
              <a:pPr/>
              <a:t>24</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8621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B61E4-E7D7-141F-84D3-E52A5C6F3E64}"/>
              </a:ext>
            </a:extLst>
          </p:cNvPr>
          <p:cNvSpPr txBox="1"/>
          <p:nvPr/>
        </p:nvSpPr>
        <p:spPr>
          <a:xfrm>
            <a:off x="1631504" y="1"/>
            <a:ext cx="9036496" cy="6393545"/>
          </a:xfrm>
          <a:prstGeom prst="rect">
            <a:avLst/>
          </a:prstGeom>
          <a:noFill/>
        </p:spPr>
        <p:txBody>
          <a:bodyPr wrap="square" rtlCol="0">
            <a:spAutoFit/>
          </a:bodyPr>
          <a:lstStyle/>
          <a:p>
            <a:pPr algn="just">
              <a:lnSpc>
                <a:spcPct val="107000"/>
              </a:lnSpc>
              <a:spcAft>
                <a:spcPts val="800"/>
              </a:spcAft>
            </a:pPr>
            <a:r>
              <a:rPr lang="en-US" sz="4000" b="1" dirty="0">
                <a:solidFill>
                  <a:srgbClr val="FFC000"/>
                </a:solidFill>
                <a:latin typeface="Calibri" pitchFamily="34" charset="0"/>
                <a:ea typeface="Times New Roman" panose="02020603050405020304" pitchFamily="18" charset="0"/>
                <a:cs typeface="Calibri" pitchFamily="34" charset="0"/>
              </a:rPr>
              <a:t>GỢI Ý TRẢ LỜI</a:t>
            </a:r>
            <a:r>
              <a:rPr lang="en-US" sz="4000" b="1">
                <a:solidFill>
                  <a:srgbClr val="FFC000"/>
                </a:solidFill>
                <a:latin typeface="Calibri" pitchFamily="34" charset="0"/>
                <a:ea typeface="Times New Roman" panose="02020603050405020304" pitchFamily="18" charset="0"/>
                <a:cs typeface="Calibri" pitchFamily="34" charset="0"/>
              </a:rPr>
              <a:t>:   </a:t>
            </a:r>
          </a:p>
          <a:p>
            <a:pPr algn="just"/>
            <a:r>
              <a:rPr lang="en-US" sz="3000" i="1">
                <a:latin typeface="Calibri" panose="020F0502020204030204" pitchFamily="34" charset="0"/>
                <a:cs typeface="Calibri" panose="020F0502020204030204" pitchFamily="34" charset="0"/>
              </a:rPr>
              <a:t>2. </a:t>
            </a:r>
            <a:r>
              <a:rPr lang="en-US" sz="3000">
                <a:latin typeface="Calibri" panose="020F0502020204030204" pitchFamily="34" charset="0"/>
                <a:cs typeface="Calibri" panose="020F0502020204030204" pitchFamily="34" charset="0"/>
              </a:rPr>
              <a:t>Cơ sở khoa học của việc phơi khô và giữ trong túi PE khi bảo quản nông sản:</a:t>
            </a:r>
          </a:p>
          <a:p>
            <a:pPr algn="just"/>
            <a:r>
              <a:rPr lang="en-US" sz="3000">
                <a:latin typeface="Calibri" panose="020F0502020204030204" pitchFamily="34" charset="0"/>
                <a:cs typeface="Calibri" panose="020F0502020204030204" pitchFamily="34" charset="0"/>
              </a:rPr>
              <a:t>- Tác dụng của phơi khô: Việc phơi khô làm giảm lượng nước trong các tế bào, do đó sẽ ức chế các quá trình hô hấp tế bào nên chất lượng của nông sản ít thay đổi.</a:t>
            </a:r>
          </a:p>
          <a:p>
            <a:pPr algn="just"/>
            <a:r>
              <a:rPr lang="en-US" sz="3000">
                <a:latin typeface="Calibri" panose="020F0502020204030204" pitchFamily="34" charset="0"/>
                <a:cs typeface="Calibri" panose="020F0502020204030204" pitchFamily="34" charset="0"/>
              </a:rPr>
              <a:t>- Tác dụng của giữ trong túi PE: làm giảm lượng O</a:t>
            </a:r>
            <a:r>
              <a:rPr lang="en-US" sz="3000" baseline="-25000">
                <a:latin typeface="Calibri" panose="020F0502020204030204" pitchFamily="34" charset="0"/>
                <a:cs typeface="Calibri" panose="020F0502020204030204" pitchFamily="34" charset="0"/>
              </a:rPr>
              <a:t>2</a:t>
            </a:r>
            <a:r>
              <a:rPr lang="en-US" sz="3000">
                <a:latin typeface="Calibri" panose="020F0502020204030204" pitchFamily="34" charset="0"/>
                <a:cs typeface="Calibri" panose="020F0502020204030204" pitchFamily="34" charset="0"/>
              </a:rPr>
              <a:t> trong môi trường, không có O</a:t>
            </a:r>
            <a:r>
              <a:rPr lang="en-US" sz="3000" baseline="-25000">
                <a:latin typeface="Calibri" panose="020F0502020204030204" pitchFamily="34" charset="0"/>
                <a:cs typeface="Calibri" panose="020F0502020204030204" pitchFamily="34" charset="0"/>
              </a:rPr>
              <a:t>2</a:t>
            </a:r>
            <a:r>
              <a:rPr lang="en-US" sz="3000">
                <a:latin typeface="Calibri" panose="020F0502020204030204" pitchFamily="34" charset="0"/>
                <a:cs typeface="Calibri" panose="020F0502020204030204" pitchFamily="34" charset="0"/>
              </a:rPr>
              <a:t> thì thực vật không thể hô hấp được, do đó sẽ không có năng lượng thực hiện các phản ứng trao đổi chất khác nên chất lượng của nông sản ít thay đổi.</a:t>
            </a:r>
          </a:p>
          <a:p>
            <a:pPr algn="just"/>
            <a:r>
              <a:rPr lang="en-US" sz="3000">
                <a:latin typeface="Calibri" panose="020F0502020204030204" pitchFamily="34" charset="0"/>
                <a:cs typeface="Calibri" panose="020F0502020204030204" pitchFamily="34" charset="0"/>
              </a:rPr>
              <a:t>Vì vậy, kết hợp hai biện pháp bảo quản nêu trên thì chất lượng nông sản ít bị biến đổi.</a:t>
            </a:r>
          </a:p>
        </p:txBody>
      </p:sp>
      <p:sp>
        <p:nvSpPr>
          <p:cNvPr id="2" name="Slide Number Placeholder 1"/>
          <p:cNvSpPr>
            <a:spLocks noGrp="1"/>
          </p:cNvSpPr>
          <p:nvPr>
            <p:ph type="sldNum" sz="quarter" idx="12"/>
          </p:nvPr>
        </p:nvSpPr>
        <p:spPr>
          <a:xfrm>
            <a:off x="8534400" y="6381750"/>
            <a:ext cx="2133600" cy="476250"/>
          </a:xfrm>
        </p:spPr>
        <p:txBody>
          <a:bodyPr/>
          <a:lstStyle/>
          <a:p>
            <a:fld id="{210E46E9-4C70-4C09-B2F7-8D858A03CACE}" type="slidenum">
              <a:rPr lang="en-US" altLang="en-US" sz="2800">
                <a:latin typeface="Calibri" pitchFamily="34" charset="0"/>
                <a:cs typeface="Calibri" pitchFamily="34" charset="0"/>
              </a:rPr>
              <a:pPr/>
              <a:t>25</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77289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B61E4-E7D7-141F-84D3-E52A5C6F3E64}"/>
              </a:ext>
            </a:extLst>
          </p:cNvPr>
          <p:cNvSpPr txBox="1"/>
          <p:nvPr/>
        </p:nvSpPr>
        <p:spPr>
          <a:xfrm>
            <a:off x="1631504" y="0"/>
            <a:ext cx="9036496" cy="6885988"/>
          </a:xfrm>
          <a:prstGeom prst="rect">
            <a:avLst/>
          </a:prstGeom>
          <a:noFill/>
        </p:spPr>
        <p:txBody>
          <a:bodyPr wrap="square" rtlCol="0">
            <a:spAutoFit/>
          </a:bodyPr>
          <a:lstStyle/>
          <a:p>
            <a:pPr algn="just">
              <a:lnSpc>
                <a:spcPct val="107000"/>
              </a:lnSpc>
              <a:spcAft>
                <a:spcPts val="800"/>
              </a:spcAft>
            </a:pPr>
            <a:r>
              <a:rPr lang="en-US" sz="4000" b="1" dirty="0">
                <a:solidFill>
                  <a:srgbClr val="FFC000"/>
                </a:solidFill>
                <a:latin typeface="Calibri" pitchFamily="34" charset="0"/>
                <a:ea typeface="Times New Roman" panose="02020603050405020304" pitchFamily="18" charset="0"/>
                <a:cs typeface="Calibri" pitchFamily="34" charset="0"/>
              </a:rPr>
              <a:t>GỢI Ý TRẢ LỜI</a:t>
            </a:r>
            <a:r>
              <a:rPr lang="en-US" sz="4000" b="1">
                <a:solidFill>
                  <a:srgbClr val="FFC000"/>
                </a:solidFill>
                <a:latin typeface="Calibri" pitchFamily="34" charset="0"/>
                <a:ea typeface="Times New Roman" panose="02020603050405020304" pitchFamily="18" charset="0"/>
                <a:cs typeface="Calibri" pitchFamily="34" charset="0"/>
              </a:rPr>
              <a:t>:   </a:t>
            </a:r>
          </a:p>
          <a:p>
            <a:pPr algn="just"/>
            <a:r>
              <a:rPr lang="en-US" sz="3200">
                <a:latin typeface="Calibri" pitchFamily="34" charset="0"/>
                <a:ea typeface="Times New Roman" panose="02020603050405020304" pitchFamily="18" charset="0"/>
                <a:cs typeface="Calibri" pitchFamily="34" charset="0"/>
              </a:rPr>
              <a:t>3</a:t>
            </a:r>
            <a:r>
              <a:rPr lang="en-US" sz="3000">
                <a:latin typeface="Calibri" pitchFamily="34" charset="0"/>
                <a:ea typeface="Times New Roman" panose="02020603050405020304" pitchFamily="18" charset="0"/>
                <a:cs typeface="Calibri" pitchFamily="34" charset="0"/>
              </a:rPr>
              <a:t>. </a:t>
            </a:r>
            <a:r>
              <a:rPr lang="en-US" sz="3000">
                <a:latin typeface="Calibri" panose="020F0502020204030204" pitchFamily="34" charset="0"/>
                <a:cs typeface="Calibri" panose="020F0502020204030204" pitchFamily="34" charset="0"/>
              </a:rPr>
              <a:t>+ Trong 3 đường cong ở đồ thị thì đường cong C là đường cong thích hợp để biểu thị cho các giai đoạn hô hấp trong đời sống của cây vì: Giai đoạn hạt đang nẩy mầm và giai đoạn cây ra hoa trái là giai đoạn hô hấp mạnh trong đời sống của cây, do đó tại vị trí này đường cong biểu diễn tăng.</a:t>
            </a:r>
          </a:p>
          <a:p>
            <a:pPr algn="just"/>
            <a:r>
              <a:rPr lang="en-US" sz="3000">
                <a:latin typeface="Calibri" panose="020F0502020204030204" pitchFamily="34" charset="0"/>
                <a:cs typeface="Calibri" panose="020F0502020204030204" pitchFamily="34" charset="0"/>
              </a:rPr>
              <a:t>+ Ứng dụng trong bảo quản hạt giống, hoa quả: Quá trình hô hấp mạnh của các sản phẩm như hoa quả, củ hạt, lúc bảo quản lại gây tỏa nhiệt mạnh làm tiêu hao nhanh chất hữu cơ, nên làm giảm chất lượng sản phẩm. Do đó, cần làm hạn chế hô hấp bằng cách hạ nhiệt độ, tăng lượng khí CO</a:t>
            </a:r>
            <a:r>
              <a:rPr lang="en-US" sz="3000" baseline="-25000">
                <a:latin typeface="Calibri" panose="020F0502020204030204" pitchFamily="34" charset="0"/>
                <a:cs typeface="Calibri" panose="020F0502020204030204" pitchFamily="34" charset="0"/>
              </a:rPr>
              <a:t>2</a:t>
            </a:r>
            <a:r>
              <a:rPr lang="en-US" sz="3000">
                <a:latin typeface="Calibri" panose="020F0502020204030204" pitchFamily="34" charset="0"/>
                <a:cs typeface="Calibri" panose="020F0502020204030204" pitchFamily="34" charset="0"/>
              </a:rPr>
              <a:t>, khí nitơ, làm giảm độ thông thoáng và độ ẩm... là điều kiện cần thiết.</a:t>
            </a:r>
          </a:p>
        </p:txBody>
      </p:sp>
      <p:sp>
        <p:nvSpPr>
          <p:cNvPr id="2" name="Slide Number Placeholder 1"/>
          <p:cNvSpPr>
            <a:spLocks noGrp="1"/>
          </p:cNvSpPr>
          <p:nvPr>
            <p:ph type="sldNum" sz="quarter" idx="12"/>
          </p:nvPr>
        </p:nvSpPr>
        <p:spPr>
          <a:xfrm>
            <a:off x="8534400" y="6381750"/>
            <a:ext cx="2133600" cy="476250"/>
          </a:xfrm>
        </p:spPr>
        <p:txBody>
          <a:bodyPr/>
          <a:lstStyle/>
          <a:p>
            <a:fld id="{210E46E9-4C70-4C09-B2F7-8D858A03CACE}" type="slidenum">
              <a:rPr lang="en-US" altLang="en-US" sz="2800">
                <a:latin typeface="Calibri" pitchFamily="34" charset="0"/>
                <a:cs typeface="Calibri" pitchFamily="34" charset="0"/>
              </a:rPr>
              <a:pPr/>
              <a:t>26</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18615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07288" y="4866854"/>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27</a:t>
            </a:fld>
            <a:endParaRPr lang="en-US" altLang="en-US" sz="2800" dirty="0">
              <a:latin typeface="Calibri" pitchFamily="34" charset="0"/>
              <a:cs typeface="Calibri" pitchFamily="34" charset="0"/>
            </a:endParaRPr>
          </a:p>
        </p:txBody>
      </p:sp>
      <p:sp>
        <p:nvSpPr>
          <p:cNvPr id="28" name="TextBox 27">
            <a:extLst>
              <a:ext uri="{FF2B5EF4-FFF2-40B4-BE49-F238E27FC236}">
                <a16:creationId xmlns:a16="http://schemas.microsoft.com/office/drawing/2014/main" id="{9D41FF68-6349-BD59-A295-035248D65507}"/>
              </a:ext>
            </a:extLst>
          </p:cNvPr>
          <p:cNvSpPr txBox="1"/>
          <p:nvPr/>
        </p:nvSpPr>
        <p:spPr>
          <a:xfrm>
            <a:off x="2495601" y="1627704"/>
            <a:ext cx="6969967" cy="3745513"/>
          </a:xfrm>
          <a:prstGeom prst="rect">
            <a:avLst/>
          </a:prstGeom>
          <a:noFill/>
        </p:spPr>
        <p:txBody>
          <a:bodyPr wrap="square" rtlCol="0">
            <a:spAutoFit/>
          </a:bodyPr>
          <a:lstStyle/>
          <a:p>
            <a:pPr algn="just">
              <a:lnSpc>
                <a:spcPct val="107000"/>
              </a:lnSpc>
              <a:spcAft>
                <a:spcPts val="800"/>
              </a:spcAft>
            </a:pPr>
            <a:r>
              <a:rPr lang="vi-VN" sz="3200" b="1" dirty="0">
                <a:solidFill>
                  <a:srgbClr val="CC0000"/>
                </a:solidFill>
                <a:latin typeface="Calibri" pitchFamily="34" charset="0"/>
                <a:ea typeface="Tahoma" panose="020B0604030504040204" pitchFamily="34" charset="0"/>
                <a:cs typeface="Calibri" pitchFamily="34" charset="0"/>
              </a:rPr>
              <a:t>HS </a:t>
            </a:r>
            <a:r>
              <a:rPr lang="en-US" sz="3200" b="1" dirty="0" err="1">
                <a:solidFill>
                  <a:srgbClr val="CC0000"/>
                </a:solidFill>
                <a:latin typeface="Calibri" pitchFamily="34" charset="0"/>
                <a:ea typeface="Tahoma" panose="020B0604030504040204" pitchFamily="34" charset="0"/>
                <a:cs typeface="Calibri" pitchFamily="34" charset="0"/>
              </a:rPr>
              <a:t>về</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nhà</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hoàn</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thành</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bài</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tập</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sau</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viết</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bài</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báo</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cáo</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và</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nộp</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lại</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cho</a:t>
            </a:r>
            <a:r>
              <a:rPr lang="en-US" sz="3200" b="1" dirty="0">
                <a:solidFill>
                  <a:srgbClr val="CC0000"/>
                </a:solidFill>
                <a:latin typeface="Calibri" pitchFamily="34" charset="0"/>
                <a:ea typeface="Tahoma" panose="020B0604030504040204" pitchFamily="34" charset="0"/>
                <a:cs typeface="Calibri" pitchFamily="34" charset="0"/>
              </a:rPr>
              <a:t> GV </a:t>
            </a:r>
            <a:r>
              <a:rPr lang="en-US" sz="3200" b="1" dirty="0" err="1">
                <a:solidFill>
                  <a:srgbClr val="CC0000"/>
                </a:solidFill>
                <a:latin typeface="Calibri" pitchFamily="34" charset="0"/>
                <a:ea typeface="Tahoma" panose="020B0604030504040204" pitchFamily="34" charset="0"/>
                <a:cs typeface="Calibri" pitchFamily="34" charset="0"/>
              </a:rPr>
              <a:t>vào</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tiết</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học</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tiếp</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theo</a:t>
            </a:r>
            <a:r>
              <a:rPr lang="vi-VN" sz="3200" b="1" dirty="0">
                <a:solidFill>
                  <a:srgbClr val="CC0000"/>
                </a:solidFill>
                <a:latin typeface="Calibri" pitchFamily="34" charset="0"/>
                <a:ea typeface="Tahoma" panose="020B0604030504040204" pitchFamily="34" charset="0"/>
                <a:cs typeface="Calibri" pitchFamily="34" charset="0"/>
              </a:rPr>
              <a:t>: </a:t>
            </a:r>
            <a:endParaRPr lang="en-US" sz="3200" b="1" dirty="0">
              <a:solidFill>
                <a:srgbClr val="CC0000"/>
              </a:solidFill>
              <a:latin typeface="Calibri" pitchFamily="34" charset="0"/>
              <a:ea typeface="Tahoma" panose="020B0604030504040204" pitchFamily="34" charset="0"/>
              <a:cs typeface="Calibri" pitchFamily="34" charset="0"/>
            </a:endParaRPr>
          </a:p>
          <a:p>
            <a:r>
              <a:rPr lang="en-US" sz="3200" b="1" dirty="0" err="1">
                <a:latin typeface="Calibri" pitchFamily="34" charset="0"/>
                <a:cs typeface="Calibri" pitchFamily="34" charset="0"/>
              </a:rPr>
              <a:t>Câu</a:t>
            </a:r>
            <a:r>
              <a:rPr lang="en-US" sz="3200" b="1" dirty="0">
                <a:latin typeface="Calibri" pitchFamily="34" charset="0"/>
                <a:cs typeface="Calibri" pitchFamily="34" charset="0"/>
              </a:rPr>
              <a:t> 1. </a:t>
            </a:r>
            <a:r>
              <a:rPr lang="en-US" sz="3200" b="1" dirty="0" err="1">
                <a:latin typeface="Calibri" pitchFamily="34" charset="0"/>
                <a:cs typeface="Calibri" pitchFamily="34" charset="0"/>
              </a:rPr>
              <a:t>Tại</a:t>
            </a:r>
            <a:r>
              <a:rPr lang="en-US" sz="3200" b="1" dirty="0">
                <a:latin typeface="Calibri" pitchFamily="34" charset="0"/>
                <a:cs typeface="Calibri" pitchFamily="34" charset="0"/>
              </a:rPr>
              <a:t> </a:t>
            </a:r>
            <a:r>
              <a:rPr lang="en-US" sz="3200" b="1" dirty="0" err="1">
                <a:latin typeface="Calibri" pitchFamily="34" charset="0"/>
                <a:cs typeface="Calibri" pitchFamily="34" charset="0"/>
              </a:rPr>
              <a:t>sao</a:t>
            </a:r>
            <a:r>
              <a:rPr lang="en-US" sz="3200" b="1" dirty="0">
                <a:latin typeface="Calibri" pitchFamily="34" charset="0"/>
                <a:cs typeface="Calibri" pitchFamily="34" charset="0"/>
              </a:rPr>
              <a:t> </a:t>
            </a:r>
            <a:r>
              <a:rPr lang="en-US" sz="3200" b="1" dirty="0" err="1">
                <a:latin typeface="Calibri" pitchFamily="34" charset="0"/>
                <a:cs typeface="Calibri" pitchFamily="34" charset="0"/>
              </a:rPr>
              <a:t>phải</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ngâm</a:t>
            </a:r>
            <a:r>
              <a:rPr lang="en-US" sz="3200" b="1" dirty="0">
                <a:latin typeface="Calibri" pitchFamily="34" charset="0"/>
                <a:cs typeface="Calibri" pitchFamily="34" charset="0"/>
              </a:rPr>
              <a:t> </a:t>
            </a:r>
            <a:r>
              <a:rPr lang="en-US" sz="3200" b="1" dirty="0" err="1">
                <a:latin typeface="Calibri" pitchFamily="34" charset="0"/>
                <a:cs typeface="Calibri" pitchFamily="34" charset="0"/>
              </a:rPr>
              <a:t>hạt</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trong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nước</a:t>
            </a:r>
            <a:r>
              <a:rPr lang="en-US" sz="3200" b="1" dirty="0">
                <a:latin typeface="Calibri" pitchFamily="34" charset="0"/>
                <a:cs typeface="Calibri" pitchFamily="34" charset="0"/>
              </a:rPr>
              <a:t> </a:t>
            </a:r>
            <a:r>
              <a:rPr lang="en-US" sz="3200" b="1" dirty="0" err="1">
                <a:latin typeface="Calibri" pitchFamily="34" charset="0"/>
                <a:cs typeface="Calibri" pitchFamily="34" charset="0"/>
              </a:rPr>
              <a:t>ấm</a:t>
            </a:r>
            <a:r>
              <a:rPr lang="en-US" sz="3200" b="1" dirty="0">
                <a:latin typeface="Calibri" pitchFamily="34" charset="0"/>
                <a:cs typeface="Calibri" pitchFamily="34" charset="0"/>
              </a:rPr>
              <a:t> </a:t>
            </a:r>
            <a:r>
              <a:rPr lang="en-US" sz="3200" b="1" dirty="0" err="1">
                <a:latin typeface="Calibri" pitchFamily="34" charset="0"/>
                <a:cs typeface="Calibri" pitchFamily="34" charset="0"/>
              </a:rPr>
              <a:t>khoảng</a:t>
            </a:r>
            <a:r>
              <a:rPr lang="en-US" sz="3200" b="1" dirty="0">
                <a:latin typeface="Calibri" pitchFamily="34" charset="0"/>
                <a:cs typeface="Calibri" pitchFamily="34" charset="0"/>
              </a:rPr>
              <a:t> 40°C?</a:t>
            </a:r>
          </a:p>
          <a:p>
            <a:r>
              <a:rPr lang="en-US" sz="3200" b="1" dirty="0" err="1">
                <a:latin typeface="Calibri" pitchFamily="34" charset="0"/>
                <a:cs typeface="Calibri" pitchFamily="34" charset="0"/>
              </a:rPr>
              <a:t>Câu</a:t>
            </a:r>
            <a:r>
              <a:rPr lang="en-US" sz="3200" b="1" dirty="0">
                <a:latin typeface="Calibri" pitchFamily="34" charset="0"/>
                <a:cs typeface="Calibri" pitchFamily="34" charset="0"/>
              </a:rPr>
              <a:t> 2: </a:t>
            </a:r>
            <a:r>
              <a:rPr lang="en-US" sz="3200" b="1" dirty="0" err="1">
                <a:latin typeface="Calibri" pitchFamily="34" charset="0"/>
                <a:cs typeface="Calibri" pitchFamily="34" charset="0"/>
              </a:rPr>
              <a:t>Tại</a:t>
            </a:r>
            <a:r>
              <a:rPr lang="en-US" sz="3200" b="1" dirty="0">
                <a:latin typeface="Calibri" pitchFamily="34" charset="0"/>
                <a:cs typeface="Calibri" pitchFamily="34" charset="0"/>
              </a:rPr>
              <a:t> </a:t>
            </a:r>
            <a:r>
              <a:rPr lang="en-US" sz="3200" b="1" dirty="0" err="1">
                <a:latin typeface="Calibri" pitchFamily="34" charset="0"/>
                <a:cs typeface="Calibri" pitchFamily="34" charset="0"/>
              </a:rPr>
              <a:t>sao</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trong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thí</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nghiệm</a:t>
            </a:r>
            <a:r>
              <a:rPr lang="en-US" sz="3200" b="1" dirty="0">
                <a:latin typeface="Calibri" pitchFamily="34" charset="0"/>
                <a:cs typeface="Calibri" pitchFamily="34" charset="0"/>
              </a:rPr>
              <a:t> </a:t>
            </a:r>
            <a:r>
              <a:rPr lang="en-US" sz="3200" b="1" dirty="0" err="1">
                <a:latin typeface="Calibri" pitchFamily="34" charset="0"/>
                <a:cs typeface="Calibri" pitchFamily="34" charset="0"/>
              </a:rPr>
              <a:t>này</a:t>
            </a:r>
            <a:r>
              <a:rPr lang="en-US" sz="3200" b="1" dirty="0">
                <a:latin typeface="Calibri" pitchFamily="34" charset="0"/>
                <a:cs typeface="Calibri" pitchFamily="34" charset="0"/>
              </a:rPr>
              <a:t> </a:t>
            </a:r>
            <a:r>
              <a:rPr lang="en-US" sz="3200" b="1" dirty="0" err="1">
                <a:latin typeface="Calibri" pitchFamily="34" charset="0"/>
                <a:cs typeface="Calibri" pitchFamily="34" charset="0"/>
              </a:rPr>
              <a:t>dùng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hạt</a:t>
            </a:r>
            <a:r>
              <a:rPr lang="en-US" sz="3200" b="1" dirty="0">
                <a:latin typeface="Calibri" pitchFamily="34" charset="0"/>
                <a:cs typeface="Calibri" pitchFamily="34" charset="0"/>
              </a:rPr>
              <a:t> </a:t>
            </a:r>
            <a:r>
              <a:rPr lang="en-US" sz="3200" b="1" dirty="0" err="1">
                <a:latin typeface="Calibri" pitchFamily="34" charset="0"/>
                <a:cs typeface="Calibri" pitchFamily="34" charset="0"/>
              </a:rPr>
              <a:t>nảy</a:t>
            </a:r>
            <a:r>
              <a:rPr lang="en-US" sz="3200" b="1" dirty="0">
                <a:latin typeface="Calibri" pitchFamily="34" charset="0"/>
                <a:cs typeface="Calibri" pitchFamily="34" charset="0"/>
              </a:rPr>
              <a:t> </a:t>
            </a:r>
            <a:r>
              <a:rPr lang="en-US" sz="3200" b="1" dirty="0" err="1">
                <a:latin typeface="Calibri" pitchFamily="34" charset="0"/>
                <a:cs typeface="Calibri" pitchFamily="34" charset="0"/>
              </a:rPr>
              <a:t>mầm</a:t>
            </a:r>
            <a:r>
              <a:rPr lang="en-US" sz="3200" b="1" dirty="0">
                <a:latin typeface="Calibri" pitchFamily="34" charset="0"/>
                <a:cs typeface="Calibri" pitchFamily="34" charset="0"/>
              </a:rPr>
              <a:t> </a:t>
            </a:r>
            <a:r>
              <a:rPr lang="en-US" sz="3200" b="1" dirty="0" err="1">
                <a:latin typeface="Calibri" pitchFamily="34" charset="0"/>
                <a:cs typeface="Calibri" pitchFamily="34" charset="0"/>
              </a:rPr>
              <a:t>mà</a:t>
            </a:r>
            <a:r>
              <a:rPr lang="en-US" sz="3200" b="1" dirty="0">
                <a:latin typeface="Calibri" pitchFamily="34" charset="0"/>
                <a:cs typeface="Calibri" pitchFamily="34" charset="0"/>
              </a:rPr>
              <a:t> </a:t>
            </a:r>
            <a:r>
              <a:rPr lang="en-US" sz="3200" b="1" dirty="0" err="1">
                <a:latin typeface="Calibri" pitchFamily="34" charset="0"/>
                <a:cs typeface="Calibri" pitchFamily="34" charset="0"/>
              </a:rPr>
              <a:t>không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dùng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cây</a:t>
            </a:r>
            <a:r>
              <a:rPr lang="en-US" sz="3200" b="1" dirty="0">
                <a:latin typeface="Calibri" pitchFamily="34" charset="0"/>
                <a:cs typeface="Calibri" pitchFamily="34" charset="0"/>
              </a:rPr>
              <a:t>?</a:t>
            </a:r>
          </a:p>
        </p:txBody>
      </p:sp>
      <p:sp>
        <p:nvSpPr>
          <p:cNvPr id="29" name="Text Box 31"/>
          <p:cNvSpPr txBox="1"/>
          <p:nvPr/>
        </p:nvSpPr>
        <p:spPr>
          <a:xfrm>
            <a:off x="1488504" y="0"/>
            <a:ext cx="9144000" cy="1446550"/>
          </a:xfrm>
          <a:prstGeom prst="rect">
            <a:avLst/>
          </a:prstGeom>
          <a:noFill/>
        </p:spPr>
        <p:txBody>
          <a:bodyPr wrap="square" rtlCol="0">
            <a:spAutoFit/>
          </a:bodyPr>
          <a:lstStyle/>
          <a:p>
            <a:pPr algn="ctr">
              <a:defRPr/>
            </a:pPr>
            <a:r>
              <a:rPr lang="en-US" sz="8800" b="1" dirty="0">
                <a:ln w="38100">
                  <a:solidFill>
                    <a:sysClr val="windowText" lastClr="000000"/>
                  </a:solidFill>
                </a:ln>
                <a:solidFill>
                  <a:srgbClr val="FF0000"/>
                </a:solidFill>
                <a:effectLst>
                  <a:glow rad="190500">
                    <a:srgbClr val="FFFFFF">
                      <a:alpha val="40000"/>
                    </a:srgbClr>
                  </a:glow>
                </a:effectLst>
                <a:latin typeface="Calibri" pitchFamily="34" charset="0"/>
                <a:cs typeface="Calibri" pitchFamily="34" charset="0"/>
              </a:rPr>
              <a:t>VẬN DỤNG</a:t>
            </a:r>
          </a:p>
        </p:txBody>
      </p:sp>
    </p:spTree>
    <p:extLst>
      <p:ext uri="{BB962C8B-B14F-4D97-AF65-F5344CB8AC3E}">
        <p14:creationId xmlns:p14="http://schemas.microsoft.com/office/powerpoint/2010/main" val="127601708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barn(inVertical)">
                                      <p:cBhvr>
                                        <p:cTn id="14" dur="500"/>
                                        <p:tgtEl>
                                          <p:spTgt spid="2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Effect transition="in" filter="barn(inVertical)">
                                      <p:cBhvr>
                                        <p:cTn id="19" dur="500"/>
                                        <p:tgtEl>
                                          <p:spTgt spid="28">
                                            <p:txEl>
                                              <p:pRg st="2" end="2"/>
                                            </p:txEl>
                                          </p:spTgt>
                                        </p:tgtEl>
                                      </p:cBhvr>
                                    </p:animEffect>
                                  </p:childTnLst>
                                </p:cTn>
                              </p:par>
                              <p:par>
                                <p:cTn id="20" presetID="23" presetClass="entr" presetSubtype="16" repeatCount="2000" fill="hold" grpId="0" nodeType="withEffect">
                                  <p:stCondLst>
                                    <p:cond delay="1500"/>
                                  </p:stCondLst>
                                  <p:childTnLst>
                                    <p:set>
                                      <p:cBhvr>
                                        <p:cTn id="21" dur="5000" fill="hold">
                                          <p:stCondLst>
                                            <p:cond delay="0"/>
                                          </p:stCondLst>
                                        </p:cTn>
                                        <p:tgtEl>
                                          <p:spTgt spid="29"/>
                                        </p:tgtEl>
                                        <p:attrNameLst>
                                          <p:attrName>style.visibility</p:attrName>
                                        </p:attrNameLst>
                                      </p:cBhvr>
                                      <p:to>
                                        <p:strVal val="visible"/>
                                      </p:to>
                                    </p:set>
                                    <p:anim calcmode="lin" valueType="num">
                                      <p:cBhvr>
                                        <p:cTn id="22" dur="5000" fill="hold"/>
                                        <p:tgtEl>
                                          <p:spTgt spid="29"/>
                                        </p:tgtEl>
                                        <p:attrNameLst>
                                          <p:attrName>ppt_w</p:attrName>
                                        </p:attrNameLst>
                                      </p:cBhvr>
                                      <p:tavLst>
                                        <p:tav tm="0">
                                          <p:val>
                                            <p:fltVal val="0"/>
                                          </p:val>
                                        </p:tav>
                                        <p:tav tm="100000">
                                          <p:val>
                                            <p:strVal val="#ppt_w"/>
                                          </p:val>
                                        </p:tav>
                                      </p:tavLst>
                                    </p:anim>
                                    <p:anim calcmode="lin" valueType="num">
                                      <p:cBhvr>
                                        <p:cTn id="23" dur="5000" fill="hold"/>
                                        <p:tgtEl>
                                          <p:spTgt spid="29"/>
                                        </p:tgtEl>
                                        <p:attrNameLst>
                                          <p:attrName>ppt_h</p:attrName>
                                        </p:attrNameLst>
                                      </p:cBhvr>
                                      <p:tavLst>
                                        <p:tav tm="0">
                                          <p:val>
                                            <p:fltVal val="0"/>
                                          </p:val>
                                        </p:tav>
                                        <p:tav tm="100000">
                                          <p:val>
                                            <p:strVal val="#ppt_h"/>
                                          </p:val>
                                        </p:tav>
                                      </p:tavLst>
                                    </p:anim>
                                  </p:childTnLst>
                                </p:cTn>
                              </p:par>
                              <p:par>
                                <p:cTn id="24" presetID="10" presetClass="entr" presetSubtype="0" repeatCount="2000" fill="hold" grpId="2" nodeType="withEffect">
                                  <p:stCondLst>
                                    <p:cond delay="20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9"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ni-hinh-nen-slide-dep-18"/>
          <p:cNvPicPr>
            <a:picLocks noChangeAspect="1"/>
          </p:cNvPicPr>
          <p:nvPr/>
        </p:nvPicPr>
        <p:blipFill>
          <a:blip r:embed="rId2"/>
          <a:stretch>
            <a:fillRect/>
          </a:stretch>
        </p:blipFill>
        <p:spPr>
          <a:xfrm>
            <a:off x="1524000" y="0"/>
            <a:ext cx="9144000" cy="6858000"/>
          </a:xfrm>
          <a:prstGeom prst="rect">
            <a:avLst/>
          </a:prstGeom>
        </p:spPr>
      </p:pic>
      <p:sp>
        <p:nvSpPr>
          <p:cNvPr id="4" name="Text Box 3"/>
          <p:cNvSpPr txBox="1"/>
          <p:nvPr/>
        </p:nvSpPr>
        <p:spPr>
          <a:xfrm>
            <a:off x="2207568" y="476673"/>
            <a:ext cx="8136904" cy="3772699"/>
          </a:xfrm>
          <a:prstGeom prst="rect">
            <a:avLst/>
          </a:prstGeom>
          <a:noFill/>
        </p:spPr>
        <p:txBody>
          <a:bodyPr wrap="square" rtlCol="0">
            <a:spAutoFit/>
          </a:bodyPr>
          <a:lstStyle/>
          <a:p>
            <a:pPr algn="ctr">
              <a:lnSpc>
                <a:spcPct val="107000"/>
              </a:lnSpc>
              <a:spcAft>
                <a:spcPts val="800"/>
              </a:spcAft>
            </a:pPr>
            <a:r>
              <a:rPr lang="en-US" sz="4000" b="1" dirty="0">
                <a:solidFill>
                  <a:srgbClr val="FF0000"/>
                </a:solidFill>
                <a:latin typeface="Calibri" pitchFamily="34" charset="0"/>
                <a:ea typeface="Times New Roman" panose="02020603050405020304" pitchFamily="18" charset="0"/>
                <a:cs typeface="Calibri" pitchFamily="34" charset="0"/>
              </a:rPr>
              <a:t>DẶN DÒ</a:t>
            </a:r>
          </a:p>
          <a:p>
            <a:pPr algn="ctr">
              <a:lnSpc>
                <a:spcPct val="107000"/>
              </a:lnSpc>
              <a:spcAft>
                <a:spcPts val="800"/>
              </a:spcAft>
            </a:pPr>
            <a:r>
              <a:rPr lang="en-US" sz="3200" b="1" dirty="0" err="1">
                <a:solidFill>
                  <a:srgbClr val="002060"/>
                </a:solidFill>
                <a:latin typeface="Calibri" pitchFamily="34" charset="0"/>
                <a:ea typeface="Times New Roman" panose="02020603050405020304" pitchFamily="18" charset="0"/>
                <a:cs typeface="Calibri" pitchFamily="34" charset="0"/>
              </a:rPr>
              <a:t>Hs</a:t>
            </a:r>
            <a:r>
              <a:rPr lang="en-US" sz="3200" b="1" dirty="0">
                <a:solidFill>
                  <a:srgbClr val="002060"/>
                </a:solidFill>
                <a:latin typeface="Calibri" pitchFamily="34" charset="0"/>
                <a:ea typeface="Times New Roman" panose="02020603050405020304" pitchFamily="18" charset="0"/>
                <a:cs typeface="Calibri" pitchFamily="34" charset="0"/>
              </a:rPr>
              <a:t> </a:t>
            </a:r>
            <a:r>
              <a:rPr lang="en-US" sz="3200" b="1" dirty="0" err="1">
                <a:solidFill>
                  <a:srgbClr val="002060"/>
                </a:solidFill>
                <a:latin typeface="Calibri" pitchFamily="34" charset="0"/>
                <a:ea typeface="Times New Roman" panose="02020603050405020304" pitchFamily="18" charset="0"/>
                <a:cs typeface="Calibri" pitchFamily="34" charset="0"/>
              </a:rPr>
              <a:t>về</a:t>
            </a:r>
            <a:r>
              <a:rPr lang="en-US" sz="3200" b="1" dirty="0">
                <a:solidFill>
                  <a:srgbClr val="002060"/>
                </a:solidFill>
                <a:latin typeface="Calibri" pitchFamily="34" charset="0"/>
                <a:ea typeface="Times New Roman" panose="02020603050405020304" pitchFamily="18" charset="0"/>
                <a:cs typeface="Calibri" pitchFamily="34" charset="0"/>
              </a:rPr>
              <a:t> </a:t>
            </a:r>
            <a:r>
              <a:rPr lang="en-US" sz="3200" b="1" dirty="0" err="1">
                <a:solidFill>
                  <a:srgbClr val="002060"/>
                </a:solidFill>
                <a:latin typeface="Calibri" pitchFamily="34" charset="0"/>
                <a:ea typeface="Times New Roman" panose="02020603050405020304" pitchFamily="18" charset="0"/>
                <a:cs typeface="Calibri" pitchFamily="34" charset="0"/>
              </a:rPr>
              <a:t>nhà</a:t>
            </a:r>
            <a:endParaRPr lang="en-US" sz="3200" b="1" dirty="0">
              <a:solidFill>
                <a:srgbClr val="002060"/>
              </a:solidFill>
              <a:latin typeface="Calibri" pitchFamily="34" charset="0"/>
              <a:ea typeface="Calibri" panose="020F0502020204030204" pitchFamily="34" charset="0"/>
              <a:cs typeface="Calibri" pitchFamily="34" charset="0"/>
            </a:endParaRPr>
          </a:p>
          <a:p>
            <a:pPr algn="just">
              <a:lnSpc>
                <a:spcPct val="107000"/>
              </a:lnSpc>
              <a:spcAft>
                <a:spcPts val="800"/>
              </a:spcAft>
            </a:pPr>
            <a:r>
              <a:rPr lang="vi-VN" sz="3200" b="1" dirty="0">
                <a:solidFill>
                  <a:srgbClr val="002060"/>
                </a:solidFill>
                <a:latin typeface="Calibri" pitchFamily="34" charset="0"/>
                <a:ea typeface="Times New Roman" panose="02020603050405020304" pitchFamily="18" charset="0"/>
                <a:cs typeface="Calibri" pitchFamily="34" charset="0"/>
              </a:rPr>
              <a:t>- Ôn lại kiến thức đã học.</a:t>
            </a:r>
            <a:endParaRPr lang="en-US" sz="3200" b="1" dirty="0">
              <a:solidFill>
                <a:srgbClr val="002060"/>
              </a:solidFill>
              <a:latin typeface="Calibri" pitchFamily="34" charset="0"/>
              <a:ea typeface="Calibri" panose="020F0502020204030204" pitchFamily="34" charset="0"/>
              <a:cs typeface="Calibri" pitchFamily="34" charset="0"/>
            </a:endParaRPr>
          </a:p>
          <a:p>
            <a:pPr algn="just">
              <a:lnSpc>
                <a:spcPct val="107000"/>
              </a:lnSpc>
              <a:spcAft>
                <a:spcPts val="800"/>
              </a:spcAft>
            </a:pPr>
            <a:r>
              <a:rPr lang="vi-VN" sz="3200" b="1" dirty="0">
                <a:solidFill>
                  <a:srgbClr val="002060"/>
                </a:solidFill>
                <a:latin typeface="Calibri" pitchFamily="34" charset="0"/>
                <a:ea typeface="Times New Roman" panose="02020603050405020304" pitchFamily="18" charset="0"/>
                <a:cs typeface="Calibri" pitchFamily="34" charset="0"/>
              </a:rPr>
              <a:t>- Làm bài tập trong Sách bài tập Sinh học </a:t>
            </a:r>
            <a:r>
              <a:rPr lang="en-US" sz="3200" b="1" dirty="0">
                <a:solidFill>
                  <a:srgbClr val="002060"/>
                </a:solidFill>
                <a:latin typeface="Calibri" pitchFamily="34" charset="0"/>
                <a:ea typeface="Times New Roman" panose="02020603050405020304" pitchFamily="18" charset="0"/>
                <a:cs typeface="Calibri" pitchFamily="34" charset="0"/>
              </a:rPr>
              <a:t>11</a:t>
            </a:r>
            <a:r>
              <a:rPr lang="vi-VN" sz="3200" b="1" dirty="0">
                <a:solidFill>
                  <a:srgbClr val="002060"/>
                </a:solidFill>
                <a:latin typeface="Calibri" pitchFamily="34" charset="0"/>
                <a:ea typeface="Times New Roman" panose="02020603050405020304" pitchFamily="18" charset="0"/>
                <a:cs typeface="Calibri" pitchFamily="34" charset="0"/>
              </a:rPr>
              <a:t>.</a:t>
            </a:r>
            <a:endParaRPr lang="en-US" sz="3200" b="1" dirty="0">
              <a:solidFill>
                <a:srgbClr val="002060"/>
              </a:solidFill>
              <a:latin typeface="Calibri" pitchFamily="34" charset="0"/>
              <a:ea typeface="Calibri" panose="020F0502020204030204" pitchFamily="34" charset="0"/>
              <a:cs typeface="Calibri" pitchFamily="34" charset="0"/>
            </a:endParaRPr>
          </a:p>
          <a:p>
            <a:pPr algn="just">
              <a:lnSpc>
                <a:spcPct val="107000"/>
              </a:lnSpc>
              <a:spcAft>
                <a:spcPts val="800"/>
              </a:spcAft>
            </a:pPr>
            <a:r>
              <a:rPr lang="vi-VN" sz="3200" b="1" dirty="0">
                <a:solidFill>
                  <a:srgbClr val="002060"/>
                </a:solidFill>
                <a:latin typeface="Calibri" pitchFamily="34" charset="0"/>
                <a:ea typeface="Times New Roman" panose="02020603050405020304" pitchFamily="18" charset="0"/>
                <a:cs typeface="Calibri" pitchFamily="34" charset="0"/>
              </a:rPr>
              <a:t>- Đọc và tìm hiểu trước </a:t>
            </a:r>
            <a:r>
              <a:rPr lang="en-US" sz="3200" b="1" i="1" dirty="0" err="1">
                <a:solidFill>
                  <a:srgbClr val="002060"/>
                </a:solidFill>
                <a:latin typeface="Calibri" pitchFamily="34" charset="0"/>
                <a:ea typeface="Times New Roman" panose="02020603050405020304" pitchFamily="18" charset="0"/>
                <a:cs typeface="Calibri" pitchFamily="34" charset="0"/>
              </a:rPr>
              <a:t>Bài</a:t>
            </a:r>
            <a:r>
              <a:rPr lang="en-US" sz="3200" b="1" i="1" dirty="0">
                <a:solidFill>
                  <a:srgbClr val="002060"/>
                </a:solidFill>
                <a:latin typeface="Calibri" pitchFamily="34" charset="0"/>
                <a:ea typeface="Times New Roman" panose="02020603050405020304" pitchFamily="18" charset="0"/>
                <a:cs typeface="Calibri" pitchFamily="34" charset="0"/>
              </a:rPr>
              <a:t> 8.</a:t>
            </a:r>
            <a:r>
              <a:rPr lang="en-US" sz="3200" b="1" dirty="0">
                <a:solidFill>
                  <a:srgbClr val="002060"/>
                </a:solidFill>
                <a:latin typeface="Calibri" pitchFamily="34" charset="0"/>
                <a:ea typeface="Times New Roman" panose="02020603050405020304" pitchFamily="18" charset="0"/>
                <a:cs typeface="Calibri" pitchFamily="34" charset="0"/>
              </a:rPr>
              <a:t> </a:t>
            </a:r>
            <a:r>
              <a:rPr lang="vi-VN" sz="3200" b="1" i="1" dirty="0">
                <a:solidFill>
                  <a:srgbClr val="002060"/>
                </a:solidFill>
                <a:latin typeface="Calibri" pitchFamily="34" charset="0"/>
                <a:ea typeface="Times New Roman" panose="02020603050405020304" pitchFamily="18" charset="0"/>
                <a:cs typeface="Calibri" pitchFamily="34" charset="0"/>
              </a:rPr>
              <a:t>Dinh dưỡng và tiêu hoá ở động vật</a:t>
            </a:r>
            <a:endParaRPr lang="en-US" sz="3200" b="1" dirty="0">
              <a:solidFill>
                <a:srgbClr val="002060"/>
              </a:solidFill>
              <a:latin typeface="Calibri" pitchFamily="34" charset="0"/>
              <a:ea typeface="Calibri" panose="020F0502020204030204" pitchFamily="34" charset="0"/>
              <a:cs typeface="Calibri" pitchFamily="34" charset="0"/>
            </a:endParaRPr>
          </a:p>
        </p:txBody>
      </p:sp>
      <p:sp>
        <p:nvSpPr>
          <p:cNvPr id="2" name="Slide Number Placeholder 1"/>
          <p:cNvSpPr>
            <a:spLocks noGrp="1"/>
          </p:cNvSpPr>
          <p:nvPr>
            <p:ph type="sldNum" sz="quarter" idx="12"/>
          </p:nvPr>
        </p:nvSpPr>
        <p:spPr/>
        <p:txBody>
          <a:bodyPr/>
          <a:lstStyle/>
          <a:p>
            <a:fld id="{9B618960-8005-486C-9A75-10CB2AAC16F9}"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blumen-pflanzen108[1]">
            <a:extLst>
              <a:ext uri="{FF2B5EF4-FFF2-40B4-BE49-F238E27FC236}">
                <a16:creationId xmlns:a16="http://schemas.microsoft.com/office/drawing/2014/main" id="{E5379E07-70B3-6D2C-CA55-C406B26A32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22738"/>
            <a:ext cx="48768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ag00373_">
            <a:extLst>
              <a:ext uri="{FF2B5EF4-FFF2-40B4-BE49-F238E27FC236}">
                <a16:creationId xmlns:a16="http://schemas.microsoft.com/office/drawing/2014/main" id="{B0FC0A87-52DE-1F6A-2439-701FD6C3396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9067801" y="5105400"/>
            <a:ext cx="1101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7" descr="ag00373_">
            <a:extLst>
              <a:ext uri="{FF2B5EF4-FFF2-40B4-BE49-F238E27FC236}">
                <a16:creationId xmlns:a16="http://schemas.microsoft.com/office/drawing/2014/main" id="{A6BC826D-60F4-76B6-7251-6C8D72B821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077619" flipV="1">
            <a:off x="2259013" y="5183188"/>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WordArt 8">
            <a:extLst>
              <a:ext uri="{FF2B5EF4-FFF2-40B4-BE49-F238E27FC236}">
                <a16:creationId xmlns:a16="http://schemas.microsoft.com/office/drawing/2014/main" id="{6522EFBC-3D80-72C2-C30C-E99D2B729BFA}"/>
              </a:ext>
            </a:extLst>
          </p:cNvPr>
          <p:cNvSpPr>
            <a:spLocks noChangeArrowheads="1" noChangeShapeType="1" noTextEdit="1"/>
          </p:cNvSpPr>
          <p:nvPr/>
        </p:nvSpPr>
        <p:spPr bwMode="auto">
          <a:xfrm>
            <a:off x="2743200" y="914400"/>
            <a:ext cx="7315200" cy="1676400"/>
          </a:xfrm>
          <a:prstGeom prst="rect">
            <a:avLst/>
          </a:prstGeom>
        </p:spPr>
        <p:txBody>
          <a:bodyPr wrap="none" fromWordArt="1">
            <a:prstTxWarp prst="textPlain">
              <a:avLst>
                <a:gd name="adj" fmla="val 50000"/>
              </a:avLst>
            </a:prstTxWarp>
          </a:bodyPr>
          <a:lstStyle/>
          <a:p>
            <a:pPr algn="ctr">
              <a:defRPr/>
            </a:pP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THE END</a:t>
            </a:r>
          </a:p>
        </p:txBody>
      </p:sp>
      <p:pic>
        <p:nvPicPr>
          <p:cNvPr id="7" name="NgheNhacMp3.Org - Điều Đó Tùy Thuộc Hành Động Của Bạn.mp3">
            <a:hlinkClick r:id="" action="ppaction://media"/>
            <a:extLst>
              <a:ext uri="{FF2B5EF4-FFF2-40B4-BE49-F238E27FC236}">
                <a16:creationId xmlns:a16="http://schemas.microsoft.com/office/drawing/2014/main" id="{6CA73661-C451-7834-019F-B59AA6752D46}"/>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669546" y="4581128"/>
            <a:ext cx="1189833" cy="11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4D00F-3321-49D9-998F-CF95320D3B61}" type="slidenum">
              <a:rPr lang="en-US" altLang="en-US" smtClean="0"/>
              <a:pPr/>
              <a:t>29</a:t>
            </a:fld>
            <a:endParaRPr lang="en-US" altLang="en-US"/>
          </a:p>
        </p:txBody>
      </p:sp>
    </p:spTree>
    <p:extLst>
      <p:ext uri="{BB962C8B-B14F-4D97-AF65-F5344CB8AC3E}">
        <p14:creationId xmlns:p14="http://schemas.microsoft.com/office/powerpoint/2010/main" val="3097854998"/>
      </p:ext>
    </p:extLst>
  </p:cSld>
  <p:clrMapOvr>
    <a:masterClrMapping/>
  </p:clrMapOvr>
  <p:transition spd="slow">
    <p:diamond/>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stretch>
            <a:fillRect/>
          </a:stretch>
        </p:blipFill>
        <p:spPr>
          <a:xfrm>
            <a:off x="4771156" y="4862605"/>
            <a:ext cx="1252837" cy="1124810"/>
          </a:xfrm>
          <a:prstGeom prst="rect">
            <a:avLst/>
          </a:prstGeom>
        </p:spPr>
      </p:pic>
      <p:pic>
        <p:nvPicPr>
          <p:cNvPr id="24" name="Picture 23">
            <a:hlinkClick r:id="rId6" action="ppaction://hlinksldjump"/>
          </p:cNvPr>
          <p:cNvPicPr>
            <a:picLocks noChangeAspect="1"/>
          </p:cNvPicPr>
          <p:nvPr/>
        </p:nvPicPr>
        <p:blipFill>
          <a:blip r:embed="rId7"/>
          <a:stretch>
            <a:fillRect/>
          </a:stretch>
        </p:blipFill>
        <p:spPr>
          <a:xfrm>
            <a:off x="2823488" y="4848795"/>
            <a:ext cx="1472312" cy="1152244"/>
          </a:xfrm>
          <a:prstGeom prst="rect">
            <a:avLst/>
          </a:prstGeom>
        </p:spPr>
      </p:pic>
      <p:pic>
        <p:nvPicPr>
          <p:cNvPr id="30" name="Picture 29">
            <a:hlinkClick r:id="rId8" action="ppaction://hlinksldjump"/>
          </p:cNvPr>
          <p:cNvPicPr>
            <a:picLocks noChangeAspect="1"/>
          </p:cNvPicPr>
          <p:nvPr/>
        </p:nvPicPr>
        <p:blipFill>
          <a:blip r:embed="rId9"/>
          <a:stretch>
            <a:fillRect/>
          </a:stretch>
        </p:blipFill>
        <p:spPr>
          <a:xfrm>
            <a:off x="6427340" y="4844032"/>
            <a:ext cx="1252837" cy="1124810"/>
          </a:xfrm>
          <a:prstGeom prst="rect">
            <a:avLst/>
          </a:prstGeom>
        </p:spPr>
      </p:pic>
      <p:pic>
        <p:nvPicPr>
          <p:cNvPr id="37" name="Picture 2" descr="Dạy bé nhận biết động vật hoang dã qua đồ chơi mô hình độc đáo"/>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64597" y="3745231"/>
            <a:ext cx="1647968" cy="16479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FA17DF-BE1E-606F-5AAB-881A03A3F25E}"/>
              </a:ext>
            </a:extLst>
          </p:cNvPr>
          <p:cNvSpPr txBox="1"/>
          <p:nvPr/>
        </p:nvSpPr>
        <p:spPr>
          <a:xfrm>
            <a:off x="1199457" y="692696"/>
            <a:ext cx="2962275" cy="3416320"/>
          </a:xfrm>
          <a:prstGeom prst="rect">
            <a:avLst/>
          </a:prstGeom>
          <a:noFill/>
        </p:spPr>
        <p:txBody>
          <a:bodyPr wrap="square" rtlCol="0">
            <a:spAutoFit/>
          </a:bodyPr>
          <a:lstStyle/>
          <a:p>
            <a:pPr algn="ctr"/>
            <a:r>
              <a:rPr lang="en-US" sz="5400" b="1" dirty="0">
                <a:ln>
                  <a:solidFill>
                    <a:srgbClr val="FFFF00"/>
                  </a:solidFill>
                </a:ln>
                <a:solidFill>
                  <a:srgbClr val="7030A0"/>
                </a:solidFill>
                <a:latin typeface="Calibri" pitchFamily="34" charset="0"/>
                <a:cs typeface="Calibri" pitchFamily="34" charset="0"/>
              </a:rPr>
              <a:t>TINH </a:t>
            </a:r>
          </a:p>
          <a:p>
            <a:pPr algn="ctr"/>
            <a:r>
              <a:rPr lang="en-US" sz="5400" b="1" dirty="0">
                <a:ln>
                  <a:solidFill>
                    <a:srgbClr val="FFFF00"/>
                  </a:solidFill>
                </a:ln>
                <a:solidFill>
                  <a:srgbClr val="7030A0"/>
                </a:solidFill>
                <a:latin typeface="Calibri" pitchFamily="34" charset="0"/>
                <a:cs typeface="Calibri" pitchFamily="34" charset="0"/>
              </a:rPr>
              <a:t>TINH</a:t>
            </a:r>
          </a:p>
          <a:p>
            <a:pPr algn="ctr"/>
            <a:r>
              <a:rPr lang="en-US" sz="5400" b="1" dirty="0">
                <a:ln>
                  <a:solidFill>
                    <a:srgbClr val="FFFF00"/>
                  </a:solidFill>
                </a:ln>
                <a:solidFill>
                  <a:srgbClr val="7030A0"/>
                </a:solidFill>
                <a:latin typeface="Calibri" pitchFamily="34" charset="0"/>
                <a:cs typeface="Calibri" pitchFamily="34" charset="0"/>
              </a:rPr>
              <a:t>HỌC</a:t>
            </a:r>
          </a:p>
          <a:p>
            <a:pPr algn="ctr"/>
            <a:r>
              <a:rPr lang="en-US" sz="5400" b="1" dirty="0">
                <a:ln>
                  <a:solidFill>
                    <a:srgbClr val="FFFF00"/>
                  </a:solidFill>
                </a:ln>
                <a:solidFill>
                  <a:srgbClr val="7030A0"/>
                </a:solidFill>
                <a:latin typeface="Calibri" pitchFamily="34" charset="0"/>
                <a:cs typeface="Calibri" pitchFamily="34" charset="0"/>
              </a:rPr>
              <a:t>KHÔN</a:t>
            </a:r>
          </a:p>
        </p:txBody>
      </p:sp>
      <p:pic>
        <p:nvPicPr>
          <p:cNvPr id="10" name="Picture 26" descr="DSTARS-P">
            <a:extLst>
              <a:ext uri="{FF2B5EF4-FFF2-40B4-BE49-F238E27FC236}">
                <a16:creationId xmlns:a16="http://schemas.microsoft.com/office/drawing/2014/main" id="{3D6CF33B-C8A1-6AA4-C3A9-AB9A0A1FC7C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559496" y="2708921"/>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DSTARS-P">
            <a:extLst>
              <a:ext uri="{FF2B5EF4-FFF2-40B4-BE49-F238E27FC236}">
                <a16:creationId xmlns:a16="http://schemas.microsoft.com/office/drawing/2014/main" id="{12130D29-A0D3-A413-3C22-3705D97A3C9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372475" y="1235530"/>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DSTARS-P">
            <a:extLst>
              <a:ext uri="{FF2B5EF4-FFF2-40B4-BE49-F238E27FC236}">
                <a16:creationId xmlns:a16="http://schemas.microsoft.com/office/drawing/2014/main" id="{BD1108F8-D552-7781-A54D-B0CAE400E2A0}"/>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353692" y="3745232"/>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DSTARS-P">
            <a:extLst>
              <a:ext uri="{FF2B5EF4-FFF2-40B4-BE49-F238E27FC236}">
                <a16:creationId xmlns:a16="http://schemas.microsoft.com/office/drawing/2014/main" id="{88819924-2255-346F-9F44-FD8BAAD0C03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60121" y="476673"/>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DSTARS-P">
            <a:extLst>
              <a:ext uri="{FF2B5EF4-FFF2-40B4-BE49-F238E27FC236}">
                <a16:creationId xmlns:a16="http://schemas.microsoft.com/office/drawing/2014/main" id="{2776224B-76E3-DE9C-C5FB-0BCB088D96F5}"/>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833583" y="1081088"/>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1" descr="DSTARS-P">
            <a:extLst>
              <a:ext uri="{FF2B5EF4-FFF2-40B4-BE49-F238E27FC236}">
                <a16:creationId xmlns:a16="http://schemas.microsoft.com/office/drawing/2014/main" id="{D02A72AA-1FAC-A16E-51F0-1540BA625245}"/>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279356" y="3038906"/>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DSTARS-P">
            <a:extLst>
              <a:ext uri="{FF2B5EF4-FFF2-40B4-BE49-F238E27FC236}">
                <a16:creationId xmlns:a16="http://schemas.microsoft.com/office/drawing/2014/main" id="{1DB21CA1-B800-8A2A-636A-B0B759B83C0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065420" y="4498751"/>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13" action="ppaction://hlinksldjump"/>
            <a:extLst>
              <a:ext uri="{FF2B5EF4-FFF2-40B4-BE49-F238E27FC236}">
                <a16:creationId xmlns:a16="http://schemas.microsoft.com/office/drawing/2014/main" id="{6AC78B9E-726D-1C54-F0B3-174B0A65E198}"/>
              </a:ext>
            </a:extLst>
          </p:cNvPr>
          <p:cNvPicPr>
            <a:picLocks noChangeAspect="1"/>
          </p:cNvPicPr>
          <p:nvPr/>
        </p:nvPicPr>
        <p:blipFill>
          <a:blip r:embed="rId14"/>
          <a:stretch>
            <a:fillRect/>
          </a:stretch>
        </p:blipFill>
        <p:spPr>
          <a:xfrm>
            <a:off x="1604963" y="5801594"/>
            <a:ext cx="1724704" cy="1069408"/>
          </a:xfrm>
          <a:prstGeom prst="rect">
            <a:avLst/>
          </a:prstGeom>
        </p:spPr>
      </p:pic>
      <p:sp>
        <p:nvSpPr>
          <p:cNvPr id="3" name="Slide Number Placeholder 2"/>
          <p:cNvSpPr>
            <a:spLocks noGrp="1"/>
          </p:cNvSpPr>
          <p:nvPr>
            <p:ph type="sldNum" sz="quarter" idx="12"/>
          </p:nvPr>
        </p:nvSpPr>
        <p:spPr>
          <a:xfrm>
            <a:off x="8534400" y="6373245"/>
            <a:ext cx="2133600" cy="476250"/>
          </a:xfrm>
        </p:spPr>
        <p:txBody>
          <a:bodyPr/>
          <a:lstStyle/>
          <a:p>
            <a:fld id="{210E46E9-4C70-4C09-B2F7-8D858A03CACE}" type="slidenum">
              <a:rPr lang="en-US" altLang="en-US" sz="2800">
                <a:latin typeface="Calibri" pitchFamily="34" charset="0"/>
                <a:cs typeface="Calibri" pitchFamily="34" charset="0"/>
              </a:rPr>
              <a:pPr/>
              <a:t>3</a:t>
            </a:fld>
            <a:endParaRPr lang="en-US" altLang="en-US" sz="2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7"/>
                                        </p:tgtEl>
                                        <p:attrNameLst>
                                          <p:attrName>r</p:attrName>
                                        </p:attrNameLst>
                                      </p:cBhvr>
                                    </p:animRot>
                                    <p:animRot by="-240000">
                                      <p:cBhvr>
                                        <p:cTn id="7" dur="200" fill="hold">
                                          <p:stCondLst>
                                            <p:cond delay="200"/>
                                          </p:stCondLst>
                                        </p:cTn>
                                        <p:tgtEl>
                                          <p:spTgt spid="37"/>
                                        </p:tgtEl>
                                        <p:attrNameLst>
                                          <p:attrName>r</p:attrName>
                                        </p:attrNameLst>
                                      </p:cBhvr>
                                    </p:animRot>
                                    <p:animRot by="240000">
                                      <p:cBhvr>
                                        <p:cTn id="8" dur="200" fill="hold">
                                          <p:stCondLst>
                                            <p:cond delay="400"/>
                                          </p:stCondLst>
                                        </p:cTn>
                                        <p:tgtEl>
                                          <p:spTgt spid="37"/>
                                        </p:tgtEl>
                                        <p:attrNameLst>
                                          <p:attrName>r</p:attrName>
                                        </p:attrNameLst>
                                      </p:cBhvr>
                                    </p:animRot>
                                    <p:animRot by="-240000">
                                      <p:cBhvr>
                                        <p:cTn id="9" dur="200" fill="hold">
                                          <p:stCondLst>
                                            <p:cond delay="600"/>
                                          </p:stCondLst>
                                        </p:cTn>
                                        <p:tgtEl>
                                          <p:spTgt spid="37"/>
                                        </p:tgtEl>
                                        <p:attrNameLst>
                                          <p:attrName>r</p:attrName>
                                        </p:attrNameLst>
                                      </p:cBhvr>
                                    </p:animRot>
                                    <p:animRot by="120000">
                                      <p:cBhvr>
                                        <p:cTn id="10" dur="200" fill="hold">
                                          <p:stCondLst>
                                            <p:cond delay="800"/>
                                          </p:stCondLst>
                                        </p:cTn>
                                        <p:tgtEl>
                                          <p:spTgt spid="37"/>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8.33333E-7 -1.11111E-6 L -8.33333E-7 -0.07222 " pathEditMode="relative" rAng="0" ptsTypes="AA">
                                      <p:cBhvr>
                                        <p:cTn id="12" dur="250" accel="50000" decel="50000" autoRev="1" fill="hold">
                                          <p:stCondLst>
                                            <p:cond delay="0"/>
                                          </p:stCondLst>
                                        </p:cTn>
                                        <p:tgtEl>
                                          <p:spTgt spid="9"/>
                                        </p:tgtEl>
                                        <p:attrNameLst>
                                          <p:attrName>ppt_x</p:attrName>
                                          <p:attrName>ppt_y</p:attrName>
                                        </p:attrNameLst>
                                      </p:cBhvr>
                                      <p:rCtr x="0" y="-3611"/>
                                    </p:animMotion>
                                    <p:animRot by="1500000">
                                      <p:cBhvr>
                                        <p:cTn id="13" dur="125" fill="hold">
                                          <p:stCondLst>
                                            <p:cond delay="0"/>
                                          </p:stCondLst>
                                        </p:cTn>
                                        <p:tgtEl>
                                          <p:spTgt spid="9"/>
                                        </p:tgtEl>
                                        <p:attrNameLst>
                                          <p:attrName>r</p:attrName>
                                        </p:attrNameLst>
                                      </p:cBhvr>
                                    </p:animRot>
                                    <p:animRot by="-1500000">
                                      <p:cBhvr>
                                        <p:cTn id="14" dur="125" fill="hold">
                                          <p:stCondLst>
                                            <p:cond delay="125"/>
                                          </p:stCondLst>
                                        </p:cTn>
                                        <p:tgtEl>
                                          <p:spTgt spid="9"/>
                                        </p:tgtEl>
                                        <p:attrNameLst>
                                          <p:attrName>r</p:attrName>
                                        </p:attrNameLst>
                                      </p:cBhvr>
                                    </p:animRot>
                                    <p:animRot by="-1500000">
                                      <p:cBhvr>
                                        <p:cTn id="15" dur="125" fill="hold">
                                          <p:stCondLst>
                                            <p:cond delay="250"/>
                                          </p:stCondLst>
                                        </p:cTn>
                                        <p:tgtEl>
                                          <p:spTgt spid="9"/>
                                        </p:tgtEl>
                                        <p:attrNameLst>
                                          <p:attrName>r</p:attrName>
                                        </p:attrNameLst>
                                      </p:cBhvr>
                                    </p:animRot>
                                    <p:animRot by="1500000">
                                      <p:cBhvr>
                                        <p:cTn id="1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11441 0.00903 L 0.21719 -0.07754 " pathEditMode="relative" rAng="0" ptsTypes="AA">
                                      <p:cBhvr>
                                        <p:cTn id="30" dur="2000" fill="hold"/>
                                        <p:tgtEl>
                                          <p:spTgt spid="24"/>
                                        </p:tgtEl>
                                        <p:attrNameLst>
                                          <p:attrName>ppt_x</p:attrName>
                                          <p:attrName>ppt_y</p:attrName>
                                        </p:attrNameLst>
                                      </p:cBhvr>
                                      <p:rCtr x="16580" y="-4329"/>
                                    </p:animMotion>
                                  </p:childTnLst>
                                </p:cTn>
                              </p:par>
                            </p:childTnLst>
                          </p:cTn>
                        </p:par>
                      </p:childTnLst>
                    </p:cTn>
                  </p:par>
                </p:childTnLst>
              </p:cTn>
              <p:nextCondLst>
                <p:cond evt="onClick" delay="0">
                  <p:tgtEl>
                    <p:spTgt spid="24"/>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 0 L -0.158385 -0.151667 " pathEditMode="relative" rAng="0" ptsTypes="">
                                      <p:cBhvr>
                                        <p:cTn id="35" dur="2000" fill="hold"/>
                                        <p:tgtEl>
                                          <p:spTgt spid="30"/>
                                        </p:tgtEl>
                                        <p:attrNameLst>
                                          <p:attrName>ppt_x</p:attrName>
                                          <p:attrName>ppt_y</p:attrName>
                                        </p:attrNameLst>
                                      </p:cBhvr>
                                      <p:rCtr x="-125" y="0"/>
                                    </p:animMotion>
                                  </p:childTnLst>
                                </p:cTn>
                              </p:par>
                            </p:childTnLst>
                          </p:cTn>
                        </p:par>
                      </p:childTnLst>
                    </p:cTn>
                  </p:par>
                </p:childTnLst>
              </p:cTn>
              <p:nextCondLst>
                <p:cond evt="onClick" delay="0">
                  <p:tgtEl>
                    <p:spTgt spid="30"/>
                  </p:tgtEl>
                </p:cond>
              </p:nextCondLst>
            </p:seq>
            <p:seq concurrent="1" nextAc="seek">
              <p:cTn id="36" restart="whenNotActive" fill="hold" evtFilter="cancelBubble" nodeType="interactiveSeq">
                <p:stCondLst>
                  <p:cond evt="onClick" delay="0">
                    <p:tgtEl>
                      <p:spTgt spid="37"/>
                    </p:tgtEl>
                  </p:cond>
                </p:stCondLst>
                <p:endSync evt="end" delay="0">
                  <p:rtn val="all"/>
                </p:endSync>
                <p:childTnLst>
                  <p:par>
                    <p:cTn id="37" fill="hold">
                      <p:stCondLst>
                        <p:cond delay="0"/>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1.25E-6 7.40741E-7 L -0.22187 -0.28796 " pathEditMode="relative" rAng="0" ptsTypes="AA">
                                      <p:cBhvr>
                                        <p:cTn id="40" dur="2000" fill="hold"/>
                                        <p:tgtEl>
                                          <p:spTgt spid="37"/>
                                        </p:tgtEl>
                                        <p:attrNameLst>
                                          <p:attrName>ppt_x</p:attrName>
                                          <p:attrName>ppt_y</p:attrName>
                                        </p:attrNameLst>
                                      </p:cBhvr>
                                      <p:rCtr x="-11094" y="-14398"/>
                                    </p:animMotion>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7"/>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DAD0DC5-CC4C-2799-F65C-B61413802AB9}"/>
              </a:ext>
            </a:extLst>
          </p:cNvPr>
          <p:cNvSpPr/>
          <p:nvPr/>
        </p:nvSpPr>
        <p:spPr>
          <a:xfrm>
            <a:off x="1524002" y="364502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A. </a:t>
            </a:r>
            <a:r>
              <a:rPr lang="pt-BR" sz="3200" b="1" spc="-25" dirty="0">
                <a:solidFill>
                  <a:schemeClr val="tx1"/>
                </a:solidFill>
                <a:latin typeface="Calibri" pitchFamily="34" charset="0"/>
                <a:ea typeface="Palatino Linotype" panose="02040502050505030304" pitchFamily="18" charset="0"/>
                <a:cs typeface="Calibri" pitchFamily="34" charset="0"/>
              </a:rPr>
              <a:t>Rễ</a:t>
            </a:r>
            <a:r>
              <a:rPr lang="pt-BR" sz="3200" dirty="0">
                <a:solidFill>
                  <a:schemeClr val="tx1"/>
                </a:solidFill>
                <a:latin typeface="Times New Roman" panose="02020603050405020304" pitchFamily="18" charset="0"/>
                <a:ea typeface="Palatino Linotype" panose="02040502050505030304" pitchFamily="18" charset="0"/>
                <a:cs typeface="Times New Roman" panose="02020603050405020304" pitchFamily="18" charset="0"/>
              </a:rPr>
              <a:t>.</a:t>
            </a:r>
            <a:endParaRPr lang="en-US" sz="3200" dirty="0">
              <a:solidFill>
                <a:schemeClr val="tx1"/>
              </a:solidFill>
            </a:endParaRPr>
          </a:p>
        </p:txBody>
      </p:sp>
      <p:sp>
        <p:nvSpPr>
          <p:cNvPr id="3" name="Freeform: Shape 2">
            <a:extLst>
              <a:ext uri="{FF2B5EF4-FFF2-40B4-BE49-F238E27FC236}">
                <a16:creationId xmlns:a16="http://schemas.microsoft.com/office/drawing/2014/main" id="{1BB43996-063F-94E2-404B-001016411279}"/>
              </a:ext>
            </a:extLst>
          </p:cNvPr>
          <p:cNvSpPr/>
          <p:nvPr/>
        </p:nvSpPr>
        <p:spPr>
          <a:xfrm>
            <a:off x="3834558" y="361070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B. </a:t>
            </a:r>
            <a:r>
              <a:rPr lang="pt-BR" sz="3200" b="1" spc="-5" dirty="0">
                <a:solidFill>
                  <a:schemeClr val="tx1"/>
                </a:solidFill>
                <a:latin typeface="Calibri" pitchFamily="34" charset="0"/>
                <a:ea typeface="Palatino Linotype" panose="02040502050505030304" pitchFamily="18" charset="0"/>
                <a:cs typeface="Calibri" pitchFamily="34" charset="0"/>
              </a:rPr>
              <a:t>Thân</a:t>
            </a:r>
            <a:r>
              <a:rPr lang="pt-BR" sz="3200" b="1" dirty="0">
                <a:solidFill>
                  <a:schemeClr val="tx1"/>
                </a:solidFill>
                <a:latin typeface="Calibri" pitchFamily="34" charset="0"/>
                <a:ea typeface="Palatino Linotype" panose="02040502050505030304" pitchFamily="18" charset="0"/>
                <a:cs typeface="Calibri" pitchFamily="34" charset="0"/>
              </a:rPr>
              <a:t>.</a:t>
            </a:r>
            <a:r>
              <a:rPr lang="en-US" sz="3200" b="1" dirty="0">
                <a:solidFill>
                  <a:schemeClr val="tx1"/>
                </a:solidFill>
                <a:latin typeface="Calibri" pitchFamily="34" charset="0"/>
                <a:cs typeface="Calibri" pitchFamily="34" charset="0"/>
              </a:rPr>
              <a:t> </a:t>
            </a:r>
          </a:p>
        </p:txBody>
      </p:sp>
      <p:sp>
        <p:nvSpPr>
          <p:cNvPr id="4" name="Freeform: Shape 3">
            <a:extLst>
              <a:ext uri="{FF2B5EF4-FFF2-40B4-BE49-F238E27FC236}">
                <a16:creationId xmlns:a16="http://schemas.microsoft.com/office/drawing/2014/main" id="{5F2BA785-8590-AC25-26D5-28CF822C001F}"/>
              </a:ext>
            </a:extLst>
          </p:cNvPr>
          <p:cNvSpPr/>
          <p:nvPr/>
        </p:nvSpPr>
        <p:spPr>
          <a:xfrm>
            <a:off x="6147642" y="361070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C. </a:t>
            </a:r>
            <a:r>
              <a:rPr lang="pt-BR" sz="3200" b="1" spc="-10" dirty="0">
                <a:solidFill>
                  <a:schemeClr val="tx1"/>
                </a:solidFill>
                <a:latin typeface="Calibri" pitchFamily="34" charset="0"/>
                <a:ea typeface="Palatino Linotype" panose="02040502050505030304" pitchFamily="18" charset="0"/>
                <a:cs typeface="Calibri" pitchFamily="34" charset="0"/>
              </a:rPr>
              <a:t>Lá</a:t>
            </a:r>
            <a:r>
              <a:rPr lang="pt-BR" sz="3200" dirty="0">
                <a:solidFill>
                  <a:schemeClr val="tx1"/>
                </a:solidFill>
                <a:latin typeface="Calibri" pitchFamily="34" charset="0"/>
                <a:ea typeface="Palatino Linotype" panose="02040502050505030304" pitchFamily="18" charset="0"/>
                <a:cs typeface="Calibri" pitchFamily="34" charset="0"/>
              </a:rPr>
              <a:t>.</a:t>
            </a:r>
            <a:r>
              <a:rPr lang="en-US" sz="3200" dirty="0">
                <a:solidFill>
                  <a:schemeClr val="tx1"/>
                </a:solidFill>
                <a:latin typeface="Calibri" pitchFamily="34" charset="0"/>
                <a:cs typeface="Calibri" pitchFamily="34" charset="0"/>
              </a:rPr>
              <a:t> </a:t>
            </a:r>
          </a:p>
        </p:txBody>
      </p:sp>
      <p:sp>
        <p:nvSpPr>
          <p:cNvPr id="5" name="Freeform: Shape 4">
            <a:extLst>
              <a:ext uri="{FF2B5EF4-FFF2-40B4-BE49-F238E27FC236}">
                <a16:creationId xmlns:a16="http://schemas.microsoft.com/office/drawing/2014/main" id="{BF5AD66A-D8D1-6154-86AC-C809324D0CCF}"/>
              </a:ext>
            </a:extLst>
          </p:cNvPr>
          <p:cNvSpPr/>
          <p:nvPr/>
        </p:nvSpPr>
        <p:spPr>
          <a:xfrm>
            <a:off x="8472264" y="364502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D. </a:t>
            </a:r>
            <a:r>
              <a:rPr lang="pt-BR" sz="3200" b="1" spc="-5" dirty="0">
                <a:solidFill>
                  <a:schemeClr val="tx1"/>
                </a:solidFill>
                <a:latin typeface="Calibri" pitchFamily="34" charset="0"/>
                <a:ea typeface="Palatino Linotype" panose="02040502050505030304" pitchFamily="18" charset="0"/>
                <a:cs typeface="Calibri" pitchFamily="34" charset="0"/>
              </a:rPr>
              <a:t>Quả</a:t>
            </a:r>
            <a:r>
              <a:rPr lang="pt-BR" sz="3200" b="1" dirty="0">
                <a:solidFill>
                  <a:schemeClr val="tx1"/>
                </a:solidFill>
                <a:latin typeface="Calibri" pitchFamily="34" charset="0"/>
                <a:ea typeface="Palatino Linotype" panose="02040502050505030304" pitchFamily="18" charset="0"/>
                <a:cs typeface="Calibri" pitchFamily="34" charset="0"/>
              </a:rPr>
              <a:t>.</a:t>
            </a:r>
            <a:r>
              <a:rPr lang="en-US" sz="3200" b="1" dirty="0">
                <a:solidFill>
                  <a:schemeClr val="tx1"/>
                </a:solidFill>
                <a:latin typeface="Calibri" pitchFamily="34" charset="0"/>
                <a:cs typeface="Calibri" pitchFamily="34" charset="0"/>
              </a:rPr>
              <a:t> </a:t>
            </a:r>
          </a:p>
        </p:txBody>
      </p:sp>
      <p:grpSp>
        <p:nvGrpSpPr>
          <p:cNvPr id="11" name="Group 10">
            <a:extLst>
              <a:ext uri="{FF2B5EF4-FFF2-40B4-BE49-F238E27FC236}">
                <a16:creationId xmlns:a16="http://schemas.microsoft.com/office/drawing/2014/main" id="{B30C0EA6-CCB2-15BC-57B3-C788C14AACD6}"/>
              </a:ext>
            </a:extLst>
          </p:cNvPr>
          <p:cNvGrpSpPr/>
          <p:nvPr/>
        </p:nvGrpSpPr>
        <p:grpSpPr>
          <a:xfrm>
            <a:off x="2063553" y="583903"/>
            <a:ext cx="7308305" cy="1987773"/>
            <a:chOff x="9476186" y="1577676"/>
            <a:chExt cx="2707481" cy="2103120"/>
          </a:xfrm>
          <a:solidFill>
            <a:srgbClr val="5D898F">
              <a:alpha val="70000"/>
            </a:srgbClr>
          </a:solidFill>
        </p:grpSpPr>
        <p:sp>
          <p:nvSpPr>
            <p:cNvPr id="12" name="Rectangle: Rounded Corners 11">
              <a:extLst>
                <a:ext uri="{FF2B5EF4-FFF2-40B4-BE49-F238E27FC236}">
                  <a16:creationId xmlns:a16="http://schemas.microsoft.com/office/drawing/2014/main" id="{106B0ADE-0BFF-620A-C2B2-87424EDBFE26}"/>
                </a:ext>
              </a:extLst>
            </p:cNvPr>
            <p:cNvSpPr/>
            <p:nvPr/>
          </p:nvSpPr>
          <p:spPr>
            <a:xfrm>
              <a:off x="9476186" y="1577676"/>
              <a:ext cx="2707481" cy="210312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b="1">
                <a:latin typeface="Calibri" pitchFamily="34" charset="0"/>
                <a:cs typeface="Calibri" pitchFamily="34" charset="0"/>
              </a:endParaRPr>
            </a:p>
          </p:txBody>
        </p:sp>
        <p:sp>
          <p:nvSpPr>
            <p:cNvPr id="13" name="Rectangle: Rounded Corners 4">
              <a:extLst>
                <a:ext uri="{FF2B5EF4-FFF2-40B4-BE49-F238E27FC236}">
                  <a16:creationId xmlns:a16="http://schemas.microsoft.com/office/drawing/2014/main" id="{655E50C1-9D3F-A736-F698-C3041C9D4409}"/>
                </a:ext>
              </a:extLst>
            </p:cNvPr>
            <p:cNvSpPr txBox="1"/>
            <p:nvPr/>
          </p:nvSpPr>
          <p:spPr>
            <a:xfrm>
              <a:off x="9569713" y="1680342"/>
              <a:ext cx="2566534" cy="18977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6350" indent="-6350" algn="just">
                <a:lnSpc>
                  <a:spcPct val="115000"/>
                </a:lnSpc>
                <a:spcBef>
                  <a:spcPts val="0"/>
                </a:spcBef>
                <a:spcAft>
                  <a:spcPts val="0"/>
                </a:spcAft>
              </a:pPr>
              <a:r>
                <a:rPr lang="vi-VN" sz="3200" b="1" spc="-5" dirty="0">
                  <a:latin typeface="Calibri" pitchFamily="34" charset="0"/>
                  <a:ea typeface="Palatino Linotype" panose="02040502050505030304" pitchFamily="18" charset="0"/>
                  <a:cs typeface="Calibri" pitchFamily="34" charset="0"/>
                </a:rPr>
                <a:t>Nơi diễn ra sự hô hấp mạnh nhất ở thực </a:t>
              </a:r>
              <a:r>
                <a:rPr lang="vi-VN" sz="3200" b="1" spc="-5">
                  <a:latin typeface="Calibri" pitchFamily="34" charset="0"/>
                  <a:ea typeface="Palatino Linotype" panose="02040502050505030304" pitchFamily="18" charset="0"/>
                  <a:cs typeface="Calibri" pitchFamily="34" charset="0"/>
                </a:rPr>
                <a:t>vật là</a:t>
              </a:r>
              <a:endParaRPr lang="en-US" sz="3200" b="1" dirty="0">
                <a:latin typeface="Calibri" panose="020F0502020204030204" pitchFamily="34" charset="0"/>
                <a:ea typeface="Times New Roman" panose="02020603050405020304" pitchFamily="18" charset="0"/>
                <a:cs typeface="Calibri" pitchFamily="34" charset="0"/>
              </a:endParaRPr>
            </a:p>
          </p:txBody>
        </p:sp>
      </p:grpSp>
      <p:pic>
        <p:nvPicPr>
          <p:cNvPr id="15" name="Picture 14">
            <a:hlinkClick r:id="rId8" action="ppaction://hlinksldjump"/>
            <a:extLst>
              <a:ext uri="{FF2B5EF4-FFF2-40B4-BE49-F238E27FC236}">
                <a16:creationId xmlns:a16="http://schemas.microsoft.com/office/drawing/2014/main" id="{4ECC9B4A-FB62-4545-8FAB-4A19154E5049}"/>
              </a:ext>
            </a:extLst>
          </p:cNvPr>
          <p:cNvPicPr>
            <a:picLocks noChangeAspect="1"/>
          </p:cNvPicPr>
          <p:nvPr/>
        </p:nvPicPr>
        <p:blipFill>
          <a:blip r:embed="rId9"/>
          <a:stretch>
            <a:fillRect/>
          </a:stretch>
        </p:blipFill>
        <p:spPr>
          <a:xfrm>
            <a:off x="4931839" y="5804941"/>
            <a:ext cx="1827301" cy="1133024"/>
          </a:xfrm>
          <a:prstGeom prst="rect">
            <a:avLst/>
          </a:prstGeom>
        </p:spPr>
      </p:pic>
      <p:pic>
        <p:nvPicPr>
          <p:cNvPr id="18" name="Chim">
            <a:extLst>
              <a:ext uri="{FF2B5EF4-FFF2-40B4-BE49-F238E27FC236}">
                <a16:creationId xmlns:a16="http://schemas.microsoft.com/office/drawing/2014/main" id="{4ADE918B-70AC-7299-21CF-AB35E61947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86088" y="771330"/>
            <a:ext cx="723052" cy="723052"/>
          </a:xfrm>
          <a:prstGeom prst="rect">
            <a:avLst/>
          </a:prstGeom>
        </p:spPr>
      </p:pic>
      <p:pic>
        <p:nvPicPr>
          <p:cNvPr id="31" name="Picture 30">
            <a:extLst>
              <a:ext uri="{FF2B5EF4-FFF2-40B4-BE49-F238E27FC236}">
                <a16:creationId xmlns:a16="http://schemas.microsoft.com/office/drawing/2014/main" id="{9789CB50-39D4-0E13-94B5-4D05F1A304EB}"/>
              </a:ext>
            </a:extLst>
          </p:cNvPr>
          <p:cNvPicPr>
            <a:picLocks noChangeAspect="1"/>
          </p:cNvPicPr>
          <p:nvPr/>
        </p:nvPicPr>
        <p:blipFill>
          <a:blip r:embed="rId11"/>
          <a:stretch>
            <a:fillRect/>
          </a:stretch>
        </p:blipFill>
        <p:spPr>
          <a:xfrm>
            <a:off x="9717407" y="1734152"/>
            <a:ext cx="1063864" cy="953463"/>
          </a:xfrm>
          <a:prstGeom prst="rect">
            <a:avLst/>
          </a:prstGeom>
        </p:spPr>
      </p:pic>
      <p:pic>
        <p:nvPicPr>
          <p:cNvPr id="32" name="Picture 31">
            <a:extLst>
              <a:ext uri="{FF2B5EF4-FFF2-40B4-BE49-F238E27FC236}">
                <a16:creationId xmlns:a16="http://schemas.microsoft.com/office/drawing/2014/main" id="{3504603F-C531-2738-0D8B-8EDD442FCFF1}"/>
              </a:ext>
            </a:extLst>
          </p:cNvPr>
          <p:cNvPicPr>
            <a:picLocks noChangeAspect="1"/>
          </p:cNvPicPr>
          <p:nvPr/>
        </p:nvPicPr>
        <p:blipFill>
          <a:blip r:embed="rId12"/>
          <a:stretch>
            <a:fillRect/>
          </a:stretch>
        </p:blipFill>
        <p:spPr>
          <a:xfrm>
            <a:off x="9701464" y="1734152"/>
            <a:ext cx="1063864" cy="953463"/>
          </a:xfrm>
          <a:prstGeom prst="rect">
            <a:avLst/>
          </a:prstGeom>
        </p:spPr>
      </p:pic>
      <p:pic>
        <p:nvPicPr>
          <p:cNvPr id="33" name="Tieng-chuong-het-gio-reng-www_tiengdong_com">
            <a:hlinkClick r:id="" action="ppaction://media"/>
            <a:extLst>
              <a:ext uri="{FF2B5EF4-FFF2-40B4-BE49-F238E27FC236}">
                <a16:creationId xmlns:a16="http://schemas.microsoft.com/office/drawing/2014/main" id="{8192DABF-658F-500B-F339-A59D5E57C3CD}"/>
              </a:ext>
            </a:extLst>
          </p:cNvPr>
          <p:cNvPicPr>
            <a:picLocks noChangeAspect="1"/>
          </p:cNvPicPr>
          <p:nvPr>
            <a:audioFile r:link="rId1"/>
            <p:extLst>
              <p:ext uri="{DAA4B4D4-6D71-4841-9C94-3DE7FCFB9230}">
                <p14:media xmlns:p14="http://schemas.microsoft.com/office/powerpoint/2010/main" r:embed="rId2">
                  <p14:trim end="3698.3673"/>
                </p14:media>
              </p:ext>
            </p:extLst>
          </p:nvPr>
        </p:nvPicPr>
        <p:blipFill>
          <a:blip r:embed="rId13"/>
          <a:stretch>
            <a:fillRect/>
          </a:stretch>
        </p:blipFill>
        <p:spPr>
          <a:xfrm flipV="1">
            <a:off x="12265631" y="2051033"/>
            <a:ext cx="282783" cy="282783"/>
          </a:xfrm>
          <a:prstGeom prst="rect">
            <a:avLst/>
          </a:prstGeom>
        </p:spPr>
      </p:pic>
      <p:sp>
        <p:nvSpPr>
          <p:cNvPr id="6" name="Slide Number Placeholder 5"/>
          <p:cNvSpPr>
            <a:spLocks noGrp="1"/>
          </p:cNvSpPr>
          <p:nvPr>
            <p:ph type="sldNum" sz="quarter" idx="12"/>
          </p:nvPr>
        </p:nvSpPr>
        <p:spPr>
          <a:xfrm>
            <a:off x="8502744" y="6336169"/>
            <a:ext cx="2133600" cy="476250"/>
          </a:xfrm>
        </p:spPr>
        <p:txBody>
          <a:bodyPr/>
          <a:lstStyle/>
          <a:p>
            <a:fld id="{A3CABB60-CF5A-4C12-A03E-73C623036156}" type="slidenum">
              <a:rPr lang="en-US" altLang="en-US" sz="2800">
                <a:latin typeface="Calibri" pitchFamily="34" charset="0"/>
                <a:cs typeface="Calibri" pitchFamily="34" charset="0"/>
              </a:rPr>
              <a:pPr/>
              <a:t>4</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7545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iterate type="lt">
                                    <p:tmPct val="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1" nodeType="withEffect">
                                  <p:stCondLst>
                                    <p:cond delay="0"/>
                                  </p:stCondLst>
                                  <p:iterate type="lt">
                                    <p:tmPct val="0"/>
                                  </p:iterate>
                                  <p:childTnLst>
                                    <p:animClr clrSpc="rgb" dir="cw">
                                      <p:cBhvr override="childStyle">
                                        <p:cTn id="29" dur="500" fill="hold"/>
                                        <p:tgtEl>
                                          <p:spTgt spid="2"/>
                                        </p:tgtEl>
                                        <p:attrNameLst>
                                          <p:attrName>style.color</p:attrName>
                                        </p:attrNameLst>
                                      </p:cBhvr>
                                      <p:to>
                                        <a:schemeClr val="accent2"/>
                                      </p:to>
                                    </p:animClr>
                                    <p:animClr clrSpc="rgb" dir="cw">
                                      <p:cBhvr>
                                        <p:cTn id="30" dur="500" fill="hold"/>
                                        <p:tgtEl>
                                          <p:spTgt spid="2"/>
                                        </p:tgtEl>
                                        <p:attrNameLst>
                                          <p:attrName>fillcolor</p:attrName>
                                        </p:attrNameLst>
                                      </p:cBhvr>
                                      <p:to>
                                        <a:schemeClr val="accent2"/>
                                      </p:to>
                                    </p:animClr>
                                    <p:set>
                                      <p:cBhvr>
                                        <p:cTn id="31" dur="500" fill="hold"/>
                                        <p:tgtEl>
                                          <p:spTgt spid="2"/>
                                        </p:tgtEl>
                                        <p:attrNameLst>
                                          <p:attrName>fill.type</p:attrName>
                                        </p:attrNameLst>
                                      </p:cBhvr>
                                      <p:to>
                                        <p:strVal val="solid"/>
                                      </p:to>
                                    </p:set>
                                    <p:set>
                                      <p:cBhvr>
                                        <p:cTn id="32" dur="50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3"/>
                                        </p:tgtEl>
                                        <p:attrNameLst>
                                          <p:attrName>ppt_w</p:attrName>
                                        </p:attrNameLst>
                                      </p:cBhvr>
                                      <p:tavLst>
                                        <p:tav tm="0">
                                          <p:val>
                                            <p:strVal val="ppt_w"/>
                                          </p:val>
                                        </p:tav>
                                        <p:tav tm="100000">
                                          <p:val>
                                            <p:fltVal val="0"/>
                                          </p:val>
                                        </p:tav>
                                      </p:tavLst>
                                    </p:anim>
                                    <p:anim calcmode="lin" valueType="num">
                                      <p:cBhvr>
                                        <p:cTn id="38" dur="500"/>
                                        <p:tgtEl>
                                          <p:spTgt spid="3"/>
                                        </p:tgtEl>
                                        <p:attrNameLst>
                                          <p:attrName>ppt_h</p:attrName>
                                        </p:attrNameLst>
                                      </p:cBhvr>
                                      <p:tavLst>
                                        <p:tav tm="0">
                                          <p:val>
                                            <p:strVal val="ppt_h"/>
                                          </p:val>
                                        </p:tav>
                                        <p:tav tm="100000">
                                          <p:val>
                                            <p:fltVal val="0"/>
                                          </p:val>
                                        </p:tav>
                                      </p:tavLst>
                                    </p:anim>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hammer.wav"/>
                                        </p:tgtEl>
                                      </p:cMediaNode>
                                    </p:audio>
                                  </p:sub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grpId="1" nodeType="clickEffect">
                                  <p:stCondLst>
                                    <p:cond delay="0"/>
                                  </p:stCondLst>
                                  <p:childTnLst>
                                    <p:anim calcmode="lin" valueType="num">
                                      <p:cBhvr>
                                        <p:cTn id="45" dur="500"/>
                                        <p:tgtEl>
                                          <p:spTgt spid="4"/>
                                        </p:tgtEl>
                                        <p:attrNameLst>
                                          <p:attrName>ppt_w</p:attrName>
                                        </p:attrNameLst>
                                      </p:cBhvr>
                                      <p:tavLst>
                                        <p:tav tm="0">
                                          <p:val>
                                            <p:strVal val="ppt_w"/>
                                          </p:val>
                                        </p:tav>
                                        <p:tav tm="100000">
                                          <p:val>
                                            <p:fltVal val="0"/>
                                          </p:val>
                                        </p:tav>
                                      </p:tavLst>
                                    </p:anim>
                                    <p:anim calcmode="lin" valueType="num">
                                      <p:cBhvr>
                                        <p:cTn id="46" dur="500"/>
                                        <p:tgtEl>
                                          <p:spTgt spid="4"/>
                                        </p:tgtEl>
                                        <p:attrNameLst>
                                          <p:attrName>ppt_h</p:attrName>
                                        </p:attrNameLst>
                                      </p:cBhvr>
                                      <p:tavLst>
                                        <p:tav tm="0">
                                          <p:val>
                                            <p:strVal val="ppt_h"/>
                                          </p:val>
                                        </p:tav>
                                        <p:tav tm="100000">
                                          <p:val>
                                            <p:fltVal val="0"/>
                                          </p:val>
                                        </p:tav>
                                      </p:tavLst>
                                    </p:anim>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6" name="hammer.wav"/>
                                        </p:tgtEl>
                                      </p:cMediaNode>
                                    </p:audio>
                                  </p:sub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5"/>
                                        </p:tgtEl>
                                        <p:attrNameLst>
                                          <p:attrName>ppt_w</p:attrName>
                                        </p:attrNameLst>
                                      </p:cBhvr>
                                      <p:tavLst>
                                        <p:tav tm="0">
                                          <p:val>
                                            <p:strVal val="ppt_w"/>
                                          </p:val>
                                        </p:tav>
                                        <p:tav tm="100000">
                                          <p:val>
                                            <p:fltVal val="0"/>
                                          </p:val>
                                        </p:tav>
                                      </p:tavLst>
                                    </p:anim>
                                    <p:anim calcmode="lin" valueType="num">
                                      <p:cBhvr>
                                        <p:cTn id="54" dur="500"/>
                                        <p:tgtEl>
                                          <p:spTgt spid="5"/>
                                        </p:tgtEl>
                                        <p:attrNameLst>
                                          <p:attrName>ppt_h</p:attrName>
                                        </p:attrNameLst>
                                      </p:cBhvr>
                                      <p:tavLst>
                                        <p:tav tm="0">
                                          <p:val>
                                            <p:strVal val="ppt_h"/>
                                          </p:val>
                                        </p:tav>
                                        <p:tav tm="100000">
                                          <p:val>
                                            <p:fltVal val="0"/>
                                          </p:val>
                                        </p:tav>
                                      </p:tavLst>
                                    </p:anim>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6" name="hammer.wav"/>
                                        </p:tgtEl>
                                      </p:cMediaNode>
                                    </p:audio>
                                  </p:sub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9" presetClass="emph" presetSubtype="0" fill="hold" grpId="2" nodeType="clickEffect">
                                  <p:stCondLst>
                                    <p:cond delay="0"/>
                                  </p:stCondLst>
                                  <p:iterate type="lt">
                                    <p:tmPct val="0"/>
                                  </p:iterate>
                                  <p:childTnLst>
                                    <p:animClr clrSpc="rgb" dir="cw">
                                      <p:cBhvr override="childStyle">
                                        <p:cTn id="61" dur="500" fill="hold"/>
                                        <p:tgtEl>
                                          <p:spTgt spid="2"/>
                                        </p:tgtEl>
                                        <p:attrNameLst>
                                          <p:attrName>style.color</p:attrName>
                                        </p:attrNameLst>
                                      </p:cBhvr>
                                      <p:to>
                                        <a:schemeClr val="accent2"/>
                                      </p:to>
                                    </p:animClr>
                                    <p:animClr clrSpc="rgb" dir="cw">
                                      <p:cBhvr>
                                        <p:cTn id="62" dur="500" fill="hold"/>
                                        <p:tgtEl>
                                          <p:spTgt spid="2"/>
                                        </p:tgtEl>
                                        <p:attrNameLst>
                                          <p:attrName>fillcolor</p:attrName>
                                        </p:attrNameLst>
                                      </p:cBhvr>
                                      <p:to>
                                        <a:schemeClr val="accent2"/>
                                      </p:to>
                                    </p:animClr>
                                    <p:set>
                                      <p:cBhvr>
                                        <p:cTn id="63" dur="500" fill="hold"/>
                                        <p:tgtEl>
                                          <p:spTgt spid="2"/>
                                        </p:tgtEl>
                                        <p:attrNameLst>
                                          <p:attrName>fill.type</p:attrName>
                                        </p:attrNameLst>
                                      </p:cBhvr>
                                      <p:to>
                                        <p:strVal val="solid"/>
                                      </p:to>
                                    </p:set>
                                    <p:set>
                                      <p:cBhvr>
                                        <p:cTn id="64"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21" presetClass="exit" presetSubtype="1" fill="hold" nodeType="clickEffect">
                                  <p:stCondLst>
                                    <p:cond delay="0"/>
                                  </p:stCondLst>
                                  <p:childTnLst>
                                    <p:animEffect transition="out" filter="wheel(1)">
                                      <p:cBhvr>
                                        <p:cTn id="69" dur="15000"/>
                                        <p:tgtEl>
                                          <p:spTgt spid="32"/>
                                        </p:tgtEl>
                                      </p:cBhvr>
                                    </p:animEffect>
                                    <p:set>
                                      <p:cBhvr>
                                        <p:cTn id="70" dur="1" fill="hold">
                                          <p:stCondLst>
                                            <p:cond delay="14999"/>
                                          </p:stCondLst>
                                        </p:cTn>
                                        <p:tgtEl>
                                          <p:spTgt spid="3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7" name="click.wav"/>
                                        </p:tgtEl>
                                      </p:cMediaNode>
                                    </p:audio>
                                  </p:subTnLst>
                                </p:cTn>
                              </p:par>
                            </p:childTnLst>
                          </p:cTn>
                        </p:par>
                        <p:par>
                          <p:cTn id="71" fill="hold">
                            <p:stCondLst>
                              <p:cond delay="15000"/>
                            </p:stCondLst>
                            <p:childTnLst>
                              <p:par>
                                <p:cTn id="72" presetID="1" presetClass="mediacall" presetSubtype="0" fill="hold" nodeType="afterEffect">
                                  <p:stCondLst>
                                    <p:cond delay="0"/>
                                  </p:stCondLst>
                                  <p:childTnLst>
                                    <p:cmd type="call" cmd="playFrom(0.0)">
                                      <p:cBhvr>
                                        <p:cTn id="73" dur="1499" fill="hold"/>
                                        <p:tgtEl>
                                          <p:spTgt spid="33"/>
                                        </p:tgtEl>
                                      </p:cBhvr>
                                    </p:cmd>
                                  </p:childTnLst>
                                </p:cTn>
                              </p:par>
                            </p:childTnLst>
                          </p:cTn>
                        </p:par>
                      </p:childTnLst>
                    </p:cTn>
                  </p:par>
                </p:childTnLst>
              </p:cTn>
              <p:nextCondLst>
                <p:cond evt="onClick" delay="0">
                  <p:tgtEl>
                    <p:spTgt spid="32"/>
                  </p:tgtEl>
                </p:cond>
              </p:nextCondLst>
            </p:seq>
            <p:audio>
              <p:cMediaNode vol="80000">
                <p:cTn id="74" fill="hold" display="0">
                  <p:stCondLst>
                    <p:cond delay="indefinite"/>
                  </p:stCondLst>
                  <p:endCondLst>
                    <p:cond evt="onStopAudio" delay="0">
                      <p:tgtEl>
                        <p:sldTgt/>
                      </p:tgtEl>
                    </p:cond>
                    <p:cond evt="onNext" delay="0">
                      <p:tgtEl>
                        <p:sldTgt/>
                      </p:tgtEl>
                    </p:cond>
                  </p:endCondLst>
                </p:cTn>
                <p:tgtEl>
                  <p:spTgt spid="33"/>
                </p:tgtEl>
              </p:cMediaNode>
            </p:audio>
          </p:childTnLst>
        </p:cTn>
      </p:par>
    </p:tnLst>
    <p:bldLst>
      <p:bldP spid="2" grpId="0" animBg="1"/>
      <p:bldP spid="2" grpId="1" animBg="1"/>
      <p:bldP spid="2" grpId="2" animBg="1"/>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DAD0DC5-CC4C-2799-F65C-B61413802AB9}"/>
              </a:ext>
            </a:extLst>
          </p:cNvPr>
          <p:cNvSpPr/>
          <p:nvPr/>
        </p:nvSpPr>
        <p:spPr>
          <a:xfrm>
            <a:off x="1524002" y="3538696"/>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A. </a:t>
            </a:r>
            <a:r>
              <a:rPr lang="pt-BR" sz="3200" b="1" spc="-25" dirty="0">
                <a:solidFill>
                  <a:schemeClr val="tx1"/>
                </a:solidFill>
                <a:latin typeface="Calibri" pitchFamily="34" charset="0"/>
                <a:ea typeface="Palatino Linotype" panose="02040502050505030304" pitchFamily="18" charset="0"/>
                <a:cs typeface="Calibri" pitchFamily="34" charset="0"/>
              </a:rPr>
              <a:t>ti thể</a:t>
            </a:r>
            <a:r>
              <a:rPr lang="pt-BR" sz="3200" b="1" dirty="0">
                <a:solidFill>
                  <a:schemeClr val="tx1"/>
                </a:solidFill>
                <a:latin typeface="Calibri" pitchFamily="34" charset="0"/>
                <a:ea typeface="Palatino Linotype" panose="02040502050505030304" pitchFamily="18" charset="0"/>
                <a:cs typeface="Calibri" pitchFamily="34" charset="0"/>
              </a:rPr>
              <a:t>.</a:t>
            </a:r>
            <a:endParaRPr lang="en-US" sz="3200" b="1" dirty="0">
              <a:solidFill>
                <a:schemeClr val="tx1"/>
              </a:solidFill>
              <a:latin typeface="Calibri" pitchFamily="34" charset="0"/>
              <a:cs typeface="Calibri" pitchFamily="34" charset="0"/>
            </a:endParaRPr>
          </a:p>
        </p:txBody>
      </p:sp>
      <p:sp>
        <p:nvSpPr>
          <p:cNvPr id="3" name="Freeform: Shape 2">
            <a:extLst>
              <a:ext uri="{FF2B5EF4-FFF2-40B4-BE49-F238E27FC236}">
                <a16:creationId xmlns:a16="http://schemas.microsoft.com/office/drawing/2014/main" id="{1BB43996-063F-94E2-404B-001016411279}"/>
              </a:ext>
            </a:extLst>
          </p:cNvPr>
          <p:cNvSpPr/>
          <p:nvPr/>
        </p:nvSpPr>
        <p:spPr>
          <a:xfrm>
            <a:off x="3834558" y="3501008"/>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B. </a:t>
            </a:r>
            <a:r>
              <a:rPr lang="en-US" sz="3200" b="1" spc="15" dirty="0" err="1">
                <a:solidFill>
                  <a:schemeClr val="tx1"/>
                </a:solidFill>
                <a:latin typeface="Calibri" pitchFamily="34" charset="0"/>
                <a:ea typeface="Palatino Linotype" panose="02040502050505030304" pitchFamily="18" charset="0"/>
                <a:cs typeface="Calibri" pitchFamily="34" charset="0"/>
              </a:rPr>
              <a:t>tế</a:t>
            </a:r>
            <a:r>
              <a:rPr lang="en-US" sz="3200" b="1" spc="15" dirty="0">
                <a:solidFill>
                  <a:schemeClr val="tx1"/>
                </a:solidFill>
                <a:latin typeface="Calibri" pitchFamily="34" charset="0"/>
                <a:ea typeface="Palatino Linotype" panose="02040502050505030304" pitchFamily="18" charset="0"/>
                <a:cs typeface="Calibri" pitchFamily="34" charset="0"/>
              </a:rPr>
              <a:t> </a:t>
            </a:r>
            <a:r>
              <a:rPr lang="en-US" sz="3200" b="1" spc="15" dirty="0" err="1">
                <a:solidFill>
                  <a:schemeClr val="tx1"/>
                </a:solidFill>
                <a:latin typeface="Calibri" pitchFamily="34" charset="0"/>
                <a:ea typeface="Palatino Linotype" panose="02040502050505030304" pitchFamily="18" charset="0"/>
                <a:cs typeface="Calibri" pitchFamily="34" charset="0"/>
              </a:rPr>
              <a:t>bào</a:t>
            </a:r>
            <a:r>
              <a:rPr lang="en-US" sz="3200" b="1" spc="15" dirty="0">
                <a:solidFill>
                  <a:schemeClr val="tx1"/>
                </a:solidFill>
                <a:latin typeface="Calibri" pitchFamily="34" charset="0"/>
                <a:ea typeface="Palatino Linotype" panose="02040502050505030304" pitchFamily="18" charset="0"/>
                <a:cs typeface="Calibri" pitchFamily="34" charset="0"/>
              </a:rPr>
              <a:t> </a:t>
            </a:r>
            <a:r>
              <a:rPr lang="en-US" sz="3200" b="1" spc="15" dirty="0" err="1">
                <a:solidFill>
                  <a:schemeClr val="tx1"/>
                </a:solidFill>
                <a:latin typeface="Calibri" pitchFamily="34" charset="0"/>
                <a:ea typeface="Palatino Linotype" panose="02040502050505030304" pitchFamily="18" charset="0"/>
                <a:cs typeface="Calibri" pitchFamily="34" charset="0"/>
              </a:rPr>
              <a:t>chất</a:t>
            </a:r>
            <a:r>
              <a:rPr lang="en-US" sz="3200" b="1" dirty="0">
                <a:solidFill>
                  <a:schemeClr val="tx1"/>
                </a:solidFill>
                <a:latin typeface="Calibri" pitchFamily="34" charset="0"/>
                <a:ea typeface="Palatino Linotype" panose="02040502050505030304" pitchFamily="18" charset="0"/>
                <a:cs typeface="Calibri" pitchFamily="34" charset="0"/>
              </a:rPr>
              <a:t>.</a:t>
            </a:r>
            <a:endParaRPr lang="en-US" sz="3200" b="1" dirty="0">
              <a:solidFill>
                <a:schemeClr val="tx1"/>
              </a:solidFill>
              <a:latin typeface="Calibri" pitchFamily="34" charset="0"/>
              <a:cs typeface="Calibri" pitchFamily="34" charset="0"/>
            </a:endParaRPr>
          </a:p>
        </p:txBody>
      </p:sp>
      <p:sp>
        <p:nvSpPr>
          <p:cNvPr id="4" name="Freeform: Shape 3">
            <a:extLst>
              <a:ext uri="{FF2B5EF4-FFF2-40B4-BE49-F238E27FC236}">
                <a16:creationId xmlns:a16="http://schemas.microsoft.com/office/drawing/2014/main" id="{5F2BA785-8590-AC25-26D5-28CF822C001F}"/>
              </a:ext>
            </a:extLst>
          </p:cNvPr>
          <p:cNvSpPr/>
          <p:nvPr/>
        </p:nvSpPr>
        <p:spPr>
          <a:xfrm>
            <a:off x="6147642" y="3501008"/>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C. </a:t>
            </a:r>
            <a:r>
              <a:rPr lang="en-US" sz="3200" b="1" spc="-20" dirty="0" err="1">
                <a:solidFill>
                  <a:schemeClr val="tx1"/>
                </a:solidFill>
                <a:latin typeface="Calibri" pitchFamily="34" charset="0"/>
                <a:ea typeface="Palatino Linotype" panose="02040502050505030304" pitchFamily="18" charset="0"/>
                <a:cs typeface="Calibri" pitchFamily="34" charset="0"/>
              </a:rPr>
              <a:t>lục</a:t>
            </a:r>
            <a:r>
              <a:rPr lang="en-US" sz="3200" b="1" spc="-20" dirty="0">
                <a:solidFill>
                  <a:schemeClr val="tx1"/>
                </a:solidFill>
                <a:latin typeface="Calibri" pitchFamily="34" charset="0"/>
                <a:ea typeface="Palatino Linotype" panose="02040502050505030304" pitchFamily="18" charset="0"/>
                <a:cs typeface="Calibri" pitchFamily="34" charset="0"/>
              </a:rPr>
              <a:t> </a:t>
            </a:r>
            <a:r>
              <a:rPr lang="en-US" sz="3200" b="1" spc="-20" dirty="0" err="1">
                <a:solidFill>
                  <a:schemeClr val="tx1"/>
                </a:solidFill>
                <a:latin typeface="Calibri" pitchFamily="34" charset="0"/>
                <a:ea typeface="Palatino Linotype" panose="02040502050505030304" pitchFamily="18" charset="0"/>
                <a:cs typeface="Calibri" pitchFamily="34" charset="0"/>
              </a:rPr>
              <a:t>lạp</a:t>
            </a:r>
            <a:r>
              <a:rPr lang="en-US" sz="3200" b="1" dirty="0">
                <a:solidFill>
                  <a:schemeClr val="tx1"/>
                </a:solidFill>
                <a:latin typeface="Calibri" pitchFamily="34" charset="0"/>
                <a:ea typeface="Palatino Linotype" panose="02040502050505030304" pitchFamily="18" charset="0"/>
                <a:cs typeface="Calibri" pitchFamily="34" charset="0"/>
              </a:rPr>
              <a:t>.</a:t>
            </a:r>
            <a:endParaRPr lang="en-US" sz="3200" b="1" dirty="0">
              <a:solidFill>
                <a:schemeClr val="tx1"/>
              </a:solidFill>
              <a:latin typeface="Calibri" panose="020F0502020204030204" pitchFamily="34" charset="0"/>
              <a:ea typeface="Times New Roman" panose="02020603050405020304" pitchFamily="18" charset="0"/>
              <a:cs typeface="Calibri" pitchFamily="34" charset="0"/>
            </a:endParaRPr>
          </a:p>
        </p:txBody>
      </p:sp>
      <p:sp>
        <p:nvSpPr>
          <p:cNvPr id="5" name="Freeform: Shape 4">
            <a:extLst>
              <a:ext uri="{FF2B5EF4-FFF2-40B4-BE49-F238E27FC236}">
                <a16:creationId xmlns:a16="http://schemas.microsoft.com/office/drawing/2014/main" id="{BF5AD66A-D8D1-6154-86AC-C809324D0CCF}"/>
              </a:ext>
            </a:extLst>
          </p:cNvPr>
          <p:cNvSpPr/>
          <p:nvPr/>
        </p:nvSpPr>
        <p:spPr>
          <a:xfrm>
            <a:off x="8458200" y="3501008"/>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D. </a:t>
            </a:r>
            <a:r>
              <a:rPr lang="en-US" sz="3200" b="1" spc="-15" dirty="0" err="1">
                <a:solidFill>
                  <a:schemeClr val="tx1"/>
                </a:solidFill>
                <a:latin typeface="Calibri" pitchFamily="34" charset="0"/>
                <a:ea typeface="Palatino Linotype" panose="02040502050505030304" pitchFamily="18" charset="0"/>
                <a:cs typeface="Calibri" pitchFamily="34" charset="0"/>
              </a:rPr>
              <a:t>nhân</a:t>
            </a:r>
            <a:r>
              <a:rPr lang="en-US" sz="3200" b="1" dirty="0">
                <a:solidFill>
                  <a:schemeClr val="tx1"/>
                </a:solidFill>
                <a:latin typeface="Calibri" pitchFamily="34" charset="0"/>
                <a:ea typeface="Palatino Linotype" panose="02040502050505030304" pitchFamily="18" charset="0"/>
                <a:cs typeface="Calibri" pitchFamily="34" charset="0"/>
              </a:rPr>
              <a:t>.</a:t>
            </a:r>
            <a:r>
              <a:rPr lang="en-US" sz="3200" b="1" dirty="0">
                <a:solidFill>
                  <a:schemeClr val="tx1"/>
                </a:solidFill>
                <a:latin typeface="Calibri" pitchFamily="34" charset="0"/>
                <a:cs typeface="Calibri" pitchFamily="34" charset="0"/>
              </a:rPr>
              <a:t> </a:t>
            </a:r>
          </a:p>
        </p:txBody>
      </p:sp>
      <p:grpSp>
        <p:nvGrpSpPr>
          <p:cNvPr id="11" name="Group 10">
            <a:extLst>
              <a:ext uri="{FF2B5EF4-FFF2-40B4-BE49-F238E27FC236}">
                <a16:creationId xmlns:a16="http://schemas.microsoft.com/office/drawing/2014/main" id="{B30C0EA6-CCB2-15BC-57B3-C788C14AACD6}"/>
              </a:ext>
            </a:extLst>
          </p:cNvPr>
          <p:cNvGrpSpPr/>
          <p:nvPr/>
        </p:nvGrpSpPr>
        <p:grpSpPr>
          <a:xfrm>
            <a:off x="2063553" y="424176"/>
            <a:ext cx="6934199" cy="1943551"/>
            <a:chOff x="9476186" y="1577676"/>
            <a:chExt cx="2707481" cy="2103120"/>
          </a:xfrm>
          <a:solidFill>
            <a:srgbClr val="5D898F">
              <a:alpha val="70000"/>
            </a:srgbClr>
          </a:solidFill>
        </p:grpSpPr>
        <p:sp>
          <p:nvSpPr>
            <p:cNvPr id="12" name="Rectangle: Rounded Corners 11">
              <a:extLst>
                <a:ext uri="{FF2B5EF4-FFF2-40B4-BE49-F238E27FC236}">
                  <a16:creationId xmlns:a16="http://schemas.microsoft.com/office/drawing/2014/main" id="{106B0ADE-0BFF-620A-C2B2-87424EDBFE26}"/>
                </a:ext>
              </a:extLst>
            </p:cNvPr>
            <p:cNvSpPr/>
            <p:nvPr/>
          </p:nvSpPr>
          <p:spPr>
            <a:xfrm>
              <a:off x="9476186" y="1577676"/>
              <a:ext cx="2707481" cy="210312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b="1">
                <a:latin typeface="Calibri" pitchFamily="34" charset="0"/>
                <a:cs typeface="Calibri" pitchFamily="34" charset="0"/>
              </a:endParaRPr>
            </a:p>
          </p:txBody>
        </p:sp>
        <p:sp>
          <p:nvSpPr>
            <p:cNvPr id="13" name="Rectangle: Rounded Corners 4">
              <a:extLst>
                <a:ext uri="{FF2B5EF4-FFF2-40B4-BE49-F238E27FC236}">
                  <a16:creationId xmlns:a16="http://schemas.microsoft.com/office/drawing/2014/main" id="{655E50C1-9D3F-A736-F698-C3041C9D4409}"/>
                </a:ext>
              </a:extLst>
            </p:cNvPr>
            <p:cNvSpPr txBox="1"/>
            <p:nvPr/>
          </p:nvSpPr>
          <p:spPr>
            <a:xfrm>
              <a:off x="9578852" y="1680342"/>
              <a:ext cx="2502149" cy="18977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6350" indent="-6350" algn="just">
                <a:lnSpc>
                  <a:spcPct val="115000"/>
                </a:lnSpc>
                <a:spcBef>
                  <a:spcPts val="0"/>
                </a:spcBef>
                <a:spcAft>
                  <a:spcPts val="0"/>
                </a:spcAft>
              </a:pPr>
              <a:r>
                <a:rPr lang="vi-VN" sz="3200" b="1" spc="-5" dirty="0">
                  <a:latin typeface="Calibri" pitchFamily="34" charset="0"/>
                  <a:ea typeface="Palatino Linotype" panose="02040502050505030304" pitchFamily="18" charset="0"/>
                  <a:cs typeface="Calibri" pitchFamily="34" charset="0"/>
                </a:rPr>
                <a:t>Giai đoạn đường phân diễn ra tại</a:t>
              </a:r>
              <a:endParaRPr lang="en-US" sz="3200" b="1" dirty="0">
                <a:latin typeface="Calibri" panose="020F0502020204030204" pitchFamily="34" charset="0"/>
                <a:ea typeface="Times New Roman" panose="02020603050405020304" pitchFamily="18" charset="0"/>
                <a:cs typeface="Calibri" pitchFamily="34" charset="0"/>
              </a:endParaRPr>
            </a:p>
          </p:txBody>
        </p:sp>
      </p:grpSp>
      <p:pic>
        <p:nvPicPr>
          <p:cNvPr id="18" name="Chim">
            <a:extLst>
              <a:ext uri="{FF2B5EF4-FFF2-40B4-BE49-F238E27FC236}">
                <a16:creationId xmlns:a16="http://schemas.microsoft.com/office/drawing/2014/main" id="{4ADE918B-70AC-7299-21CF-AB35E6194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6088" y="771330"/>
            <a:ext cx="723052" cy="723052"/>
          </a:xfrm>
          <a:prstGeom prst="rect">
            <a:avLst/>
          </a:prstGeom>
        </p:spPr>
      </p:pic>
      <p:pic>
        <p:nvPicPr>
          <p:cNvPr id="31" name="Picture 30">
            <a:extLst>
              <a:ext uri="{FF2B5EF4-FFF2-40B4-BE49-F238E27FC236}">
                <a16:creationId xmlns:a16="http://schemas.microsoft.com/office/drawing/2014/main" id="{9789CB50-39D4-0E13-94B5-4D05F1A304EB}"/>
              </a:ext>
            </a:extLst>
          </p:cNvPr>
          <p:cNvPicPr>
            <a:picLocks noChangeAspect="1"/>
          </p:cNvPicPr>
          <p:nvPr/>
        </p:nvPicPr>
        <p:blipFill>
          <a:blip r:embed="rId9"/>
          <a:stretch>
            <a:fillRect/>
          </a:stretch>
        </p:blipFill>
        <p:spPr>
          <a:xfrm>
            <a:off x="9717407" y="1734152"/>
            <a:ext cx="1063864" cy="953463"/>
          </a:xfrm>
          <a:prstGeom prst="rect">
            <a:avLst/>
          </a:prstGeom>
        </p:spPr>
      </p:pic>
      <p:pic>
        <p:nvPicPr>
          <p:cNvPr id="32" name="Picture 31">
            <a:extLst>
              <a:ext uri="{FF2B5EF4-FFF2-40B4-BE49-F238E27FC236}">
                <a16:creationId xmlns:a16="http://schemas.microsoft.com/office/drawing/2014/main" id="{3504603F-C531-2738-0D8B-8EDD442FCFF1}"/>
              </a:ext>
            </a:extLst>
          </p:cNvPr>
          <p:cNvPicPr>
            <a:picLocks noChangeAspect="1"/>
          </p:cNvPicPr>
          <p:nvPr/>
        </p:nvPicPr>
        <p:blipFill>
          <a:blip r:embed="rId10"/>
          <a:stretch>
            <a:fillRect/>
          </a:stretch>
        </p:blipFill>
        <p:spPr>
          <a:xfrm>
            <a:off x="9701464" y="1734152"/>
            <a:ext cx="1063864" cy="953463"/>
          </a:xfrm>
          <a:prstGeom prst="rect">
            <a:avLst/>
          </a:prstGeom>
        </p:spPr>
      </p:pic>
      <p:pic>
        <p:nvPicPr>
          <p:cNvPr id="33" name="Tieng-chuong-het-gio-reng-www_tiengdong_com">
            <a:hlinkClick r:id="" action="ppaction://media"/>
            <a:extLst>
              <a:ext uri="{FF2B5EF4-FFF2-40B4-BE49-F238E27FC236}">
                <a16:creationId xmlns:a16="http://schemas.microsoft.com/office/drawing/2014/main" id="{8192DABF-658F-500B-F339-A59D5E57C3CD}"/>
              </a:ext>
            </a:extLst>
          </p:cNvPr>
          <p:cNvPicPr>
            <a:picLocks noChangeAspect="1"/>
          </p:cNvPicPr>
          <p:nvPr>
            <a:audioFile r:link="rId1"/>
            <p:extLst>
              <p:ext uri="{DAA4B4D4-6D71-4841-9C94-3DE7FCFB9230}">
                <p14:media xmlns:p14="http://schemas.microsoft.com/office/powerpoint/2010/main" r:embed="rId2">
                  <p14:trim end="3698.3673"/>
                </p14:media>
              </p:ext>
            </p:extLst>
          </p:nvPr>
        </p:nvPicPr>
        <p:blipFill>
          <a:blip r:embed="rId11"/>
          <a:stretch>
            <a:fillRect/>
          </a:stretch>
        </p:blipFill>
        <p:spPr>
          <a:xfrm flipV="1">
            <a:off x="12265631" y="2051033"/>
            <a:ext cx="282783" cy="282783"/>
          </a:xfrm>
          <a:prstGeom prst="rect">
            <a:avLst/>
          </a:prstGeom>
        </p:spPr>
      </p:pic>
      <p:pic>
        <p:nvPicPr>
          <p:cNvPr id="6" name="Picture 5">
            <a:hlinkClick r:id="rId12" action="ppaction://hlinksldjump"/>
            <a:extLst>
              <a:ext uri="{FF2B5EF4-FFF2-40B4-BE49-F238E27FC236}">
                <a16:creationId xmlns:a16="http://schemas.microsoft.com/office/drawing/2014/main" id="{D5EAE26B-4E5A-8357-6F4B-EBF01FC62397}"/>
              </a:ext>
            </a:extLst>
          </p:cNvPr>
          <p:cNvPicPr>
            <a:picLocks noChangeAspect="1"/>
          </p:cNvPicPr>
          <p:nvPr/>
        </p:nvPicPr>
        <p:blipFill>
          <a:blip r:embed="rId13"/>
          <a:stretch>
            <a:fillRect/>
          </a:stretch>
        </p:blipFill>
        <p:spPr>
          <a:xfrm>
            <a:off x="4972692" y="5760514"/>
            <a:ext cx="1814154" cy="1124871"/>
          </a:xfrm>
          <a:prstGeom prst="rect">
            <a:avLst/>
          </a:prstGeom>
        </p:spPr>
      </p:pic>
      <p:sp>
        <p:nvSpPr>
          <p:cNvPr id="7" name="Slide Number Placeholder 6"/>
          <p:cNvSpPr>
            <a:spLocks noGrp="1"/>
          </p:cNvSpPr>
          <p:nvPr>
            <p:ph type="sldNum" sz="quarter" idx="12"/>
          </p:nvPr>
        </p:nvSpPr>
        <p:spPr>
          <a:xfrm>
            <a:off x="8488680" y="6369082"/>
            <a:ext cx="2133600" cy="476250"/>
          </a:xfrm>
        </p:spPr>
        <p:txBody>
          <a:bodyPr/>
          <a:lstStyle/>
          <a:p>
            <a:fld id="{A3CABB60-CF5A-4C12-A03E-73C623036156}" type="slidenum">
              <a:rPr lang="en-US" altLang="en-US" sz="2800">
                <a:latin typeface="Calibri" pitchFamily="34" charset="0"/>
                <a:cs typeface="Calibri" pitchFamily="34" charset="0"/>
              </a:rPr>
              <a:pPr/>
              <a:t>5</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18612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iterate type="lt">
                                    <p:tmPct val="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fltVal val="0"/>
                                          </p:val>
                                        </p:tav>
                                      </p:tavLst>
                                    </p:anim>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21" presetClass="exit" presetSubtype="1" fill="hold" nodeType="clickEffect">
                                  <p:stCondLst>
                                    <p:cond delay="0"/>
                                  </p:stCondLst>
                                  <p:childTnLst>
                                    <p:animEffect transition="out" filter="wheel(1)">
                                      <p:cBhvr>
                                        <p:cTn id="45" dur="15000"/>
                                        <p:tgtEl>
                                          <p:spTgt spid="32"/>
                                        </p:tgtEl>
                                      </p:cBhvr>
                                    </p:animEffect>
                                    <p:set>
                                      <p:cBhvr>
                                        <p:cTn id="46" dur="1" fill="hold">
                                          <p:stCondLst>
                                            <p:cond delay="14999"/>
                                          </p:stCondLst>
                                        </p:cTn>
                                        <p:tgtEl>
                                          <p:spTgt spid="3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par>
                          <p:cTn id="47" fill="hold">
                            <p:stCondLst>
                              <p:cond delay="15000"/>
                            </p:stCondLst>
                            <p:childTnLst>
                              <p:par>
                                <p:cTn id="48" presetID="1" presetClass="mediacall" presetSubtype="0" fill="hold" nodeType="afterEffect">
                                  <p:stCondLst>
                                    <p:cond delay="0"/>
                                  </p:stCondLst>
                                  <p:childTnLst>
                                    <p:cmd type="call" cmd="playFrom(0.0)">
                                      <p:cBhvr>
                                        <p:cTn id="49" dur="1499" fill="hold"/>
                                        <p:tgtEl>
                                          <p:spTgt spid="33"/>
                                        </p:tgtEl>
                                      </p:cBhvr>
                                    </p:cmd>
                                  </p:childTnLst>
                                </p:cTn>
                              </p:par>
                            </p:childTnLst>
                          </p:cTn>
                        </p:par>
                      </p:childTnLst>
                    </p:cTn>
                  </p:par>
                </p:childTnLst>
              </p:cTn>
              <p:nextCondLst>
                <p:cond evt="onClick" delay="0">
                  <p:tgtEl>
                    <p:spTgt spid="32"/>
                  </p:tgtEl>
                </p:cond>
              </p:nextCondLst>
            </p:seq>
            <p:audio>
              <p:cMediaNode vol="80000">
                <p:cTn id="50" fill="hold" display="0">
                  <p:stCondLst>
                    <p:cond delay="indefinite"/>
                  </p:stCondLst>
                  <p:endCondLst>
                    <p:cond evt="onStopAudio" delay="0">
                      <p:tgtEl>
                        <p:sldTgt/>
                      </p:tgtEl>
                    </p:cond>
                    <p:cond evt="onNext" delay="0">
                      <p:tgtEl>
                        <p:sldTgt/>
                      </p:tgtEl>
                    </p:cond>
                  </p:endCondLst>
                </p:cTn>
                <p:tgtEl>
                  <p:spTgt spid="33"/>
                </p:tgtEl>
              </p:cMediaNode>
            </p:audio>
            <p:seq concurrent="1" nextAc="seek">
              <p:cTn id="51" restart="whenNotActive" fill="hold" evtFilter="cancelBubble" nodeType="interactiveSeq">
                <p:stCondLst>
                  <p:cond evt="onClick" delay="0">
                    <p:tgtEl>
                      <p:spTgt spid="3"/>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2" nodeType="clickEffect">
                                  <p:stCondLst>
                                    <p:cond delay="0"/>
                                  </p:stCondLst>
                                  <p:iterate type="lt">
                                    <p:tmPct val="0"/>
                                  </p:iterate>
                                  <p:childTnLst>
                                    <p:animClr clrSpc="rgb" dir="cw">
                                      <p:cBhvr override="childStyle">
                                        <p:cTn id="55" dur="500" fill="hold"/>
                                        <p:tgtEl>
                                          <p:spTgt spid="3"/>
                                        </p:tgtEl>
                                        <p:attrNameLst>
                                          <p:attrName>style.color</p:attrName>
                                        </p:attrNameLst>
                                      </p:cBhvr>
                                      <p:to>
                                        <a:schemeClr val="accent2"/>
                                      </p:to>
                                    </p:animClr>
                                    <p:animClr clrSpc="rgb" dir="cw">
                                      <p:cBhvr>
                                        <p:cTn id="56" dur="500" fill="hold"/>
                                        <p:tgtEl>
                                          <p:spTgt spid="3"/>
                                        </p:tgtEl>
                                        <p:attrNameLst>
                                          <p:attrName>fillcolor</p:attrName>
                                        </p:attrNameLst>
                                      </p:cBhvr>
                                      <p:to>
                                        <a:schemeClr val="accent2"/>
                                      </p:to>
                                    </p:animClr>
                                    <p:set>
                                      <p:cBhvr>
                                        <p:cTn id="57" dur="500" fill="hold"/>
                                        <p:tgtEl>
                                          <p:spTgt spid="3"/>
                                        </p:tgtEl>
                                        <p:attrNameLst>
                                          <p:attrName>fill.type</p:attrName>
                                        </p:attrNameLst>
                                      </p:cBhvr>
                                      <p:to>
                                        <p:strVal val="solid"/>
                                      </p:to>
                                    </p:set>
                                    <p:set>
                                      <p:cBhvr>
                                        <p:cTn id="58" dur="500" fill="hold"/>
                                        <p:tgtEl>
                                          <p:spTgt spid="3"/>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53" presetClass="exit" presetSubtype="32" fill="hold" grpId="1" nodeType="clickEffect">
                                  <p:stCondLst>
                                    <p:cond delay="500"/>
                                  </p:stCondLst>
                                  <p:childTnLst>
                                    <p:anim calcmode="lin" valueType="num">
                                      <p:cBhvr>
                                        <p:cTn id="63" dur="500"/>
                                        <p:tgtEl>
                                          <p:spTgt spid="2"/>
                                        </p:tgtEl>
                                        <p:attrNameLst>
                                          <p:attrName>ppt_w</p:attrName>
                                        </p:attrNameLst>
                                      </p:cBhvr>
                                      <p:tavLst>
                                        <p:tav tm="0">
                                          <p:val>
                                            <p:strVal val="ppt_w"/>
                                          </p:val>
                                        </p:tav>
                                        <p:tav tm="100000">
                                          <p:val>
                                            <p:fltVal val="0"/>
                                          </p:val>
                                        </p:tav>
                                      </p:tavLst>
                                    </p:anim>
                                    <p:anim calcmode="lin" valueType="num">
                                      <p:cBhvr>
                                        <p:cTn id="64" dur="500"/>
                                        <p:tgtEl>
                                          <p:spTgt spid="2"/>
                                        </p:tgtEl>
                                        <p:attrNameLst>
                                          <p:attrName>ppt_h</p:attrName>
                                        </p:attrNameLst>
                                      </p:cBhvr>
                                      <p:tavLst>
                                        <p:tav tm="0">
                                          <p:val>
                                            <p:strVal val="ppt_h"/>
                                          </p:val>
                                        </p:tav>
                                        <p:tav tm="100000">
                                          <p:val>
                                            <p:fltVal val="0"/>
                                          </p:val>
                                        </p:tav>
                                      </p:tavLst>
                                    </p:anim>
                                    <p:animEffect transition="out" filter="fad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1" nodeType="clickEffect">
                                  <p:stCondLst>
                                    <p:cond delay="0"/>
                                  </p:stCondLst>
                                  <p:iterate type="lt">
                                    <p:tmPct val="0"/>
                                  </p:iterate>
                                  <p:childTnLst>
                                    <p:animClr clrSpc="rgb" dir="cw">
                                      <p:cBhvr override="childStyle">
                                        <p:cTn id="71" dur="500" fill="hold"/>
                                        <p:tgtEl>
                                          <p:spTgt spid="3"/>
                                        </p:tgtEl>
                                        <p:attrNameLst>
                                          <p:attrName>style.color</p:attrName>
                                        </p:attrNameLst>
                                      </p:cBhvr>
                                      <p:to>
                                        <a:schemeClr val="accent2"/>
                                      </p:to>
                                    </p:animClr>
                                    <p:animClr clrSpc="rgb" dir="cw">
                                      <p:cBhvr>
                                        <p:cTn id="72" dur="500" fill="hold"/>
                                        <p:tgtEl>
                                          <p:spTgt spid="3"/>
                                        </p:tgtEl>
                                        <p:attrNameLst>
                                          <p:attrName>fillcolor</p:attrName>
                                        </p:attrNameLst>
                                      </p:cBhvr>
                                      <p:to>
                                        <a:schemeClr val="accent2"/>
                                      </p:to>
                                    </p:animClr>
                                    <p:set>
                                      <p:cBhvr>
                                        <p:cTn id="73" dur="500" fill="hold"/>
                                        <p:tgtEl>
                                          <p:spTgt spid="3"/>
                                        </p:tgtEl>
                                        <p:attrNameLst>
                                          <p:attrName>fill.type</p:attrName>
                                        </p:attrNameLst>
                                      </p:cBhvr>
                                      <p:to>
                                        <p:strVal val="solid"/>
                                      </p:to>
                                    </p:set>
                                    <p:set>
                                      <p:cBhvr>
                                        <p:cTn id="74" dur="500" fill="hold"/>
                                        <p:tgtEl>
                                          <p:spTgt spid="3"/>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childTnLst>
        </p:cTn>
      </p:par>
    </p:tnLst>
    <p:bldLst>
      <p:bldP spid="2" grpId="0" animBg="1"/>
      <p:bldP spid="2" grpId="1" animBg="1"/>
      <p:bldP spid="3" grpId="0" animBg="1"/>
      <p:bldP spid="3" grpId="1" animBg="1"/>
      <p:bldP spid="3" grpId="2"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DAD0DC5-CC4C-2799-F65C-B61413802AB9}"/>
              </a:ext>
            </a:extLst>
          </p:cNvPr>
          <p:cNvSpPr/>
          <p:nvPr/>
        </p:nvSpPr>
        <p:spPr>
          <a:xfrm>
            <a:off x="1580736" y="2436380"/>
            <a:ext cx="9028405" cy="787865"/>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A</a:t>
            </a:r>
            <a:r>
              <a:rPr lang="en-US" sz="3200" b="1">
                <a:solidFill>
                  <a:schemeClr val="tx1"/>
                </a:solidFill>
                <a:latin typeface="Calibri" pitchFamily="34" charset="0"/>
                <a:cs typeface="Calibri" pitchFamily="34" charset="0"/>
              </a:rPr>
              <a:t>. </a:t>
            </a:r>
            <a:r>
              <a:rPr lang="en-US" sz="3200">
                <a:solidFill>
                  <a:schemeClr val="tx1"/>
                </a:solidFill>
                <a:latin typeface="Calibri" panose="020F0502020204030204" pitchFamily="34" charset="0"/>
                <a:cs typeface="Calibri" panose="020F0502020204030204" pitchFamily="34" charset="0"/>
              </a:rPr>
              <a:t>C</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H</a:t>
            </a:r>
            <a:r>
              <a:rPr lang="en-US" sz="3200" baseline="-25000">
                <a:solidFill>
                  <a:schemeClr val="tx1"/>
                </a:solidFill>
                <a:latin typeface="Calibri" panose="020F0502020204030204" pitchFamily="34" charset="0"/>
                <a:cs typeface="Calibri" panose="020F0502020204030204" pitchFamily="34" charset="0"/>
              </a:rPr>
              <a:t>12</a:t>
            </a:r>
            <a:r>
              <a:rPr lang="en-US" sz="3200">
                <a:solidFill>
                  <a:schemeClr val="tx1"/>
                </a:solidFill>
                <a:latin typeface="Calibri" panose="020F0502020204030204" pitchFamily="34" charset="0"/>
                <a:cs typeface="Calibri" panose="020F0502020204030204" pitchFamily="34" charset="0"/>
              </a:rPr>
              <a:t>O</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 + 6O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6CO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+ 6H</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O</a:t>
            </a:r>
            <a:endParaRPr lang="en-US" sz="3200" b="1" dirty="0">
              <a:solidFill>
                <a:schemeClr val="tx1"/>
              </a:solidFill>
              <a:latin typeface="Calibri" pitchFamily="34" charset="0"/>
              <a:cs typeface="Calibri" pitchFamily="34" charset="0"/>
            </a:endParaRPr>
          </a:p>
        </p:txBody>
      </p:sp>
      <p:sp>
        <p:nvSpPr>
          <p:cNvPr id="3" name="Freeform: Shape 2">
            <a:extLst>
              <a:ext uri="{FF2B5EF4-FFF2-40B4-BE49-F238E27FC236}">
                <a16:creationId xmlns:a16="http://schemas.microsoft.com/office/drawing/2014/main" id="{1BB43996-063F-94E2-404B-001016411279}"/>
              </a:ext>
            </a:extLst>
          </p:cNvPr>
          <p:cNvSpPr/>
          <p:nvPr/>
        </p:nvSpPr>
        <p:spPr>
          <a:xfrm>
            <a:off x="1524001" y="3306990"/>
            <a:ext cx="9028405" cy="851128"/>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B</a:t>
            </a:r>
            <a:r>
              <a:rPr lang="en-US" sz="3200" b="1">
                <a:solidFill>
                  <a:schemeClr val="tx1"/>
                </a:solidFill>
                <a:latin typeface="Calibri" pitchFamily="34" charset="0"/>
                <a:cs typeface="Calibri" pitchFamily="34" charset="0"/>
              </a:rPr>
              <a:t>. </a:t>
            </a:r>
            <a:r>
              <a:rPr lang="en-US" sz="3200">
                <a:solidFill>
                  <a:schemeClr val="tx1"/>
                </a:solidFill>
                <a:latin typeface="Calibri" panose="020F0502020204030204" pitchFamily="34" charset="0"/>
                <a:cs typeface="Calibri" panose="020F0502020204030204" pitchFamily="34" charset="0"/>
              </a:rPr>
              <a:t>6CO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+ 6H</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O → C</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H</a:t>
            </a:r>
            <a:r>
              <a:rPr lang="en-US" sz="3200" baseline="-25000">
                <a:solidFill>
                  <a:schemeClr val="tx1"/>
                </a:solidFill>
                <a:latin typeface="Calibri" panose="020F0502020204030204" pitchFamily="34" charset="0"/>
                <a:cs typeface="Calibri" panose="020F0502020204030204" pitchFamily="34" charset="0"/>
              </a:rPr>
              <a:t>12</a:t>
            </a:r>
            <a:r>
              <a:rPr lang="en-US" sz="3200">
                <a:solidFill>
                  <a:schemeClr val="tx1"/>
                </a:solidFill>
                <a:latin typeface="Calibri" panose="020F0502020204030204" pitchFamily="34" charset="0"/>
                <a:cs typeface="Calibri" panose="020F0502020204030204" pitchFamily="34" charset="0"/>
              </a:rPr>
              <a:t>O</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 + 6O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Năng lượng </a:t>
            </a:r>
            <a:endParaRPr lang="en-US" sz="3200" b="1" dirty="0">
              <a:solidFill>
                <a:schemeClr val="tx1"/>
              </a:solidFill>
              <a:latin typeface="Calibri" pitchFamily="34" charset="0"/>
              <a:cs typeface="Calibri" pitchFamily="34" charset="0"/>
            </a:endParaRPr>
          </a:p>
        </p:txBody>
      </p:sp>
      <p:sp>
        <p:nvSpPr>
          <p:cNvPr id="4" name="Freeform: Shape 3">
            <a:extLst>
              <a:ext uri="{FF2B5EF4-FFF2-40B4-BE49-F238E27FC236}">
                <a16:creationId xmlns:a16="http://schemas.microsoft.com/office/drawing/2014/main" id="{5F2BA785-8590-AC25-26D5-28CF822C001F}"/>
              </a:ext>
            </a:extLst>
          </p:cNvPr>
          <p:cNvSpPr/>
          <p:nvPr/>
        </p:nvSpPr>
        <p:spPr>
          <a:xfrm>
            <a:off x="1534880" y="4198043"/>
            <a:ext cx="9074260" cy="851129"/>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C</a:t>
            </a:r>
            <a:r>
              <a:rPr lang="en-US" sz="3200" b="1">
                <a:solidFill>
                  <a:schemeClr val="tx1"/>
                </a:solidFill>
                <a:latin typeface="Calibri" pitchFamily="34" charset="0"/>
                <a:cs typeface="Calibri" pitchFamily="34" charset="0"/>
              </a:rPr>
              <a:t>. </a:t>
            </a:r>
            <a:r>
              <a:rPr lang="en-US" sz="3000">
                <a:solidFill>
                  <a:schemeClr val="tx1"/>
                </a:solidFill>
                <a:latin typeface="Calibri" panose="020F0502020204030204" pitchFamily="34" charset="0"/>
                <a:cs typeface="Calibri" panose="020F0502020204030204" pitchFamily="34" charset="0"/>
              </a:rPr>
              <a:t>C</a:t>
            </a:r>
            <a:r>
              <a:rPr lang="en-US" sz="3000" baseline="-25000">
                <a:solidFill>
                  <a:schemeClr val="tx1"/>
                </a:solidFill>
                <a:latin typeface="Calibri" panose="020F0502020204030204" pitchFamily="34" charset="0"/>
                <a:cs typeface="Calibri" panose="020F0502020204030204" pitchFamily="34" charset="0"/>
              </a:rPr>
              <a:t>6</a:t>
            </a:r>
            <a:r>
              <a:rPr lang="en-US" sz="3000">
                <a:solidFill>
                  <a:schemeClr val="tx1"/>
                </a:solidFill>
                <a:latin typeface="Calibri" panose="020F0502020204030204" pitchFamily="34" charset="0"/>
                <a:cs typeface="Calibri" panose="020F0502020204030204" pitchFamily="34" charset="0"/>
              </a:rPr>
              <a:t>H</a:t>
            </a:r>
            <a:r>
              <a:rPr lang="en-US" sz="3000" baseline="-25000">
                <a:solidFill>
                  <a:schemeClr val="tx1"/>
                </a:solidFill>
                <a:latin typeface="Calibri" panose="020F0502020204030204" pitchFamily="34" charset="0"/>
                <a:cs typeface="Calibri" panose="020F0502020204030204" pitchFamily="34" charset="0"/>
              </a:rPr>
              <a:t>12</a:t>
            </a:r>
            <a:r>
              <a:rPr lang="en-US" sz="3000">
                <a:solidFill>
                  <a:schemeClr val="tx1"/>
                </a:solidFill>
                <a:latin typeface="Calibri" panose="020F0502020204030204" pitchFamily="34" charset="0"/>
                <a:cs typeface="Calibri" panose="020F0502020204030204" pitchFamily="34" charset="0"/>
              </a:rPr>
              <a:t>O</a:t>
            </a:r>
            <a:r>
              <a:rPr lang="en-US" sz="3000" baseline="-25000">
                <a:solidFill>
                  <a:schemeClr val="tx1"/>
                </a:solidFill>
                <a:latin typeface="Calibri" panose="020F0502020204030204" pitchFamily="34" charset="0"/>
                <a:cs typeface="Calibri" panose="020F0502020204030204" pitchFamily="34" charset="0"/>
              </a:rPr>
              <a:t>6</a:t>
            </a:r>
            <a:r>
              <a:rPr lang="en-US" sz="3000">
                <a:solidFill>
                  <a:schemeClr val="tx1"/>
                </a:solidFill>
                <a:latin typeface="Calibri" panose="020F0502020204030204" pitchFamily="34" charset="0"/>
                <a:cs typeface="Calibri" panose="020F0502020204030204" pitchFamily="34" charset="0"/>
              </a:rPr>
              <a:t> + 6O</a:t>
            </a:r>
            <a:r>
              <a:rPr lang="en-US" sz="3000" baseline="-25000">
                <a:solidFill>
                  <a:schemeClr val="tx1"/>
                </a:solidFill>
                <a:latin typeface="Calibri" panose="020F0502020204030204" pitchFamily="34" charset="0"/>
                <a:cs typeface="Calibri" panose="020F0502020204030204" pitchFamily="34" charset="0"/>
              </a:rPr>
              <a:t>2</a:t>
            </a:r>
            <a:r>
              <a:rPr lang="en-US" sz="3000">
                <a:solidFill>
                  <a:schemeClr val="tx1"/>
                </a:solidFill>
                <a:latin typeface="Calibri" panose="020F0502020204030204" pitchFamily="34" charset="0"/>
                <a:cs typeface="Calibri" panose="020F0502020204030204" pitchFamily="34" charset="0"/>
              </a:rPr>
              <a:t> → 6CO</a:t>
            </a:r>
            <a:r>
              <a:rPr lang="en-US" sz="3000" baseline="-25000">
                <a:solidFill>
                  <a:schemeClr val="tx1"/>
                </a:solidFill>
                <a:latin typeface="Calibri" panose="020F0502020204030204" pitchFamily="34" charset="0"/>
                <a:cs typeface="Calibri" panose="020F0502020204030204" pitchFamily="34" charset="0"/>
              </a:rPr>
              <a:t>2</a:t>
            </a:r>
            <a:r>
              <a:rPr lang="en-US" sz="3000">
                <a:solidFill>
                  <a:schemeClr val="tx1"/>
                </a:solidFill>
                <a:latin typeface="Calibri" panose="020F0502020204030204" pitchFamily="34" charset="0"/>
                <a:cs typeface="Calibri" panose="020F0502020204030204" pitchFamily="34" charset="0"/>
              </a:rPr>
              <a:t> + 6H</a:t>
            </a:r>
            <a:r>
              <a:rPr lang="en-US" sz="3000" baseline="-25000">
                <a:solidFill>
                  <a:schemeClr val="tx1"/>
                </a:solidFill>
                <a:latin typeface="Calibri" panose="020F0502020204030204" pitchFamily="34" charset="0"/>
                <a:cs typeface="Calibri" panose="020F0502020204030204" pitchFamily="34" charset="0"/>
              </a:rPr>
              <a:t>2</a:t>
            </a:r>
            <a:r>
              <a:rPr lang="en-US" sz="3000">
                <a:solidFill>
                  <a:schemeClr val="tx1"/>
                </a:solidFill>
                <a:latin typeface="Calibri" panose="020F0502020204030204" pitchFamily="34" charset="0"/>
                <a:cs typeface="Calibri" panose="020F0502020204030204" pitchFamily="34" charset="0"/>
              </a:rPr>
              <a:t>O + Năng lượng </a:t>
            </a:r>
            <a:endParaRPr lang="en-US" sz="3000" b="1" dirty="0">
              <a:solidFill>
                <a:schemeClr val="tx1"/>
              </a:solidFill>
              <a:latin typeface="Calibri" pitchFamily="34" charset="0"/>
              <a:cs typeface="Calibri" pitchFamily="34" charset="0"/>
            </a:endParaRPr>
          </a:p>
        </p:txBody>
      </p:sp>
      <p:sp>
        <p:nvSpPr>
          <p:cNvPr id="5" name="Freeform: Shape 4">
            <a:extLst>
              <a:ext uri="{FF2B5EF4-FFF2-40B4-BE49-F238E27FC236}">
                <a16:creationId xmlns:a16="http://schemas.microsoft.com/office/drawing/2014/main" id="{BF5AD66A-D8D1-6154-86AC-C809324D0CCF}"/>
              </a:ext>
            </a:extLst>
          </p:cNvPr>
          <p:cNvSpPr/>
          <p:nvPr/>
        </p:nvSpPr>
        <p:spPr>
          <a:xfrm>
            <a:off x="1518075" y="5049172"/>
            <a:ext cx="9091065" cy="760767"/>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D</a:t>
            </a:r>
            <a:r>
              <a:rPr lang="en-US" sz="3200" b="1">
                <a:solidFill>
                  <a:schemeClr val="tx1"/>
                </a:solidFill>
                <a:latin typeface="Calibri" pitchFamily="34" charset="0"/>
                <a:cs typeface="Calibri" pitchFamily="34" charset="0"/>
              </a:rPr>
              <a:t>. </a:t>
            </a:r>
            <a:r>
              <a:rPr lang="en-US" sz="3200">
                <a:solidFill>
                  <a:schemeClr val="tx1"/>
                </a:solidFill>
                <a:latin typeface="Calibri" panose="020F0502020204030204" pitchFamily="34" charset="0"/>
                <a:cs typeface="Calibri" panose="020F0502020204030204" pitchFamily="34" charset="0"/>
              </a:rPr>
              <a:t>C</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H</a:t>
            </a:r>
            <a:r>
              <a:rPr lang="en-US" sz="3200" baseline="-25000">
                <a:solidFill>
                  <a:schemeClr val="tx1"/>
                </a:solidFill>
                <a:latin typeface="Calibri" panose="020F0502020204030204" pitchFamily="34" charset="0"/>
                <a:cs typeface="Calibri" panose="020F0502020204030204" pitchFamily="34" charset="0"/>
              </a:rPr>
              <a:t>12</a:t>
            </a:r>
            <a:r>
              <a:rPr lang="en-US" sz="3200">
                <a:solidFill>
                  <a:schemeClr val="tx1"/>
                </a:solidFill>
                <a:latin typeface="Calibri" panose="020F0502020204030204" pitchFamily="34" charset="0"/>
                <a:cs typeface="Calibri" panose="020F0502020204030204" pitchFamily="34" charset="0"/>
              </a:rPr>
              <a:t>O</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 + 6CO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+ 6H</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O + Năng lượng</a:t>
            </a:r>
            <a:endParaRPr lang="en-US" sz="3200" b="1" dirty="0">
              <a:solidFill>
                <a:schemeClr val="tx1"/>
              </a:solidFill>
              <a:latin typeface="Calibri" pitchFamily="34" charset="0"/>
              <a:cs typeface="Calibri" pitchFamily="34" charset="0"/>
            </a:endParaRPr>
          </a:p>
        </p:txBody>
      </p:sp>
      <p:grpSp>
        <p:nvGrpSpPr>
          <p:cNvPr id="11" name="Group 10">
            <a:extLst>
              <a:ext uri="{FF2B5EF4-FFF2-40B4-BE49-F238E27FC236}">
                <a16:creationId xmlns:a16="http://schemas.microsoft.com/office/drawing/2014/main" id="{B30C0EA6-CCB2-15BC-57B3-C788C14AACD6}"/>
              </a:ext>
            </a:extLst>
          </p:cNvPr>
          <p:cNvGrpSpPr/>
          <p:nvPr/>
        </p:nvGrpSpPr>
        <p:grpSpPr>
          <a:xfrm>
            <a:off x="1683798" y="465398"/>
            <a:ext cx="7437509" cy="1848740"/>
            <a:chOff x="9411007" y="845367"/>
            <a:chExt cx="2707481" cy="1878947"/>
          </a:xfrm>
          <a:solidFill>
            <a:srgbClr val="5D898F">
              <a:alpha val="70000"/>
            </a:srgbClr>
          </a:solidFill>
        </p:grpSpPr>
        <p:sp>
          <p:nvSpPr>
            <p:cNvPr id="12" name="Rectangle: Rounded Corners 11">
              <a:extLst>
                <a:ext uri="{FF2B5EF4-FFF2-40B4-BE49-F238E27FC236}">
                  <a16:creationId xmlns:a16="http://schemas.microsoft.com/office/drawing/2014/main" id="{106B0ADE-0BFF-620A-C2B2-87424EDBFE26}"/>
                </a:ext>
              </a:extLst>
            </p:cNvPr>
            <p:cNvSpPr/>
            <p:nvPr/>
          </p:nvSpPr>
          <p:spPr>
            <a:xfrm>
              <a:off x="9411007" y="845367"/>
              <a:ext cx="2707481" cy="187894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655E50C1-9D3F-A736-F698-C3041C9D4409}"/>
                </a:ext>
              </a:extLst>
            </p:cNvPr>
            <p:cNvSpPr txBox="1"/>
            <p:nvPr/>
          </p:nvSpPr>
          <p:spPr>
            <a:xfrm>
              <a:off x="9544250" y="969605"/>
              <a:ext cx="2469386" cy="16627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just">
                <a:lnSpc>
                  <a:spcPct val="115000"/>
                </a:lnSpc>
                <a:spcBef>
                  <a:spcPts val="0"/>
                </a:spcBef>
                <a:spcAft>
                  <a:spcPts val="0"/>
                </a:spcAft>
              </a:pPr>
              <a:r>
                <a:rPr lang="en-US" sz="3200" b="1">
                  <a:solidFill>
                    <a:schemeClr val="bg1"/>
                  </a:solidFill>
                  <a:latin typeface="Calibri" pitchFamily="34" charset="0"/>
                  <a:ea typeface="Times New Roman" panose="02020603050405020304" pitchFamily="18" charset="0"/>
                  <a:cs typeface="Calibri" pitchFamily="34" charset="0"/>
                </a:rPr>
                <a:t>Phương trình tổng quát quá trình hô hấp tế bào</a:t>
              </a:r>
              <a:endParaRPr lang="en-US" sz="3200" b="1" dirty="0">
                <a:solidFill>
                  <a:schemeClr val="bg1"/>
                </a:solidFill>
                <a:latin typeface="Calibri" pitchFamily="34" charset="0"/>
                <a:ea typeface="Times New Roman" panose="02020603050405020304" pitchFamily="18" charset="0"/>
                <a:cs typeface="Calibri" pitchFamily="34" charset="0"/>
              </a:endParaRPr>
            </a:p>
          </p:txBody>
        </p:sp>
      </p:grpSp>
      <p:pic>
        <p:nvPicPr>
          <p:cNvPr id="18" name="Chim">
            <a:extLst>
              <a:ext uri="{FF2B5EF4-FFF2-40B4-BE49-F238E27FC236}">
                <a16:creationId xmlns:a16="http://schemas.microsoft.com/office/drawing/2014/main" id="{4ADE918B-70AC-7299-21CF-AB35E6194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6088" y="771330"/>
            <a:ext cx="723052" cy="723052"/>
          </a:xfrm>
          <a:prstGeom prst="rect">
            <a:avLst/>
          </a:prstGeom>
        </p:spPr>
      </p:pic>
      <p:pic>
        <p:nvPicPr>
          <p:cNvPr id="31" name="Picture 30">
            <a:extLst>
              <a:ext uri="{FF2B5EF4-FFF2-40B4-BE49-F238E27FC236}">
                <a16:creationId xmlns:a16="http://schemas.microsoft.com/office/drawing/2014/main" id="{9789CB50-39D4-0E13-94B5-4D05F1A304EB}"/>
              </a:ext>
            </a:extLst>
          </p:cNvPr>
          <p:cNvPicPr>
            <a:picLocks noChangeAspect="1"/>
          </p:cNvPicPr>
          <p:nvPr/>
        </p:nvPicPr>
        <p:blipFill>
          <a:blip r:embed="rId9"/>
          <a:stretch>
            <a:fillRect/>
          </a:stretch>
        </p:blipFill>
        <p:spPr>
          <a:xfrm>
            <a:off x="9717407" y="1734152"/>
            <a:ext cx="1063864" cy="953463"/>
          </a:xfrm>
          <a:prstGeom prst="rect">
            <a:avLst/>
          </a:prstGeom>
        </p:spPr>
      </p:pic>
      <p:pic>
        <p:nvPicPr>
          <p:cNvPr id="32" name="Picture 31">
            <a:extLst>
              <a:ext uri="{FF2B5EF4-FFF2-40B4-BE49-F238E27FC236}">
                <a16:creationId xmlns:a16="http://schemas.microsoft.com/office/drawing/2014/main" id="{3504603F-C531-2738-0D8B-8EDD442FCFF1}"/>
              </a:ext>
            </a:extLst>
          </p:cNvPr>
          <p:cNvPicPr>
            <a:picLocks noChangeAspect="1"/>
          </p:cNvPicPr>
          <p:nvPr/>
        </p:nvPicPr>
        <p:blipFill>
          <a:blip r:embed="rId10"/>
          <a:stretch>
            <a:fillRect/>
          </a:stretch>
        </p:blipFill>
        <p:spPr>
          <a:xfrm>
            <a:off x="9701464" y="1734152"/>
            <a:ext cx="1063864" cy="953463"/>
          </a:xfrm>
          <a:prstGeom prst="rect">
            <a:avLst/>
          </a:prstGeom>
        </p:spPr>
      </p:pic>
      <p:pic>
        <p:nvPicPr>
          <p:cNvPr id="33" name="Tieng-chuong-het-gio-reng-www_tiengdong_com">
            <a:hlinkClick r:id="" action="ppaction://media"/>
            <a:extLst>
              <a:ext uri="{FF2B5EF4-FFF2-40B4-BE49-F238E27FC236}">
                <a16:creationId xmlns:a16="http://schemas.microsoft.com/office/drawing/2014/main" id="{8192DABF-658F-500B-F339-A59D5E57C3CD}"/>
              </a:ext>
            </a:extLst>
          </p:cNvPr>
          <p:cNvPicPr>
            <a:picLocks noChangeAspect="1"/>
          </p:cNvPicPr>
          <p:nvPr>
            <a:audioFile r:link="rId1"/>
            <p:extLst>
              <p:ext uri="{DAA4B4D4-6D71-4841-9C94-3DE7FCFB9230}">
                <p14:media xmlns:p14="http://schemas.microsoft.com/office/powerpoint/2010/main" r:embed="rId2">
                  <p14:trim end="3698.3673"/>
                </p14:media>
              </p:ext>
            </p:extLst>
          </p:nvPr>
        </p:nvPicPr>
        <p:blipFill>
          <a:blip r:embed="rId11"/>
          <a:stretch>
            <a:fillRect/>
          </a:stretch>
        </p:blipFill>
        <p:spPr>
          <a:xfrm flipV="1">
            <a:off x="12265631" y="2051033"/>
            <a:ext cx="282783" cy="282783"/>
          </a:xfrm>
          <a:prstGeom prst="rect">
            <a:avLst/>
          </a:prstGeom>
        </p:spPr>
      </p:pic>
      <p:pic>
        <p:nvPicPr>
          <p:cNvPr id="6" name="Picture 5">
            <a:hlinkClick r:id="rId12" action="ppaction://hlinksldjump"/>
            <a:extLst>
              <a:ext uri="{FF2B5EF4-FFF2-40B4-BE49-F238E27FC236}">
                <a16:creationId xmlns:a16="http://schemas.microsoft.com/office/drawing/2014/main" id="{EE9DF542-EB98-0B18-3D52-CDA2CC95DF4F}"/>
              </a:ext>
            </a:extLst>
          </p:cNvPr>
          <p:cNvPicPr>
            <a:picLocks noChangeAspect="1"/>
          </p:cNvPicPr>
          <p:nvPr/>
        </p:nvPicPr>
        <p:blipFill>
          <a:blip r:embed="rId13"/>
          <a:stretch>
            <a:fillRect/>
          </a:stretch>
        </p:blipFill>
        <p:spPr>
          <a:xfrm>
            <a:off x="5374912" y="5740781"/>
            <a:ext cx="1813950" cy="1124745"/>
          </a:xfrm>
          <a:prstGeom prst="rect">
            <a:avLst/>
          </a:prstGeom>
        </p:spPr>
      </p:pic>
      <p:sp>
        <p:nvSpPr>
          <p:cNvPr id="7" name="Rectangle 1">
            <a:extLst>
              <a:ext uri="{FF2B5EF4-FFF2-40B4-BE49-F238E27FC236}">
                <a16:creationId xmlns:a16="http://schemas.microsoft.com/office/drawing/2014/main" id="{FC895141-DF1C-FFB6-79B0-9F7A98B70F5B}"/>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dirty="0"/>
          </a:p>
        </p:txBody>
      </p:sp>
      <p:sp>
        <p:nvSpPr>
          <p:cNvPr id="8" name="Rectangle 2">
            <a:extLst>
              <a:ext uri="{FF2B5EF4-FFF2-40B4-BE49-F238E27FC236}">
                <a16:creationId xmlns:a16="http://schemas.microsoft.com/office/drawing/2014/main" id="{4F995BA8-4785-9FA7-61BB-1A879F8175A0}"/>
              </a:ext>
            </a:extLst>
          </p:cNvPr>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dirty="0"/>
          </a:p>
        </p:txBody>
      </p:sp>
      <p:sp>
        <p:nvSpPr>
          <p:cNvPr id="9" name="Rectangle 3">
            <a:extLst>
              <a:ext uri="{FF2B5EF4-FFF2-40B4-BE49-F238E27FC236}">
                <a16:creationId xmlns:a16="http://schemas.microsoft.com/office/drawing/2014/main" id="{20E04C62-AA5F-C48A-928B-E895C63B15AD}"/>
              </a:ext>
            </a:extLst>
          </p:cNvPr>
          <p:cNvSpPr>
            <a:spLocks noChangeArrowheads="1"/>
          </p:cNvSpPr>
          <p:nvPr/>
        </p:nvSpPr>
        <p:spPr bwMode="auto">
          <a:xfrm>
            <a:off x="1828801" y="585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800" dirty="0"/>
            </a:br>
            <a:endParaRPr lang="en-US" altLang="en-US" sz="1800" dirty="0"/>
          </a:p>
        </p:txBody>
      </p:sp>
      <p:sp>
        <p:nvSpPr>
          <p:cNvPr id="10" name="Rectangle 4">
            <a:extLst>
              <a:ext uri="{FF2B5EF4-FFF2-40B4-BE49-F238E27FC236}">
                <a16:creationId xmlns:a16="http://schemas.microsoft.com/office/drawing/2014/main" id="{5A097F6F-E940-17AE-172E-1D0A201EDED7}"/>
              </a:ext>
            </a:extLst>
          </p:cNvPr>
          <p:cNvSpPr>
            <a:spLocks noChangeArrowheads="1"/>
          </p:cNvSpPr>
          <p:nvPr/>
        </p:nvSpPr>
        <p:spPr bwMode="auto">
          <a:xfrm>
            <a:off x="1981201" y="2109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800" dirty="0"/>
            </a:br>
            <a:endParaRPr lang="en-US" altLang="en-US" sz="1800" dirty="0"/>
          </a:p>
        </p:txBody>
      </p:sp>
      <p:sp>
        <p:nvSpPr>
          <p:cNvPr id="14" name="Rectangle 5">
            <a:extLst>
              <a:ext uri="{FF2B5EF4-FFF2-40B4-BE49-F238E27FC236}">
                <a16:creationId xmlns:a16="http://schemas.microsoft.com/office/drawing/2014/main" id="{D1F0B64E-4375-9889-9A6E-F4FE96FE10F7}"/>
              </a:ext>
            </a:extLst>
          </p:cNvPr>
          <p:cNvSpPr>
            <a:spLocks noChangeArrowheads="1"/>
          </p:cNvSpPr>
          <p:nvPr/>
        </p:nvSpPr>
        <p:spPr bwMode="auto">
          <a:xfrm>
            <a:off x="2133601" y="3633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800" dirty="0"/>
            </a:br>
            <a:endParaRPr lang="en-US" altLang="en-US" sz="1800" dirty="0"/>
          </a:p>
        </p:txBody>
      </p:sp>
      <p:sp>
        <p:nvSpPr>
          <p:cNvPr id="15" name="Slide Number Placeholder 14"/>
          <p:cNvSpPr>
            <a:spLocks noGrp="1"/>
          </p:cNvSpPr>
          <p:nvPr>
            <p:ph type="sldNum" sz="quarter" idx="12"/>
          </p:nvPr>
        </p:nvSpPr>
        <p:spPr>
          <a:xfrm>
            <a:off x="8496407" y="6381750"/>
            <a:ext cx="2133600" cy="476250"/>
          </a:xfrm>
        </p:spPr>
        <p:txBody>
          <a:bodyPr/>
          <a:lstStyle/>
          <a:p>
            <a:fld id="{A3CABB60-CF5A-4C12-A03E-73C623036156}" type="slidenum">
              <a:rPr lang="en-US" altLang="en-US" sz="2800">
                <a:latin typeface="Calibri" pitchFamily="34" charset="0"/>
                <a:cs typeface="Calibri" pitchFamily="34" charset="0"/>
              </a:rPr>
              <a:pPr/>
              <a:t>6</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6323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iterate type="lt">
                                    <p:tmPct val="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3"/>
                                        </p:tgtEl>
                                        <p:attrNameLst>
                                          <p:attrName>ppt_w</p:attrName>
                                        </p:attrNameLst>
                                      </p:cBhvr>
                                      <p:tavLst>
                                        <p:tav tm="0">
                                          <p:val>
                                            <p:strVal val="ppt_w"/>
                                          </p:val>
                                        </p:tav>
                                        <p:tav tm="100000">
                                          <p:val>
                                            <p:fltVal val="0"/>
                                          </p:val>
                                        </p:tav>
                                      </p:tavLst>
                                    </p:anim>
                                    <p:anim calcmode="lin" valueType="num">
                                      <p:cBhvr>
                                        <p:cTn id="30" dur="500"/>
                                        <p:tgtEl>
                                          <p:spTgt spid="3"/>
                                        </p:tgtEl>
                                        <p:attrNameLst>
                                          <p:attrName>ppt_h</p:attrName>
                                        </p:attrNameLst>
                                      </p:cBhvr>
                                      <p:tavLst>
                                        <p:tav tm="0">
                                          <p:val>
                                            <p:strVal val="ppt_h"/>
                                          </p:val>
                                        </p:tav>
                                        <p:tav tm="100000">
                                          <p:val>
                                            <p:fltVal val="0"/>
                                          </p:val>
                                        </p:tav>
                                      </p:tavLst>
                                    </p:anim>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21" presetClass="exit" presetSubtype="1" fill="hold" nodeType="clickEffect">
                                  <p:stCondLst>
                                    <p:cond delay="0"/>
                                  </p:stCondLst>
                                  <p:childTnLst>
                                    <p:animEffect transition="out" filter="wheel(1)">
                                      <p:cBhvr>
                                        <p:cTn id="45" dur="15000"/>
                                        <p:tgtEl>
                                          <p:spTgt spid="32"/>
                                        </p:tgtEl>
                                      </p:cBhvr>
                                    </p:animEffect>
                                    <p:set>
                                      <p:cBhvr>
                                        <p:cTn id="46" dur="1" fill="hold">
                                          <p:stCondLst>
                                            <p:cond delay="14999"/>
                                          </p:stCondLst>
                                        </p:cTn>
                                        <p:tgtEl>
                                          <p:spTgt spid="3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par>
                          <p:cTn id="47" fill="hold">
                            <p:stCondLst>
                              <p:cond delay="15000"/>
                            </p:stCondLst>
                            <p:childTnLst>
                              <p:par>
                                <p:cTn id="48" presetID="1" presetClass="mediacall" presetSubtype="0" fill="hold" nodeType="afterEffect">
                                  <p:stCondLst>
                                    <p:cond delay="0"/>
                                  </p:stCondLst>
                                  <p:childTnLst>
                                    <p:cmd type="call" cmd="playFrom(0.0)">
                                      <p:cBhvr>
                                        <p:cTn id="49" dur="1499" fill="hold"/>
                                        <p:tgtEl>
                                          <p:spTgt spid="33"/>
                                        </p:tgtEl>
                                      </p:cBhvr>
                                    </p:cmd>
                                  </p:childTnLst>
                                </p:cTn>
                              </p:par>
                            </p:childTnLst>
                          </p:cTn>
                        </p:par>
                      </p:childTnLst>
                    </p:cTn>
                  </p:par>
                </p:childTnLst>
              </p:cTn>
              <p:nextCondLst>
                <p:cond evt="onClick" delay="0">
                  <p:tgtEl>
                    <p:spTgt spid="32"/>
                  </p:tgtEl>
                </p:cond>
              </p:nextCondLst>
            </p:seq>
            <p:audio>
              <p:cMediaNode vol="80000">
                <p:cTn id="50" fill="hold" display="0">
                  <p:stCondLst>
                    <p:cond delay="indefinite"/>
                  </p:stCondLst>
                  <p:endCondLst>
                    <p:cond evt="onStopAudio" delay="0">
                      <p:tgtEl>
                        <p:sldTgt/>
                      </p:tgtEl>
                    </p:cond>
                    <p:cond evt="onNext" delay="0">
                      <p:tgtEl>
                        <p:sldTgt/>
                      </p:tgtEl>
                    </p:cond>
                  </p:endCondLst>
                </p:cTn>
                <p:tgtEl>
                  <p:spTgt spid="33"/>
                </p:tgtEl>
              </p:cMediaNode>
            </p:audio>
            <p:seq concurrent="1" nextAc="seek">
              <p:cTn id="51" restart="whenNotActive" fill="hold" evtFilter="cancelBubble" nodeType="interactiveSeq">
                <p:stCondLst>
                  <p:cond evt="onClick" delay="0">
                    <p:tgtEl>
                      <p:spTgt spid="4"/>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2" nodeType="clickEffect">
                                  <p:stCondLst>
                                    <p:cond delay="0"/>
                                  </p:stCondLst>
                                  <p:iterate type="lt">
                                    <p:tmPct val="0"/>
                                  </p:iterate>
                                  <p:childTnLst>
                                    <p:animClr clrSpc="rgb" dir="cw">
                                      <p:cBhvr override="childStyle">
                                        <p:cTn id="55" dur="500" fill="hold"/>
                                        <p:tgtEl>
                                          <p:spTgt spid="4"/>
                                        </p:tgtEl>
                                        <p:attrNameLst>
                                          <p:attrName>style.color</p:attrName>
                                        </p:attrNameLst>
                                      </p:cBhvr>
                                      <p:to>
                                        <a:schemeClr val="accent2"/>
                                      </p:to>
                                    </p:animClr>
                                    <p:animClr clrSpc="rgb" dir="cw">
                                      <p:cBhvr>
                                        <p:cTn id="56" dur="500" fill="hold"/>
                                        <p:tgtEl>
                                          <p:spTgt spid="4"/>
                                        </p:tgtEl>
                                        <p:attrNameLst>
                                          <p:attrName>fillcolor</p:attrName>
                                        </p:attrNameLst>
                                      </p:cBhvr>
                                      <p:to>
                                        <a:schemeClr val="accent2"/>
                                      </p:to>
                                    </p:animClr>
                                    <p:set>
                                      <p:cBhvr>
                                        <p:cTn id="57" dur="500" fill="hold"/>
                                        <p:tgtEl>
                                          <p:spTgt spid="4"/>
                                        </p:tgtEl>
                                        <p:attrNameLst>
                                          <p:attrName>fill.type</p:attrName>
                                        </p:attrNameLst>
                                      </p:cBhvr>
                                      <p:to>
                                        <p:strVal val="solid"/>
                                      </p:to>
                                    </p:set>
                                    <p:set>
                                      <p:cBhvr>
                                        <p:cTn id="58" dur="500" fill="hold"/>
                                        <p:tgtEl>
                                          <p:spTgt spid="4"/>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4"/>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2"/>
                                        </p:tgtEl>
                                        <p:attrNameLst>
                                          <p:attrName>ppt_w</p:attrName>
                                        </p:attrNameLst>
                                      </p:cBhvr>
                                      <p:tavLst>
                                        <p:tav tm="0">
                                          <p:val>
                                            <p:strVal val="ppt_w"/>
                                          </p:val>
                                        </p:tav>
                                        <p:tav tm="100000">
                                          <p:val>
                                            <p:fltVal val="0"/>
                                          </p:val>
                                        </p:tav>
                                      </p:tavLst>
                                    </p:anim>
                                    <p:anim calcmode="lin" valueType="num">
                                      <p:cBhvr>
                                        <p:cTn id="64" dur="500"/>
                                        <p:tgtEl>
                                          <p:spTgt spid="2"/>
                                        </p:tgtEl>
                                        <p:attrNameLst>
                                          <p:attrName>ppt_h</p:attrName>
                                        </p:attrNameLst>
                                      </p:cBhvr>
                                      <p:tavLst>
                                        <p:tav tm="0">
                                          <p:val>
                                            <p:strVal val="ppt_h"/>
                                          </p:val>
                                        </p:tav>
                                        <p:tav tm="100000">
                                          <p:val>
                                            <p:fltVal val="0"/>
                                          </p:val>
                                        </p:tav>
                                      </p:tavLst>
                                    </p:anim>
                                    <p:animEffect transition="out" filter="fad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1" nodeType="clickEffect">
                                  <p:stCondLst>
                                    <p:cond delay="0"/>
                                  </p:stCondLst>
                                  <p:iterate type="lt">
                                    <p:tmPct val="0"/>
                                  </p:iterate>
                                  <p:childTnLst>
                                    <p:animClr clrSpc="rgb" dir="cw">
                                      <p:cBhvr override="childStyle">
                                        <p:cTn id="71" dur="500" fill="hold"/>
                                        <p:tgtEl>
                                          <p:spTgt spid="4"/>
                                        </p:tgtEl>
                                        <p:attrNameLst>
                                          <p:attrName>style.color</p:attrName>
                                        </p:attrNameLst>
                                      </p:cBhvr>
                                      <p:to>
                                        <a:schemeClr val="accent2"/>
                                      </p:to>
                                    </p:animClr>
                                    <p:animClr clrSpc="rgb" dir="cw">
                                      <p:cBhvr>
                                        <p:cTn id="72" dur="500" fill="hold"/>
                                        <p:tgtEl>
                                          <p:spTgt spid="4"/>
                                        </p:tgtEl>
                                        <p:attrNameLst>
                                          <p:attrName>fillcolor</p:attrName>
                                        </p:attrNameLst>
                                      </p:cBhvr>
                                      <p:to>
                                        <a:schemeClr val="accent2"/>
                                      </p:to>
                                    </p:animClr>
                                    <p:set>
                                      <p:cBhvr>
                                        <p:cTn id="73" dur="500" fill="hold"/>
                                        <p:tgtEl>
                                          <p:spTgt spid="4"/>
                                        </p:tgtEl>
                                        <p:attrNameLst>
                                          <p:attrName>fill.type</p:attrName>
                                        </p:attrNameLst>
                                      </p:cBhvr>
                                      <p:to>
                                        <p:strVal val="solid"/>
                                      </p:to>
                                    </p:set>
                                    <p:set>
                                      <p:cBhvr>
                                        <p:cTn id="74" dur="500" fill="hold"/>
                                        <p:tgtEl>
                                          <p:spTgt spid="4"/>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childTnLst>
        </p:cTn>
      </p:par>
    </p:tnLst>
    <p:bldLst>
      <p:bldP spid="2" grpId="0" animBg="1"/>
      <p:bldP spid="2" grpId="1" animBg="1"/>
      <p:bldP spid="3" grpId="0" animBg="1"/>
      <p:bldP spid="3" grpId="1" animBg="1"/>
      <p:bldP spid="4" grpId="0" animBg="1"/>
      <p:bldP spid="4" grpId="1" animBg="1"/>
      <p:bldP spid="4" grpId="2"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75520" y="503002"/>
            <a:ext cx="8610600" cy="2565959"/>
          </a:xfrm>
          <a:prstGeom prst="rect">
            <a:avLst/>
          </a:prstGeom>
        </p:spPr>
        <p:txBody>
          <a:bodyPr wrap="square">
            <a:spAutoFit/>
          </a:bodyPr>
          <a:lstStyle/>
          <a:p>
            <a:pPr algn="ctr">
              <a:lnSpc>
                <a:spcPct val="107000"/>
              </a:lnSpc>
              <a:spcAft>
                <a:spcPts val="800"/>
              </a:spcAft>
            </a:pPr>
            <a:r>
              <a:rPr lang="en-US" sz="4800" b="1" dirty="0">
                <a:solidFill>
                  <a:schemeClr val="accent2">
                    <a:lumMod val="75000"/>
                  </a:schemeClr>
                </a:solidFill>
                <a:latin typeface="Calibri" pitchFamily="34" charset="0"/>
                <a:ea typeface="Tahoma" panose="020B0604030504040204" pitchFamily="34" charset="0"/>
                <a:cs typeface="Calibri" pitchFamily="34" charset="0"/>
              </a:rPr>
              <a:t>BÀI 7. </a:t>
            </a:r>
          </a:p>
          <a:p>
            <a:pPr algn="ctr">
              <a:lnSpc>
                <a:spcPct val="107000"/>
              </a:lnSpc>
              <a:spcAft>
                <a:spcPts val="800"/>
              </a:spcAft>
            </a:pPr>
            <a:r>
              <a:rPr lang="en-US" sz="4800" b="1" dirty="0" err="1">
                <a:solidFill>
                  <a:srgbClr val="FF0000"/>
                </a:solidFill>
                <a:latin typeface="Calibri" pitchFamily="34" charset="0"/>
                <a:ea typeface="Tahoma" panose="020B0604030504040204" pitchFamily="34" charset="0"/>
                <a:cs typeface="Calibri" pitchFamily="34" charset="0"/>
              </a:rPr>
              <a:t>Thực</a:t>
            </a:r>
            <a:r>
              <a:rPr lang="en-US" sz="4800" b="1" dirty="0">
                <a:solidFill>
                  <a:srgbClr val="FF0000"/>
                </a:solidFill>
                <a:latin typeface="Calibri" pitchFamily="34" charset="0"/>
                <a:ea typeface="Tahoma" panose="020B0604030504040204" pitchFamily="34" charset="0"/>
                <a:cs typeface="Calibri" pitchFamily="34" charset="0"/>
              </a:rPr>
              <a:t> </a:t>
            </a:r>
            <a:r>
              <a:rPr lang="en-US" sz="4800" b="1" dirty="0" err="1">
                <a:solidFill>
                  <a:srgbClr val="FF0000"/>
                </a:solidFill>
                <a:latin typeface="Calibri" pitchFamily="34" charset="0"/>
                <a:ea typeface="Tahoma" panose="020B0604030504040204" pitchFamily="34" charset="0"/>
                <a:cs typeface="Calibri" pitchFamily="34" charset="0"/>
              </a:rPr>
              <a:t>hành</a:t>
            </a:r>
            <a:r>
              <a:rPr lang="en-US" sz="4800" b="1" dirty="0">
                <a:solidFill>
                  <a:srgbClr val="FF0000"/>
                </a:solidFill>
                <a:latin typeface="Calibri" pitchFamily="34" charset="0"/>
                <a:ea typeface="Tahoma" panose="020B0604030504040204" pitchFamily="34" charset="0"/>
                <a:cs typeface="Calibri" pitchFamily="34" charset="0"/>
              </a:rPr>
              <a:t>: MỘT SỐ THÍ NGHIỆM VỀ HÔ HẤP Ở THỰC VẬT </a:t>
            </a:r>
          </a:p>
        </p:txBody>
      </p:sp>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7</a:t>
            </a:fld>
            <a:endParaRPr lang="en-US" altLang="en-US" sz="2800" dirty="0">
              <a:latin typeface="Calibri" pitchFamily="34" charset="0"/>
              <a:cs typeface="Calibri" pitchFamily="34" charset="0"/>
            </a:endParaRPr>
          </a:p>
        </p:txBody>
      </p:sp>
      <p:sp>
        <p:nvSpPr>
          <p:cNvPr id="29" name="Title 2"/>
          <p:cNvSpPr txBox="1">
            <a:spLocks/>
          </p:cNvSpPr>
          <p:nvPr/>
        </p:nvSpPr>
        <p:spPr>
          <a:xfrm>
            <a:off x="2171700" y="3429000"/>
            <a:ext cx="7886700" cy="17667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fontAlgn="auto">
              <a:lnSpc>
                <a:spcPct val="170000"/>
              </a:lnSpc>
              <a:spcAft>
                <a:spcPts val="0"/>
              </a:spcAft>
            </a:pPr>
            <a:r>
              <a:rPr lang="en-US" sz="3200" b="1" spc="38" dirty="0">
                <a:ln w="12700" cmpd="sng">
                  <a:solidFill>
                    <a:srgbClr val="70AD47">
                      <a:satMod val="120000"/>
                      <a:shade val="80000"/>
                    </a:srgbClr>
                  </a:solidFill>
                  <a:prstDash val="solid"/>
                </a:ln>
                <a:solidFill>
                  <a:srgbClr val="FF0000"/>
                </a:solidFill>
                <a:effectLst>
                  <a:glow rad="53100">
                    <a:srgbClr val="70AD47">
                      <a:satMod val="180000"/>
                      <a:alpha val="30000"/>
                    </a:srgbClr>
                  </a:glow>
                </a:effectLst>
                <a:latin typeface="Calibri" pitchFamily="34" charset="0"/>
                <a:cs typeface="Calibri" pitchFamily="34" charset="0"/>
              </a:rPr>
              <a:t>I. YÊU CẦU CẦN ĐẠT: </a:t>
            </a:r>
            <a:r>
              <a:rPr lang="en-US" sz="3200" b="1" dirty="0">
                <a:latin typeface="Calibri" pitchFamily="34" charset="0"/>
                <a:ea typeface="Tahoma" panose="020B0604030504040204" pitchFamily="34" charset="0"/>
                <a:cs typeface="Calibri" pitchFamily="34" charset="0"/>
              </a:rPr>
              <a:t>T</a:t>
            </a:r>
            <a:r>
              <a:rPr lang="vi-VN" sz="3200" b="1" dirty="0">
                <a:latin typeface="Calibri" pitchFamily="34" charset="0"/>
                <a:ea typeface="Tahoma" panose="020B0604030504040204" pitchFamily="34" charset="0"/>
                <a:cs typeface="Calibri" pitchFamily="34" charset="0"/>
              </a:rPr>
              <a:t>hực h</a:t>
            </a:r>
            <a:r>
              <a:rPr lang="en-US" sz="3200" b="1" dirty="0" err="1">
                <a:latin typeface="Calibri" pitchFamily="34" charset="0"/>
                <a:ea typeface="Tahoma" panose="020B0604030504040204" pitchFamily="34" charset="0"/>
                <a:cs typeface="Calibri" pitchFamily="34" charset="0"/>
              </a:rPr>
              <a:t>iện</a:t>
            </a:r>
            <a:r>
              <a:rPr lang="vi-VN" sz="3200" b="1" dirty="0">
                <a:latin typeface="Calibri" pitchFamily="34" charset="0"/>
                <a:ea typeface="Tahoma" panose="020B0604030504040204" pitchFamily="34" charset="0"/>
                <a:cs typeface="Calibri" pitchFamily="34" charset="0"/>
              </a:rPr>
              <a:t> được một s</a:t>
            </a:r>
            <a:r>
              <a:rPr lang="en-US" sz="3200" b="1" dirty="0">
                <a:latin typeface="Calibri" pitchFamily="34" charset="0"/>
                <a:ea typeface="Tahoma" panose="020B0604030504040204" pitchFamily="34" charset="0"/>
                <a:cs typeface="Calibri" pitchFamily="34" charset="0"/>
              </a:rPr>
              <a:t>ố</a:t>
            </a:r>
            <a:r>
              <a:rPr lang="vi-VN" sz="3200" b="1" dirty="0">
                <a:latin typeface="Calibri" pitchFamily="34" charset="0"/>
                <a:ea typeface="Tahoma" panose="020B0604030504040204" pitchFamily="34" charset="0"/>
                <a:cs typeface="Calibri" pitchFamily="34" charset="0"/>
              </a:rPr>
              <a:t> thí nghiệm</a:t>
            </a:r>
            <a:r>
              <a:rPr lang="en-US" sz="3200" b="1" dirty="0">
                <a:latin typeface="Calibri" pitchFamily="34" charset="0"/>
                <a:ea typeface="Tahoma" panose="020B0604030504040204" pitchFamily="34" charset="0"/>
                <a:cs typeface="Calibri" pitchFamily="34" charset="0"/>
              </a:rPr>
              <a:t> </a:t>
            </a:r>
            <a:r>
              <a:rPr lang="en-US" sz="3200" b="1" dirty="0" err="1">
                <a:latin typeface="Calibri" pitchFamily="34" charset="0"/>
                <a:ea typeface="Tahoma" panose="020B0604030504040204" pitchFamily="34" charset="0"/>
                <a:cs typeface="Calibri" pitchFamily="34" charset="0"/>
              </a:rPr>
              <a:t>về</a:t>
            </a:r>
            <a:r>
              <a:rPr lang="vi-VN" sz="3200" b="1" dirty="0">
                <a:latin typeface="Calibri" pitchFamily="34" charset="0"/>
                <a:ea typeface="Tahoma" panose="020B0604030504040204" pitchFamily="34" charset="0"/>
                <a:cs typeface="Calibri" pitchFamily="34" charset="0"/>
              </a:rPr>
              <a:t> h</a:t>
            </a:r>
            <a:r>
              <a:rPr lang="en-US" sz="3200" b="1" dirty="0">
                <a:latin typeface="Calibri" pitchFamily="34" charset="0"/>
                <a:ea typeface="Tahoma" panose="020B0604030504040204" pitchFamily="34" charset="0"/>
                <a:cs typeface="Calibri" pitchFamily="34" charset="0"/>
              </a:rPr>
              <a:t>ô</a:t>
            </a:r>
            <a:r>
              <a:rPr lang="vi-VN" sz="3200" b="1" dirty="0">
                <a:latin typeface="Calibri" pitchFamily="34" charset="0"/>
                <a:ea typeface="Tahoma" panose="020B0604030504040204" pitchFamily="34" charset="0"/>
                <a:cs typeface="Calibri" pitchFamily="34" charset="0"/>
              </a:rPr>
              <a:t> hấp ở thực vật.</a:t>
            </a:r>
            <a:endParaRPr lang="en-US" sz="3200" b="1" dirty="0">
              <a:latin typeface="Calibri" pitchFamily="34" charset="0"/>
              <a:ea typeface="Tahoma" panose="020B0604030504040204" pitchFamily="34" charset="0"/>
              <a:cs typeface="Calibri" pitchFamily="34" charset="0"/>
            </a:endParaRPr>
          </a:p>
        </p:txBody>
      </p:sp>
    </p:spTree>
    <p:extLst>
      <p:ext uri="{BB962C8B-B14F-4D97-AF65-F5344CB8AC3E}">
        <p14:creationId xmlns:p14="http://schemas.microsoft.com/office/powerpoint/2010/main" val="406424332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22BCDBE-37CC-B541-BDEE-A1D091DC9B74}"/>
              </a:ext>
            </a:extLst>
          </p:cNvPr>
          <p:cNvSpPr/>
          <p:nvPr/>
        </p:nvSpPr>
        <p:spPr>
          <a:xfrm>
            <a:off x="1790700" y="1752600"/>
            <a:ext cx="8610600" cy="121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400" b="1" dirty="0">
                <a:solidFill>
                  <a:prstClr val="black"/>
                </a:solidFill>
                <a:latin typeface="Arial" panose="020B0604020202020204" pitchFamily="34" charset="0"/>
                <a:cs typeface="Arial" panose="020B0604020202020204" pitchFamily="34" charset="0"/>
              </a:rPr>
              <a:t>BÀI 1: SỰ HẤP THỤ NƯỚC VÀ MUÔÍ KHOÁNG Ở RỄ</a:t>
            </a:r>
            <a:endParaRPr lang="en-US" sz="2400" dirty="0">
              <a:solidFill>
                <a:prstClr val="black"/>
              </a:solidFill>
              <a:latin typeface="Calibri" panose="020F0502020204030204"/>
            </a:endParaRPr>
          </a:p>
        </p:txBody>
      </p:sp>
      <p:pic>
        <p:nvPicPr>
          <p:cNvPr id="19459" name="Picture 5">
            <a:extLst>
              <a:ext uri="{FF2B5EF4-FFF2-40B4-BE49-F238E27FC236}">
                <a16:creationId xmlns:a16="http://schemas.microsoft.com/office/drawing/2014/main" id="{22B47B23-63AA-C2EE-5E61-59FEA5F6C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9105900" cy="6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1090365B-CC44-EB2C-CD79-441ACD8836BD}"/>
              </a:ext>
            </a:extLst>
          </p:cNvPr>
          <p:cNvSpPr/>
          <p:nvPr/>
        </p:nvSpPr>
        <p:spPr>
          <a:xfrm>
            <a:off x="2279576" y="1412776"/>
            <a:ext cx="7704856" cy="432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0340" algn="just">
              <a:lnSpc>
                <a:spcPct val="107000"/>
              </a:lnSpc>
              <a:spcAft>
                <a:spcPts val="800"/>
              </a:spcAft>
            </a:pP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Dụng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cụ</a:t>
            </a:r>
            <a:r>
              <a:rPr lang="en-US" sz="3200" b="1" spc="-20" dirty="0">
                <a:solidFill>
                  <a:srgbClr val="0033CC"/>
                </a:solidFill>
                <a:latin typeface="Calibri" pitchFamily="34" charset="0"/>
                <a:ea typeface="Times New Roman" panose="02020603050405020304" pitchFamily="18" charset="0"/>
                <a:cs typeface="Calibri" pitchFamily="34" charset="0"/>
              </a:rPr>
              <a:t>: Bình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 1L, </a:t>
            </a:r>
            <a:r>
              <a:rPr lang="en-US" sz="3200" b="1" spc="-20" dirty="0" err="1">
                <a:solidFill>
                  <a:srgbClr val="0033CC"/>
                </a:solidFill>
                <a:latin typeface="Calibri" pitchFamily="34" charset="0"/>
                <a:ea typeface="Times New Roman" panose="02020603050405020304" pitchFamily="18" charset="0"/>
                <a:cs typeface="Calibri" pitchFamily="34" charset="0"/>
              </a:rPr>
              <a:t>nến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hoặc</a:t>
            </a:r>
            <a:r>
              <a:rPr lang="en-US" sz="3200" b="1" spc="-20" dirty="0">
                <a:solidFill>
                  <a:srgbClr val="0033CC"/>
                </a:solidFill>
                <a:latin typeface="Calibri" pitchFamily="34" charset="0"/>
                <a:ea typeface="Times New Roman" panose="02020603050405020304" pitchFamily="18" charset="0"/>
                <a:cs typeface="Calibri" pitchFamily="34" charset="0"/>
              </a:rPr>
              <a:t> que </a:t>
            </a:r>
            <a:r>
              <a:rPr lang="en-US" sz="3200" b="1" spc="-20" dirty="0" err="1">
                <a:solidFill>
                  <a:srgbClr val="0033CC"/>
                </a:solidFill>
                <a:latin typeface="Calibri" pitchFamily="34" charset="0"/>
                <a:ea typeface="Times New Roman" panose="02020603050405020304" pitchFamily="18" charset="0"/>
                <a:cs typeface="Calibri" pitchFamily="34" charset="0"/>
              </a:rPr>
              <a:t>diêm</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giá</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đỡ</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nến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nhiệt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kế</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nút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cao</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su</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không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khoan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lỗ</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nút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cao</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su</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có</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khoan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hai</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lỗ</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thùng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xốp</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cách</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nhiệt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phễu</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cốc</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bông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gòn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ống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hút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a:t>
            </a:r>
            <a:endParaRPr lang="en-US" sz="3200" b="1" dirty="0">
              <a:solidFill>
                <a:srgbClr val="0033CC"/>
              </a:solidFill>
              <a:latin typeface="Calibri" panose="020F0502020204030204" pitchFamily="34" charset="0"/>
              <a:ea typeface="Calibri" panose="020F0502020204030204" pitchFamily="34" charset="0"/>
              <a:cs typeface="Calibri" pitchFamily="34" charset="0"/>
            </a:endParaRPr>
          </a:p>
          <a:p>
            <a:pPr indent="180340" algn="just">
              <a:lnSpc>
                <a:spcPct val="107000"/>
              </a:lnSpc>
              <a:spcAft>
                <a:spcPts val="800"/>
              </a:spcAft>
            </a:pP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Hoá</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chất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Nước</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cất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nước</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vôi</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trong</a:t>
            </a:r>
            <a:r>
              <a:rPr lang="en-US" sz="3200" b="1" dirty="0">
                <a:solidFill>
                  <a:srgbClr val="0033CC"/>
                </a:solidFill>
                <a:latin typeface="Calibri" pitchFamily="34" charset="0"/>
                <a:ea typeface="Times New Roman" panose="02020603050405020304" pitchFamily="18" charset="0"/>
                <a:cs typeface="Calibri" pitchFamily="34" charset="0"/>
              </a:rPr>
              <a:t>.</a:t>
            </a:r>
            <a:endParaRPr lang="en-US" sz="3200" b="1" dirty="0">
              <a:solidFill>
                <a:srgbClr val="0033CC"/>
              </a:solidFill>
              <a:latin typeface="Calibri" panose="020F0502020204030204" pitchFamily="34" charset="0"/>
              <a:ea typeface="Calibri" panose="020F0502020204030204" pitchFamily="34" charset="0"/>
              <a:cs typeface="Calibri" pitchFamily="34" charset="0"/>
            </a:endParaRPr>
          </a:p>
          <a:p>
            <a:pPr indent="180340" algn="just">
              <a:lnSpc>
                <a:spcPct val="107000"/>
              </a:lnSpc>
              <a:spcAft>
                <a:spcPts val="800"/>
              </a:spcAft>
            </a:pP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Mẫu</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vật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Hạt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đậu</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xanh</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hoặc</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lúa</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ngô</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đã</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ngâm</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và</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chưa</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ngâm</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mùn</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cưa</a:t>
            </a:r>
            <a:r>
              <a:rPr lang="en-US" sz="3200" b="1" dirty="0">
                <a:solidFill>
                  <a:srgbClr val="0033CC"/>
                </a:solidFill>
                <a:latin typeface="Calibri" pitchFamily="34" charset="0"/>
                <a:ea typeface="Times New Roman" panose="02020603050405020304" pitchFamily="18" charset="0"/>
                <a:cs typeface="Calibri" pitchFamily="34" charset="0"/>
              </a:rPr>
              <a:t>.</a:t>
            </a:r>
            <a:endParaRPr lang="en-US" sz="3200" b="1" dirty="0">
              <a:solidFill>
                <a:srgbClr val="0033CC"/>
              </a:solidFill>
              <a:latin typeface="Calibri" panose="020F0502020204030204" pitchFamily="34" charset="0"/>
              <a:ea typeface="Calibri" panose="020F0502020204030204" pitchFamily="34" charset="0"/>
              <a:cs typeface="Calibri" pitchFamily="34" charset="0"/>
            </a:endParaRPr>
          </a:p>
        </p:txBody>
      </p:sp>
      <p:sp>
        <p:nvSpPr>
          <p:cNvPr id="9" name="Rectangle: Rounded Corners 8">
            <a:extLst>
              <a:ext uri="{FF2B5EF4-FFF2-40B4-BE49-F238E27FC236}">
                <a16:creationId xmlns:a16="http://schemas.microsoft.com/office/drawing/2014/main" id="{5E4C695C-9CC1-677D-54B2-0D46E2002605}"/>
              </a:ext>
            </a:extLst>
          </p:cNvPr>
          <p:cNvSpPr/>
          <p:nvPr/>
        </p:nvSpPr>
        <p:spPr>
          <a:xfrm>
            <a:off x="1524000" y="-27384"/>
            <a:ext cx="9105900" cy="1219200"/>
          </a:xfrm>
          <a:prstGeom prst="roundRect">
            <a:avLst/>
          </a:prstGeom>
          <a:solidFill>
            <a:srgbClr val="11FF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5400" b="1" dirty="0">
                <a:solidFill>
                  <a:srgbClr val="FF0000"/>
                </a:solidFill>
                <a:latin typeface="Calibri" pitchFamily="34" charset="0"/>
                <a:cs typeface="Calibri" pitchFamily="34" charset="0"/>
              </a:rPr>
              <a:t>CHUẨN BỊ</a:t>
            </a:r>
            <a:endParaRPr lang="en-US" sz="5400" dirty="0">
              <a:solidFill>
                <a:srgbClr val="FF0000"/>
              </a:solidFill>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fld id="{4329B433-E5A9-4CD0-9E62-2F046A801785}" type="slidenum">
              <a:rPr lang="en-US" altLang="en-US" smtClean="0"/>
              <a:pPr/>
              <a:t>8</a:t>
            </a:fld>
            <a:endParaRPr lang="en-US" altLang="en-US"/>
          </a:p>
        </p:txBody>
      </p:sp>
      <p:sp>
        <p:nvSpPr>
          <p:cNvPr id="7" name="Slide Number Placeholder 2"/>
          <p:cNvSpPr txBox="1">
            <a:spLocks/>
          </p:cNvSpPr>
          <p:nvPr/>
        </p:nvSpPr>
        <p:spPr>
          <a:xfrm>
            <a:off x="8496300" y="647700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9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fld id="{210E46E9-4C70-4C09-B2F7-8D858A03CACE}" type="slidenum">
              <a:rPr lang="en-US" altLang="en-US" sz="2800">
                <a:solidFill>
                  <a:schemeClr val="tx1"/>
                </a:solidFill>
                <a:latin typeface="Calibri" pitchFamily="34" charset="0"/>
                <a:cs typeface="Calibri" pitchFamily="34" charset="0"/>
              </a:rPr>
              <a:pPr/>
              <a:t>8</a:t>
            </a:fld>
            <a:endParaRPr lang="en-US" altLang="en-US" sz="2800" dirty="0">
              <a:solidFill>
                <a:schemeClr val="tx1"/>
              </a:solidFill>
              <a:latin typeface="Calibri" pitchFamily="34" charset="0"/>
              <a:cs typeface="Calibri"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9</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31" name="TextBox 30">
            <a:extLst>
              <a:ext uri="{FF2B5EF4-FFF2-40B4-BE49-F238E27FC236}">
                <a16:creationId xmlns:a16="http://schemas.microsoft.com/office/drawing/2014/main" id="{C544B91E-11BC-C115-3D6A-005AFB3F4DCD}"/>
              </a:ext>
            </a:extLst>
          </p:cNvPr>
          <p:cNvSpPr txBox="1"/>
          <p:nvPr/>
        </p:nvSpPr>
        <p:spPr>
          <a:xfrm>
            <a:off x="3352800" y="673532"/>
            <a:ext cx="5976664" cy="707886"/>
          </a:xfrm>
          <a:prstGeom prst="rect">
            <a:avLst/>
          </a:prstGeom>
          <a:noFill/>
        </p:spPr>
        <p:txBody>
          <a:bodyPr wrap="square" rtlCol="0">
            <a:spAutoFit/>
          </a:bodyPr>
          <a:lstStyle/>
          <a:p>
            <a:r>
              <a:rPr lang="en-US" sz="4000" b="1" dirty="0">
                <a:solidFill>
                  <a:srgbClr val="FFC000"/>
                </a:solidFill>
                <a:latin typeface="Calibri" pitchFamily="34" charset="0"/>
                <a:cs typeface="Calibri" pitchFamily="34" charset="0"/>
              </a:rPr>
              <a:t>1. </a:t>
            </a:r>
            <a:r>
              <a:rPr lang="en-US" sz="4000" b="1" dirty="0" err="1">
                <a:solidFill>
                  <a:srgbClr val="FFC000"/>
                </a:solidFill>
                <a:latin typeface="Calibri" pitchFamily="34" charset="0"/>
                <a:cs typeface="Calibri" pitchFamily="34" charset="0"/>
              </a:rPr>
              <a:t>Đặt</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câu</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hỏi</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nghiên</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cứu</a:t>
            </a:r>
            <a:endParaRPr lang="en-US" sz="4000" b="1" dirty="0">
              <a:solidFill>
                <a:srgbClr val="FFC000"/>
              </a:solidFill>
              <a:latin typeface="Calibri" pitchFamily="34" charset="0"/>
              <a:cs typeface="Calibri" pitchFamily="34" charset="0"/>
            </a:endParaRPr>
          </a:p>
        </p:txBody>
      </p:sp>
      <p:sp>
        <p:nvSpPr>
          <p:cNvPr id="32" name="Oval 31">
            <a:extLst>
              <a:ext uri="{FF2B5EF4-FFF2-40B4-BE49-F238E27FC236}">
                <a16:creationId xmlns:a16="http://schemas.microsoft.com/office/drawing/2014/main" id="{79A27BF1-ED31-BC98-3889-4CDD7B3E1372}"/>
              </a:ext>
            </a:extLst>
          </p:cNvPr>
          <p:cNvSpPr/>
          <p:nvPr/>
        </p:nvSpPr>
        <p:spPr>
          <a:xfrm>
            <a:off x="1676400" y="1812032"/>
            <a:ext cx="4059560" cy="2409056"/>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eaLnBrk="1" hangingPunct="1">
              <a:defRPr/>
            </a:pPr>
            <a:r>
              <a:rPr lang="en-US" sz="3200" b="1" dirty="0" err="1">
                <a:solidFill>
                  <a:srgbClr val="0070C0"/>
                </a:solidFill>
                <a:latin typeface="Calibri" pitchFamily="34" charset="0"/>
                <a:cs typeface="Calibri" pitchFamily="34" charset="0"/>
              </a:rPr>
              <a:t>Nhó</a:t>
            </a:r>
            <a:r>
              <a:rPr lang="en-US" sz="3200" b="1" dirty="0">
                <a:solidFill>
                  <a:srgbClr val="0070C0"/>
                </a:solidFill>
                <a:latin typeface="Calibri" pitchFamily="34" charset="0"/>
                <a:cs typeface="Calibri" pitchFamily="34" charset="0"/>
              </a:rPr>
              <a:t>m 1, 2: </a:t>
            </a:r>
            <a:r>
              <a:rPr lang="vi-VN" sz="3200" b="1" dirty="0">
                <a:solidFill>
                  <a:srgbClr val="0070C0"/>
                </a:solidFill>
                <a:latin typeface="Calibri" pitchFamily="34" charset="0"/>
                <a:cs typeface="Calibri" pitchFamily="34" charset="0"/>
              </a:rPr>
              <a:t>nghiên cứu hiện tượng 1</a:t>
            </a:r>
            <a:r>
              <a:rPr lang="en-US" sz="3200" b="1" dirty="0">
                <a:solidFill>
                  <a:srgbClr val="0070C0"/>
                </a:solidFill>
                <a:latin typeface="Calibri" pitchFamily="34" charset="0"/>
                <a:cs typeface="Calibri" pitchFamily="34" charset="0"/>
              </a:rPr>
              <a:t> (Trang 46, SGK)</a:t>
            </a:r>
          </a:p>
        </p:txBody>
      </p:sp>
      <p:sp>
        <p:nvSpPr>
          <p:cNvPr id="33" name="Oval 32">
            <a:extLst>
              <a:ext uri="{FF2B5EF4-FFF2-40B4-BE49-F238E27FC236}">
                <a16:creationId xmlns:a16="http://schemas.microsoft.com/office/drawing/2014/main" id="{B7AC1EDB-75DC-DB76-9A68-42C1A6A1EE4D}"/>
              </a:ext>
            </a:extLst>
          </p:cNvPr>
          <p:cNvSpPr/>
          <p:nvPr/>
        </p:nvSpPr>
        <p:spPr>
          <a:xfrm>
            <a:off x="6224588" y="1740024"/>
            <a:ext cx="3960440" cy="2409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r>
              <a:rPr lang="en-US" sz="3200" b="1" dirty="0" err="1">
                <a:solidFill>
                  <a:srgbClr val="0070C0"/>
                </a:solidFill>
                <a:latin typeface="Calibri" pitchFamily="34" charset="0"/>
                <a:cs typeface="Calibri" pitchFamily="34" charset="0"/>
              </a:rPr>
              <a:t>Nhóm</a:t>
            </a:r>
            <a:r>
              <a:rPr lang="en-US" sz="3200" b="1" dirty="0">
                <a:solidFill>
                  <a:srgbClr val="0070C0"/>
                </a:solidFill>
                <a:latin typeface="Calibri" pitchFamily="34" charset="0"/>
                <a:cs typeface="Calibri" pitchFamily="34" charset="0"/>
              </a:rPr>
              <a:t> 3, 4: </a:t>
            </a:r>
            <a:r>
              <a:rPr lang="vi-VN" sz="3200" b="1" dirty="0">
                <a:solidFill>
                  <a:srgbClr val="0070C0"/>
                </a:solidFill>
                <a:latin typeface="Calibri" pitchFamily="34" charset="0"/>
                <a:cs typeface="Calibri" pitchFamily="34" charset="0"/>
              </a:rPr>
              <a:t>nghiên cứu hiện tượng </a:t>
            </a:r>
            <a:r>
              <a:rPr lang="en-US" sz="3200" b="1" dirty="0">
                <a:solidFill>
                  <a:srgbClr val="0070C0"/>
                </a:solidFill>
                <a:latin typeface="Calibri" pitchFamily="34" charset="0"/>
                <a:cs typeface="Calibri" pitchFamily="34" charset="0"/>
              </a:rPr>
              <a:t>2 (Trang 46, SGK)</a:t>
            </a:r>
          </a:p>
        </p:txBody>
      </p:sp>
      <p:sp>
        <p:nvSpPr>
          <p:cNvPr id="34" name="Rectangle 33">
            <a:extLst>
              <a:ext uri="{FF2B5EF4-FFF2-40B4-BE49-F238E27FC236}">
                <a16:creationId xmlns:a16="http://schemas.microsoft.com/office/drawing/2014/main" id="{9AD0F52C-1CB3-6DAE-8747-8F60670A2441}"/>
              </a:ext>
            </a:extLst>
          </p:cNvPr>
          <p:cNvSpPr/>
          <p:nvPr/>
        </p:nvSpPr>
        <p:spPr>
          <a:xfrm>
            <a:off x="3287688" y="4510441"/>
            <a:ext cx="5256584" cy="194374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lvl="0" algn="just" eaLnBrk="1" hangingPunct="1">
              <a:defRPr/>
            </a:pPr>
            <a:r>
              <a:rPr lang="en-US" sz="3200" b="1" dirty="0">
                <a:solidFill>
                  <a:schemeClr val="tx1"/>
                </a:solidFill>
                <a:latin typeface="Calibri" pitchFamily="34" charset="0"/>
                <a:ea typeface="Tahoma" panose="020B0604030504040204" pitchFamily="34" charset="0"/>
                <a:cs typeface="Calibri" pitchFamily="34" charset="0"/>
              </a:rPr>
              <a:t>Đ</a:t>
            </a:r>
            <a:r>
              <a:rPr lang="vi-VN" sz="3200" b="1" dirty="0">
                <a:solidFill>
                  <a:schemeClr val="tx1"/>
                </a:solidFill>
                <a:latin typeface="Calibri" pitchFamily="34" charset="0"/>
                <a:ea typeface="Tahoma" panose="020B0604030504040204" pitchFamily="34" charset="0"/>
                <a:cs typeface="Calibri" pitchFamily="34" charset="0"/>
              </a:rPr>
              <a:t>ặt ra các câu hỏi nghiên cứu </a:t>
            </a:r>
            <a:r>
              <a:rPr lang="en-US" sz="3200" b="1" dirty="0" err="1">
                <a:solidFill>
                  <a:schemeClr val="tx1"/>
                </a:solidFill>
                <a:latin typeface="Calibri" pitchFamily="34" charset="0"/>
                <a:ea typeface="Tahoma" panose="020B0604030504040204" pitchFamily="34" charset="0"/>
                <a:cs typeface="Calibri" pitchFamily="34" charset="0"/>
              </a:rPr>
              <a:t>về</a:t>
            </a:r>
            <a:r>
              <a:rPr lang="vi-VN" sz="3200" b="1" dirty="0">
                <a:solidFill>
                  <a:schemeClr val="tx1"/>
                </a:solidFill>
                <a:latin typeface="Calibri" pitchFamily="34" charset="0"/>
                <a:ea typeface="Tahoma" panose="020B0604030504040204" pitchFamily="34" charset="0"/>
                <a:cs typeface="Calibri" pitchFamily="34" charset="0"/>
              </a:rPr>
              <a:t> hiện tượng mà em quan sát được</a:t>
            </a:r>
            <a:r>
              <a:rPr lang="en-US" sz="3200" b="1" dirty="0">
                <a:solidFill>
                  <a:schemeClr val="tx1"/>
                </a:solidFill>
                <a:latin typeface="Calibri" pitchFamily="34" charset="0"/>
                <a:ea typeface="Tahoma" panose="020B0604030504040204" pitchFamily="34" charset="0"/>
                <a:cs typeface="Calibri" pitchFamily="34" charset="0"/>
              </a:rPr>
              <a:t> </a:t>
            </a:r>
            <a:r>
              <a:rPr lang="en-US" sz="3200" b="1" dirty="0" err="1">
                <a:solidFill>
                  <a:schemeClr val="tx1"/>
                </a:solidFill>
                <a:latin typeface="Calibri" pitchFamily="34" charset="0"/>
                <a:ea typeface="Tahoma" panose="020B0604030504040204" pitchFamily="34" charset="0"/>
                <a:cs typeface="Calibri" pitchFamily="34" charset="0"/>
              </a:rPr>
              <a:t>và</a:t>
            </a:r>
            <a:r>
              <a:rPr lang="en-US" sz="3200" b="1" dirty="0">
                <a:solidFill>
                  <a:schemeClr val="tx1"/>
                </a:solidFill>
                <a:latin typeface="Calibri" pitchFamily="34" charset="0"/>
                <a:ea typeface="Tahoma" panose="020B0604030504040204" pitchFamily="34" charset="0"/>
                <a:cs typeface="Calibri" pitchFamily="34" charset="0"/>
              </a:rPr>
              <a:t> </a:t>
            </a:r>
            <a:r>
              <a:rPr lang="en-US" sz="3200" b="1" dirty="0" err="1">
                <a:solidFill>
                  <a:schemeClr val="tx1"/>
                </a:solidFill>
                <a:latin typeface="Calibri" pitchFamily="34" charset="0"/>
                <a:ea typeface="Tahoma" panose="020B0604030504040204" pitchFamily="34" charset="0"/>
                <a:cs typeface="Calibri" pitchFamily="34" charset="0"/>
              </a:rPr>
              <a:t>ghi</a:t>
            </a:r>
            <a:r>
              <a:rPr lang="en-US" sz="3200" b="1" dirty="0">
                <a:solidFill>
                  <a:schemeClr val="tx1"/>
                </a:solidFill>
                <a:latin typeface="Calibri" pitchFamily="34" charset="0"/>
                <a:ea typeface="Tahoma" panose="020B0604030504040204" pitchFamily="34" charset="0"/>
                <a:cs typeface="Calibri" pitchFamily="34" charset="0"/>
              </a:rPr>
              <a:t> </a:t>
            </a:r>
            <a:r>
              <a:rPr lang="en-US" sz="3200" b="1" dirty="0" err="1">
                <a:solidFill>
                  <a:schemeClr val="tx1"/>
                </a:solidFill>
                <a:latin typeface="Calibri" pitchFamily="34" charset="0"/>
                <a:ea typeface="Tahoma" panose="020B0604030504040204" pitchFamily="34" charset="0"/>
                <a:cs typeface="Calibri" pitchFamily="34" charset="0"/>
              </a:rPr>
              <a:t>vào</a:t>
            </a:r>
            <a:r>
              <a:rPr lang="en-US" sz="3200" b="1" dirty="0">
                <a:solidFill>
                  <a:schemeClr val="tx1"/>
                </a:solidFill>
                <a:latin typeface="Calibri" pitchFamily="34" charset="0"/>
                <a:ea typeface="Tahoma" panose="020B0604030504040204" pitchFamily="34" charset="0"/>
                <a:cs typeface="Calibri" pitchFamily="34" charset="0"/>
              </a:rPr>
              <a:t> PHT </a:t>
            </a:r>
            <a:r>
              <a:rPr lang="en-US" sz="3200" b="1" dirty="0" err="1">
                <a:solidFill>
                  <a:schemeClr val="tx1"/>
                </a:solidFill>
                <a:latin typeface="Calibri" pitchFamily="34" charset="0"/>
                <a:ea typeface="Tahoma" panose="020B0604030504040204" pitchFamily="34" charset="0"/>
                <a:cs typeface="Calibri" pitchFamily="34" charset="0"/>
              </a:rPr>
              <a:t>số</a:t>
            </a:r>
            <a:r>
              <a:rPr lang="en-US" sz="3200" b="1" dirty="0">
                <a:solidFill>
                  <a:schemeClr val="tx1"/>
                </a:solidFill>
                <a:latin typeface="Calibri" pitchFamily="34" charset="0"/>
                <a:ea typeface="Tahoma" panose="020B0604030504040204" pitchFamily="34" charset="0"/>
                <a:cs typeface="Calibri" pitchFamily="34" charset="0"/>
              </a:rPr>
              <a:t> 1 </a:t>
            </a:r>
          </a:p>
        </p:txBody>
      </p:sp>
      <p:sp>
        <p:nvSpPr>
          <p:cNvPr id="35" name="Up Arrow 34">
            <a:extLst>
              <a:ext uri="{FF2B5EF4-FFF2-40B4-BE49-F238E27FC236}">
                <a16:creationId xmlns:a16="http://schemas.microsoft.com/office/drawing/2014/main" id="{197C9B67-E989-4237-2780-92084D2CE825}"/>
              </a:ext>
            </a:extLst>
          </p:cNvPr>
          <p:cNvSpPr/>
          <p:nvPr/>
        </p:nvSpPr>
        <p:spPr>
          <a:xfrm rot="5400000">
            <a:off x="2743201" y="4470162"/>
            <a:ext cx="490537"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Arial"/>
            </a:endParaRPr>
          </a:p>
        </p:txBody>
      </p:sp>
    </p:spTree>
    <p:extLst>
      <p:ext uri="{BB962C8B-B14F-4D97-AF65-F5344CB8AC3E}">
        <p14:creationId xmlns:p14="http://schemas.microsoft.com/office/powerpoint/2010/main" val="216225455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4" grpId="0" animBg="1"/>
      <p:bldP spid="35"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sz="3000" dirty="0" err="1" smtClean="0">
            <a:solidFill>
              <a:schemeClr val="tx1"/>
            </a:solidFill>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9704</TotalTime>
  <Words>1854</Words>
  <Application>Microsoft Office PowerPoint</Application>
  <PresentationFormat>Widescreen</PresentationFormat>
  <Paragraphs>241</Paragraphs>
  <Slides>29</Slides>
  <Notes>16</Notes>
  <HiddenSlides>0</HiddenSlides>
  <MMClips>4</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29</vt:i4>
      </vt:variant>
    </vt:vector>
  </HeadingPairs>
  <TitlesOfParts>
    <vt:vector size="45" baseType="lpstr">
      <vt:lpstr>.VnTime</vt:lpstr>
      <vt:lpstr>Arial</vt:lpstr>
      <vt:lpstr>Calibri</vt:lpstr>
      <vt:lpstr>Calibri Light</vt:lpstr>
      <vt:lpstr>Tahoma</vt:lpstr>
      <vt:lpstr>Times New Roman</vt:lpstr>
      <vt:lpstr>Wingdings</vt:lpstr>
      <vt:lpstr>Default Design</vt:lpstr>
      <vt:lpstr>1_Default Design</vt:lpstr>
      <vt:lpstr>2_Ocean</vt:lpstr>
      <vt:lpstr>3_Office Theme</vt:lpstr>
      <vt:lpstr>5_Office Theme</vt:lpstr>
      <vt:lpstr>1_Office Theme</vt:lpstr>
      <vt:lpstr>2_Default Design</vt:lpstr>
      <vt:lpstr>3_Default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752</cp:revision>
  <dcterms:created xsi:type="dcterms:W3CDTF">2015-10-15T09:24:20Z</dcterms:created>
  <dcterms:modified xsi:type="dcterms:W3CDTF">2024-08-17T01:35:25Z</dcterms:modified>
</cp:coreProperties>
</file>