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5107" r:id="rId2"/>
  </p:sldMasterIdLst>
  <p:notesMasterIdLst>
    <p:notesMasterId r:id="rId37"/>
  </p:notesMasterIdLst>
  <p:sldIdLst>
    <p:sldId id="260" r:id="rId3"/>
    <p:sldId id="272" r:id="rId4"/>
    <p:sldId id="352" r:id="rId5"/>
    <p:sldId id="356" r:id="rId6"/>
    <p:sldId id="273" r:id="rId7"/>
    <p:sldId id="271" r:id="rId8"/>
    <p:sldId id="334" r:id="rId9"/>
    <p:sldId id="366" r:id="rId10"/>
    <p:sldId id="275" r:id="rId11"/>
    <p:sldId id="367" r:id="rId12"/>
    <p:sldId id="353" r:id="rId13"/>
    <p:sldId id="332" r:id="rId14"/>
    <p:sldId id="335" r:id="rId15"/>
    <p:sldId id="368" r:id="rId16"/>
    <p:sldId id="369" r:id="rId17"/>
    <p:sldId id="357" r:id="rId18"/>
    <p:sldId id="374" r:id="rId19"/>
    <p:sldId id="376" r:id="rId20"/>
    <p:sldId id="373" r:id="rId21"/>
    <p:sldId id="370" r:id="rId22"/>
    <p:sldId id="377" r:id="rId23"/>
    <p:sldId id="360" r:id="rId24"/>
    <p:sldId id="361" r:id="rId25"/>
    <p:sldId id="378" r:id="rId26"/>
    <p:sldId id="379" r:id="rId27"/>
    <p:sldId id="380" r:id="rId28"/>
    <p:sldId id="381" r:id="rId29"/>
    <p:sldId id="382" r:id="rId30"/>
    <p:sldId id="358" r:id="rId31"/>
    <p:sldId id="383" r:id="rId32"/>
    <p:sldId id="365" r:id="rId33"/>
    <p:sldId id="384" r:id="rId34"/>
    <p:sldId id="385" r:id="rId35"/>
    <p:sldId id="386"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Default Section" id="{9AC32168-A2AA-4654-ADA9-7322143EB893}">
          <p14:sldIdLst>
            <p14:sldId id="260"/>
            <p14:sldId id="272"/>
            <p14:sldId id="352"/>
            <p14:sldId id="356"/>
            <p14:sldId id="273"/>
            <p14:sldId id="271"/>
            <p14:sldId id="334"/>
            <p14:sldId id="366"/>
            <p14:sldId id="275"/>
            <p14:sldId id="367"/>
            <p14:sldId id="353"/>
            <p14:sldId id="332"/>
            <p14:sldId id="335"/>
            <p14:sldId id="368"/>
            <p14:sldId id="369"/>
            <p14:sldId id="357"/>
            <p14:sldId id="374"/>
            <p14:sldId id="376"/>
            <p14:sldId id="373"/>
            <p14:sldId id="370"/>
            <p14:sldId id="377"/>
            <p14:sldId id="360"/>
            <p14:sldId id="361"/>
            <p14:sldId id="378"/>
            <p14:sldId id="379"/>
            <p14:sldId id="380"/>
            <p14:sldId id="381"/>
            <p14:sldId id="382"/>
            <p14:sldId id="358"/>
            <p14:sldId id="383"/>
            <p14:sldId id="365"/>
            <p14:sldId id="384"/>
            <p14:sldId id="385"/>
            <p14:sldId id="38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2701" autoAdjust="0"/>
  </p:normalViewPr>
  <p:slideViewPr>
    <p:cSldViewPr snapToGrid="0">
      <p:cViewPr varScale="1">
        <p:scale>
          <a:sx n="57" d="100"/>
          <a:sy n="57" d="100"/>
        </p:scale>
        <p:origin x="1146" y="54"/>
      </p:cViewPr>
      <p:guideLst>
        <p:guide orient="horz" pos="2160"/>
        <p:guide pos="3840"/>
      </p:guideLst>
    </p:cSldViewPr>
  </p:slideViewPr>
  <p:outlineViewPr>
    <p:cViewPr>
      <p:scale>
        <a:sx n="33" d="100"/>
        <a:sy n="33" d="100"/>
      </p:scale>
      <p:origin x="0" y="-86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02:08:06.71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02:08:07.08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02:08:09.74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02:08:10.11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trace contextRef="#ctx0" brushRef="#br0" timeOffset="1">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02:08:10.46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trace contextRef="#ctx0" brushRef="#br0" timeOffset="1">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02:09:09.476"/>
    </inkml:context>
    <inkml:brush xml:id="br0">
      <inkml:brushProperty name="width" value="0.2" units="cm"/>
      <inkml:brushProperty name="height" value="0.2" units="cm"/>
      <inkml:brushProperty name="color" value="#004F8B"/>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EA028A5-CC3D-4F4B-988E-1D58D6B474FD}" type="datetimeFigureOut">
              <a:rPr lang="en-US"/>
              <a:pPr>
                <a:defRPr/>
              </a:pPr>
              <a:t>8/24/2024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A17E071-1926-4799-91B8-2C4F465DEB60}" type="slidenum">
              <a:rPr lang="en-US"/>
              <a:pPr>
                <a:defRPr/>
              </a:pPr>
              <a:t>‹#›</a:t>
            </a:fld>
            <a:endParaRPr lang="en-US"/>
          </a:p>
        </p:txBody>
      </p:sp>
    </p:spTree>
    <p:extLst>
      <p:ext uri="{BB962C8B-B14F-4D97-AF65-F5344CB8AC3E}">
        <p14:creationId xmlns:p14="http://schemas.microsoft.com/office/powerpoint/2010/main" val="2518560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17E071-1926-4799-91B8-2C4F465DEB60}" type="slidenum">
              <a:rPr lang="en-US" smtClean="0"/>
              <a:pPr>
                <a:defRPr/>
              </a:pPr>
              <a:t>1</a:t>
            </a:fld>
            <a:endParaRPr lang="en-US"/>
          </a:p>
        </p:txBody>
      </p:sp>
    </p:spTree>
    <p:extLst>
      <p:ext uri="{BB962C8B-B14F-4D97-AF65-F5344CB8AC3E}">
        <p14:creationId xmlns:p14="http://schemas.microsoft.com/office/powerpoint/2010/main" val="331347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D95B543-0236-4AEE-9F15-C7CF1150485F}" type="slidenum">
              <a:rPr lang="cs-CZ" smtClean="0"/>
              <a:pPr/>
              <a:t>3</a:t>
            </a:fld>
            <a:endParaRPr lang="cs-CZ"/>
          </a:p>
        </p:txBody>
      </p:sp>
    </p:spTree>
    <p:extLst>
      <p:ext uri="{BB962C8B-B14F-4D97-AF65-F5344CB8AC3E}">
        <p14:creationId xmlns:p14="http://schemas.microsoft.com/office/powerpoint/2010/main" val="3430199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A17E071-1926-4799-91B8-2C4F465DEB60}" type="slidenum">
              <a:rPr lang="en-US" smtClean="0"/>
              <a:pPr>
                <a:defRPr/>
              </a:pPr>
              <a:t>4</a:t>
            </a:fld>
            <a:endParaRPr lang="en-US"/>
          </a:p>
        </p:txBody>
      </p:sp>
    </p:spTree>
    <p:extLst>
      <p:ext uri="{BB962C8B-B14F-4D97-AF65-F5344CB8AC3E}">
        <p14:creationId xmlns:p14="http://schemas.microsoft.com/office/powerpoint/2010/main" val="185971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A17E071-1926-4799-91B8-2C4F465DEB60}" type="slidenum">
              <a:rPr lang="en-US" smtClean="0"/>
              <a:pPr>
                <a:defRPr/>
              </a:pPr>
              <a:t>7</a:t>
            </a:fld>
            <a:endParaRPr lang="en-US"/>
          </a:p>
        </p:txBody>
      </p:sp>
    </p:spTree>
    <p:extLst>
      <p:ext uri="{BB962C8B-B14F-4D97-AF65-F5344CB8AC3E}">
        <p14:creationId xmlns:p14="http://schemas.microsoft.com/office/powerpoint/2010/main" val="792951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A17E071-1926-4799-91B8-2C4F465DEB60}" type="slidenum">
              <a:rPr lang="en-US" smtClean="0"/>
              <a:pPr>
                <a:defRPr/>
              </a:pPr>
              <a:t>11</a:t>
            </a:fld>
            <a:endParaRPr lang="en-US"/>
          </a:p>
        </p:txBody>
      </p:sp>
    </p:spTree>
    <p:extLst>
      <p:ext uri="{BB962C8B-B14F-4D97-AF65-F5344CB8AC3E}">
        <p14:creationId xmlns:p14="http://schemas.microsoft.com/office/powerpoint/2010/main" val="1914568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D95B543-0236-4AEE-9F15-C7CF1150485F}" type="slidenum">
              <a:rPr lang="cs-CZ" smtClean="0"/>
              <a:pPr/>
              <a:t>13</a:t>
            </a:fld>
            <a:endParaRPr lang="cs-CZ"/>
          </a:p>
        </p:txBody>
      </p:sp>
    </p:spTree>
    <p:extLst>
      <p:ext uri="{BB962C8B-B14F-4D97-AF65-F5344CB8AC3E}">
        <p14:creationId xmlns:p14="http://schemas.microsoft.com/office/powerpoint/2010/main" val="3937438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D95B543-0236-4AEE-9F15-C7CF1150485F}" type="slidenum">
              <a:rPr lang="cs-CZ" smtClean="0"/>
              <a:pPr/>
              <a:t>14</a:t>
            </a:fld>
            <a:endParaRPr lang="cs-CZ"/>
          </a:p>
        </p:txBody>
      </p:sp>
    </p:spTree>
    <p:extLst>
      <p:ext uri="{BB962C8B-B14F-4D97-AF65-F5344CB8AC3E}">
        <p14:creationId xmlns:p14="http://schemas.microsoft.com/office/powerpoint/2010/main" val="284121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A17E071-1926-4799-91B8-2C4F465DEB60}" type="slidenum">
              <a:rPr lang="en-US" smtClean="0"/>
              <a:pPr>
                <a:defRPr/>
              </a:pPr>
              <a:t>15</a:t>
            </a:fld>
            <a:endParaRPr lang="en-US"/>
          </a:p>
        </p:txBody>
      </p:sp>
    </p:spTree>
    <p:extLst>
      <p:ext uri="{BB962C8B-B14F-4D97-AF65-F5344CB8AC3E}">
        <p14:creationId xmlns:p14="http://schemas.microsoft.com/office/powerpoint/2010/main" val="1398577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0.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25.png"/><Relationship Id="rId5" Type="http://schemas.openxmlformats.org/officeDocument/2006/relationships/image" Target="../media/image13.png"/><Relationship Id="rId10"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image" Target="../media/image16.png"/><Relationship Id="rId12"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29.png"/><Relationship Id="rId4" Type="http://schemas.openxmlformats.org/officeDocument/2006/relationships/image" Target="../media/image12.png"/><Relationship Id="rId9"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4" name="Rectangle 2"/>
          <p:cNvSpPr>
            <a:spLocks noChangeArrowheads="1"/>
          </p:cNvSpPr>
          <p:nvPr userDrawn="1"/>
        </p:nvSpPr>
        <p:spPr bwMode="ltGray">
          <a:xfrm>
            <a:off x="0" y="0"/>
            <a:ext cx="12192000" cy="2890838"/>
          </a:xfrm>
          <a:prstGeom prst="rect">
            <a:avLst/>
          </a:prstGeom>
          <a:gradFill flip="none" rotWithShape="1">
            <a:gsLst>
              <a:gs pos="0">
                <a:schemeClr val="accent5"/>
              </a:gs>
              <a:gs pos="100000">
                <a:schemeClr val="accent1"/>
              </a:gs>
            </a:gsLst>
            <a:lin ang="10800000" scaled="1"/>
            <a:tileRect/>
          </a:gradFill>
          <a:ln w="9525" algn="ctr">
            <a:noFill/>
            <a:miter lim="800000"/>
            <a:headEnd/>
            <a:tailEnd/>
          </a:ln>
          <a:effectLst/>
        </p:spPr>
        <p:txBody>
          <a:bodyPr wrap="none" anchor="ctr"/>
          <a:lstStyle/>
          <a:p>
            <a:pPr algn="ctr" eaLnBrk="1" hangingPunct="1">
              <a:defRPr/>
            </a:pPr>
            <a:endParaRPr lang="en-US" sz="4000" b="1">
              <a:solidFill>
                <a:srgbClr val="63171B"/>
              </a:solidFill>
              <a:latin typeface="+mn-lt"/>
            </a:endParaRPr>
          </a:p>
        </p:txBody>
      </p:sp>
      <p:pic>
        <p:nvPicPr>
          <p:cNvPr id="5" name="Picture 10" descr="autumn_bg"/>
          <p:cNvPicPr>
            <a:picLocks noChangeAspect="1" noChangeArrowheads="1"/>
          </p:cNvPicPr>
          <p:nvPr userDrawn="1"/>
        </p:nvPicPr>
        <p:blipFill>
          <a:blip r:embed="rId2">
            <a:extLst>
              <a:ext uri="{28A0092B-C50C-407E-A947-70E740481C1C}">
                <a14:useLocalDpi xmlns:a14="http://schemas.microsoft.com/office/drawing/2010/main" val="0"/>
              </a:ext>
            </a:extLst>
          </a:blip>
          <a:srcRect l="200" t="18376"/>
          <a:stretch>
            <a:fillRect/>
          </a:stretch>
        </p:blipFill>
        <p:spPr bwMode="auto">
          <a:xfrm>
            <a:off x="0" y="625475"/>
            <a:ext cx="12192000"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0"/>
            <a:ext cx="121920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5"/>
          <p:cNvGrpSpPr>
            <a:grpSpLocks/>
          </p:cNvGrpSpPr>
          <p:nvPr userDrawn="1"/>
        </p:nvGrpSpPr>
        <p:grpSpPr bwMode="auto">
          <a:xfrm>
            <a:off x="0" y="723900"/>
            <a:ext cx="4775200" cy="2819400"/>
            <a:chOff x="2171" y="3442"/>
            <a:chExt cx="695" cy="607"/>
          </a:xfrm>
        </p:grpSpPr>
        <p:pic>
          <p:nvPicPr>
            <p:cNvPr id="8" name="Picture 16" descr="hab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184761">
              <a:off x="2449" y="3583"/>
              <a:ext cx="557"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haba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1" y="3735"/>
              <a:ext cx="59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21" descr="haba5"/>
          <p:cNvPicPr>
            <a:picLocks noChangeAspect="1" noChangeArrowheads="1"/>
          </p:cNvPicPr>
          <p:nvPr userDrawn="1"/>
        </p:nvPicPr>
        <p:blipFill>
          <a:blip r:embed="rId6">
            <a:extLst>
              <a:ext uri="{28A0092B-C50C-407E-A947-70E740481C1C}">
                <a14:useLocalDpi xmlns:a14="http://schemas.microsoft.com/office/drawing/2010/main" val="0"/>
              </a:ext>
            </a:extLst>
          </a:blip>
          <a:srcRect l="4482" t="7396" r="-1764" b="29523"/>
          <a:stretch>
            <a:fillRect/>
          </a:stretch>
        </p:blipFill>
        <p:spPr bwMode="auto">
          <a:xfrm>
            <a:off x="7467600" y="4095750"/>
            <a:ext cx="47244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4"/>
          <p:cNvSpPr>
            <a:spLocks noChangeArrowheads="1"/>
          </p:cNvSpPr>
          <p:nvPr userDrawn="1"/>
        </p:nvSpPr>
        <p:spPr bwMode="gray">
          <a:xfrm>
            <a:off x="10242550" y="4195763"/>
            <a:ext cx="615950" cy="500062"/>
          </a:xfrm>
          <a:prstGeom prst="ellipse">
            <a:avLst/>
          </a:prstGeom>
          <a:solidFill>
            <a:srgbClr val="FFFFFF">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sz="4000" b="1">
              <a:solidFill>
                <a:srgbClr val="63171B"/>
              </a:solidFill>
            </a:endParaRPr>
          </a:p>
        </p:txBody>
      </p:sp>
      <p:sp>
        <p:nvSpPr>
          <p:cNvPr id="2" name="Title 1"/>
          <p:cNvSpPr>
            <a:spLocks noGrp="1"/>
          </p:cNvSpPr>
          <p:nvPr>
            <p:ph type="ctrTitle"/>
          </p:nvPr>
        </p:nvSpPr>
        <p:spPr bwMode="gray">
          <a:xfrm>
            <a:off x="1117600" y="3352800"/>
            <a:ext cx="10005568" cy="1472184"/>
          </a:xfrm>
          <a:noFill/>
          <a:ln w="9525">
            <a:noFill/>
            <a:miter lim="800000"/>
            <a:headEnd/>
            <a:tailEnd/>
          </a:ln>
        </p:spPr>
        <p:txBody>
          <a:bodyPr>
            <a:scene3d>
              <a:camera prst="orthographicFront">
                <a:rot lat="0" lon="0" rev="0"/>
              </a:camera>
              <a:lightRig rig="contrasting" dir="t">
                <a:rot lat="0" lon="0" rev="17400000"/>
              </a:lightRig>
            </a:scene3d>
            <a:sp3d extrusionH="57150" contourW="6350" prstMaterial="metal">
              <a:bevelT w="127000" h="38100" prst="coolSlant"/>
              <a:contourClr>
                <a:schemeClr val="accent1">
                  <a:shade val="75000"/>
                </a:schemeClr>
              </a:contourClr>
            </a:sp3d>
          </a:bodyPr>
          <a:lstStyle>
            <a:lvl1pPr algn="ctr" rtl="0" eaLnBrk="0" fontAlgn="base" hangingPunct="0">
              <a:spcBef>
                <a:spcPct val="0"/>
              </a:spcBef>
              <a:spcAft>
                <a:spcPct val="0"/>
              </a:spcAft>
              <a:defRPr lang="en-US" sz="4000" b="1" cap="all" spc="0">
                <a:ln w="0"/>
                <a:gradFill flip="none">
                  <a:gsLst>
                    <a:gs pos="0">
                      <a:schemeClr val="accent5">
                        <a:lumMod val="75000"/>
                      </a:schemeClr>
                    </a:gs>
                    <a:gs pos="49000">
                      <a:schemeClr val="accent5"/>
                    </a:gs>
                    <a:gs pos="50000">
                      <a:schemeClr val="accent6">
                        <a:lumMod val="75000"/>
                      </a:schemeClr>
                    </a:gs>
                    <a:gs pos="92000">
                      <a:schemeClr val="accent6">
                        <a:lumMod val="50000"/>
                      </a:schemeClr>
                    </a:gs>
                    <a:gs pos="100000">
                      <a:srgbClr val="060602"/>
                    </a:gs>
                  </a:gsLst>
                  <a:lin ang="5400000"/>
                </a:gradFill>
                <a:effectLst>
                  <a:reflection blurRad="6350" stA="50000" endA="300" endPos="50000" dist="29997" dir="5400000" sy="-100000" algn="bl" rotWithShape="0"/>
                </a:effectLst>
                <a:latin typeface="Trebuchet MS" pitchFamily="34" charset="0"/>
                <a:ea typeface="+mj-ea"/>
                <a:cs typeface="+mj-cs"/>
              </a:defRPr>
            </a:lvl1pPr>
          </a:lstStyle>
          <a:p>
            <a:r>
              <a:rPr lang="en-US"/>
              <a:t>Click to edit Master title style</a:t>
            </a:r>
          </a:p>
        </p:txBody>
      </p:sp>
      <p:sp>
        <p:nvSpPr>
          <p:cNvPr id="3" name="Subtitle 2"/>
          <p:cNvSpPr>
            <a:spLocks noGrp="1"/>
          </p:cNvSpPr>
          <p:nvPr>
            <p:ph type="subTitle" idx="1"/>
          </p:nvPr>
        </p:nvSpPr>
        <p:spPr bwMode="black">
          <a:xfrm>
            <a:off x="2188464" y="4876800"/>
            <a:ext cx="7863840" cy="960120"/>
          </a:xfrm>
        </p:spPr>
        <p:txBody>
          <a:bodyPr>
            <a:normAutofit/>
          </a:bodyPr>
          <a:lstStyle>
            <a:lvl1pPr marL="0" indent="0" algn="ctr">
              <a:buNone/>
              <a:defRPr sz="2400">
                <a:solidFill>
                  <a:srgbClr val="06060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Date Placeholder 3"/>
          <p:cNvSpPr>
            <a:spLocks noGrp="1"/>
          </p:cNvSpPr>
          <p:nvPr>
            <p:ph type="dt" sz="half" idx="10"/>
          </p:nvPr>
        </p:nvSpPr>
        <p:spPr>
          <a:xfrm>
            <a:off x="2341563" y="6400800"/>
            <a:ext cx="2844800" cy="365125"/>
          </a:xfrm>
        </p:spPr>
        <p:txBody>
          <a:bodyPr/>
          <a:lstStyle>
            <a:lvl1pPr>
              <a:defRPr/>
            </a:lvl1pPr>
          </a:lstStyle>
          <a:p>
            <a:pPr>
              <a:defRPr/>
            </a:pPr>
            <a:fld id="{1F4E3CF6-21E3-4842-ACE6-363B37F3C36E}" type="datetimeFigureOut">
              <a:rPr lang="en-US"/>
              <a:pPr>
                <a:defRPr/>
              </a:pPr>
              <a:t>8/24/2024</a:t>
            </a:fld>
            <a:endParaRPr lang="en-US"/>
          </a:p>
        </p:txBody>
      </p:sp>
      <p:sp>
        <p:nvSpPr>
          <p:cNvPr id="13" name="Footer Placeholder 4"/>
          <p:cNvSpPr>
            <a:spLocks noGrp="1"/>
          </p:cNvSpPr>
          <p:nvPr>
            <p:ph type="ftr" sz="quarter" idx="11"/>
          </p:nvPr>
        </p:nvSpPr>
        <p:spPr>
          <a:xfrm>
            <a:off x="5278438" y="6400800"/>
            <a:ext cx="3860800" cy="365125"/>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9240838" y="6400800"/>
            <a:ext cx="2844800" cy="365125"/>
          </a:xfrm>
        </p:spPr>
        <p:txBody>
          <a:bodyPr/>
          <a:lstStyle>
            <a:lvl1pPr>
              <a:defRPr/>
            </a:lvl1pPr>
          </a:lstStyle>
          <a:p>
            <a:pPr>
              <a:defRPr/>
            </a:pPr>
            <a:fld id="{413E3EB0-E63F-4B8D-9100-68F3B0388A2A}" type="slidenum">
              <a:rPr lang="en-US"/>
              <a:pPr>
                <a:defRPr/>
              </a:pPr>
              <a:t>‹#›</a:t>
            </a:fld>
            <a:endParaRPr lang="en-US"/>
          </a:p>
        </p:txBody>
      </p:sp>
    </p:spTree>
    <p:extLst>
      <p:ext uri="{BB962C8B-B14F-4D97-AF65-F5344CB8AC3E}">
        <p14:creationId xmlns:p14="http://schemas.microsoft.com/office/powerpoint/2010/main" val="15573351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16000" y="1600201"/>
            <a:ext cx="10155936"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16000" y="6400800"/>
            <a:ext cx="2844800" cy="365125"/>
          </a:xfrm>
        </p:spPr>
        <p:txBody>
          <a:bodyPr/>
          <a:lstStyle>
            <a:lvl1pPr>
              <a:defRPr/>
            </a:lvl1pPr>
          </a:lstStyle>
          <a:p>
            <a:pPr>
              <a:defRPr/>
            </a:pPr>
            <a:fld id="{EBAE546B-5CFB-47F9-AA83-F4B45A525B57}" type="datetimeFigureOut">
              <a:rPr lang="en-US"/>
              <a:pPr>
                <a:defRPr/>
              </a:pPr>
              <a:t>8/24/2024</a:t>
            </a:fld>
            <a:endParaRPr lang="en-US"/>
          </a:p>
        </p:txBody>
      </p:sp>
      <p:sp>
        <p:nvSpPr>
          <p:cNvPr id="5" name="Footer Placeholder 4"/>
          <p:cNvSpPr>
            <a:spLocks noGrp="1"/>
          </p:cNvSpPr>
          <p:nvPr>
            <p:ph type="ftr" sz="quarter" idx="11"/>
          </p:nvPr>
        </p:nvSpPr>
        <p:spPr>
          <a:xfrm>
            <a:off x="4160838" y="6400800"/>
            <a:ext cx="38608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326438" y="6400800"/>
            <a:ext cx="2844800" cy="365125"/>
          </a:xfrm>
        </p:spPr>
        <p:txBody>
          <a:bodyPr/>
          <a:lstStyle>
            <a:lvl1pPr>
              <a:defRPr/>
            </a:lvl1pPr>
          </a:lstStyle>
          <a:p>
            <a:pPr>
              <a:defRPr/>
            </a:pPr>
            <a:fld id="{A2150E13-A098-477D-8FA9-532F2F8F25B0}" type="slidenum">
              <a:rPr lang="en-US"/>
              <a:pPr>
                <a:defRPr/>
              </a:pPr>
              <a:t>‹#›</a:t>
            </a:fld>
            <a:endParaRPr lang="en-US"/>
          </a:p>
        </p:txBody>
      </p:sp>
    </p:spTree>
    <p:extLst>
      <p:ext uri="{BB962C8B-B14F-4D97-AF65-F5344CB8AC3E}">
        <p14:creationId xmlns:p14="http://schemas.microsoft.com/office/powerpoint/2010/main" val="118636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3"/>
          <p:cNvGrpSpPr>
            <a:grpSpLocks/>
          </p:cNvGrpSpPr>
          <p:nvPr/>
        </p:nvGrpSpPr>
        <p:grpSpPr bwMode="auto">
          <a:xfrm rot="5400000">
            <a:off x="10676731" y="5206207"/>
            <a:ext cx="357187" cy="2673350"/>
            <a:chOff x="702662" y="-3778"/>
            <a:chExt cx="340408" cy="1581912"/>
          </a:xfrm>
        </p:grpSpPr>
        <p:cxnSp>
          <p:nvCxnSpPr>
            <p:cNvPr id="5" name="Straight Connector 4"/>
            <p:cNvCxnSpPr/>
            <p:nvPr userDrawn="1"/>
          </p:nvCxnSpPr>
          <p:spPr bwMode="invGray">
            <a:xfrm rot="5400000">
              <a:off x="-87538" y="786421"/>
              <a:ext cx="1581912" cy="1512"/>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invGray">
            <a:xfrm rot="5400000">
              <a:off x="251357" y="786421"/>
              <a:ext cx="1581912" cy="1512"/>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invGray">
            <a:xfrm rot="5400000">
              <a:off x="-49715" y="786421"/>
              <a:ext cx="1581912" cy="1513"/>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invGray">
            <a:xfrm rot="5400000">
              <a:off x="-10379" y="786421"/>
              <a:ext cx="1581912" cy="1513"/>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invGray">
            <a:xfrm rot="5400000">
              <a:off x="27444" y="786421"/>
              <a:ext cx="1581912" cy="1512"/>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invGray">
            <a:xfrm rot="5400000">
              <a:off x="65267" y="786421"/>
              <a:ext cx="1581912" cy="1513"/>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invGray">
            <a:xfrm rot="5400000">
              <a:off x="103090" y="786421"/>
              <a:ext cx="1581912" cy="1512"/>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invGray">
            <a:xfrm rot="5400000">
              <a:off x="142427" y="786421"/>
              <a:ext cx="1581912" cy="1512"/>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invGray">
            <a:xfrm rot="5400000">
              <a:off x="180250" y="786421"/>
              <a:ext cx="1581912" cy="1513"/>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invGray">
            <a:xfrm rot="5400000">
              <a:off x="218073" y="786421"/>
              <a:ext cx="1581912" cy="1512"/>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nvGrpSpPr>
          <p:cNvPr id="15" name="Group 27"/>
          <p:cNvGrpSpPr>
            <a:grpSpLocks/>
          </p:cNvGrpSpPr>
          <p:nvPr/>
        </p:nvGrpSpPr>
        <p:grpSpPr bwMode="auto">
          <a:xfrm rot="5400000">
            <a:off x="4583113" y="1406525"/>
            <a:ext cx="355600" cy="9521825"/>
            <a:chOff x="702662" y="-3778"/>
            <a:chExt cx="340408" cy="1581912"/>
          </a:xfrm>
        </p:grpSpPr>
        <p:cxnSp>
          <p:nvCxnSpPr>
            <p:cNvPr id="16" name="Straight Connector 15"/>
            <p:cNvCxnSpPr/>
            <p:nvPr userDrawn="1"/>
          </p:nvCxnSpPr>
          <p:spPr bwMode="invGray">
            <a:xfrm rot="5400000">
              <a:off x="-87534" y="786418"/>
              <a:ext cx="1581912" cy="1519"/>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invGray">
            <a:xfrm rot="5400000">
              <a:off x="251354" y="786418"/>
              <a:ext cx="1581912" cy="1520"/>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invGray">
            <a:xfrm rot="5400000">
              <a:off x="-49542" y="786418"/>
              <a:ext cx="1581912" cy="1520"/>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invGray">
            <a:xfrm rot="5400000">
              <a:off x="-11550" y="786418"/>
              <a:ext cx="1581912" cy="1519"/>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invGray">
            <a:xfrm rot="5400000">
              <a:off x="27202" y="785658"/>
              <a:ext cx="1581912" cy="3039"/>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invGray">
            <a:xfrm rot="5400000">
              <a:off x="65954" y="786418"/>
              <a:ext cx="1581912" cy="1520"/>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invGray">
            <a:xfrm rot="5400000">
              <a:off x="103946" y="786418"/>
              <a:ext cx="1581912" cy="1519"/>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invGray">
            <a:xfrm rot="5400000">
              <a:off x="141938" y="786418"/>
              <a:ext cx="1581912" cy="1520"/>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invGray">
            <a:xfrm rot="5400000">
              <a:off x="179930" y="786418"/>
              <a:ext cx="1581912" cy="1519"/>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invGray">
            <a:xfrm rot="5400000">
              <a:off x="217921" y="786418"/>
              <a:ext cx="1581912" cy="1520"/>
            </a:xfrm>
            <a:prstGeom prst="line">
              <a:avLst/>
            </a:prstGeom>
            <a:ln w="9525">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3" name="Vertical Text Placeholder 2"/>
          <p:cNvSpPr>
            <a:spLocks noGrp="1"/>
          </p:cNvSpPr>
          <p:nvPr>
            <p:ph type="body" orient="vert" idx="1"/>
          </p:nvPr>
        </p:nvSpPr>
        <p:spPr>
          <a:xfrm>
            <a:off x="463296" y="457200"/>
            <a:ext cx="8388096" cy="5468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9570720" y="384048"/>
            <a:ext cx="2328672" cy="5550408"/>
          </a:xfrm>
        </p:spPr>
        <p:txBody>
          <a:bodyPr vert="eaVert"/>
          <a:lstStyle/>
          <a:p>
            <a:r>
              <a:rPr lang="en-US"/>
              <a:t>Click to edit Master title style</a:t>
            </a:r>
          </a:p>
        </p:txBody>
      </p:sp>
      <p:sp>
        <p:nvSpPr>
          <p:cNvPr id="26" name="Date Placeholder 3"/>
          <p:cNvSpPr>
            <a:spLocks noGrp="1"/>
          </p:cNvSpPr>
          <p:nvPr>
            <p:ph type="dt" sz="half" idx="10"/>
          </p:nvPr>
        </p:nvSpPr>
        <p:spPr>
          <a:xfrm>
            <a:off x="512763" y="6400800"/>
            <a:ext cx="2844800" cy="365125"/>
          </a:xfrm>
        </p:spPr>
        <p:txBody>
          <a:bodyPr/>
          <a:lstStyle>
            <a:lvl1pPr>
              <a:defRPr/>
            </a:lvl1pPr>
          </a:lstStyle>
          <a:p>
            <a:pPr>
              <a:defRPr/>
            </a:pPr>
            <a:fld id="{9F9BA8D3-5818-4723-8387-9C7E9B243720}" type="datetimeFigureOut">
              <a:rPr lang="en-US"/>
              <a:pPr>
                <a:defRPr/>
              </a:pPr>
              <a:t>8/24/2024</a:t>
            </a:fld>
            <a:endParaRPr lang="en-US"/>
          </a:p>
        </p:txBody>
      </p:sp>
      <p:sp>
        <p:nvSpPr>
          <p:cNvPr id="27" name="Footer Placeholder 4"/>
          <p:cNvSpPr>
            <a:spLocks noGrp="1"/>
          </p:cNvSpPr>
          <p:nvPr>
            <p:ph type="ftr" sz="quarter" idx="11"/>
          </p:nvPr>
        </p:nvSpPr>
        <p:spPr>
          <a:xfrm>
            <a:off x="3657600" y="6400800"/>
            <a:ext cx="4779963" cy="365125"/>
          </a:xfrm>
        </p:spPr>
        <p:txBody>
          <a:bodyPr/>
          <a:lstStyle>
            <a:lvl1pPr>
              <a:defRPr/>
            </a:lvl1pPr>
          </a:lstStyle>
          <a:p>
            <a:pPr>
              <a:defRPr/>
            </a:pPr>
            <a:endParaRPr lang="en-US"/>
          </a:p>
        </p:txBody>
      </p:sp>
      <p:sp>
        <p:nvSpPr>
          <p:cNvPr id="28" name="Slide Number Placeholder 5"/>
          <p:cNvSpPr>
            <a:spLocks noGrp="1"/>
          </p:cNvSpPr>
          <p:nvPr>
            <p:ph type="sldNum" sz="quarter" idx="12"/>
          </p:nvPr>
        </p:nvSpPr>
        <p:spPr>
          <a:xfrm>
            <a:off x="10690225" y="6400800"/>
            <a:ext cx="1219200" cy="365125"/>
          </a:xfrm>
        </p:spPr>
        <p:txBody>
          <a:bodyPr/>
          <a:lstStyle>
            <a:lvl1pPr>
              <a:defRPr/>
            </a:lvl1pPr>
          </a:lstStyle>
          <a:p>
            <a:pPr>
              <a:defRPr/>
            </a:pPr>
            <a:fld id="{9AF33F18-21FA-482A-BF2F-74835C501CAC}" type="slidenum">
              <a:rPr lang="en-US"/>
              <a:pPr>
                <a:defRPr/>
              </a:pPr>
              <a:t>‹#›</a:t>
            </a:fld>
            <a:endParaRPr lang="en-US"/>
          </a:p>
        </p:txBody>
      </p:sp>
    </p:spTree>
    <p:extLst>
      <p:ext uri="{BB962C8B-B14F-4D97-AF65-F5344CB8AC3E}">
        <p14:creationId xmlns:p14="http://schemas.microsoft.com/office/powerpoint/2010/main" val="100763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387B69-81F9-4ED9-BA37-732A59FDB7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1D2DA20-E379-4159-90D9-2A857C63B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EC74C13-66F3-4FB3-BB1C-274F6B193730}"/>
              </a:ext>
            </a:extLst>
          </p:cNvPr>
          <p:cNvSpPr>
            <a:spLocks noGrp="1"/>
          </p:cNvSpPr>
          <p:nvPr>
            <p:ph type="dt" sz="half" idx="10"/>
          </p:nvPr>
        </p:nvSpPr>
        <p:spPr/>
        <p:txBody>
          <a:bodyPr/>
          <a:lstStyle/>
          <a:p>
            <a:pPr>
              <a:defRPr/>
            </a:pPr>
            <a:fld id="{B48DDEF1-2A5D-4E4A-8575-3EB685F7B6D3}" type="datetimeFigureOut">
              <a:rPr lang="en-US" smtClean="0"/>
              <a:pPr>
                <a:defRPr/>
              </a:pPr>
              <a:t>8/24/2024</a:t>
            </a:fld>
            <a:endParaRPr lang="en-US"/>
          </a:p>
        </p:txBody>
      </p:sp>
      <p:sp>
        <p:nvSpPr>
          <p:cNvPr id="5" name="Footer Placeholder 4">
            <a:extLst>
              <a:ext uri="{FF2B5EF4-FFF2-40B4-BE49-F238E27FC236}">
                <a16:creationId xmlns="" xmlns:a16="http://schemas.microsoft.com/office/drawing/2014/main" id="{4EB37BAE-9FB4-4598-B600-2BD6EF0764F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956ADFF8-205F-40DF-9AAC-387D3BF416EB}"/>
              </a:ext>
            </a:extLst>
          </p:cNvPr>
          <p:cNvSpPr>
            <a:spLocks noGrp="1"/>
          </p:cNvSpPr>
          <p:nvPr>
            <p:ph type="sldNum" sz="quarter" idx="12"/>
          </p:nvPr>
        </p:nvSpPr>
        <p:spPr/>
        <p:txBody>
          <a:bodyPr/>
          <a:lstStyle/>
          <a:p>
            <a:pPr>
              <a:defRPr/>
            </a:pPr>
            <a:fld id="{18DA96EA-BF7A-47B2-A5CC-BD68634D314E}" type="slidenum">
              <a:rPr lang="en-US" smtClean="0"/>
              <a:pPr>
                <a:defRPr/>
              </a:pPr>
              <a:t>‹#›</a:t>
            </a:fld>
            <a:endParaRPr lang="en-US"/>
          </a:p>
        </p:txBody>
      </p:sp>
      <p:grpSp>
        <p:nvGrpSpPr>
          <p:cNvPr id="7" name="Group 36">
            <a:extLst>
              <a:ext uri="{FF2B5EF4-FFF2-40B4-BE49-F238E27FC236}">
                <a16:creationId xmlns="" xmlns:a16="http://schemas.microsoft.com/office/drawing/2014/main" id="{38B1232D-21FE-4607-A50E-6150985D6EE7}"/>
              </a:ext>
            </a:extLst>
          </p:cNvPr>
          <p:cNvGrpSpPr>
            <a:grpSpLocks/>
          </p:cNvGrpSpPr>
          <p:nvPr userDrawn="1"/>
        </p:nvGrpSpPr>
        <p:grpSpPr bwMode="auto">
          <a:xfrm>
            <a:off x="0" y="-11113"/>
            <a:ext cx="12358688" cy="4437063"/>
            <a:chOff x="0" y="-11709"/>
            <a:chExt cx="9269404" cy="4437008"/>
          </a:xfrm>
        </p:grpSpPr>
        <p:sp>
          <p:nvSpPr>
            <p:cNvPr id="8" name="Rectangle 78">
              <a:extLst>
                <a:ext uri="{FF2B5EF4-FFF2-40B4-BE49-F238E27FC236}">
                  <a16:creationId xmlns="" xmlns:a16="http://schemas.microsoft.com/office/drawing/2014/main" id="{1271AFCF-B866-4DDB-816A-815DE0350587}"/>
                </a:ext>
              </a:extLst>
            </p:cNvPr>
            <p:cNvSpPr>
              <a:spLocks noChangeArrowheads="1"/>
            </p:cNvSpPr>
            <p:nvPr userDrawn="1"/>
          </p:nvSpPr>
          <p:spPr bwMode="gray">
            <a:xfrm flipH="1">
              <a:off x="0" y="-596"/>
              <a:ext cx="9144383" cy="4425895"/>
            </a:xfrm>
            <a:prstGeom prst="rect">
              <a:avLst/>
            </a:prstGeom>
            <a:gradFill rotWithShape="1">
              <a:gsLst>
                <a:gs pos="0">
                  <a:schemeClr val="accent1">
                    <a:alpha val="85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eaLnBrk="1" fontAlgn="auto" hangingPunct="1">
                <a:spcBef>
                  <a:spcPts val="0"/>
                </a:spcBef>
                <a:spcAft>
                  <a:spcPts val="0"/>
                </a:spcAft>
                <a:defRPr/>
              </a:pPr>
              <a:endParaRPr lang="en-US">
                <a:solidFill>
                  <a:srgbClr val="000000"/>
                </a:solidFill>
                <a:latin typeface="+mn-lt"/>
              </a:endParaRPr>
            </a:p>
          </p:txBody>
        </p:sp>
        <p:grpSp>
          <p:nvGrpSpPr>
            <p:cNvPr id="9" name="Group 79">
              <a:extLst>
                <a:ext uri="{FF2B5EF4-FFF2-40B4-BE49-F238E27FC236}">
                  <a16:creationId xmlns="" xmlns:a16="http://schemas.microsoft.com/office/drawing/2014/main" id="{7FDB16D9-5EC7-49DA-9993-60F14D4F55D6}"/>
                </a:ext>
              </a:extLst>
            </p:cNvPr>
            <p:cNvGrpSpPr>
              <a:grpSpLocks/>
            </p:cNvGrpSpPr>
            <p:nvPr userDrawn="1"/>
          </p:nvGrpSpPr>
          <p:grpSpPr bwMode="auto">
            <a:xfrm>
              <a:off x="16621" y="-11709"/>
              <a:ext cx="9252783" cy="3455856"/>
              <a:chOff x="-147" y="3250"/>
              <a:chExt cx="6124" cy="2004"/>
            </a:xfrm>
          </p:grpSpPr>
          <p:grpSp>
            <p:nvGrpSpPr>
              <p:cNvPr id="10" name="Group 114">
                <a:extLst>
                  <a:ext uri="{FF2B5EF4-FFF2-40B4-BE49-F238E27FC236}">
                    <a16:creationId xmlns="" xmlns:a16="http://schemas.microsoft.com/office/drawing/2014/main" id="{94173205-B189-42BB-B9C9-CAC4A2EB7872}"/>
                  </a:ext>
                </a:extLst>
              </p:cNvPr>
              <p:cNvGrpSpPr>
                <a:grpSpLocks/>
              </p:cNvGrpSpPr>
              <p:nvPr/>
            </p:nvGrpSpPr>
            <p:grpSpPr bwMode="auto">
              <a:xfrm rot="180292">
                <a:off x="2135" y="3395"/>
                <a:ext cx="3842" cy="1859"/>
                <a:chOff x="-1652" y="290"/>
                <a:chExt cx="4051" cy="1435"/>
              </a:xfrm>
            </p:grpSpPr>
            <p:grpSp>
              <p:nvGrpSpPr>
                <p:cNvPr id="25" name="Group 115">
                  <a:extLst>
                    <a:ext uri="{FF2B5EF4-FFF2-40B4-BE49-F238E27FC236}">
                      <a16:creationId xmlns="" xmlns:a16="http://schemas.microsoft.com/office/drawing/2014/main" id="{23310EF2-6A30-4F80-9174-6C20821257D4}"/>
                    </a:ext>
                  </a:extLst>
                </p:cNvPr>
                <p:cNvGrpSpPr>
                  <a:grpSpLocks/>
                </p:cNvGrpSpPr>
                <p:nvPr/>
              </p:nvGrpSpPr>
              <p:grpSpPr bwMode="auto">
                <a:xfrm>
                  <a:off x="-574" y="290"/>
                  <a:ext cx="2973" cy="1403"/>
                  <a:chOff x="-2080" y="2847"/>
                  <a:chExt cx="2736" cy="1659"/>
                </a:xfrm>
              </p:grpSpPr>
              <p:pic>
                <p:nvPicPr>
                  <p:cNvPr id="27" name="Picture 116" descr="cloud_b2">
                    <a:extLst>
                      <a:ext uri="{FF2B5EF4-FFF2-40B4-BE49-F238E27FC236}">
                        <a16:creationId xmlns="" xmlns:a16="http://schemas.microsoft.com/office/drawing/2014/main" id="{56C7A0D4-96B8-4CA0-8173-408081D23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 y="2847"/>
                    <a:ext cx="1084"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7" descr="cloud_b2">
                    <a:extLst>
                      <a:ext uri="{FF2B5EF4-FFF2-40B4-BE49-F238E27FC236}">
                        <a16:creationId xmlns="" xmlns:a16="http://schemas.microsoft.com/office/drawing/2014/main" id="{54BFA90C-B328-4D1F-9B14-2EA80A984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 y="3675"/>
                    <a:ext cx="1588"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Picture 118" descr="cloud_b1">
                  <a:extLst>
                    <a:ext uri="{FF2B5EF4-FFF2-40B4-BE49-F238E27FC236}">
                      <a16:creationId xmlns="" xmlns:a16="http://schemas.microsoft.com/office/drawing/2014/main" id="{1DFD031D-3BBD-4C46-90B5-54F5D6A0A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52" y="1165"/>
                  <a:ext cx="193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14">
                <a:extLst>
                  <a:ext uri="{FF2B5EF4-FFF2-40B4-BE49-F238E27FC236}">
                    <a16:creationId xmlns="" xmlns:a16="http://schemas.microsoft.com/office/drawing/2014/main" id="{7D68EA77-60EB-4065-9F40-D8BC8CB5B802}"/>
                  </a:ext>
                </a:extLst>
              </p:cNvPr>
              <p:cNvGrpSpPr>
                <a:grpSpLocks/>
              </p:cNvGrpSpPr>
              <p:nvPr/>
            </p:nvGrpSpPr>
            <p:grpSpPr bwMode="auto">
              <a:xfrm rot="180292">
                <a:off x="2225" y="3250"/>
                <a:ext cx="1305" cy="676"/>
                <a:chOff x="338" y="131"/>
                <a:chExt cx="1941" cy="762"/>
              </a:xfrm>
            </p:grpSpPr>
            <p:grpSp>
              <p:nvGrpSpPr>
                <p:cNvPr id="21" name="Group 115">
                  <a:extLst>
                    <a:ext uri="{FF2B5EF4-FFF2-40B4-BE49-F238E27FC236}">
                      <a16:creationId xmlns="" xmlns:a16="http://schemas.microsoft.com/office/drawing/2014/main" id="{0F33CF4F-B5E9-46DA-884C-61255EBCB211}"/>
                    </a:ext>
                  </a:extLst>
                </p:cNvPr>
                <p:cNvGrpSpPr>
                  <a:grpSpLocks/>
                </p:cNvGrpSpPr>
                <p:nvPr/>
              </p:nvGrpSpPr>
              <p:grpSpPr bwMode="auto">
                <a:xfrm>
                  <a:off x="338" y="131"/>
                  <a:ext cx="1575" cy="681"/>
                  <a:chOff x="-1242" y="2661"/>
                  <a:chExt cx="1451" cy="806"/>
                </a:xfrm>
              </p:grpSpPr>
              <p:pic>
                <p:nvPicPr>
                  <p:cNvPr id="23" name="Picture 116" descr="cloud_b2">
                    <a:extLst>
                      <a:ext uri="{FF2B5EF4-FFF2-40B4-BE49-F238E27FC236}">
                        <a16:creationId xmlns="" xmlns:a16="http://schemas.microsoft.com/office/drawing/2014/main" id="{0580143D-2229-4FB2-9D1C-6AED17C79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7" descr="cloud_b2">
                    <a:extLst>
                      <a:ext uri="{FF2B5EF4-FFF2-40B4-BE49-F238E27FC236}">
                        <a16:creationId xmlns="" xmlns:a16="http://schemas.microsoft.com/office/drawing/2014/main" id="{F80DD5BC-6CF4-43D2-951C-0BE4D9AE5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Picture 118" descr="cloud_b1">
                  <a:extLst>
                    <a:ext uri="{FF2B5EF4-FFF2-40B4-BE49-F238E27FC236}">
                      <a16:creationId xmlns="" xmlns:a16="http://schemas.microsoft.com/office/drawing/2014/main" id="{C7A41EA7-1724-4516-A098-5E82A606A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5">
                <a:extLst>
                  <a:ext uri="{FF2B5EF4-FFF2-40B4-BE49-F238E27FC236}">
                    <a16:creationId xmlns="" xmlns:a16="http://schemas.microsoft.com/office/drawing/2014/main" id="{0F000A8A-3766-4697-A5F7-BBCC22EA5D5E}"/>
                  </a:ext>
                </a:extLst>
              </p:cNvPr>
              <p:cNvGrpSpPr>
                <a:grpSpLocks/>
              </p:cNvGrpSpPr>
              <p:nvPr/>
            </p:nvGrpSpPr>
            <p:grpSpPr bwMode="auto">
              <a:xfrm rot="180292">
                <a:off x="-147" y="3277"/>
                <a:ext cx="2371" cy="1010"/>
                <a:chOff x="-1242" y="2661"/>
                <a:chExt cx="1451" cy="662"/>
              </a:xfrm>
            </p:grpSpPr>
            <p:pic>
              <p:nvPicPr>
                <p:cNvPr id="19" name="Picture 116" descr="cloud_b2">
                  <a:extLst>
                    <a:ext uri="{FF2B5EF4-FFF2-40B4-BE49-F238E27FC236}">
                      <a16:creationId xmlns="" xmlns:a16="http://schemas.microsoft.com/office/drawing/2014/main" id="{A74F9EA2-DE22-42C3-8750-10897A437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7" descr="cloud_b2">
                  <a:extLst>
                    <a:ext uri="{FF2B5EF4-FFF2-40B4-BE49-F238E27FC236}">
                      <a16:creationId xmlns="" xmlns:a16="http://schemas.microsoft.com/office/drawing/2014/main" id="{E0FAC4E0-91EA-4A50-B10A-96ADA91F3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14">
                <a:extLst>
                  <a:ext uri="{FF2B5EF4-FFF2-40B4-BE49-F238E27FC236}">
                    <a16:creationId xmlns="" xmlns:a16="http://schemas.microsoft.com/office/drawing/2014/main" id="{FF63A27F-AEA4-4890-967B-55579BD79E4F}"/>
                  </a:ext>
                </a:extLst>
              </p:cNvPr>
              <p:cNvGrpSpPr>
                <a:grpSpLocks/>
              </p:cNvGrpSpPr>
              <p:nvPr/>
            </p:nvGrpSpPr>
            <p:grpSpPr bwMode="auto">
              <a:xfrm rot="180292">
                <a:off x="3577" y="3656"/>
                <a:ext cx="2166" cy="1021"/>
                <a:chOff x="338" y="131"/>
                <a:chExt cx="1941" cy="762"/>
              </a:xfrm>
            </p:grpSpPr>
            <p:grpSp>
              <p:nvGrpSpPr>
                <p:cNvPr id="15" name="Group 115">
                  <a:extLst>
                    <a:ext uri="{FF2B5EF4-FFF2-40B4-BE49-F238E27FC236}">
                      <a16:creationId xmlns="" xmlns:a16="http://schemas.microsoft.com/office/drawing/2014/main" id="{796E2804-AA80-4194-9A28-2C112875EDE1}"/>
                    </a:ext>
                  </a:extLst>
                </p:cNvPr>
                <p:cNvGrpSpPr>
                  <a:grpSpLocks/>
                </p:cNvGrpSpPr>
                <p:nvPr/>
              </p:nvGrpSpPr>
              <p:grpSpPr bwMode="auto">
                <a:xfrm>
                  <a:off x="338" y="131"/>
                  <a:ext cx="1575" cy="681"/>
                  <a:chOff x="-1242" y="2661"/>
                  <a:chExt cx="1451" cy="806"/>
                </a:xfrm>
              </p:grpSpPr>
              <p:pic>
                <p:nvPicPr>
                  <p:cNvPr id="17" name="Picture 116" descr="cloud_b2">
                    <a:extLst>
                      <a:ext uri="{FF2B5EF4-FFF2-40B4-BE49-F238E27FC236}">
                        <a16:creationId xmlns="" xmlns:a16="http://schemas.microsoft.com/office/drawing/2014/main" id="{B55131FA-EABF-4EB8-AE5A-E0D6A0EE5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7" descr="cloud_b2">
                    <a:extLst>
                      <a:ext uri="{FF2B5EF4-FFF2-40B4-BE49-F238E27FC236}">
                        <a16:creationId xmlns="" xmlns:a16="http://schemas.microsoft.com/office/drawing/2014/main" id="{1150E912-C47F-46A1-BD28-BED74B059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18" descr="cloud_b1">
                  <a:extLst>
                    <a:ext uri="{FF2B5EF4-FFF2-40B4-BE49-F238E27FC236}">
                      <a16:creationId xmlns="" xmlns:a16="http://schemas.microsoft.com/office/drawing/2014/main" id="{D78FAC14-6A93-44A6-94AB-64A8C5D13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26" descr="cloud_b1">
                <a:extLst>
                  <a:ext uri="{FF2B5EF4-FFF2-40B4-BE49-F238E27FC236}">
                    <a16:creationId xmlns="" xmlns:a16="http://schemas.microsoft.com/office/drawing/2014/main" id="{B75496BC-C996-4469-958E-50E77BFA5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9" name="Picture 15" descr="5">
            <a:extLst>
              <a:ext uri="{FF2B5EF4-FFF2-40B4-BE49-F238E27FC236}">
                <a16:creationId xmlns="" xmlns:a16="http://schemas.microsoft.com/office/drawing/2014/main" id="{9F9CBE0A-51C0-4BF6-BE7D-43C188B6395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r="7594"/>
          <a:stretch>
            <a:fillRect/>
          </a:stretch>
        </p:blipFill>
        <p:spPr bwMode="auto">
          <a:xfrm>
            <a:off x="-11113" y="-46038"/>
            <a:ext cx="7416801" cy="445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9" descr="bg_leaf1.png">
            <a:extLst>
              <a:ext uri="{FF2B5EF4-FFF2-40B4-BE49-F238E27FC236}">
                <a16:creationId xmlns="" xmlns:a16="http://schemas.microsoft.com/office/drawing/2014/main" id="{CD03F8D6-B438-43D9-AC02-02E69D49EE6F}"/>
              </a:ext>
            </a:extLst>
          </p:cNvPr>
          <p:cNvPicPr>
            <a:picLocks noChangeAspect="1"/>
          </p:cNvPicPr>
          <p:nvPr userDrawn="1"/>
        </p:nvPicPr>
        <p:blipFill>
          <a:blip r:embed="rId6">
            <a:extLst>
              <a:ext uri="{28A0092B-C50C-407E-A947-70E740481C1C}">
                <a14:useLocalDpi xmlns:a14="http://schemas.microsoft.com/office/drawing/2010/main" val="0"/>
              </a:ext>
            </a:extLst>
          </a:blip>
          <a:srcRect t="68295"/>
          <a:stretch>
            <a:fillRect/>
          </a:stretch>
        </p:blipFill>
        <p:spPr bwMode="auto">
          <a:xfrm>
            <a:off x="23813" y="4443413"/>
            <a:ext cx="121920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60">
            <a:extLst>
              <a:ext uri="{FF2B5EF4-FFF2-40B4-BE49-F238E27FC236}">
                <a16:creationId xmlns="" xmlns:a16="http://schemas.microsoft.com/office/drawing/2014/main" id="{BBEAD220-3F8D-46AB-A8EE-0DE27278F4CA}"/>
              </a:ext>
            </a:extLst>
          </p:cNvPr>
          <p:cNvGrpSpPr>
            <a:grpSpLocks/>
          </p:cNvGrpSpPr>
          <p:nvPr userDrawn="1"/>
        </p:nvGrpSpPr>
        <p:grpSpPr bwMode="auto">
          <a:xfrm>
            <a:off x="122238" y="706438"/>
            <a:ext cx="6829425" cy="5534025"/>
            <a:chOff x="91489" y="707116"/>
            <a:chExt cx="5122842" cy="5533257"/>
          </a:xfrm>
        </p:grpSpPr>
        <p:pic>
          <p:nvPicPr>
            <p:cNvPr id="32" name="Picture 61" descr="artplus_construction_bubble05_a.png">
              <a:extLst>
                <a:ext uri="{FF2B5EF4-FFF2-40B4-BE49-F238E27FC236}">
                  <a16:creationId xmlns="" xmlns:a16="http://schemas.microsoft.com/office/drawing/2014/main" id="{71230125-73D5-45F7-8401-8810C83E85A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37390" y="4799259"/>
              <a:ext cx="1813063" cy="144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2" descr="wiz_heart leaves1.png">
              <a:extLst>
                <a:ext uri="{FF2B5EF4-FFF2-40B4-BE49-F238E27FC236}">
                  <a16:creationId xmlns="" xmlns:a16="http://schemas.microsoft.com/office/drawing/2014/main" id="{33E010EC-9563-419D-805B-965F7F599F6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1489" y="707116"/>
              <a:ext cx="5122842" cy="439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25" descr="7">
              <a:extLst>
                <a:ext uri="{FF2B5EF4-FFF2-40B4-BE49-F238E27FC236}">
                  <a16:creationId xmlns="" xmlns:a16="http://schemas.microsoft.com/office/drawing/2014/main" id="{AF318151-4337-4136-A88D-5CE213EC6E34}"/>
                </a:ext>
              </a:extLst>
            </p:cNvPr>
            <p:cNvPicPr>
              <a:picLocks noChangeAspect="1" noChangeArrowheads="1"/>
            </p:cNvPicPr>
            <p:nvPr userDrawn="1"/>
          </p:nvPicPr>
          <p:blipFill>
            <a:blip r:embed="rId9"/>
            <a:srcRect/>
            <a:stretch>
              <a:fillRect/>
            </a:stretch>
          </p:blipFill>
          <p:spPr bwMode="gray">
            <a:xfrm rot="1008895" flipH="1">
              <a:off x="1850307" y="2448361"/>
              <a:ext cx="1680226" cy="1657120"/>
            </a:xfrm>
            <a:prstGeom prst="rect">
              <a:avLst/>
            </a:prstGeom>
            <a:noFill/>
            <a:effectLst>
              <a:outerShdw blurRad="63500" sx="102000" sy="102000" algn="ctr" rotWithShape="0">
                <a:prstClr val="black">
                  <a:alpha val="40000"/>
                </a:prstClr>
              </a:outerShdw>
            </a:effectLst>
          </p:spPr>
        </p:pic>
      </p:grpSp>
      <p:pic>
        <p:nvPicPr>
          <p:cNvPr id="35" name="Picture 17" descr="7">
            <a:extLst>
              <a:ext uri="{FF2B5EF4-FFF2-40B4-BE49-F238E27FC236}">
                <a16:creationId xmlns="" xmlns:a16="http://schemas.microsoft.com/office/drawing/2014/main" id="{F9D8E221-AC8D-4AC0-9B7E-A5DF034F9A9C}"/>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26163" y="531813"/>
            <a:ext cx="17716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a:extLst>
              <a:ext uri="{FF2B5EF4-FFF2-40B4-BE49-F238E27FC236}">
                <a16:creationId xmlns="" xmlns:a16="http://schemas.microsoft.com/office/drawing/2014/main" id="{6D363C1E-82CF-4A7E-8CAE-779E92FD2E68}"/>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l="9528" b="1569"/>
          <a:stretch>
            <a:fillRect/>
          </a:stretch>
        </p:blipFill>
        <p:spPr bwMode="auto">
          <a:xfrm>
            <a:off x="3498850" y="1470025"/>
            <a:ext cx="13573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3" descr="4">
            <a:extLst>
              <a:ext uri="{FF2B5EF4-FFF2-40B4-BE49-F238E27FC236}">
                <a16:creationId xmlns="" xmlns:a16="http://schemas.microsoft.com/office/drawing/2014/main" id="{A4B3BFE1-C63E-4AA4-91FC-FD80F0A248A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l="-11240" b="1569"/>
          <a:stretch>
            <a:fillRect/>
          </a:stretch>
        </p:blipFill>
        <p:spPr bwMode="auto">
          <a:xfrm>
            <a:off x="8407400" y="304800"/>
            <a:ext cx="914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58" descr="artplus_plant_butterfly03_i">
            <a:extLst>
              <a:ext uri="{FF2B5EF4-FFF2-40B4-BE49-F238E27FC236}">
                <a16:creationId xmlns="" xmlns:a16="http://schemas.microsoft.com/office/drawing/2014/main" id="{16DA8AE2-0202-4084-BCC4-5F04FCFBA4B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gray">
          <a:xfrm rot="5676209" flipH="1">
            <a:off x="7936706" y="2250282"/>
            <a:ext cx="7064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914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4918B4-C681-49CC-A382-9E398728B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E4F48B-C6BE-42A4-8290-9EE19DC2FD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E29326-B80F-4DA9-B4D7-6A44A9446380}"/>
              </a:ext>
            </a:extLst>
          </p:cNvPr>
          <p:cNvSpPr>
            <a:spLocks noGrp="1"/>
          </p:cNvSpPr>
          <p:nvPr>
            <p:ph type="dt" sz="half" idx="10"/>
          </p:nvPr>
        </p:nvSpPr>
        <p:spPr/>
        <p:txBody>
          <a:bodyPr/>
          <a:lstStyle/>
          <a:p>
            <a:pPr>
              <a:defRPr/>
            </a:pPr>
            <a:fld id="{2A420EEE-F1CB-42CE-975C-83C67D3338EB}" type="datetimeFigureOut">
              <a:rPr lang="en-US" smtClean="0"/>
              <a:pPr>
                <a:defRPr/>
              </a:pPr>
              <a:t>8/24/2024</a:t>
            </a:fld>
            <a:endParaRPr lang="en-US"/>
          </a:p>
        </p:txBody>
      </p:sp>
      <p:sp>
        <p:nvSpPr>
          <p:cNvPr id="5" name="Footer Placeholder 4">
            <a:extLst>
              <a:ext uri="{FF2B5EF4-FFF2-40B4-BE49-F238E27FC236}">
                <a16:creationId xmlns="" xmlns:a16="http://schemas.microsoft.com/office/drawing/2014/main" id="{EB99E960-9DFF-46B4-9AF7-DA8BADBD9C6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CE38111B-D60D-49CA-9ECC-25E99F7DDF8D}"/>
              </a:ext>
            </a:extLst>
          </p:cNvPr>
          <p:cNvSpPr>
            <a:spLocks noGrp="1"/>
          </p:cNvSpPr>
          <p:nvPr>
            <p:ph type="sldNum" sz="quarter" idx="12"/>
          </p:nvPr>
        </p:nvSpPr>
        <p:spPr/>
        <p:txBody>
          <a:bodyPr/>
          <a:lstStyle/>
          <a:p>
            <a:pPr>
              <a:defRPr/>
            </a:pPr>
            <a:fld id="{D2DD729D-B994-40C3-9E11-9F8A0C8C8E49}" type="slidenum">
              <a:rPr lang="en-US" smtClean="0"/>
              <a:pPr>
                <a:defRPr/>
              </a:pPr>
              <a:t>‹#›</a:t>
            </a:fld>
            <a:endParaRPr lang="en-US"/>
          </a:p>
        </p:txBody>
      </p:sp>
    </p:spTree>
    <p:extLst>
      <p:ext uri="{BB962C8B-B14F-4D97-AF65-F5344CB8AC3E}">
        <p14:creationId xmlns:p14="http://schemas.microsoft.com/office/powerpoint/2010/main" val="2020873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6C73BB-6C01-4D52-9713-DBCED7F8F8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A7D8071-E9FD-4B1A-955B-FC5BFCE657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23F24C1-5E53-4E85-B1D2-FCA86BC39E50}"/>
              </a:ext>
            </a:extLst>
          </p:cNvPr>
          <p:cNvSpPr>
            <a:spLocks noGrp="1"/>
          </p:cNvSpPr>
          <p:nvPr>
            <p:ph type="dt" sz="half" idx="10"/>
          </p:nvPr>
        </p:nvSpPr>
        <p:spPr/>
        <p:txBody>
          <a:bodyPr/>
          <a:lstStyle/>
          <a:p>
            <a:pPr>
              <a:defRPr/>
            </a:pPr>
            <a:fld id="{7805BF16-ED20-42F2-A79C-86B2C4710D4E}" type="datetimeFigureOut">
              <a:rPr lang="en-US" smtClean="0"/>
              <a:pPr>
                <a:defRPr/>
              </a:pPr>
              <a:t>8/24/2024</a:t>
            </a:fld>
            <a:endParaRPr lang="en-US"/>
          </a:p>
        </p:txBody>
      </p:sp>
      <p:sp>
        <p:nvSpPr>
          <p:cNvPr id="5" name="Footer Placeholder 4">
            <a:extLst>
              <a:ext uri="{FF2B5EF4-FFF2-40B4-BE49-F238E27FC236}">
                <a16:creationId xmlns="" xmlns:a16="http://schemas.microsoft.com/office/drawing/2014/main" id="{B25309B3-ABA8-4F1A-8E33-3AE5230219C0}"/>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CC9BD08D-D20A-4EF8-8119-537C7558007F}"/>
              </a:ext>
            </a:extLst>
          </p:cNvPr>
          <p:cNvSpPr>
            <a:spLocks noGrp="1"/>
          </p:cNvSpPr>
          <p:nvPr>
            <p:ph type="sldNum" sz="quarter" idx="12"/>
          </p:nvPr>
        </p:nvSpPr>
        <p:spPr/>
        <p:txBody>
          <a:bodyPr/>
          <a:lstStyle/>
          <a:p>
            <a:pPr>
              <a:defRPr/>
            </a:pPr>
            <a:fld id="{66685DC1-B865-4082-9243-85EBF53C11B6}" type="slidenum">
              <a:rPr lang="en-US" smtClean="0"/>
              <a:pPr>
                <a:defRPr/>
              </a:pPr>
              <a:t>‹#›</a:t>
            </a:fld>
            <a:endParaRPr lang="en-US"/>
          </a:p>
        </p:txBody>
      </p:sp>
      <p:pic>
        <p:nvPicPr>
          <p:cNvPr id="7" name="Picture 36" descr="bg_leaf1.png">
            <a:extLst>
              <a:ext uri="{FF2B5EF4-FFF2-40B4-BE49-F238E27FC236}">
                <a16:creationId xmlns="" xmlns:a16="http://schemas.microsoft.com/office/drawing/2014/main" id="{76B45E94-FE93-4855-B6BB-F22C3D95420D}"/>
              </a:ext>
            </a:extLst>
          </p:cNvPr>
          <p:cNvPicPr>
            <a:picLocks noChangeAspect="1"/>
          </p:cNvPicPr>
          <p:nvPr userDrawn="1"/>
        </p:nvPicPr>
        <p:blipFill>
          <a:blip r:embed="rId2">
            <a:extLst>
              <a:ext uri="{28A0092B-C50C-407E-A947-70E740481C1C}">
                <a14:useLocalDpi xmlns:a14="http://schemas.microsoft.com/office/drawing/2010/main" val="0"/>
              </a:ext>
            </a:extLst>
          </a:blip>
          <a:srcRect t="68295"/>
          <a:stretch>
            <a:fillRect/>
          </a:stretch>
        </p:blipFill>
        <p:spPr bwMode="auto">
          <a:xfrm>
            <a:off x="23813" y="4800600"/>
            <a:ext cx="1219200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7">
            <a:extLst>
              <a:ext uri="{FF2B5EF4-FFF2-40B4-BE49-F238E27FC236}">
                <a16:creationId xmlns="" xmlns:a16="http://schemas.microsoft.com/office/drawing/2014/main" id="{78452E43-4034-4E8E-9F71-0A2B18D2D367}"/>
              </a:ext>
            </a:extLst>
          </p:cNvPr>
          <p:cNvGrpSpPr>
            <a:grpSpLocks/>
          </p:cNvGrpSpPr>
          <p:nvPr userDrawn="1"/>
        </p:nvGrpSpPr>
        <p:grpSpPr bwMode="auto">
          <a:xfrm>
            <a:off x="0" y="-11113"/>
            <a:ext cx="12358688" cy="4437063"/>
            <a:chOff x="0" y="-11709"/>
            <a:chExt cx="9269404" cy="4437008"/>
          </a:xfrm>
        </p:grpSpPr>
        <p:sp>
          <p:nvSpPr>
            <p:cNvPr id="9" name="Rectangle 78">
              <a:extLst>
                <a:ext uri="{FF2B5EF4-FFF2-40B4-BE49-F238E27FC236}">
                  <a16:creationId xmlns="" xmlns:a16="http://schemas.microsoft.com/office/drawing/2014/main" id="{753B8210-456E-44B7-A7B7-A762A0D2A4F8}"/>
                </a:ext>
              </a:extLst>
            </p:cNvPr>
            <p:cNvSpPr>
              <a:spLocks noChangeArrowheads="1"/>
            </p:cNvSpPr>
            <p:nvPr userDrawn="1"/>
          </p:nvSpPr>
          <p:spPr bwMode="gray">
            <a:xfrm flipH="1">
              <a:off x="0" y="-596"/>
              <a:ext cx="9144383" cy="4425895"/>
            </a:xfrm>
            <a:prstGeom prst="rect">
              <a:avLst/>
            </a:prstGeom>
            <a:gradFill rotWithShape="1">
              <a:gsLst>
                <a:gs pos="0">
                  <a:schemeClr val="accent1">
                    <a:alpha val="85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eaLnBrk="1" fontAlgn="auto" hangingPunct="1">
                <a:spcBef>
                  <a:spcPts val="0"/>
                </a:spcBef>
                <a:spcAft>
                  <a:spcPts val="0"/>
                </a:spcAft>
                <a:defRPr/>
              </a:pPr>
              <a:endParaRPr lang="en-US">
                <a:solidFill>
                  <a:srgbClr val="000000"/>
                </a:solidFill>
                <a:latin typeface="+mn-lt"/>
              </a:endParaRPr>
            </a:p>
          </p:txBody>
        </p:sp>
        <p:grpSp>
          <p:nvGrpSpPr>
            <p:cNvPr id="10" name="Group 79">
              <a:extLst>
                <a:ext uri="{FF2B5EF4-FFF2-40B4-BE49-F238E27FC236}">
                  <a16:creationId xmlns="" xmlns:a16="http://schemas.microsoft.com/office/drawing/2014/main" id="{1704845D-DD9F-4971-860C-0987B6016DE9}"/>
                </a:ext>
              </a:extLst>
            </p:cNvPr>
            <p:cNvGrpSpPr>
              <a:grpSpLocks/>
            </p:cNvGrpSpPr>
            <p:nvPr userDrawn="1"/>
          </p:nvGrpSpPr>
          <p:grpSpPr bwMode="auto">
            <a:xfrm>
              <a:off x="16621" y="-11709"/>
              <a:ext cx="9252783" cy="3455856"/>
              <a:chOff x="-147" y="3250"/>
              <a:chExt cx="6124" cy="2004"/>
            </a:xfrm>
          </p:grpSpPr>
          <p:grpSp>
            <p:nvGrpSpPr>
              <p:cNvPr id="11" name="Group 114">
                <a:extLst>
                  <a:ext uri="{FF2B5EF4-FFF2-40B4-BE49-F238E27FC236}">
                    <a16:creationId xmlns="" xmlns:a16="http://schemas.microsoft.com/office/drawing/2014/main" id="{DA43942F-F063-4D79-AC64-6832814902E7}"/>
                  </a:ext>
                </a:extLst>
              </p:cNvPr>
              <p:cNvGrpSpPr>
                <a:grpSpLocks/>
              </p:cNvGrpSpPr>
              <p:nvPr/>
            </p:nvGrpSpPr>
            <p:grpSpPr bwMode="auto">
              <a:xfrm rot="180292">
                <a:off x="2135" y="3395"/>
                <a:ext cx="3842" cy="1859"/>
                <a:chOff x="-1652" y="290"/>
                <a:chExt cx="4051" cy="1435"/>
              </a:xfrm>
            </p:grpSpPr>
            <p:grpSp>
              <p:nvGrpSpPr>
                <p:cNvPr id="26" name="Group 115">
                  <a:extLst>
                    <a:ext uri="{FF2B5EF4-FFF2-40B4-BE49-F238E27FC236}">
                      <a16:creationId xmlns="" xmlns:a16="http://schemas.microsoft.com/office/drawing/2014/main" id="{F622CF1B-D5CD-4F07-BB48-8BF2DE3EAF47}"/>
                    </a:ext>
                  </a:extLst>
                </p:cNvPr>
                <p:cNvGrpSpPr>
                  <a:grpSpLocks/>
                </p:cNvGrpSpPr>
                <p:nvPr/>
              </p:nvGrpSpPr>
              <p:grpSpPr bwMode="auto">
                <a:xfrm>
                  <a:off x="-574" y="290"/>
                  <a:ext cx="2973" cy="1403"/>
                  <a:chOff x="-2080" y="2847"/>
                  <a:chExt cx="2736" cy="1659"/>
                </a:xfrm>
              </p:grpSpPr>
              <p:pic>
                <p:nvPicPr>
                  <p:cNvPr id="28" name="Picture 116" descr="cloud_b2">
                    <a:extLst>
                      <a:ext uri="{FF2B5EF4-FFF2-40B4-BE49-F238E27FC236}">
                        <a16:creationId xmlns="" xmlns:a16="http://schemas.microsoft.com/office/drawing/2014/main" id="{BC32A560-C73B-464B-9FE3-21F47EBD1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 y="2847"/>
                    <a:ext cx="1084"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7" descr="cloud_b2">
                    <a:extLst>
                      <a:ext uri="{FF2B5EF4-FFF2-40B4-BE49-F238E27FC236}">
                        <a16:creationId xmlns="" xmlns:a16="http://schemas.microsoft.com/office/drawing/2014/main" id="{E867037F-71CF-4A5C-AC03-6A325361F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 y="3675"/>
                    <a:ext cx="1588"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Picture 118" descr="cloud_b1">
                  <a:extLst>
                    <a:ext uri="{FF2B5EF4-FFF2-40B4-BE49-F238E27FC236}">
                      <a16:creationId xmlns="" xmlns:a16="http://schemas.microsoft.com/office/drawing/2014/main" id="{77862AD3-02C6-4E86-812B-3954D14D9D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52" y="1165"/>
                  <a:ext cx="193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4">
                <a:extLst>
                  <a:ext uri="{FF2B5EF4-FFF2-40B4-BE49-F238E27FC236}">
                    <a16:creationId xmlns="" xmlns:a16="http://schemas.microsoft.com/office/drawing/2014/main" id="{41AAD5D5-4A91-44DE-93D0-F5EC3DBB16CB}"/>
                  </a:ext>
                </a:extLst>
              </p:cNvPr>
              <p:cNvGrpSpPr>
                <a:grpSpLocks/>
              </p:cNvGrpSpPr>
              <p:nvPr/>
            </p:nvGrpSpPr>
            <p:grpSpPr bwMode="auto">
              <a:xfrm rot="180292">
                <a:off x="2225" y="3250"/>
                <a:ext cx="1305" cy="676"/>
                <a:chOff x="338" y="131"/>
                <a:chExt cx="1941" cy="762"/>
              </a:xfrm>
            </p:grpSpPr>
            <p:grpSp>
              <p:nvGrpSpPr>
                <p:cNvPr id="22" name="Group 115">
                  <a:extLst>
                    <a:ext uri="{FF2B5EF4-FFF2-40B4-BE49-F238E27FC236}">
                      <a16:creationId xmlns="" xmlns:a16="http://schemas.microsoft.com/office/drawing/2014/main" id="{66D09260-C4B5-4E98-9F6C-4D4491228213}"/>
                    </a:ext>
                  </a:extLst>
                </p:cNvPr>
                <p:cNvGrpSpPr>
                  <a:grpSpLocks/>
                </p:cNvGrpSpPr>
                <p:nvPr/>
              </p:nvGrpSpPr>
              <p:grpSpPr bwMode="auto">
                <a:xfrm>
                  <a:off x="338" y="131"/>
                  <a:ext cx="1575" cy="681"/>
                  <a:chOff x="-1242" y="2661"/>
                  <a:chExt cx="1451" cy="806"/>
                </a:xfrm>
              </p:grpSpPr>
              <p:pic>
                <p:nvPicPr>
                  <p:cNvPr id="24" name="Picture 116" descr="cloud_b2">
                    <a:extLst>
                      <a:ext uri="{FF2B5EF4-FFF2-40B4-BE49-F238E27FC236}">
                        <a16:creationId xmlns="" xmlns:a16="http://schemas.microsoft.com/office/drawing/2014/main" id="{F87717AB-2B56-4641-BB16-56945FCB4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7" descr="cloud_b2">
                    <a:extLst>
                      <a:ext uri="{FF2B5EF4-FFF2-40B4-BE49-F238E27FC236}">
                        <a16:creationId xmlns="" xmlns:a16="http://schemas.microsoft.com/office/drawing/2014/main" id="{933A2B29-9111-42C1-A5B1-325F31905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118" descr="cloud_b1">
                  <a:extLst>
                    <a:ext uri="{FF2B5EF4-FFF2-40B4-BE49-F238E27FC236}">
                      <a16:creationId xmlns="" xmlns:a16="http://schemas.microsoft.com/office/drawing/2014/main" id="{2C12C3B6-6BF9-4FA4-A8E5-8D1BB1CCB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15">
                <a:extLst>
                  <a:ext uri="{FF2B5EF4-FFF2-40B4-BE49-F238E27FC236}">
                    <a16:creationId xmlns="" xmlns:a16="http://schemas.microsoft.com/office/drawing/2014/main" id="{CEDF6265-87D0-4217-B5C5-5C82AC56A9FC}"/>
                  </a:ext>
                </a:extLst>
              </p:cNvPr>
              <p:cNvGrpSpPr>
                <a:grpSpLocks/>
              </p:cNvGrpSpPr>
              <p:nvPr/>
            </p:nvGrpSpPr>
            <p:grpSpPr bwMode="auto">
              <a:xfrm rot="180292">
                <a:off x="-147" y="3277"/>
                <a:ext cx="2371" cy="1010"/>
                <a:chOff x="-1242" y="2661"/>
                <a:chExt cx="1451" cy="662"/>
              </a:xfrm>
            </p:grpSpPr>
            <p:pic>
              <p:nvPicPr>
                <p:cNvPr id="20" name="Picture 116" descr="cloud_b2">
                  <a:extLst>
                    <a:ext uri="{FF2B5EF4-FFF2-40B4-BE49-F238E27FC236}">
                      <a16:creationId xmlns="" xmlns:a16="http://schemas.microsoft.com/office/drawing/2014/main" id="{4ABE6118-152C-47D9-9BFC-F4E407C70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7" descr="cloud_b2">
                  <a:extLst>
                    <a:ext uri="{FF2B5EF4-FFF2-40B4-BE49-F238E27FC236}">
                      <a16:creationId xmlns="" xmlns:a16="http://schemas.microsoft.com/office/drawing/2014/main" id="{AEE67E1F-3E86-4697-ADEF-D9A2196AC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14">
                <a:extLst>
                  <a:ext uri="{FF2B5EF4-FFF2-40B4-BE49-F238E27FC236}">
                    <a16:creationId xmlns="" xmlns:a16="http://schemas.microsoft.com/office/drawing/2014/main" id="{C05C1832-12CC-4B9F-B270-F8128798C293}"/>
                  </a:ext>
                </a:extLst>
              </p:cNvPr>
              <p:cNvGrpSpPr>
                <a:grpSpLocks/>
              </p:cNvGrpSpPr>
              <p:nvPr/>
            </p:nvGrpSpPr>
            <p:grpSpPr bwMode="auto">
              <a:xfrm rot="180292">
                <a:off x="3577" y="3656"/>
                <a:ext cx="2166" cy="1021"/>
                <a:chOff x="338" y="131"/>
                <a:chExt cx="1941" cy="762"/>
              </a:xfrm>
            </p:grpSpPr>
            <p:grpSp>
              <p:nvGrpSpPr>
                <p:cNvPr id="16" name="Group 115">
                  <a:extLst>
                    <a:ext uri="{FF2B5EF4-FFF2-40B4-BE49-F238E27FC236}">
                      <a16:creationId xmlns="" xmlns:a16="http://schemas.microsoft.com/office/drawing/2014/main" id="{663264BA-2ED9-47F7-9E47-6D689BAF9252}"/>
                    </a:ext>
                  </a:extLst>
                </p:cNvPr>
                <p:cNvGrpSpPr>
                  <a:grpSpLocks/>
                </p:cNvGrpSpPr>
                <p:nvPr/>
              </p:nvGrpSpPr>
              <p:grpSpPr bwMode="auto">
                <a:xfrm>
                  <a:off x="338" y="131"/>
                  <a:ext cx="1575" cy="681"/>
                  <a:chOff x="-1242" y="2661"/>
                  <a:chExt cx="1451" cy="806"/>
                </a:xfrm>
              </p:grpSpPr>
              <p:pic>
                <p:nvPicPr>
                  <p:cNvPr id="18" name="Picture 116" descr="cloud_b2">
                    <a:extLst>
                      <a:ext uri="{FF2B5EF4-FFF2-40B4-BE49-F238E27FC236}">
                        <a16:creationId xmlns="" xmlns:a16="http://schemas.microsoft.com/office/drawing/2014/main" id="{2E4512F1-7C5B-4EDC-86DA-0BEEC4AD4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7" descr="cloud_b2">
                    <a:extLst>
                      <a:ext uri="{FF2B5EF4-FFF2-40B4-BE49-F238E27FC236}">
                        <a16:creationId xmlns="" xmlns:a16="http://schemas.microsoft.com/office/drawing/2014/main" id="{804B89F2-375D-4B68-B279-1A246D64C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18" descr="cloud_b1">
                  <a:extLst>
                    <a:ext uri="{FF2B5EF4-FFF2-40B4-BE49-F238E27FC236}">
                      <a16:creationId xmlns="" xmlns:a16="http://schemas.microsoft.com/office/drawing/2014/main" id="{FE63D337-A1F3-4577-9839-A2DBEF237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26" descr="cloud_b1">
                <a:extLst>
                  <a:ext uri="{FF2B5EF4-FFF2-40B4-BE49-F238E27FC236}">
                    <a16:creationId xmlns="" xmlns:a16="http://schemas.microsoft.com/office/drawing/2014/main" id="{489227B0-8200-42C6-B58E-A4AFA6E388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0" name="Picture 15" descr="5">
            <a:extLst>
              <a:ext uri="{FF2B5EF4-FFF2-40B4-BE49-F238E27FC236}">
                <a16:creationId xmlns="" xmlns:a16="http://schemas.microsoft.com/office/drawing/2014/main" id="{6D76881D-3BC6-41CB-865C-DEEAC7D1F57F}"/>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r="7594"/>
          <a:stretch>
            <a:fillRect/>
          </a:stretch>
        </p:blipFill>
        <p:spPr bwMode="auto">
          <a:xfrm>
            <a:off x="-34925" y="-46038"/>
            <a:ext cx="7416800" cy="445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60">
            <a:extLst>
              <a:ext uri="{FF2B5EF4-FFF2-40B4-BE49-F238E27FC236}">
                <a16:creationId xmlns="" xmlns:a16="http://schemas.microsoft.com/office/drawing/2014/main" id="{9BCB3D18-E1B5-462D-9F80-762EE406823B}"/>
              </a:ext>
            </a:extLst>
          </p:cNvPr>
          <p:cNvGrpSpPr>
            <a:grpSpLocks/>
          </p:cNvGrpSpPr>
          <p:nvPr userDrawn="1"/>
        </p:nvGrpSpPr>
        <p:grpSpPr bwMode="auto">
          <a:xfrm rot="-1200158">
            <a:off x="4975225" y="820738"/>
            <a:ext cx="7116763" cy="4584700"/>
            <a:chOff x="116239" y="793200"/>
            <a:chExt cx="5337728" cy="4584292"/>
          </a:xfrm>
        </p:grpSpPr>
        <p:pic>
          <p:nvPicPr>
            <p:cNvPr id="32" name="Picture 61" descr="wiz_heart leaves1.png">
              <a:extLst>
                <a:ext uri="{FF2B5EF4-FFF2-40B4-BE49-F238E27FC236}">
                  <a16:creationId xmlns="" xmlns:a16="http://schemas.microsoft.com/office/drawing/2014/main" id="{37015821-51A0-4B49-BEA5-D38BDC62E8A8}"/>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6239" y="793200"/>
              <a:ext cx="5337728" cy="458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25" descr="7">
              <a:extLst>
                <a:ext uri="{FF2B5EF4-FFF2-40B4-BE49-F238E27FC236}">
                  <a16:creationId xmlns="" xmlns:a16="http://schemas.microsoft.com/office/drawing/2014/main" id="{81A97D6A-1311-4843-9880-AAC3B4B51890}"/>
                </a:ext>
              </a:extLst>
            </p:cNvPr>
            <p:cNvPicPr>
              <a:picLocks noChangeAspect="1" noChangeArrowheads="1"/>
            </p:cNvPicPr>
            <p:nvPr userDrawn="1"/>
          </p:nvPicPr>
          <p:blipFill>
            <a:blip r:embed="rId8"/>
            <a:srcRect/>
            <a:stretch>
              <a:fillRect/>
            </a:stretch>
          </p:blipFill>
          <p:spPr bwMode="gray">
            <a:xfrm rot="1008895" flipH="1">
              <a:off x="1849829" y="2447060"/>
              <a:ext cx="1680021" cy="1658789"/>
            </a:xfrm>
            <a:prstGeom prst="rect">
              <a:avLst/>
            </a:prstGeom>
            <a:noFill/>
            <a:effectLst>
              <a:outerShdw blurRad="63500" sx="102000" sy="102000" algn="ctr" rotWithShape="0">
                <a:prstClr val="black">
                  <a:alpha val="40000"/>
                </a:prstClr>
              </a:outerShdw>
            </a:effectLst>
          </p:spPr>
        </p:pic>
      </p:grpSp>
      <p:pic>
        <p:nvPicPr>
          <p:cNvPr id="34" name="Picture 17" descr="7">
            <a:extLst>
              <a:ext uri="{FF2B5EF4-FFF2-40B4-BE49-F238E27FC236}">
                <a16:creationId xmlns="" xmlns:a16="http://schemas.microsoft.com/office/drawing/2014/main" id="{3FC34F23-DC97-42CE-A533-B2B863BF02BE}"/>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103688" y="927100"/>
            <a:ext cx="1674812"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3" descr="4">
            <a:extLst>
              <a:ext uri="{FF2B5EF4-FFF2-40B4-BE49-F238E27FC236}">
                <a16:creationId xmlns="" xmlns:a16="http://schemas.microsoft.com/office/drawing/2014/main" id="{2F217288-1A21-4B03-8909-18ECB00B54F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l="-11240" b="1569"/>
          <a:stretch>
            <a:fillRect/>
          </a:stretch>
        </p:blipFill>
        <p:spPr bwMode="auto">
          <a:xfrm rot="17694817">
            <a:off x="6863556" y="2877345"/>
            <a:ext cx="96202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58" descr="artplus_plant_butterfly03_i">
            <a:extLst>
              <a:ext uri="{FF2B5EF4-FFF2-40B4-BE49-F238E27FC236}">
                <a16:creationId xmlns="" xmlns:a16="http://schemas.microsoft.com/office/drawing/2014/main" id="{A121930A-5D98-49B7-A093-BFBA3E073472}"/>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gray">
          <a:xfrm rot="5676209" flipH="1">
            <a:off x="2585244" y="2751932"/>
            <a:ext cx="7064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508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BEEF7E-ED8D-47A0-A103-27BB545DD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0764A7C-3268-447E-B51A-6468F8FE09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6D662A5-3F5C-4922-BE7C-F9FEFC74AC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88845A4-6564-4D12-B367-80DBE788ACFD}"/>
              </a:ext>
            </a:extLst>
          </p:cNvPr>
          <p:cNvSpPr>
            <a:spLocks noGrp="1"/>
          </p:cNvSpPr>
          <p:nvPr>
            <p:ph type="dt" sz="half" idx="10"/>
          </p:nvPr>
        </p:nvSpPr>
        <p:spPr/>
        <p:txBody>
          <a:bodyPr/>
          <a:lstStyle/>
          <a:p>
            <a:pPr>
              <a:defRPr/>
            </a:pPr>
            <a:fld id="{1A23B740-7CF9-4C88-B244-76658F25AEB2}" type="datetimeFigureOut">
              <a:rPr lang="en-US" smtClean="0"/>
              <a:pPr>
                <a:defRPr/>
              </a:pPr>
              <a:t>8/24/2024</a:t>
            </a:fld>
            <a:endParaRPr lang="en-US"/>
          </a:p>
        </p:txBody>
      </p:sp>
      <p:sp>
        <p:nvSpPr>
          <p:cNvPr id="6" name="Footer Placeholder 5">
            <a:extLst>
              <a:ext uri="{FF2B5EF4-FFF2-40B4-BE49-F238E27FC236}">
                <a16:creationId xmlns="" xmlns:a16="http://schemas.microsoft.com/office/drawing/2014/main" id="{D8AB365D-B6AE-407B-98DB-1527632F35B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1AA8404E-80A7-43AB-84E4-D0ADCBBD13CD}"/>
              </a:ext>
            </a:extLst>
          </p:cNvPr>
          <p:cNvSpPr>
            <a:spLocks noGrp="1"/>
          </p:cNvSpPr>
          <p:nvPr>
            <p:ph type="sldNum" sz="quarter" idx="12"/>
          </p:nvPr>
        </p:nvSpPr>
        <p:spPr/>
        <p:txBody>
          <a:bodyPr/>
          <a:lstStyle/>
          <a:p>
            <a:pPr>
              <a:defRPr/>
            </a:pPr>
            <a:fld id="{8F28588B-7C64-4EC4-9C18-8F31024DD94E}" type="slidenum">
              <a:rPr lang="en-US" smtClean="0"/>
              <a:pPr>
                <a:defRPr/>
              </a:pPr>
              <a:t>‹#›</a:t>
            </a:fld>
            <a:endParaRPr lang="en-US"/>
          </a:p>
        </p:txBody>
      </p:sp>
    </p:spTree>
    <p:extLst>
      <p:ext uri="{BB962C8B-B14F-4D97-AF65-F5344CB8AC3E}">
        <p14:creationId xmlns:p14="http://schemas.microsoft.com/office/powerpoint/2010/main" val="3420872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7E858D-C5D6-4D61-8F07-88D57F0068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2F3595B-2FF6-4C0B-A0B5-5A2F0A3277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0BA3277-FD9F-43D9-96C4-C3039293AE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7B5F31A-41B2-4DC1-A18A-D598887470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41F96CF-BFAD-4975-9E9D-2CCEA9CEC5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3C22BA0-E947-4197-BF25-DCDFCCDBCA01}"/>
              </a:ext>
            </a:extLst>
          </p:cNvPr>
          <p:cNvSpPr>
            <a:spLocks noGrp="1"/>
          </p:cNvSpPr>
          <p:nvPr>
            <p:ph type="dt" sz="half" idx="10"/>
          </p:nvPr>
        </p:nvSpPr>
        <p:spPr/>
        <p:txBody>
          <a:bodyPr/>
          <a:lstStyle/>
          <a:p>
            <a:pPr>
              <a:defRPr/>
            </a:pPr>
            <a:fld id="{08DF410D-DAB8-4652-AF6E-9333B560724C}" type="datetimeFigureOut">
              <a:rPr lang="en-US" smtClean="0"/>
              <a:pPr>
                <a:defRPr/>
              </a:pPr>
              <a:t>8/24/2024</a:t>
            </a:fld>
            <a:endParaRPr lang="en-US"/>
          </a:p>
        </p:txBody>
      </p:sp>
      <p:sp>
        <p:nvSpPr>
          <p:cNvPr id="8" name="Footer Placeholder 7">
            <a:extLst>
              <a:ext uri="{FF2B5EF4-FFF2-40B4-BE49-F238E27FC236}">
                <a16:creationId xmlns="" xmlns:a16="http://schemas.microsoft.com/office/drawing/2014/main" id="{4D307D1A-B6D3-4087-A925-E8D1AB61CBB9}"/>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 xmlns:a16="http://schemas.microsoft.com/office/drawing/2014/main" id="{6E5AB86D-34B4-408A-A1C3-D8FB99C10D59}"/>
              </a:ext>
            </a:extLst>
          </p:cNvPr>
          <p:cNvSpPr>
            <a:spLocks noGrp="1"/>
          </p:cNvSpPr>
          <p:nvPr>
            <p:ph type="sldNum" sz="quarter" idx="12"/>
          </p:nvPr>
        </p:nvSpPr>
        <p:spPr/>
        <p:txBody>
          <a:bodyPr/>
          <a:lstStyle/>
          <a:p>
            <a:pPr>
              <a:defRPr/>
            </a:pPr>
            <a:fld id="{BB8423DF-1330-4DF4-A99E-503E0CE44231}" type="slidenum">
              <a:rPr lang="en-US" smtClean="0"/>
              <a:pPr>
                <a:defRPr/>
              </a:pPr>
              <a:t>‹#›</a:t>
            </a:fld>
            <a:endParaRPr lang="en-US"/>
          </a:p>
        </p:txBody>
      </p:sp>
    </p:spTree>
    <p:extLst>
      <p:ext uri="{BB962C8B-B14F-4D97-AF65-F5344CB8AC3E}">
        <p14:creationId xmlns:p14="http://schemas.microsoft.com/office/powerpoint/2010/main" val="893020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791365-C8A3-40E0-8BEC-741092EDC4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A25532A-BA67-4E31-858F-9DA31B8462D6}"/>
              </a:ext>
            </a:extLst>
          </p:cNvPr>
          <p:cNvSpPr>
            <a:spLocks noGrp="1"/>
          </p:cNvSpPr>
          <p:nvPr>
            <p:ph type="dt" sz="half" idx="10"/>
          </p:nvPr>
        </p:nvSpPr>
        <p:spPr/>
        <p:txBody>
          <a:bodyPr/>
          <a:lstStyle/>
          <a:p>
            <a:pPr>
              <a:defRPr/>
            </a:pPr>
            <a:fld id="{4EC7EC67-7D3C-4C47-8103-119B091C63B3}" type="datetimeFigureOut">
              <a:rPr lang="en-US" smtClean="0"/>
              <a:pPr>
                <a:defRPr/>
              </a:pPr>
              <a:t>8/24/2024</a:t>
            </a:fld>
            <a:endParaRPr lang="en-US"/>
          </a:p>
        </p:txBody>
      </p:sp>
      <p:sp>
        <p:nvSpPr>
          <p:cNvPr id="4" name="Footer Placeholder 3">
            <a:extLst>
              <a:ext uri="{FF2B5EF4-FFF2-40B4-BE49-F238E27FC236}">
                <a16:creationId xmlns="" xmlns:a16="http://schemas.microsoft.com/office/drawing/2014/main" id="{3B5A6901-A80F-4FF0-AA3F-B9F1BBD776B0}"/>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 xmlns:a16="http://schemas.microsoft.com/office/drawing/2014/main" id="{CD90405E-37B1-4BB7-AA5D-97C7D123DEA5}"/>
              </a:ext>
            </a:extLst>
          </p:cNvPr>
          <p:cNvSpPr>
            <a:spLocks noGrp="1"/>
          </p:cNvSpPr>
          <p:nvPr>
            <p:ph type="sldNum" sz="quarter" idx="12"/>
          </p:nvPr>
        </p:nvSpPr>
        <p:spPr/>
        <p:txBody>
          <a:bodyPr/>
          <a:lstStyle/>
          <a:p>
            <a:pPr>
              <a:defRPr/>
            </a:pPr>
            <a:fld id="{96565489-3157-4E6C-B6EB-4D44F152B24C}" type="slidenum">
              <a:rPr lang="en-US" smtClean="0"/>
              <a:pPr>
                <a:defRPr/>
              </a:pPr>
              <a:t>‹#›</a:t>
            </a:fld>
            <a:endParaRPr lang="en-US"/>
          </a:p>
        </p:txBody>
      </p:sp>
    </p:spTree>
    <p:extLst>
      <p:ext uri="{BB962C8B-B14F-4D97-AF65-F5344CB8AC3E}">
        <p14:creationId xmlns:p14="http://schemas.microsoft.com/office/powerpoint/2010/main" val="191150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8DFA77E-7202-4912-A64F-016B694F9D92}"/>
              </a:ext>
            </a:extLst>
          </p:cNvPr>
          <p:cNvSpPr>
            <a:spLocks noGrp="1"/>
          </p:cNvSpPr>
          <p:nvPr>
            <p:ph type="dt" sz="half" idx="10"/>
          </p:nvPr>
        </p:nvSpPr>
        <p:spPr/>
        <p:txBody>
          <a:bodyPr/>
          <a:lstStyle/>
          <a:p>
            <a:pPr>
              <a:defRPr/>
            </a:pPr>
            <a:fld id="{609F4E60-C388-4563-90F1-C4C88F7BDA84}" type="datetimeFigureOut">
              <a:rPr lang="en-US" smtClean="0"/>
              <a:pPr>
                <a:defRPr/>
              </a:pPr>
              <a:t>8/24/2024</a:t>
            </a:fld>
            <a:endParaRPr lang="en-US"/>
          </a:p>
        </p:txBody>
      </p:sp>
      <p:sp>
        <p:nvSpPr>
          <p:cNvPr id="3" name="Footer Placeholder 2">
            <a:extLst>
              <a:ext uri="{FF2B5EF4-FFF2-40B4-BE49-F238E27FC236}">
                <a16:creationId xmlns="" xmlns:a16="http://schemas.microsoft.com/office/drawing/2014/main" id="{E200289E-0B54-4AB8-AA5A-4288FA2A9597}"/>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 xmlns:a16="http://schemas.microsoft.com/office/drawing/2014/main" id="{28867356-1AAB-4365-A3E5-8898A3A1A1EC}"/>
              </a:ext>
            </a:extLst>
          </p:cNvPr>
          <p:cNvSpPr>
            <a:spLocks noGrp="1"/>
          </p:cNvSpPr>
          <p:nvPr>
            <p:ph type="sldNum" sz="quarter" idx="12"/>
          </p:nvPr>
        </p:nvSpPr>
        <p:spPr/>
        <p:txBody>
          <a:bodyPr/>
          <a:lstStyle/>
          <a:p>
            <a:pPr>
              <a:defRPr/>
            </a:pPr>
            <a:fld id="{3D423272-F290-4E84-8353-03885291137A}" type="slidenum">
              <a:rPr lang="en-US" smtClean="0"/>
              <a:pPr>
                <a:defRPr/>
              </a:pPr>
              <a:t>‹#›</a:t>
            </a:fld>
            <a:endParaRPr lang="en-US"/>
          </a:p>
        </p:txBody>
      </p:sp>
    </p:spTree>
    <p:extLst>
      <p:ext uri="{BB962C8B-B14F-4D97-AF65-F5344CB8AC3E}">
        <p14:creationId xmlns:p14="http://schemas.microsoft.com/office/powerpoint/2010/main" val="4103417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B1CA2C-B0DD-4E6C-8B05-772B77D8A9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C895A9B-99B0-4773-B540-5C0AECEF2B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409899F-FE65-4D1E-9BD9-11DC581BD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B79E13B-215A-463C-B377-3C6445754B62}"/>
              </a:ext>
            </a:extLst>
          </p:cNvPr>
          <p:cNvSpPr>
            <a:spLocks noGrp="1"/>
          </p:cNvSpPr>
          <p:nvPr>
            <p:ph type="dt" sz="half" idx="10"/>
          </p:nvPr>
        </p:nvSpPr>
        <p:spPr/>
        <p:txBody>
          <a:bodyPr/>
          <a:lstStyle/>
          <a:p>
            <a:pPr>
              <a:defRPr/>
            </a:pPr>
            <a:fld id="{474F60CD-458B-47F5-9955-957147DF52DF}" type="datetimeFigureOut">
              <a:rPr lang="en-US" smtClean="0"/>
              <a:pPr>
                <a:defRPr/>
              </a:pPr>
              <a:t>8/24/2024</a:t>
            </a:fld>
            <a:endParaRPr lang="en-US"/>
          </a:p>
        </p:txBody>
      </p:sp>
      <p:sp>
        <p:nvSpPr>
          <p:cNvPr id="6" name="Footer Placeholder 5">
            <a:extLst>
              <a:ext uri="{FF2B5EF4-FFF2-40B4-BE49-F238E27FC236}">
                <a16:creationId xmlns="" xmlns:a16="http://schemas.microsoft.com/office/drawing/2014/main" id="{4ACA481E-A6FD-413D-9FD8-8171DC4451F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07246F9B-D104-40CF-B713-B9D807E7F318}"/>
              </a:ext>
            </a:extLst>
          </p:cNvPr>
          <p:cNvSpPr>
            <a:spLocks noGrp="1"/>
          </p:cNvSpPr>
          <p:nvPr>
            <p:ph type="sldNum" sz="quarter" idx="12"/>
          </p:nvPr>
        </p:nvSpPr>
        <p:spPr/>
        <p:txBody>
          <a:bodyPr/>
          <a:lstStyle/>
          <a:p>
            <a:pPr>
              <a:defRPr/>
            </a:pPr>
            <a:fld id="{25D18B71-2240-4C10-AA25-BA54212B0CB0}" type="slidenum">
              <a:rPr lang="en-US" smtClean="0"/>
              <a:pPr>
                <a:defRPr/>
              </a:pPr>
              <a:t>‹#›</a:t>
            </a:fld>
            <a:endParaRPr lang="en-US"/>
          </a:p>
        </p:txBody>
      </p:sp>
    </p:spTree>
    <p:extLst>
      <p:ext uri="{BB962C8B-B14F-4D97-AF65-F5344CB8AC3E}">
        <p14:creationId xmlns:p14="http://schemas.microsoft.com/office/powerpoint/2010/main" val="159569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B7A80E3F-7A39-40D0-82BF-7E0814FA4299}"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D55422DB-AC9E-4AC3-9ADA-C0D54FFB7233}" type="datetimeFigureOut">
              <a:rPr lang="en-US"/>
              <a:pPr>
                <a:defRPr/>
              </a:pPr>
              <a:t>8/24/2024</a:t>
            </a:fld>
            <a:endParaRPr lang="en-US"/>
          </a:p>
        </p:txBody>
      </p:sp>
    </p:spTree>
    <p:extLst>
      <p:ext uri="{BB962C8B-B14F-4D97-AF65-F5344CB8AC3E}">
        <p14:creationId xmlns:p14="http://schemas.microsoft.com/office/powerpoint/2010/main" val="1891093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9D55E5-ED55-46B5-960D-01345EF4D1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4DAE5635-A2DB-4D90-BECB-D7B3844500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D8141B8-12E9-4926-9233-212616E57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1B5A562-6730-4639-B97F-257883AEC9D2}"/>
              </a:ext>
            </a:extLst>
          </p:cNvPr>
          <p:cNvSpPr>
            <a:spLocks noGrp="1"/>
          </p:cNvSpPr>
          <p:nvPr>
            <p:ph type="dt" sz="half" idx="10"/>
          </p:nvPr>
        </p:nvSpPr>
        <p:spPr/>
        <p:txBody>
          <a:bodyPr/>
          <a:lstStyle/>
          <a:p>
            <a:pPr>
              <a:defRPr/>
            </a:pPr>
            <a:fld id="{8445BC4D-1C9F-4FB6-AEA6-010DCF948800}" type="datetimeFigureOut">
              <a:rPr lang="en-US" smtClean="0"/>
              <a:pPr>
                <a:defRPr/>
              </a:pPr>
              <a:t>8/24/2024</a:t>
            </a:fld>
            <a:endParaRPr lang="en-US"/>
          </a:p>
        </p:txBody>
      </p:sp>
      <p:sp>
        <p:nvSpPr>
          <p:cNvPr id="6" name="Footer Placeholder 5">
            <a:extLst>
              <a:ext uri="{FF2B5EF4-FFF2-40B4-BE49-F238E27FC236}">
                <a16:creationId xmlns="" xmlns:a16="http://schemas.microsoft.com/office/drawing/2014/main" id="{8B6BA4C5-AD23-4AD9-91EF-2B86FD675E0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69774910-88BE-4B9F-8E42-E854C409B81E}"/>
              </a:ext>
            </a:extLst>
          </p:cNvPr>
          <p:cNvSpPr>
            <a:spLocks noGrp="1"/>
          </p:cNvSpPr>
          <p:nvPr>
            <p:ph type="sldNum" sz="quarter" idx="12"/>
          </p:nvPr>
        </p:nvSpPr>
        <p:spPr/>
        <p:txBody>
          <a:bodyPr/>
          <a:lstStyle/>
          <a:p>
            <a:pPr>
              <a:defRPr/>
            </a:pPr>
            <a:fld id="{FBF6B653-025A-4182-A069-44C164EB8616}" type="slidenum">
              <a:rPr lang="en-US" smtClean="0"/>
              <a:pPr>
                <a:defRPr/>
              </a:pPr>
              <a:t>‹#›</a:t>
            </a:fld>
            <a:endParaRPr lang="en-US"/>
          </a:p>
        </p:txBody>
      </p:sp>
    </p:spTree>
    <p:extLst>
      <p:ext uri="{BB962C8B-B14F-4D97-AF65-F5344CB8AC3E}">
        <p14:creationId xmlns:p14="http://schemas.microsoft.com/office/powerpoint/2010/main" val="1465294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D5B7A8-D244-4DBB-A4C8-6D43440F45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EF9F640-F2B3-4AA6-A28E-227629A032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37F8DA2-E2F6-4144-9270-3DE6EFEE6928}"/>
              </a:ext>
            </a:extLst>
          </p:cNvPr>
          <p:cNvSpPr>
            <a:spLocks noGrp="1"/>
          </p:cNvSpPr>
          <p:nvPr>
            <p:ph type="dt" sz="half" idx="10"/>
          </p:nvPr>
        </p:nvSpPr>
        <p:spPr/>
        <p:txBody>
          <a:bodyPr/>
          <a:lstStyle/>
          <a:p>
            <a:pPr>
              <a:defRPr/>
            </a:pPr>
            <a:fld id="{F2848D54-BC4D-453E-BA74-A71DF8FD9DCF}" type="datetimeFigureOut">
              <a:rPr lang="en-US" smtClean="0"/>
              <a:pPr>
                <a:defRPr/>
              </a:pPr>
              <a:t>8/24/2024</a:t>
            </a:fld>
            <a:endParaRPr lang="en-US"/>
          </a:p>
        </p:txBody>
      </p:sp>
      <p:sp>
        <p:nvSpPr>
          <p:cNvPr id="5" name="Footer Placeholder 4">
            <a:extLst>
              <a:ext uri="{FF2B5EF4-FFF2-40B4-BE49-F238E27FC236}">
                <a16:creationId xmlns="" xmlns:a16="http://schemas.microsoft.com/office/drawing/2014/main" id="{16E9F563-F9D2-431C-83AF-71A7E0F4C5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E0EBF060-BB6B-4EEF-BAF1-B68EAE61F034}"/>
              </a:ext>
            </a:extLst>
          </p:cNvPr>
          <p:cNvSpPr>
            <a:spLocks noGrp="1"/>
          </p:cNvSpPr>
          <p:nvPr>
            <p:ph type="sldNum" sz="quarter" idx="12"/>
          </p:nvPr>
        </p:nvSpPr>
        <p:spPr/>
        <p:txBody>
          <a:bodyPr/>
          <a:lstStyle/>
          <a:p>
            <a:pPr>
              <a:defRPr/>
            </a:pPr>
            <a:fld id="{D620005E-2327-4FF4-922D-59BF4DE151C1}" type="slidenum">
              <a:rPr lang="en-US" smtClean="0"/>
              <a:pPr>
                <a:defRPr/>
              </a:pPr>
              <a:t>‹#›</a:t>
            </a:fld>
            <a:endParaRPr lang="en-US"/>
          </a:p>
        </p:txBody>
      </p:sp>
    </p:spTree>
    <p:extLst>
      <p:ext uri="{BB962C8B-B14F-4D97-AF65-F5344CB8AC3E}">
        <p14:creationId xmlns:p14="http://schemas.microsoft.com/office/powerpoint/2010/main" val="852752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44177CF-7223-4A8C-82E9-DFBB6630A8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95B7207-EDAC-4359-91E2-48E03E19D4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5025BBD-393D-4678-BCC1-615097E25479}"/>
              </a:ext>
            </a:extLst>
          </p:cNvPr>
          <p:cNvSpPr>
            <a:spLocks noGrp="1"/>
          </p:cNvSpPr>
          <p:nvPr>
            <p:ph type="dt" sz="half" idx="10"/>
          </p:nvPr>
        </p:nvSpPr>
        <p:spPr/>
        <p:txBody>
          <a:bodyPr/>
          <a:lstStyle/>
          <a:p>
            <a:pPr>
              <a:defRPr/>
            </a:pPr>
            <a:fld id="{C1101CFE-0389-4EFF-A1D1-25DF7C2422AF}" type="datetimeFigureOut">
              <a:rPr lang="en-US" smtClean="0"/>
              <a:pPr>
                <a:defRPr/>
              </a:pPr>
              <a:t>8/24/2024</a:t>
            </a:fld>
            <a:endParaRPr lang="en-US"/>
          </a:p>
        </p:txBody>
      </p:sp>
      <p:sp>
        <p:nvSpPr>
          <p:cNvPr id="5" name="Footer Placeholder 4">
            <a:extLst>
              <a:ext uri="{FF2B5EF4-FFF2-40B4-BE49-F238E27FC236}">
                <a16:creationId xmlns="" xmlns:a16="http://schemas.microsoft.com/office/drawing/2014/main" id="{CBF09D5E-0499-4941-BCB7-E82D7AE49F4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FEBBA0DF-CF88-430C-8C33-04AFFA2EE69D}"/>
              </a:ext>
            </a:extLst>
          </p:cNvPr>
          <p:cNvSpPr>
            <a:spLocks noGrp="1"/>
          </p:cNvSpPr>
          <p:nvPr>
            <p:ph type="sldNum" sz="quarter" idx="12"/>
          </p:nvPr>
        </p:nvSpPr>
        <p:spPr/>
        <p:txBody>
          <a:bodyPr/>
          <a:lstStyle/>
          <a:p>
            <a:pPr>
              <a:defRPr/>
            </a:pPr>
            <a:fld id="{3D6ACB8F-81AD-41E4-B325-56A4F9DBF224}" type="slidenum">
              <a:rPr lang="en-US" smtClean="0"/>
              <a:pPr>
                <a:defRPr/>
              </a:pPr>
              <a:t>‹#›</a:t>
            </a:fld>
            <a:endParaRPr lang="en-US"/>
          </a:p>
        </p:txBody>
      </p:sp>
      <p:pic>
        <p:nvPicPr>
          <p:cNvPr id="7" name="Picture 36" descr="bg_leaf1.png">
            <a:extLst>
              <a:ext uri="{FF2B5EF4-FFF2-40B4-BE49-F238E27FC236}">
                <a16:creationId xmlns="" xmlns:a16="http://schemas.microsoft.com/office/drawing/2014/main" id="{321D7CB7-FB2E-4E08-9724-F96730402CDF}"/>
              </a:ext>
            </a:extLst>
          </p:cNvPr>
          <p:cNvPicPr>
            <a:picLocks noChangeAspect="1"/>
          </p:cNvPicPr>
          <p:nvPr userDrawn="1"/>
        </p:nvPicPr>
        <p:blipFill>
          <a:blip r:embed="rId2">
            <a:extLst>
              <a:ext uri="{28A0092B-C50C-407E-A947-70E740481C1C}">
                <a14:useLocalDpi xmlns:a14="http://schemas.microsoft.com/office/drawing/2010/main" val="0"/>
              </a:ext>
            </a:extLst>
          </a:blip>
          <a:srcRect l="68295"/>
          <a:stretch>
            <a:fillRect/>
          </a:stretch>
        </p:blipFill>
        <p:spPr bwMode="auto">
          <a:xfrm>
            <a:off x="0" y="0"/>
            <a:ext cx="3230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5">
            <a:extLst>
              <a:ext uri="{FF2B5EF4-FFF2-40B4-BE49-F238E27FC236}">
                <a16:creationId xmlns="" xmlns:a16="http://schemas.microsoft.com/office/drawing/2014/main" id="{746F378B-96BC-4E61-9E0F-59B2BA30739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b="7594"/>
          <a:stretch>
            <a:fillRect/>
          </a:stretch>
        </p:blipFill>
        <p:spPr bwMode="auto">
          <a:xfrm>
            <a:off x="8647113" y="0"/>
            <a:ext cx="35210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a:extLst>
              <a:ext uri="{FF2B5EF4-FFF2-40B4-BE49-F238E27FC236}">
                <a16:creationId xmlns="" xmlns:a16="http://schemas.microsoft.com/office/drawing/2014/main" id="{7687C876-85B7-49B6-B6A7-43D28B001950}"/>
              </a:ext>
            </a:extLst>
          </p:cNvPr>
          <p:cNvGrpSpPr>
            <a:grpSpLocks/>
          </p:cNvGrpSpPr>
          <p:nvPr userDrawn="1"/>
        </p:nvGrpSpPr>
        <p:grpSpPr bwMode="auto">
          <a:xfrm>
            <a:off x="8715375" y="-144463"/>
            <a:ext cx="3665538" cy="7026276"/>
            <a:chOff x="6536107" y="-145213"/>
            <a:chExt cx="2749172" cy="7027219"/>
          </a:xfrm>
        </p:grpSpPr>
        <p:sp>
          <p:nvSpPr>
            <p:cNvPr id="10" name="Rectangle 78">
              <a:extLst>
                <a:ext uri="{FF2B5EF4-FFF2-40B4-BE49-F238E27FC236}">
                  <a16:creationId xmlns="" xmlns:a16="http://schemas.microsoft.com/office/drawing/2014/main" id="{8F53F0D4-63E7-419E-96C9-F3BCCD09D800}"/>
                </a:ext>
              </a:extLst>
            </p:cNvPr>
            <p:cNvSpPr>
              <a:spLocks noChangeArrowheads="1"/>
            </p:cNvSpPr>
            <p:nvPr userDrawn="1"/>
          </p:nvSpPr>
          <p:spPr bwMode="gray">
            <a:xfrm rot="5400000" flipH="1">
              <a:off x="4598510" y="2297628"/>
              <a:ext cx="6858920" cy="2262203"/>
            </a:xfrm>
            <a:prstGeom prst="rect">
              <a:avLst/>
            </a:prstGeom>
            <a:gradFill rotWithShape="1">
              <a:gsLst>
                <a:gs pos="0">
                  <a:schemeClr val="accent1">
                    <a:alpha val="80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eaLnBrk="1" fontAlgn="auto" hangingPunct="1">
                <a:spcBef>
                  <a:spcPts val="0"/>
                </a:spcBef>
                <a:spcAft>
                  <a:spcPts val="0"/>
                </a:spcAft>
                <a:defRPr/>
              </a:pPr>
              <a:endParaRPr lang="en-US">
                <a:solidFill>
                  <a:srgbClr val="000000"/>
                </a:solidFill>
                <a:latin typeface="+mn-lt"/>
              </a:endParaRPr>
            </a:p>
          </p:txBody>
        </p:sp>
        <p:grpSp>
          <p:nvGrpSpPr>
            <p:cNvPr id="11" name="Group 79">
              <a:extLst>
                <a:ext uri="{FF2B5EF4-FFF2-40B4-BE49-F238E27FC236}">
                  <a16:creationId xmlns="" xmlns:a16="http://schemas.microsoft.com/office/drawing/2014/main" id="{2DAE8CE2-0365-47DA-939C-A1C756EB4556}"/>
                </a:ext>
              </a:extLst>
            </p:cNvPr>
            <p:cNvGrpSpPr>
              <a:grpSpLocks/>
            </p:cNvGrpSpPr>
            <p:nvPr userDrawn="1"/>
          </p:nvGrpSpPr>
          <p:grpSpPr bwMode="auto">
            <a:xfrm rot="5400000">
              <a:off x="4397083" y="1993811"/>
              <a:ext cx="7027219" cy="2749172"/>
              <a:chOff x="-147" y="3250"/>
              <a:chExt cx="4651" cy="1946"/>
            </a:xfrm>
          </p:grpSpPr>
          <p:pic>
            <p:nvPicPr>
              <p:cNvPr id="12" name="Picture 118" descr="cloud_b1">
                <a:extLst>
                  <a:ext uri="{FF2B5EF4-FFF2-40B4-BE49-F238E27FC236}">
                    <a16:creationId xmlns="" xmlns:a16="http://schemas.microsoft.com/office/drawing/2014/main" id="{AD068AFE-D416-426A-A17E-B91056FAE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0292" flipH="1">
                <a:off x="2109" y="4471"/>
                <a:ext cx="1834"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14">
                <a:extLst>
                  <a:ext uri="{FF2B5EF4-FFF2-40B4-BE49-F238E27FC236}">
                    <a16:creationId xmlns="" xmlns:a16="http://schemas.microsoft.com/office/drawing/2014/main" id="{12E81792-B190-4929-80F3-23F751896209}"/>
                  </a:ext>
                </a:extLst>
              </p:cNvPr>
              <p:cNvGrpSpPr>
                <a:grpSpLocks/>
              </p:cNvGrpSpPr>
              <p:nvPr/>
            </p:nvGrpSpPr>
            <p:grpSpPr bwMode="auto">
              <a:xfrm rot="180292">
                <a:off x="2225" y="3250"/>
                <a:ext cx="1305" cy="676"/>
                <a:chOff x="338" y="131"/>
                <a:chExt cx="1941" cy="762"/>
              </a:xfrm>
            </p:grpSpPr>
            <p:grpSp>
              <p:nvGrpSpPr>
                <p:cNvPr id="21" name="Group 115">
                  <a:extLst>
                    <a:ext uri="{FF2B5EF4-FFF2-40B4-BE49-F238E27FC236}">
                      <a16:creationId xmlns="" xmlns:a16="http://schemas.microsoft.com/office/drawing/2014/main" id="{0E8ED233-5EB3-4BE4-A408-DA6FF2062502}"/>
                    </a:ext>
                  </a:extLst>
                </p:cNvPr>
                <p:cNvGrpSpPr>
                  <a:grpSpLocks/>
                </p:cNvGrpSpPr>
                <p:nvPr/>
              </p:nvGrpSpPr>
              <p:grpSpPr bwMode="auto">
                <a:xfrm>
                  <a:off x="338" y="131"/>
                  <a:ext cx="1575" cy="681"/>
                  <a:chOff x="-1242" y="2661"/>
                  <a:chExt cx="1451" cy="806"/>
                </a:xfrm>
              </p:grpSpPr>
              <p:pic>
                <p:nvPicPr>
                  <p:cNvPr id="23" name="Picture 116" descr="cloud_b2">
                    <a:extLst>
                      <a:ext uri="{FF2B5EF4-FFF2-40B4-BE49-F238E27FC236}">
                        <a16:creationId xmlns="" xmlns:a16="http://schemas.microsoft.com/office/drawing/2014/main" id="{A1815B63-E83F-4B0D-B6CD-FA490E19F6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7" descr="cloud_b2">
                    <a:extLst>
                      <a:ext uri="{FF2B5EF4-FFF2-40B4-BE49-F238E27FC236}">
                        <a16:creationId xmlns="" xmlns:a16="http://schemas.microsoft.com/office/drawing/2014/main" id="{A758A224-E172-4CFF-B1D0-3AA914B515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Picture 118" descr="cloud_b1">
                  <a:extLst>
                    <a:ext uri="{FF2B5EF4-FFF2-40B4-BE49-F238E27FC236}">
                      <a16:creationId xmlns="" xmlns:a16="http://schemas.microsoft.com/office/drawing/2014/main" id="{FA0DFADF-9E31-4A9C-BFBE-6FB8DCB0B7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15">
                <a:extLst>
                  <a:ext uri="{FF2B5EF4-FFF2-40B4-BE49-F238E27FC236}">
                    <a16:creationId xmlns="" xmlns:a16="http://schemas.microsoft.com/office/drawing/2014/main" id="{0363F7EC-53AE-43B2-B03D-E01777339403}"/>
                  </a:ext>
                </a:extLst>
              </p:cNvPr>
              <p:cNvGrpSpPr>
                <a:grpSpLocks/>
              </p:cNvGrpSpPr>
              <p:nvPr/>
            </p:nvGrpSpPr>
            <p:grpSpPr bwMode="auto">
              <a:xfrm rot="180292">
                <a:off x="-147" y="3277"/>
                <a:ext cx="2371" cy="1010"/>
                <a:chOff x="-1242" y="2661"/>
                <a:chExt cx="1451" cy="662"/>
              </a:xfrm>
            </p:grpSpPr>
            <p:pic>
              <p:nvPicPr>
                <p:cNvPr id="19" name="Picture 116" descr="cloud_b2">
                  <a:extLst>
                    <a:ext uri="{FF2B5EF4-FFF2-40B4-BE49-F238E27FC236}">
                      <a16:creationId xmlns="" xmlns:a16="http://schemas.microsoft.com/office/drawing/2014/main" id="{B09A180E-9231-4940-AF2D-9F0EB09B7A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7" descr="cloud_b2">
                  <a:extLst>
                    <a:ext uri="{FF2B5EF4-FFF2-40B4-BE49-F238E27FC236}">
                      <a16:creationId xmlns="" xmlns:a16="http://schemas.microsoft.com/office/drawing/2014/main" id="{4A3A4C11-2635-42EB-AE15-BA581142B2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15">
                <a:extLst>
                  <a:ext uri="{FF2B5EF4-FFF2-40B4-BE49-F238E27FC236}">
                    <a16:creationId xmlns="" xmlns:a16="http://schemas.microsoft.com/office/drawing/2014/main" id="{DFC7BF47-D60F-4956-8C46-C40644104E0F}"/>
                  </a:ext>
                </a:extLst>
              </p:cNvPr>
              <p:cNvGrpSpPr>
                <a:grpSpLocks/>
              </p:cNvGrpSpPr>
              <p:nvPr/>
            </p:nvGrpSpPr>
            <p:grpSpPr bwMode="auto">
              <a:xfrm rot="180292">
                <a:off x="3581" y="3623"/>
                <a:ext cx="923" cy="912"/>
                <a:chOff x="-1242" y="2661"/>
                <a:chExt cx="762" cy="806"/>
              </a:xfrm>
            </p:grpSpPr>
            <p:pic>
              <p:nvPicPr>
                <p:cNvPr id="17" name="Picture 116" descr="cloud_b2">
                  <a:extLst>
                    <a:ext uri="{FF2B5EF4-FFF2-40B4-BE49-F238E27FC236}">
                      <a16:creationId xmlns="" xmlns:a16="http://schemas.microsoft.com/office/drawing/2014/main" id="{D757422F-FA22-4D28-AA83-2978773389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3521"/>
                <a:stretch>
                  <a:fillRect/>
                </a:stretch>
              </p:blipFill>
              <p:spPr bwMode="auto">
                <a:xfrm>
                  <a:off x="-876" y="2661"/>
                  <a:ext cx="396"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7" descr="cloud_b2">
                  <a:extLst>
                    <a:ext uri="{FF2B5EF4-FFF2-40B4-BE49-F238E27FC236}">
                      <a16:creationId xmlns="" xmlns:a16="http://schemas.microsoft.com/office/drawing/2014/main" id="{9BABD339-2876-4B10-ADCF-53CDE85612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9497"/>
                <a:stretch>
                  <a:fillRect/>
                </a:stretch>
              </p:blipFill>
              <p:spPr bwMode="auto">
                <a:xfrm>
                  <a:off x="-1242" y="2792"/>
                  <a:ext cx="755"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26" descr="cloud_b1">
                <a:extLst>
                  <a:ext uri="{FF2B5EF4-FFF2-40B4-BE49-F238E27FC236}">
                    <a16:creationId xmlns="" xmlns:a16="http://schemas.microsoft.com/office/drawing/2014/main" id="{594EB2A7-83FE-43EF-AE8B-145E1328F8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5" name="Picture 158" descr="artplus_plant_butterfly03_i">
            <a:extLst>
              <a:ext uri="{FF2B5EF4-FFF2-40B4-BE49-F238E27FC236}">
                <a16:creationId xmlns="" xmlns:a16="http://schemas.microsoft.com/office/drawing/2014/main" id="{F644D100-206B-48BB-900A-700A140B9C3E}"/>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rot="12123464" flipH="1">
            <a:off x="839788" y="206375"/>
            <a:ext cx="7032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7" descr="7">
            <a:extLst>
              <a:ext uri="{FF2B5EF4-FFF2-40B4-BE49-F238E27FC236}">
                <a16:creationId xmlns="" xmlns:a16="http://schemas.microsoft.com/office/drawing/2014/main" id="{3558DCEF-25F9-4EEF-B22E-8A52196522F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rot="11985961">
            <a:off x="8570913" y="4540250"/>
            <a:ext cx="14859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3" descr="4">
            <a:extLst>
              <a:ext uri="{FF2B5EF4-FFF2-40B4-BE49-F238E27FC236}">
                <a16:creationId xmlns="" xmlns:a16="http://schemas.microsoft.com/office/drawing/2014/main" id="{8D1B400C-05E4-4C87-A13C-A6230E3A78C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l="1569" t="-11240"/>
          <a:stretch>
            <a:fillRect/>
          </a:stretch>
        </p:blipFill>
        <p:spPr bwMode="auto">
          <a:xfrm>
            <a:off x="11209338" y="5864225"/>
            <a:ext cx="600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57">
            <a:extLst>
              <a:ext uri="{FF2B5EF4-FFF2-40B4-BE49-F238E27FC236}">
                <a16:creationId xmlns="" xmlns:a16="http://schemas.microsoft.com/office/drawing/2014/main" id="{2A20844F-879F-4DE3-A147-5AC93D41593C}"/>
              </a:ext>
            </a:extLst>
          </p:cNvPr>
          <p:cNvGrpSpPr>
            <a:grpSpLocks/>
          </p:cNvGrpSpPr>
          <p:nvPr userDrawn="1"/>
        </p:nvGrpSpPr>
        <p:grpSpPr bwMode="auto">
          <a:xfrm>
            <a:off x="9871075" y="300038"/>
            <a:ext cx="1544638" cy="1349375"/>
            <a:chOff x="7403063" y="300269"/>
            <a:chExt cx="1158253" cy="1348614"/>
          </a:xfrm>
        </p:grpSpPr>
        <p:pic>
          <p:nvPicPr>
            <p:cNvPr id="29" name="Picture 58" descr="wiz_heart leaves1.png">
              <a:extLst>
                <a:ext uri="{FF2B5EF4-FFF2-40B4-BE49-F238E27FC236}">
                  <a16:creationId xmlns="" xmlns:a16="http://schemas.microsoft.com/office/drawing/2014/main" id="{8B3DC545-9A2D-465E-8941-70D63151A5AB}"/>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rot="3408804">
              <a:off x="7307883" y="395449"/>
              <a:ext cx="1348614" cy="115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5" descr="7">
              <a:extLst>
                <a:ext uri="{FF2B5EF4-FFF2-40B4-BE49-F238E27FC236}">
                  <a16:creationId xmlns="" xmlns:a16="http://schemas.microsoft.com/office/drawing/2014/main" id="{B4385248-22BB-48C9-B3DC-35F27C0F6BE4}"/>
                </a:ext>
              </a:extLst>
            </p:cNvPr>
            <p:cNvPicPr>
              <a:picLocks noChangeAspect="1" noChangeArrowheads="1"/>
            </p:cNvPicPr>
            <p:nvPr userDrawn="1"/>
          </p:nvPicPr>
          <p:blipFill>
            <a:blip r:embed="rId11"/>
            <a:srcRect/>
            <a:stretch>
              <a:fillRect/>
            </a:stretch>
          </p:blipFill>
          <p:spPr bwMode="gray">
            <a:xfrm rot="6408895" flipH="1">
              <a:off x="7700175" y="534384"/>
              <a:ext cx="585458" cy="577340"/>
            </a:xfrm>
            <a:prstGeom prst="rect">
              <a:avLst/>
            </a:prstGeom>
            <a:noFill/>
            <a:effectLst>
              <a:outerShdw blurRad="63500" sx="102000" sy="102000" algn="ctr" rotWithShape="0">
                <a:prstClr val="black">
                  <a:alpha val="40000"/>
                </a:prstClr>
              </a:outerShdw>
            </a:effectLst>
          </p:spPr>
        </p:pic>
      </p:grpSp>
      <p:pic>
        <p:nvPicPr>
          <p:cNvPr id="31" name="Picture 13" descr="4">
            <a:extLst>
              <a:ext uri="{FF2B5EF4-FFF2-40B4-BE49-F238E27FC236}">
                <a16:creationId xmlns="" xmlns:a16="http://schemas.microsoft.com/office/drawing/2014/main" id="{E5C2DC95-59E1-45E4-9469-C2E870546691}"/>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l="1569" t="-5803"/>
          <a:stretch>
            <a:fillRect/>
          </a:stretch>
        </p:blipFill>
        <p:spPr bwMode="auto">
          <a:xfrm>
            <a:off x="10518775" y="822325"/>
            <a:ext cx="468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17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13"/>
          <p:cNvGrpSpPr>
            <a:grpSpLocks/>
          </p:cNvGrpSpPr>
          <p:nvPr/>
        </p:nvGrpSpPr>
        <p:grpSpPr bwMode="auto">
          <a:xfrm>
            <a:off x="10253663" y="3502025"/>
            <a:ext cx="852487" cy="119063"/>
            <a:chOff x="8147304" y="2587752"/>
            <a:chExt cx="640080" cy="118872"/>
          </a:xfrm>
        </p:grpSpPr>
        <p:sp>
          <p:nvSpPr>
            <p:cNvPr id="5" name="Rectangle 4"/>
            <p:cNvSpPr/>
            <p:nvPr userDrawn="1"/>
          </p:nvSpPr>
          <p:spPr bwMode="gray">
            <a:xfrm>
              <a:off x="8147304" y="2587752"/>
              <a:ext cx="119196" cy="118872"/>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6" name="Rectangle 5"/>
            <p:cNvSpPr/>
            <p:nvPr userDrawn="1"/>
          </p:nvSpPr>
          <p:spPr bwMode="gray">
            <a:xfrm>
              <a:off x="8411918" y="2587752"/>
              <a:ext cx="119196" cy="118872"/>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7" name="Rectangle 6"/>
            <p:cNvSpPr/>
            <p:nvPr userDrawn="1"/>
          </p:nvSpPr>
          <p:spPr bwMode="gray">
            <a:xfrm>
              <a:off x="8668188" y="2587752"/>
              <a:ext cx="119196" cy="118872"/>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sp>
        <p:nvSpPr>
          <p:cNvPr id="3" name="Text Placeholder 2"/>
          <p:cNvSpPr>
            <a:spLocks noGrp="1"/>
          </p:cNvSpPr>
          <p:nvPr>
            <p:ph type="body" idx="1"/>
          </p:nvPr>
        </p:nvSpPr>
        <p:spPr>
          <a:xfrm>
            <a:off x="914400" y="182880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bwMode="gray">
          <a:xfrm>
            <a:off x="914400" y="3352800"/>
            <a:ext cx="10363200" cy="1645920"/>
          </a:xfrm>
        </p:spPr>
        <p:txBody>
          <a:bodyPr anchor="t">
            <a:normAutofit/>
          </a:bodyPr>
          <a:lstStyle>
            <a:lvl1pPr algn="l">
              <a:defRPr sz="44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a:t>Click to edit Master title style</a:t>
            </a:r>
          </a:p>
        </p:txBody>
      </p:sp>
      <p:sp>
        <p:nvSpPr>
          <p:cNvPr id="8" name="Date Placeholder 3"/>
          <p:cNvSpPr>
            <a:spLocks noGrp="1"/>
          </p:cNvSpPr>
          <p:nvPr>
            <p:ph type="dt" sz="half" idx="10"/>
          </p:nvPr>
        </p:nvSpPr>
        <p:spPr>
          <a:xfrm>
            <a:off x="1020763" y="6400800"/>
            <a:ext cx="2844800" cy="365125"/>
          </a:xfrm>
        </p:spPr>
        <p:txBody>
          <a:bodyPr/>
          <a:lstStyle>
            <a:lvl1pPr>
              <a:defRPr/>
            </a:lvl1pPr>
          </a:lstStyle>
          <a:p>
            <a:pPr>
              <a:defRPr/>
            </a:pPr>
            <a:fld id="{602C835F-16B9-4223-8631-6F86F3E603C7}" type="datetimeFigureOut">
              <a:rPr lang="en-US"/>
              <a:pPr>
                <a:defRPr/>
              </a:pPr>
              <a:t>8/24/2024</a:t>
            </a:fld>
            <a:endParaRPr lang="en-US"/>
          </a:p>
        </p:txBody>
      </p:sp>
      <p:sp>
        <p:nvSpPr>
          <p:cNvPr id="9" name="Footer Placeholder 4"/>
          <p:cNvSpPr>
            <a:spLocks noGrp="1"/>
          </p:cNvSpPr>
          <p:nvPr>
            <p:ph type="ftr" sz="quarter" idx="11"/>
          </p:nvPr>
        </p:nvSpPr>
        <p:spPr>
          <a:xfrm>
            <a:off x="4165600" y="6400800"/>
            <a:ext cx="3860800" cy="365125"/>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331200" y="6400800"/>
            <a:ext cx="2844800" cy="365125"/>
          </a:xfrm>
        </p:spPr>
        <p:txBody>
          <a:bodyPr/>
          <a:lstStyle>
            <a:lvl1pPr>
              <a:defRPr/>
            </a:lvl1pPr>
          </a:lstStyle>
          <a:p>
            <a:pPr>
              <a:defRPr/>
            </a:pPr>
            <a:fld id="{3042A1D8-4D12-444B-AC93-52D9E0F7DCE0}" type="slidenum">
              <a:rPr lang="en-US"/>
              <a:pPr>
                <a:defRPr/>
              </a:pPr>
              <a:t>‹#›</a:t>
            </a:fld>
            <a:endParaRPr lang="en-US"/>
          </a:p>
        </p:txBody>
      </p:sp>
    </p:spTree>
    <p:extLst>
      <p:ext uri="{BB962C8B-B14F-4D97-AF65-F5344CB8AC3E}">
        <p14:creationId xmlns:p14="http://schemas.microsoft.com/office/powerpoint/2010/main" val="2733234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719072"/>
            <a:ext cx="5384800" cy="4416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5360" y="1719072"/>
            <a:ext cx="5384800" cy="4416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BFB6B6BF-C4B0-465D-B243-C534B807D0D2}" type="slidenum">
              <a:rPr lang="en-US"/>
              <a:pPr>
                <a:defRPr/>
              </a:pPr>
              <a:t>‹#›</a:t>
            </a:fld>
            <a:endParaRPr lang="en-US"/>
          </a:p>
        </p:txBody>
      </p:sp>
      <p:sp>
        <p:nvSpPr>
          <p:cNvPr id="7" name="Date Placeholder 3"/>
          <p:cNvSpPr>
            <a:spLocks noGrp="1"/>
          </p:cNvSpPr>
          <p:nvPr>
            <p:ph type="dt" sz="half" idx="12"/>
          </p:nvPr>
        </p:nvSpPr>
        <p:spPr/>
        <p:txBody>
          <a:bodyPr/>
          <a:lstStyle>
            <a:lvl1pPr>
              <a:defRPr/>
            </a:lvl1pPr>
          </a:lstStyle>
          <a:p>
            <a:pPr>
              <a:defRPr/>
            </a:pPr>
            <a:fld id="{DA83464A-2994-4E0A-A519-30E582EC5DD9}" type="datetimeFigureOut">
              <a:rPr lang="en-US"/>
              <a:pPr>
                <a:defRPr/>
              </a:pPr>
              <a:t>8/24/2024</a:t>
            </a:fld>
            <a:endParaRPr lang="en-US"/>
          </a:p>
        </p:txBody>
      </p:sp>
    </p:spTree>
    <p:extLst>
      <p:ext uri="{BB962C8B-B14F-4D97-AF65-F5344CB8AC3E}">
        <p14:creationId xmlns:p14="http://schemas.microsoft.com/office/powerpoint/2010/main" val="192174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9696" y="1524000"/>
            <a:ext cx="5157216" cy="63976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69696" y="2191512"/>
            <a:ext cx="5157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21984" y="1524000"/>
            <a:ext cx="5157216" cy="63976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21984" y="2191512"/>
            <a:ext cx="5157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9163" y="6400800"/>
            <a:ext cx="2844800" cy="365125"/>
          </a:xfrm>
        </p:spPr>
        <p:txBody>
          <a:bodyPr/>
          <a:lstStyle>
            <a:lvl1pPr>
              <a:defRPr/>
            </a:lvl1pPr>
          </a:lstStyle>
          <a:p>
            <a:pPr>
              <a:defRPr/>
            </a:pPr>
            <a:fld id="{48CA2B78-3F59-4524-95F0-446D1312508C}" type="datetimeFigureOut">
              <a:rPr lang="en-US"/>
              <a:pPr>
                <a:defRPr/>
              </a:pPr>
              <a:t>8/24/2024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8534400" y="6400800"/>
            <a:ext cx="2844800" cy="365125"/>
          </a:xfrm>
        </p:spPr>
        <p:txBody>
          <a:bodyPr/>
          <a:lstStyle>
            <a:lvl1pPr>
              <a:defRPr/>
            </a:lvl1pPr>
          </a:lstStyle>
          <a:p>
            <a:pPr>
              <a:defRPr/>
            </a:pPr>
            <a:fld id="{7408965E-521F-4193-B97B-75DE784C9486}" type="slidenum">
              <a:rPr lang="en-US"/>
              <a:pPr>
                <a:defRPr/>
              </a:pPr>
              <a:t>‹#›</a:t>
            </a:fld>
            <a:endParaRPr lang="en-US"/>
          </a:p>
        </p:txBody>
      </p:sp>
    </p:spTree>
    <p:extLst>
      <p:ext uri="{BB962C8B-B14F-4D97-AF65-F5344CB8AC3E}">
        <p14:creationId xmlns:p14="http://schemas.microsoft.com/office/powerpoint/2010/main" val="309008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517FD1A4-88D1-42AD-BDEE-56468C8D8C99}" type="slidenum">
              <a:rPr lang="en-US"/>
              <a:pPr>
                <a:defRPr/>
              </a:pPr>
              <a:t>‹#›</a:t>
            </a:fld>
            <a:endParaRPr lang="en-US"/>
          </a:p>
        </p:txBody>
      </p:sp>
      <p:sp>
        <p:nvSpPr>
          <p:cNvPr id="5" name="Date Placeholder 3"/>
          <p:cNvSpPr>
            <a:spLocks noGrp="1"/>
          </p:cNvSpPr>
          <p:nvPr>
            <p:ph type="dt" sz="half" idx="12"/>
          </p:nvPr>
        </p:nvSpPr>
        <p:spPr/>
        <p:txBody>
          <a:bodyPr/>
          <a:lstStyle>
            <a:lvl1pPr>
              <a:defRPr/>
            </a:lvl1pPr>
          </a:lstStyle>
          <a:p>
            <a:pPr>
              <a:defRPr/>
            </a:pPr>
            <a:fld id="{79255E5C-8485-44A9-9C3C-EFA2D6D192DB}" type="datetimeFigureOut">
              <a:rPr lang="en-US"/>
              <a:pPr>
                <a:defRPr/>
              </a:pPr>
              <a:t>8/24/2024</a:t>
            </a:fld>
            <a:endParaRPr lang="en-US"/>
          </a:p>
        </p:txBody>
      </p:sp>
    </p:spTree>
    <p:extLst>
      <p:ext uri="{BB962C8B-B14F-4D97-AF65-F5344CB8AC3E}">
        <p14:creationId xmlns:p14="http://schemas.microsoft.com/office/powerpoint/2010/main" val="124049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2C4B5801-501E-42E3-9B71-56C5638F0FF0}" type="slidenum">
              <a:rPr lang="en-US"/>
              <a:pPr>
                <a:defRPr/>
              </a:pPr>
              <a:t>‹#›</a:t>
            </a:fld>
            <a:endParaRPr lang="en-US"/>
          </a:p>
        </p:txBody>
      </p:sp>
      <p:sp>
        <p:nvSpPr>
          <p:cNvPr id="4" name="Date Placeholder 3"/>
          <p:cNvSpPr>
            <a:spLocks noGrp="1"/>
          </p:cNvSpPr>
          <p:nvPr>
            <p:ph type="dt" sz="half" idx="12"/>
          </p:nvPr>
        </p:nvSpPr>
        <p:spPr/>
        <p:txBody>
          <a:bodyPr/>
          <a:lstStyle>
            <a:lvl1pPr>
              <a:defRPr/>
            </a:lvl1pPr>
          </a:lstStyle>
          <a:p>
            <a:pPr>
              <a:defRPr/>
            </a:pPr>
            <a:fld id="{AFEB575D-FFC8-4E75-B656-E1416AC2D8EC}" type="datetimeFigureOut">
              <a:rPr lang="en-US"/>
              <a:pPr>
                <a:defRPr/>
              </a:pPr>
              <a:t>8/24/2024</a:t>
            </a:fld>
            <a:endParaRPr lang="en-US"/>
          </a:p>
        </p:txBody>
      </p:sp>
    </p:spTree>
    <p:extLst>
      <p:ext uri="{BB962C8B-B14F-4D97-AF65-F5344CB8AC3E}">
        <p14:creationId xmlns:p14="http://schemas.microsoft.com/office/powerpoint/2010/main" val="111200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4253" y="1691640"/>
            <a:ext cx="7608147" cy="45537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691640"/>
            <a:ext cx="3218688" cy="45628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1E46F8E3-4815-4543-93B1-6E0B565D1E1D}" type="datetimeFigureOut">
              <a:rPr lang="en-US"/>
              <a:pPr>
                <a:defRPr/>
              </a:pPr>
              <a:t>8/24/2024</a:t>
            </a:fld>
            <a:endParaRPr lang="en-US"/>
          </a:p>
        </p:txBody>
      </p:sp>
      <p:sp>
        <p:nvSpPr>
          <p:cNvPr id="6" name="Footer Placeholder 5"/>
          <p:cNvSpPr>
            <a:spLocks noGrp="1"/>
          </p:cNvSpPr>
          <p:nvPr>
            <p:ph type="ftr" sz="quarter" idx="11"/>
          </p:nvPr>
        </p:nvSpPr>
        <p:spPr>
          <a:xfrm>
            <a:off x="4064000" y="6400800"/>
            <a:ext cx="38608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400800"/>
            <a:ext cx="2844800" cy="365125"/>
          </a:xfrm>
        </p:spPr>
        <p:txBody>
          <a:bodyPr/>
          <a:lstStyle>
            <a:lvl1pPr>
              <a:defRPr/>
            </a:lvl1pPr>
          </a:lstStyle>
          <a:p>
            <a:pPr>
              <a:defRPr/>
            </a:pPr>
            <a:fld id="{B23B340C-9764-425A-A619-21C9A619DBA9}" type="slidenum">
              <a:rPr lang="en-US"/>
              <a:pPr>
                <a:defRPr/>
              </a:pPr>
              <a:t>‹#›</a:t>
            </a:fld>
            <a:endParaRPr lang="en-US"/>
          </a:p>
        </p:txBody>
      </p:sp>
    </p:spTree>
    <p:extLst>
      <p:ext uri="{BB962C8B-B14F-4D97-AF65-F5344CB8AC3E}">
        <p14:creationId xmlns:p14="http://schemas.microsoft.com/office/powerpoint/2010/main" val="351801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1194816" y="1801368"/>
            <a:ext cx="10387584" cy="367588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207008" y="5541264"/>
            <a:ext cx="10424160" cy="70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ACA6385-701A-49DE-8A81-691A1CC1AF4B}" type="slidenum">
              <a:rPr lang="en-US"/>
              <a:pPr>
                <a:defRPr/>
              </a:pPr>
              <a:t>‹#›</a:t>
            </a:fld>
            <a:endParaRPr lang="en-US"/>
          </a:p>
        </p:txBody>
      </p:sp>
      <p:sp>
        <p:nvSpPr>
          <p:cNvPr id="7" name="Date Placeholder 3"/>
          <p:cNvSpPr>
            <a:spLocks noGrp="1"/>
          </p:cNvSpPr>
          <p:nvPr>
            <p:ph type="dt" sz="half" idx="12"/>
          </p:nvPr>
        </p:nvSpPr>
        <p:spPr/>
        <p:txBody>
          <a:bodyPr/>
          <a:lstStyle>
            <a:lvl1pPr>
              <a:defRPr/>
            </a:lvl1pPr>
          </a:lstStyle>
          <a:p>
            <a:pPr>
              <a:defRPr/>
            </a:pPr>
            <a:fld id="{51292F8D-60AA-483E-9F92-4FFFDB7F46F3}" type="datetimeFigureOut">
              <a:rPr lang="en-US"/>
              <a:pPr>
                <a:defRPr/>
              </a:pPr>
              <a:t>8/24/2024</a:t>
            </a:fld>
            <a:endParaRPr lang="en-US"/>
          </a:p>
        </p:txBody>
      </p:sp>
    </p:spTree>
    <p:extLst>
      <p:ext uri="{BB962C8B-B14F-4D97-AF65-F5344CB8AC3E}">
        <p14:creationId xmlns:p14="http://schemas.microsoft.com/office/powerpoint/2010/main" val="303925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slideLayout" Target="../slideLayouts/slideLayout14.xml"/><Relationship Id="rId21" Type="http://schemas.openxmlformats.org/officeDocument/2006/relationships/image" Target="../media/image17.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13.png"/><Relationship Id="rId2" Type="http://schemas.openxmlformats.org/officeDocument/2006/relationships/slideLayout" Target="../slideLayouts/slideLayout13.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1.png"/><Relationship Id="rId23" Type="http://schemas.openxmlformats.org/officeDocument/2006/relationships/image" Target="../media/image19.png"/><Relationship Id="rId10" Type="http://schemas.openxmlformats.org/officeDocument/2006/relationships/slideLayout" Target="../slideLayouts/slideLayout21.xml"/><Relationship Id="rId19" Type="http://schemas.openxmlformats.org/officeDocument/2006/relationships/image" Target="../media/image1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0.png"/><Relationship Id="rId22"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Rectangle 16"/>
          <p:cNvSpPr>
            <a:spLocks noChangeArrowheads="1"/>
          </p:cNvSpPr>
          <p:nvPr userDrawn="1"/>
        </p:nvSpPr>
        <p:spPr bwMode="ltGray">
          <a:xfrm flipH="1">
            <a:off x="0" y="2438400"/>
            <a:ext cx="12192000" cy="4419600"/>
          </a:xfrm>
          <a:prstGeom prst="rect">
            <a:avLst/>
          </a:prstGeom>
          <a:gradFill flip="none" rotWithShape="1">
            <a:gsLst>
              <a:gs pos="0">
                <a:schemeClr val="accent6">
                  <a:lumMod val="60000"/>
                  <a:lumOff val="40000"/>
                  <a:alpha val="65000"/>
                </a:schemeClr>
              </a:gs>
              <a:gs pos="35000">
                <a:srgbClr val="FFFFFF">
                  <a:alpha val="0"/>
                </a:srgbClr>
              </a:gs>
            </a:gsLst>
            <a:lin ang="17400000" scaled="0"/>
            <a:tileRect/>
          </a:gradFill>
          <a:ln w="9525" algn="ctr">
            <a:noFill/>
            <a:miter lim="800000"/>
            <a:headEnd/>
            <a:tailEnd/>
          </a:ln>
          <a:effectLst/>
        </p:spPr>
        <p:txBody>
          <a:bodyPr wrap="none" anchor="ctr"/>
          <a:lstStyle/>
          <a:p>
            <a:pPr algn="ctr" eaLnBrk="1" hangingPunct="1">
              <a:defRPr/>
            </a:pPr>
            <a:endParaRPr lang="en-US" sz="4000" b="1">
              <a:solidFill>
                <a:srgbClr val="2E5A68"/>
              </a:solidFill>
              <a:latin typeface="+mn-lt"/>
            </a:endParaRPr>
          </a:p>
        </p:txBody>
      </p:sp>
      <p:sp>
        <p:nvSpPr>
          <p:cNvPr id="45" name="Rectangle 15"/>
          <p:cNvSpPr>
            <a:spLocks noChangeArrowheads="1"/>
          </p:cNvSpPr>
          <p:nvPr userDrawn="1"/>
        </p:nvSpPr>
        <p:spPr bwMode="ltGray">
          <a:xfrm>
            <a:off x="0" y="0"/>
            <a:ext cx="12192000" cy="3124200"/>
          </a:xfrm>
          <a:prstGeom prst="rect">
            <a:avLst/>
          </a:prstGeom>
          <a:gradFill flip="none" rotWithShape="1">
            <a:gsLst>
              <a:gs pos="0">
                <a:srgbClr val="FFFFFF">
                  <a:alpha val="0"/>
                </a:srgbClr>
              </a:gs>
              <a:gs pos="30000">
                <a:srgbClr val="FFFFFF">
                  <a:alpha val="0"/>
                </a:srgbClr>
              </a:gs>
              <a:gs pos="100000">
                <a:schemeClr val="accent5">
                  <a:lumMod val="60000"/>
                  <a:lumOff val="40000"/>
                </a:schemeClr>
              </a:gs>
            </a:gsLst>
            <a:lin ang="16620000" scaled="0"/>
            <a:tileRect/>
          </a:gradFill>
          <a:ln w="9525" algn="ctr">
            <a:noFill/>
            <a:miter lim="800000"/>
            <a:headEnd/>
            <a:tailEnd/>
          </a:ln>
          <a:effectLst/>
        </p:spPr>
        <p:txBody>
          <a:bodyPr wrap="none" anchor="ctr"/>
          <a:lstStyle/>
          <a:p>
            <a:pPr algn="ctr" eaLnBrk="1" hangingPunct="1">
              <a:defRPr/>
            </a:pPr>
            <a:endParaRPr lang="en-US" sz="4000" b="1">
              <a:solidFill>
                <a:srgbClr val="2E5A68"/>
              </a:solidFill>
              <a:latin typeface="+mn-lt"/>
            </a:endParaRPr>
          </a:p>
        </p:txBody>
      </p:sp>
      <p:sp>
        <p:nvSpPr>
          <p:cNvPr id="15" name="Freeform 364"/>
          <p:cNvSpPr>
            <a:spLocks/>
          </p:cNvSpPr>
          <p:nvPr userDrawn="1"/>
        </p:nvSpPr>
        <p:spPr bwMode="auto">
          <a:xfrm flipH="1">
            <a:off x="-34000" y="-25501"/>
            <a:ext cx="12192000" cy="1397101"/>
          </a:xfrm>
          <a:custGeom>
            <a:avLst/>
            <a:gdLst>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3673 w 10000"/>
              <a:gd name="connsiteY93" fmla="*/ 7774 h 10000"/>
              <a:gd name="connsiteX94" fmla="*/ 3673 w 10000"/>
              <a:gd name="connsiteY94" fmla="*/ 7884 h 10000"/>
              <a:gd name="connsiteX95" fmla="*/ 3700 w 10000"/>
              <a:gd name="connsiteY95" fmla="*/ 8056 h 10000"/>
              <a:gd name="connsiteX96" fmla="*/ 3657 w 10000"/>
              <a:gd name="connsiteY96" fmla="*/ 8009 h 10000"/>
              <a:gd name="connsiteX97" fmla="*/ 3615 w 10000"/>
              <a:gd name="connsiteY97" fmla="*/ 8009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3673 w 10000"/>
              <a:gd name="connsiteY93" fmla="*/ 7774 h 10000"/>
              <a:gd name="connsiteX94" fmla="*/ 3673 w 10000"/>
              <a:gd name="connsiteY94" fmla="*/ 7884 h 10000"/>
              <a:gd name="connsiteX95" fmla="*/ 3700 w 10000"/>
              <a:gd name="connsiteY95" fmla="*/ 8056 h 10000"/>
              <a:gd name="connsiteX96" fmla="*/ 3833 w 10000"/>
              <a:gd name="connsiteY96" fmla="*/ 6875 h 10000"/>
              <a:gd name="connsiteX97" fmla="*/ 3615 w 10000"/>
              <a:gd name="connsiteY97" fmla="*/ 8009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3673 w 10000"/>
              <a:gd name="connsiteY93" fmla="*/ 7774 h 10000"/>
              <a:gd name="connsiteX94" fmla="*/ 3673 w 10000"/>
              <a:gd name="connsiteY94" fmla="*/ 7884 h 10000"/>
              <a:gd name="connsiteX95" fmla="*/ 3700 w 10000"/>
              <a:gd name="connsiteY95" fmla="*/ 8056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3673 w 10000"/>
              <a:gd name="connsiteY93" fmla="*/ 7774 h 10000"/>
              <a:gd name="connsiteX94" fmla="*/ 3954 w 10000"/>
              <a:gd name="connsiteY94" fmla="*/ 6947 h 10000"/>
              <a:gd name="connsiteX95" fmla="*/ 3700 w 10000"/>
              <a:gd name="connsiteY95" fmla="*/ 8056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4058 w 10000"/>
              <a:gd name="connsiteY93" fmla="*/ 7032 h 10000"/>
              <a:gd name="connsiteX94" fmla="*/ 3954 w 10000"/>
              <a:gd name="connsiteY94" fmla="*/ 6947 h 10000"/>
              <a:gd name="connsiteX95" fmla="*/ 3700 w 10000"/>
              <a:gd name="connsiteY95" fmla="*/ 8056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597 w 10000"/>
              <a:gd name="connsiteY85" fmla="*/ 7786 h 10000"/>
              <a:gd name="connsiteX86" fmla="*/ 4239 w 10000"/>
              <a:gd name="connsiteY86" fmla="*/ 927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958 w 10000"/>
              <a:gd name="connsiteY82" fmla="*/ 7887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83 w 10000"/>
              <a:gd name="connsiteY81" fmla="*/ 8125 h 10000"/>
              <a:gd name="connsiteX82" fmla="*/ 4958 w 10000"/>
              <a:gd name="connsiteY82" fmla="*/ 7887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5083 w 10000"/>
              <a:gd name="connsiteY79" fmla="*/ 7813 h 10000"/>
              <a:gd name="connsiteX80" fmla="*/ 5029 w 10000"/>
              <a:gd name="connsiteY80" fmla="*/ 9436 h 10000"/>
              <a:gd name="connsiteX81" fmla="*/ 5083 w 10000"/>
              <a:gd name="connsiteY81" fmla="*/ 8125 h 10000"/>
              <a:gd name="connsiteX82" fmla="*/ 4958 w 10000"/>
              <a:gd name="connsiteY82" fmla="*/ 7887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5000 w 10000"/>
              <a:gd name="connsiteY78" fmla="*/ 7813 h 10000"/>
              <a:gd name="connsiteX79" fmla="*/ 5083 w 10000"/>
              <a:gd name="connsiteY79" fmla="*/ 7813 h 10000"/>
              <a:gd name="connsiteX80" fmla="*/ 5029 w 10000"/>
              <a:gd name="connsiteY80" fmla="*/ 9436 h 10000"/>
              <a:gd name="connsiteX81" fmla="*/ 5083 w 10000"/>
              <a:gd name="connsiteY81" fmla="*/ 8125 h 10000"/>
              <a:gd name="connsiteX82" fmla="*/ 4958 w 10000"/>
              <a:gd name="connsiteY82" fmla="*/ 7887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108 w 10000"/>
              <a:gd name="connsiteY76" fmla="*/ 7990 h 10000"/>
              <a:gd name="connsiteX77" fmla="*/ 5003 w 10000"/>
              <a:gd name="connsiteY77" fmla="*/ 9154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335 w 10000"/>
              <a:gd name="connsiteY73" fmla="*/ 8186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441 w 10000"/>
              <a:gd name="connsiteY72" fmla="*/ 8468 h 10000"/>
              <a:gd name="connsiteX73" fmla="*/ 5335 w 10000"/>
              <a:gd name="connsiteY73" fmla="*/ 8186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569 w 10000"/>
              <a:gd name="connsiteY71" fmla="*/ 8381 h 10000"/>
              <a:gd name="connsiteX72" fmla="*/ 5441 w 10000"/>
              <a:gd name="connsiteY72" fmla="*/ 8468 h 10000"/>
              <a:gd name="connsiteX73" fmla="*/ 5335 w 10000"/>
              <a:gd name="connsiteY73" fmla="*/ 8186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596 w 10000"/>
              <a:gd name="connsiteY70" fmla="*/ 8593 h 10000"/>
              <a:gd name="connsiteX71" fmla="*/ 5569 w 10000"/>
              <a:gd name="connsiteY71" fmla="*/ 8381 h 10000"/>
              <a:gd name="connsiteX72" fmla="*/ 5441 w 10000"/>
              <a:gd name="connsiteY72" fmla="*/ 8468 h 10000"/>
              <a:gd name="connsiteX73" fmla="*/ 5335 w 10000"/>
              <a:gd name="connsiteY73" fmla="*/ 8186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9890"/>
              <a:gd name="connsiteX1" fmla="*/ 10000 w 10000"/>
              <a:gd name="connsiteY1" fmla="*/ 0 h 9890"/>
              <a:gd name="connsiteX2" fmla="*/ 10000 w 10000"/>
              <a:gd name="connsiteY2" fmla="*/ 5815 h 9890"/>
              <a:gd name="connsiteX3" fmla="*/ 9920 w 10000"/>
              <a:gd name="connsiteY3" fmla="*/ 5658 h 9890"/>
              <a:gd name="connsiteX4" fmla="*/ 9754 w 10000"/>
              <a:gd name="connsiteY4" fmla="*/ 6019 h 9890"/>
              <a:gd name="connsiteX5" fmla="*/ 9712 w 10000"/>
              <a:gd name="connsiteY5" fmla="*/ 6881 h 9890"/>
              <a:gd name="connsiteX6" fmla="*/ 9349 w 10000"/>
              <a:gd name="connsiteY6" fmla="*/ 7398 h 9890"/>
              <a:gd name="connsiteX7" fmla="*/ 9279 w 10000"/>
              <a:gd name="connsiteY7" fmla="*/ 7194 h 9890"/>
              <a:gd name="connsiteX8" fmla="*/ 9253 w 10000"/>
              <a:gd name="connsiteY8" fmla="*/ 7241 h 9890"/>
              <a:gd name="connsiteX9" fmla="*/ 9242 w 10000"/>
              <a:gd name="connsiteY9" fmla="*/ 7602 h 9890"/>
              <a:gd name="connsiteX10" fmla="*/ 9156 w 10000"/>
              <a:gd name="connsiteY10" fmla="*/ 7649 h 9890"/>
              <a:gd name="connsiteX11" fmla="*/ 9034 w 10000"/>
              <a:gd name="connsiteY11" fmla="*/ 7241 h 9890"/>
              <a:gd name="connsiteX12" fmla="*/ 9071 w 10000"/>
              <a:gd name="connsiteY12" fmla="*/ 7085 h 9890"/>
              <a:gd name="connsiteX13" fmla="*/ 9007 w 10000"/>
              <a:gd name="connsiteY13" fmla="*/ 6834 h 9890"/>
              <a:gd name="connsiteX14" fmla="*/ 8825 w 10000"/>
              <a:gd name="connsiteY14" fmla="*/ 7038 h 9890"/>
              <a:gd name="connsiteX15" fmla="*/ 8809 w 10000"/>
              <a:gd name="connsiteY15" fmla="*/ 6912 h 9890"/>
              <a:gd name="connsiteX16" fmla="*/ 8868 w 10000"/>
              <a:gd name="connsiteY16" fmla="*/ 6755 h 9890"/>
              <a:gd name="connsiteX17" fmla="*/ 8836 w 10000"/>
              <a:gd name="connsiteY17" fmla="*/ 6630 h 9890"/>
              <a:gd name="connsiteX18" fmla="*/ 8756 w 10000"/>
              <a:gd name="connsiteY18" fmla="*/ 6708 h 9890"/>
              <a:gd name="connsiteX19" fmla="*/ 8671 w 10000"/>
              <a:gd name="connsiteY19" fmla="*/ 6379 h 9890"/>
              <a:gd name="connsiteX20" fmla="*/ 8697 w 10000"/>
              <a:gd name="connsiteY20" fmla="*/ 6097 h 9890"/>
              <a:gd name="connsiteX21" fmla="*/ 8628 w 10000"/>
              <a:gd name="connsiteY21" fmla="*/ 6176 h 9890"/>
              <a:gd name="connsiteX22" fmla="*/ 8590 w 10000"/>
              <a:gd name="connsiteY22" fmla="*/ 6912 h 9890"/>
              <a:gd name="connsiteX23" fmla="*/ 8436 w 10000"/>
              <a:gd name="connsiteY23" fmla="*/ 6834 h 9890"/>
              <a:gd name="connsiteX24" fmla="*/ 8436 w 10000"/>
              <a:gd name="connsiteY24" fmla="*/ 6787 h 9890"/>
              <a:gd name="connsiteX25" fmla="*/ 8478 w 10000"/>
              <a:gd name="connsiteY25" fmla="*/ 6677 h 9890"/>
              <a:gd name="connsiteX26" fmla="*/ 8478 w 10000"/>
              <a:gd name="connsiteY26" fmla="*/ 6630 h 9890"/>
              <a:gd name="connsiteX27" fmla="*/ 8382 w 10000"/>
              <a:gd name="connsiteY27" fmla="*/ 6505 h 9890"/>
              <a:gd name="connsiteX28" fmla="*/ 8356 w 10000"/>
              <a:gd name="connsiteY28" fmla="*/ 6787 h 9890"/>
              <a:gd name="connsiteX29" fmla="*/ 8409 w 10000"/>
              <a:gd name="connsiteY29" fmla="*/ 7038 h 9890"/>
              <a:gd name="connsiteX30" fmla="*/ 8393 w 10000"/>
              <a:gd name="connsiteY30" fmla="*/ 7038 h 9890"/>
              <a:gd name="connsiteX31" fmla="*/ 8297 w 10000"/>
              <a:gd name="connsiteY31" fmla="*/ 6787 h 9890"/>
              <a:gd name="connsiteX32" fmla="*/ 8254 w 10000"/>
              <a:gd name="connsiteY32" fmla="*/ 6348 h 9890"/>
              <a:gd name="connsiteX33" fmla="*/ 8217 w 10000"/>
              <a:gd name="connsiteY33" fmla="*/ 6348 h 9890"/>
              <a:gd name="connsiteX34" fmla="*/ 8201 w 10000"/>
              <a:gd name="connsiteY34" fmla="*/ 6505 h 9890"/>
              <a:gd name="connsiteX35" fmla="*/ 8115 w 10000"/>
              <a:gd name="connsiteY35" fmla="*/ 6379 h 9890"/>
              <a:gd name="connsiteX36" fmla="*/ 8078 w 10000"/>
              <a:gd name="connsiteY36" fmla="*/ 6583 h 9890"/>
              <a:gd name="connsiteX37" fmla="*/ 8078 w 10000"/>
              <a:gd name="connsiteY37" fmla="*/ 6426 h 9890"/>
              <a:gd name="connsiteX38" fmla="*/ 7939 w 10000"/>
              <a:gd name="connsiteY38" fmla="*/ 6755 h 9890"/>
              <a:gd name="connsiteX39" fmla="*/ 7854 w 10000"/>
              <a:gd name="connsiteY39" fmla="*/ 6755 h 9890"/>
              <a:gd name="connsiteX40" fmla="*/ 7645 w 10000"/>
              <a:gd name="connsiteY40" fmla="*/ 7241 h 9890"/>
              <a:gd name="connsiteX41" fmla="*/ 7603 w 10000"/>
              <a:gd name="connsiteY41" fmla="*/ 7085 h 9890"/>
              <a:gd name="connsiteX42" fmla="*/ 7635 w 10000"/>
              <a:gd name="connsiteY42" fmla="*/ 7398 h 9890"/>
              <a:gd name="connsiteX43" fmla="*/ 7533 w 10000"/>
              <a:gd name="connsiteY43" fmla="*/ 7398 h 9890"/>
              <a:gd name="connsiteX44" fmla="*/ 7453 w 10000"/>
              <a:gd name="connsiteY44" fmla="*/ 8088 h 9890"/>
              <a:gd name="connsiteX45" fmla="*/ 7330 w 10000"/>
              <a:gd name="connsiteY45" fmla="*/ 8292 h 9890"/>
              <a:gd name="connsiteX46" fmla="*/ 7368 w 10000"/>
              <a:gd name="connsiteY46" fmla="*/ 8542 h 9890"/>
              <a:gd name="connsiteX47" fmla="*/ 7341 w 10000"/>
              <a:gd name="connsiteY47" fmla="*/ 8699 h 9890"/>
              <a:gd name="connsiteX48" fmla="*/ 7261 w 10000"/>
              <a:gd name="connsiteY48" fmla="*/ 8589 h 9890"/>
              <a:gd name="connsiteX49" fmla="*/ 7192 w 10000"/>
              <a:gd name="connsiteY49" fmla="*/ 9154 h 9890"/>
              <a:gd name="connsiteX50" fmla="*/ 7160 w 10000"/>
              <a:gd name="connsiteY50" fmla="*/ 9154 h 9890"/>
              <a:gd name="connsiteX51" fmla="*/ 7149 w 10000"/>
              <a:gd name="connsiteY51" fmla="*/ 8903 h 9890"/>
              <a:gd name="connsiteX52" fmla="*/ 7122 w 10000"/>
              <a:gd name="connsiteY52" fmla="*/ 9075 h 9890"/>
              <a:gd name="connsiteX53" fmla="*/ 7090 w 10000"/>
              <a:gd name="connsiteY53" fmla="*/ 9310 h 9890"/>
              <a:gd name="connsiteX54" fmla="*/ 6887 w 10000"/>
              <a:gd name="connsiteY54" fmla="*/ 9310 h 9890"/>
              <a:gd name="connsiteX55" fmla="*/ 6845 w 10000"/>
              <a:gd name="connsiteY55" fmla="*/ 9796 h 9890"/>
              <a:gd name="connsiteX56" fmla="*/ 6818 w 10000"/>
              <a:gd name="connsiteY56" fmla="*/ 9389 h 9890"/>
              <a:gd name="connsiteX57" fmla="*/ 6620 w 10000"/>
              <a:gd name="connsiteY57" fmla="*/ 9592 h 9890"/>
              <a:gd name="connsiteX58" fmla="*/ 6385 w 10000"/>
              <a:gd name="connsiteY58" fmla="*/ 8903 h 9890"/>
              <a:gd name="connsiteX59" fmla="*/ 6385 w 10000"/>
              <a:gd name="connsiteY59" fmla="*/ 9028 h 9890"/>
              <a:gd name="connsiteX60" fmla="*/ 6428 w 10000"/>
              <a:gd name="connsiteY60" fmla="*/ 9154 h 9890"/>
              <a:gd name="connsiteX61" fmla="*/ 6273 w 10000"/>
              <a:gd name="connsiteY61" fmla="*/ 9357 h 9890"/>
              <a:gd name="connsiteX62" fmla="*/ 6316 w 10000"/>
              <a:gd name="connsiteY62" fmla="*/ 9436 h 9890"/>
              <a:gd name="connsiteX63" fmla="*/ 6193 w 10000"/>
              <a:gd name="connsiteY63" fmla="*/ 9592 h 9890"/>
              <a:gd name="connsiteX64" fmla="*/ 6097 w 10000"/>
              <a:gd name="connsiteY64" fmla="*/ 9185 h 9890"/>
              <a:gd name="connsiteX65" fmla="*/ 6054 w 10000"/>
              <a:gd name="connsiteY65" fmla="*/ 9185 h 9890"/>
              <a:gd name="connsiteX66" fmla="*/ 6054 w 10000"/>
              <a:gd name="connsiteY66" fmla="*/ 9483 h 9890"/>
              <a:gd name="connsiteX67" fmla="*/ 5804 w 10000"/>
              <a:gd name="connsiteY67" fmla="*/ 9483 h 9890"/>
              <a:gd name="connsiteX68" fmla="*/ 5900 w 10000"/>
              <a:gd name="connsiteY68" fmla="*/ 9843 h 9890"/>
              <a:gd name="connsiteX69" fmla="*/ 5795 w 10000"/>
              <a:gd name="connsiteY69" fmla="*/ 8437 h 9890"/>
              <a:gd name="connsiteX70" fmla="*/ 5596 w 10000"/>
              <a:gd name="connsiteY70" fmla="*/ 8593 h 9890"/>
              <a:gd name="connsiteX71" fmla="*/ 5569 w 10000"/>
              <a:gd name="connsiteY71" fmla="*/ 8381 h 9890"/>
              <a:gd name="connsiteX72" fmla="*/ 5441 w 10000"/>
              <a:gd name="connsiteY72" fmla="*/ 8468 h 9890"/>
              <a:gd name="connsiteX73" fmla="*/ 5335 w 10000"/>
              <a:gd name="connsiteY73" fmla="*/ 8186 h 9890"/>
              <a:gd name="connsiteX74" fmla="*/ 5289 w 10000"/>
              <a:gd name="connsiteY74" fmla="*/ 7990 h 9890"/>
              <a:gd name="connsiteX75" fmla="*/ 5182 w 10000"/>
              <a:gd name="connsiteY75" fmla="*/ 8389 h 9890"/>
              <a:gd name="connsiteX76" fmla="*/ 5108 w 10000"/>
              <a:gd name="connsiteY76" fmla="*/ 7990 h 9890"/>
              <a:gd name="connsiteX77" fmla="*/ 5076 w 10000"/>
              <a:gd name="connsiteY77" fmla="*/ 7826 h 9890"/>
              <a:gd name="connsiteX78" fmla="*/ 5000 w 10000"/>
              <a:gd name="connsiteY78" fmla="*/ 7813 h 9890"/>
              <a:gd name="connsiteX79" fmla="*/ 5083 w 10000"/>
              <a:gd name="connsiteY79" fmla="*/ 7813 h 9890"/>
              <a:gd name="connsiteX80" fmla="*/ 5083 w 10000"/>
              <a:gd name="connsiteY80" fmla="*/ 8125 h 9890"/>
              <a:gd name="connsiteX81" fmla="*/ 4958 w 10000"/>
              <a:gd name="connsiteY81" fmla="*/ 7887 h 9890"/>
              <a:gd name="connsiteX82" fmla="*/ 4870 w 10000"/>
              <a:gd name="connsiteY82" fmla="*/ 7584 h 9890"/>
              <a:gd name="connsiteX83" fmla="*/ 4917 w 10000"/>
              <a:gd name="connsiteY83" fmla="*/ 7813 h 9890"/>
              <a:gd name="connsiteX84" fmla="*/ 4597 w 10000"/>
              <a:gd name="connsiteY84" fmla="*/ 7786 h 9890"/>
              <a:gd name="connsiteX85" fmla="*/ 4677 w 10000"/>
              <a:gd name="connsiteY85" fmla="*/ 7599 h 9890"/>
              <a:gd name="connsiteX86" fmla="*/ 4592 w 10000"/>
              <a:gd name="connsiteY86" fmla="*/ 7560 h 9890"/>
              <a:gd name="connsiteX87" fmla="*/ 4497 w 10000"/>
              <a:gd name="connsiteY87" fmla="*/ 7583 h 9890"/>
              <a:gd name="connsiteX88" fmla="*/ 4359 w 10000"/>
              <a:gd name="connsiteY88" fmla="*/ 7747 h 9890"/>
              <a:gd name="connsiteX89" fmla="*/ 4337 w 10000"/>
              <a:gd name="connsiteY89" fmla="*/ 7605 h 9890"/>
              <a:gd name="connsiteX90" fmla="*/ 4345 w 10000"/>
              <a:gd name="connsiteY90" fmla="*/ 6785 h 9890"/>
              <a:gd name="connsiteX91" fmla="*/ 4122 w 10000"/>
              <a:gd name="connsiteY91" fmla="*/ 7501 h 9890"/>
              <a:gd name="connsiteX92" fmla="*/ 4058 w 10000"/>
              <a:gd name="connsiteY92" fmla="*/ 7032 h 9890"/>
              <a:gd name="connsiteX93" fmla="*/ 3954 w 10000"/>
              <a:gd name="connsiteY93" fmla="*/ 6947 h 9890"/>
              <a:gd name="connsiteX94" fmla="*/ 4044 w 10000"/>
              <a:gd name="connsiteY94" fmla="*/ 7470 h 9890"/>
              <a:gd name="connsiteX95" fmla="*/ 3833 w 10000"/>
              <a:gd name="connsiteY95" fmla="*/ 6875 h 9890"/>
              <a:gd name="connsiteX96" fmla="*/ 3719 w 10000"/>
              <a:gd name="connsiteY96" fmla="*/ 6954 h 9890"/>
              <a:gd name="connsiteX97" fmla="*/ 3750 w 10000"/>
              <a:gd name="connsiteY97" fmla="*/ 6250 h 9890"/>
              <a:gd name="connsiteX98" fmla="*/ 3631 w 10000"/>
              <a:gd name="connsiteY98" fmla="*/ 6348 h 9890"/>
              <a:gd name="connsiteX99" fmla="*/ 3615 w 10000"/>
              <a:gd name="connsiteY99" fmla="*/ 6348 h 9890"/>
              <a:gd name="connsiteX100" fmla="*/ 3465 w 10000"/>
              <a:gd name="connsiteY100" fmla="*/ 6379 h 9890"/>
              <a:gd name="connsiteX101" fmla="*/ 3406 w 10000"/>
              <a:gd name="connsiteY101" fmla="*/ 5893 h 9890"/>
              <a:gd name="connsiteX102" fmla="*/ 3198 w 10000"/>
              <a:gd name="connsiteY102" fmla="*/ 5815 h 9890"/>
              <a:gd name="connsiteX103" fmla="*/ 3091 w 10000"/>
              <a:gd name="connsiteY103" fmla="*/ 5862 h 9890"/>
              <a:gd name="connsiteX104" fmla="*/ 3006 w 10000"/>
              <a:gd name="connsiteY104" fmla="*/ 5533 h 9890"/>
              <a:gd name="connsiteX105" fmla="*/ 2990 w 10000"/>
              <a:gd name="connsiteY105" fmla="*/ 5533 h 9890"/>
              <a:gd name="connsiteX106" fmla="*/ 2936 w 10000"/>
              <a:gd name="connsiteY106" fmla="*/ 5972 h 9890"/>
              <a:gd name="connsiteX107" fmla="*/ 2910 w 10000"/>
              <a:gd name="connsiteY107" fmla="*/ 5940 h 9890"/>
              <a:gd name="connsiteX108" fmla="*/ 2851 w 10000"/>
              <a:gd name="connsiteY108" fmla="*/ 5204 h 9890"/>
              <a:gd name="connsiteX109" fmla="*/ 2840 w 10000"/>
              <a:gd name="connsiteY109" fmla="*/ 5204 h 9890"/>
              <a:gd name="connsiteX110" fmla="*/ 2840 w 10000"/>
              <a:gd name="connsiteY110" fmla="*/ 5408 h 9890"/>
              <a:gd name="connsiteX111" fmla="*/ 2798 w 10000"/>
              <a:gd name="connsiteY111" fmla="*/ 5282 h 9890"/>
              <a:gd name="connsiteX112" fmla="*/ 2814 w 10000"/>
              <a:gd name="connsiteY112" fmla="*/ 4796 h 9890"/>
              <a:gd name="connsiteX113" fmla="*/ 2563 w 10000"/>
              <a:gd name="connsiteY113" fmla="*/ 4671 h 9890"/>
              <a:gd name="connsiteX114" fmla="*/ 2440 w 10000"/>
              <a:gd name="connsiteY114" fmla="*/ 4922 h 9890"/>
              <a:gd name="connsiteX115" fmla="*/ 2023 w 10000"/>
              <a:gd name="connsiteY115" fmla="*/ 3574 h 9890"/>
              <a:gd name="connsiteX116" fmla="*/ 2034 w 10000"/>
              <a:gd name="connsiteY116" fmla="*/ 3777 h 9890"/>
              <a:gd name="connsiteX117" fmla="*/ 1815 w 10000"/>
              <a:gd name="connsiteY117" fmla="*/ 3668 h 9890"/>
              <a:gd name="connsiteX118" fmla="*/ 1815 w 10000"/>
              <a:gd name="connsiteY118" fmla="*/ 3542 h 9890"/>
              <a:gd name="connsiteX119" fmla="*/ 1842 w 10000"/>
              <a:gd name="connsiteY119" fmla="*/ 3166 h 9890"/>
              <a:gd name="connsiteX120" fmla="*/ 1773 w 10000"/>
              <a:gd name="connsiteY120" fmla="*/ 2931 h 9890"/>
              <a:gd name="connsiteX121" fmla="*/ 1580 w 10000"/>
              <a:gd name="connsiteY121" fmla="*/ 2727 h 9890"/>
              <a:gd name="connsiteX122" fmla="*/ 1468 w 10000"/>
              <a:gd name="connsiteY122" fmla="*/ 2884 h 9890"/>
              <a:gd name="connsiteX123" fmla="*/ 1468 w 10000"/>
              <a:gd name="connsiteY123" fmla="*/ 3495 h 9890"/>
              <a:gd name="connsiteX124" fmla="*/ 1442 w 10000"/>
              <a:gd name="connsiteY124" fmla="*/ 3542 h 9890"/>
              <a:gd name="connsiteX125" fmla="*/ 1383 w 10000"/>
              <a:gd name="connsiteY125" fmla="*/ 3542 h 9890"/>
              <a:gd name="connsiteX126" fmla="*/ 1233 w 10000"/>
              <a:gd name="connsiteY126" fmla="*/ 3088 h 9890"/>
              <a:gd name="connsiteX127" fmla="*/ 1095 w 10000"/>
              <a:gd name="connsiteY127" fmla="*/ 3871 h 9890"/>
              <a:gd name="connsiteX128" fmla="*/ 1041 w 10000"/>
              <a:gd name="connsiteY128" fmla="*/ 3824 h 9890"/>
              <a:gd name="connsiteX129" fmla="*/ 886 w 10000"/>
              <a:gd name="connsiteY129" fmla="*/ 2806 h 9890"/>
              <a:gd name="connsiteX130" fmla="*/ 721 w 10000"/>
              <a:gd name="connsiteY130" fmla="*/ 2524 h 9890"/>
              <a:gd name="connsiteX131" fmla="*/ 625 w 10000"/>
              <a:gd name="connsiteY131" fmla="*/ 2602 h 9890"/>
              <a:gd name="connsiteX132" fmla="*/ 651 w 10000"/>
              <a:gd name="connsiteY132" fmla="*/ 2241 h 9890"/>
              <a:gd name="connsiteX133" fmla="*/ 358 w 10000"/>
              <a:gd name="connsiteY133" fmla="*/ 2069 h 9890"/>
              <a:gd name="connsiteX134" fmla="*/ 416 w 10000"/>
              <a:gd name="connsiteY134" fmla="*/ 1865 h 9890"/>
              <a:gd name="connsiteX135" fmla="*/ 374 w 10000"/>
              <a:gd name="connsiteY135" fmla="*/ 1865 h 9890"/>
              <a:gd name="connsiteX136" fmla="*/ 251 w 10000"/>
              <a:gd name="connsiteY136" fmla="*/ 2069 h 9890"/>
              <a:gd name="connsiteX137" fmla="*/ 304 w 10000"/>
              <a:gd name="connsiteY137" fmla="*/ 1865 h 9890"/>
              <a:gd name="connsiteX138" fmla="*/ 320 w 10000"/>
              <a:gd name="connsiteY138" fmla="*/ 1787 h 9890"/>
              <a:gd name="connsiteX139" fmla="*/ 155 w 10000"/>
              <a:gd name="connsiteY139" fmla="*/ 1959 h 9890"/>
              <a:gd name="connsiteX140" fmla="*/ 155 w 10000"/>
              <a:gd name="connsiteY140" fmla="*/ 940 h 9890"/>
              <a:gd name="connsiteX141" fmla="*/ 43 w 10000"/>
              <a:gd name="connsiteY141" fmla="*/ 862 h 9890"/>
              <a:gd name="connsiteX142" fmla="*/ 0 w 10000"/>
              <a:gd name="connsiteY142" fmla="*/ 1066 h 9890"/>
              <a:gd name="connsiteX143" fmla="*/ 0 w 10000"/>
              <a:gd name="connsiteY143" fmla="*/ 0 h 9890"/>
              <a:gd name="connsiteX0" fmla="*/ 0 w 10000"/>
              <a:gd name="connsiteY0" fmla="*/ 0 h 10000"/>
              <a:gd name="connsiteX1" fmla="*/ 10000 w 10000"/>
              <a:gd name="connsiteY1" fmla="*/ 0 h 10000"/>
              <a:gd name="connsiteX2" fmla="*/ 10000 w 10000"/>
              <a:gd name="connsiteY2" fmla="*/ 5880 h 10000"/>
              <a:gd name="connsiteX3" fmla="*/ 9920 w 10000"/>
              <a:gd name="connsiteY3" fmla="*/ 5721 h 10000"/>
              <a:gd name="connsiteX4" fmla="*/ 9754 w 10000"/>
              <a:gd name="connsiteY4" fmla="*/ 6086 h 10000"/>
              <a:gd name="connsiteX5" fmla="*/ 9712 w 10000"/>
              <a:gd name="connsiteY5" fmla="*/ 6958 h 10000"/>
              <a:gd name="connsiteX6" fmla="*/ 9349 w 10000"/>
              <a:gd name="connsiteY6" fmla="*/ 7480 h 10000"/>
              <a:gd name="connsiteX7" fmla="*/ 9279 w 10000"/>
              <a:gd name="connsiteY7" fmla="*/ 7274 h 10000"/>
              <a:gd name="connsiteX8" fmla="*/ 9253 w 10000"/>
              <a:gd name="connsiteY8" fmla="*/ 7322 h 10000"/>
              <a:gd name="connsiteX9" fmla="*/ 9242 w 10000"/>
              <a:gd name="connsiteY9" fmla="*/ 7687 h 10000"/>
              <a:gd name="connsiteX10" fmla="*/ 9156 w 10000"/>
              <a:gd name="connsiteY10" fmla="*/ 7734 h 10000"/>
              <a:gd name="connsiteX11" fmla="*/ 9034 w 10000"/>
              <a:gd name="connsiteY11" fmla="*/ 7322 h 10000"/>
              <a:gd name="connsiteX12" fmla="*/ 9071 w 10000"/>
              <a:gd name="connsiteY12" fmla="*/ 7164 h 10000"/>
              <a:gd name="connsiteX13" fmla="*/ 9007 w 10000"/>
              <a:gd name="connsiteY13" fmla="*/ 6910 h 10000"/>
              <a:gd name="connsiteX14" fmla="*/ 8825 w 10000"/>
              <a:gd name="connsiteY14" fmla="*/ 7116 h 10000"/>
              <a:gd name="connsiteX15" fmla="*/ 8809 w 10000"/>
              <a:gd name="connsiteY15" fmla="*/ 6989 h 10000"/>
              <a:gd name="connsiteX16" fmla="*/ 8868 w 10000"/>
              <a:gd name="connsiteY16" fmla="*/ 6830 h 10000"/>
              <a:gd name="connsiteX17" fmla="*/ 8836 w 10000"/>
              <a:gd name="connsiteY17" fmla="*/ 6704 h 10000"/>
              <a:gd name="connsiteX18" fmla="*/ 8756 w 10000"/>
              <a:gd name="connsiteY18" fmla="*/ 6783 h 10000"/>
              <a:gd name="connsiteX19" fmla="*/ 8671 w 10000"/>
              <a:gd name="connsiteY19" fmla="*/ 6450 h 10000"/>
              <a:gd name="connsiteX20" fmla="*/ 8697 w 10000"/>
              <a:gd name="connsiteY20" fmla="*/ 6165 h 10000"/>
              <a:gd name="connsiteX21" fmla="*/ 8628 w 10000"/>
              <a:gd name="connsiteY21" fmla="*/ 6245 h 10000"/>
              <a:gd name="connsiteX22" fmla="*/ 8590 w 10000"/>
              <a:gd name="connsiteY22" fmla="*/ 6989 h 10000"/>
              <a:gd name="connsiteX23" fmla="*/ 8436 w 10000"/>
              <a:gd name="connsiteY23" fmla="*/ 6910 h 10000"/>
              <a:gd name="connsiteX24" fmla="*/ 8436 w 10000"/>
              <a:gd name="connsiteY24" fmla="*/ 6862 h 10000"/>
              <a:gd name="connsiteX25" fmla="*/ 8478 w 10000"/>
              <a:gd name="connsiteY25" fmla="*/ 6751 h 10000"/>
              <a:gd name="connsiteX26" fmla="*/ 8478 w 10000"/>
              <a:gd name="connsiteY26" fmla="*/ 6704 h 10000"/>
              <a:gd name="connsiteX27" fmla="*/ 8382 w 10000"/>
              <a:gd name="connsiteY27" fmla="*/ 6577 h 10000"/>
              <a:gd name="connsiteX28" fmla="*/ 8356 w 10000"/>
              <a:gd name="connsiteY28" fmla="*/ 6862 h 10000"/>
              <a:gd name="connsiteX29" fmla="*/ 8409 w 10000"/>
              <a:gd name="connsiteY29" fmla="*/ 7116 h 10000"/>
              <a:gd name="connsiteX30" fmla="*/ 8393 w 10000"/>
              <a:gd name="connsiteY30" fmla="*/ 7116 h 10000"/>
              <a:gd name="connsiteX31" fmla="*/ 8297 w 10000"/>
              <a:gd name="connsiteY31" fmla="*/ 6862 h 10000"/>
              <a:gd name="connsiteX32" fmla="*/ 8254 w 10000"/>
              <a:gd name="connsiteY32" fmla="*/ 6419 h 10000"/>
              <a:gd name="connsiteX33" fmla="*/ 8217 w 10000"/>
              <a:gd name="connsiteY33" fmla="*/ 6419 h 10000"/>
              <a:gd name="connsiteX34" fmla="*/ 8201 w 10000"/>
              <a:gd name="connsiteY34" fmla="*/ 6577 h 10000"/>
              <a:gd name="connsiteX35" fmla="*/ 8115 w 10000"/>
              <a:gd name="connsiteY35" fmla="*/ 6450 h 10000"/>
              <a:gd name="connsiteX36" fmla="*/ 8078 w 10000"/>
              <a:gd name="connsiteY36" fmla="*/ 6656 h 10000"/>
              <a:gd name="connsiteX37" fmla="*/ 8078 w 10000"/>
              <a:gd name="connsiteY37" fmla="*/ 6497 h 10000"/>
              <a:gd name="connsiteX38" fmla="*/ 7939 w 10000"/>
              <a:gd name="connsiteY38" fmla="*/ 6830 h 10000"/>
              <a:gd name="connsiteX39" fmla="*/ 7854 w 10000"/>
              <a:gd name="connsiteY39" fmla="*/ 6830 h 10000"/>
              <a:gd name="connsiteX40" fmla="*/ 7645 w 10000"/>
              <a:gd name="connsiteY40" fmla="*/ 7322 h 10000"/>
              <a:gd name="connsiteX41" fmla="*/ 7603 w 10000"/>
              <a:gd name="connsiteY41" fmla="*/ 7164 h 10000"/>
              <a:gd name="connsiteX42" fmla="*/ 7635 w 10000"/>
              <a:gd name="connsiteY42" fmla="*/ 7480 h 10000"/>
              <a:gd name="connsiteX43" fmla="*/ 7533 w 10000"/>
              <a:gd name="connsiteY43" fmla="*/ 7480 h 10000"/>
              <a:gd name="connsiteX44" fmla="*/ 7453 w 10000"/>
              <a:gd name="connsiteY44" fmla="*/ 8178 h 10000"/>
              <a:gd name="connsiteX45" fmla="*/ 7330 w 10000"/>
              <a:gd name="connsiteY45" fmla="*/ 8384 h 10000"/>
              <a:gd name="connsiteX46" fmla="*/ 7368 w 10000"/>
              <a:gd name="connsiteY46" fmla="*/ 8637 h 10000"/>
              <a:gd name="connsiteX47" fmla="*/ 7341 w 10000"/>
              <a:gd name="connsiteY47" fmla="*/ 8796 h 10000"/>
              <a:gd name="connsiteX48" fmla="*/ 7261 w 10000"/>
              <a:gd name="connsiteY48" fmla="*/ 8685 h 10000"/>
              <a:gd name="connsiteX49" fmla="*/ 7192 w 10000"/>
              <a:gd name="connsiteY49" fmla="*/ 9256 h 10000"/>
              <a:gd name="connsiteX50" fmla="*/ 7160 w 10000"/>
              <a:gd name="connsiteY50" fmla="*/ 9256 h 10000"/>
              <a:gd name="connsiteX51" fmla="*/ 7149 w 10000"/>
              <a:gd name="connsiteY51" fmla="*/ 9002 h 10000"/>
              <a:gd name="connsiteX52" fmla="*/ 7122 w 10000"/>
              <a:gd name="connsiteY52" fmla="*/ 9176 h 10000"/>
              <a:gd name="connsiteX53" fmla="*/ 7090 w 10000"/>
              <a:gd name="connsiteY53" fmla="*/ 9414 h 10000"/>
              <a:gd name="connsiteX54" fmla="*/ 6887 w 10000"/>
              <a:gd name="connsiteY54" fmla="*/ 9414 h 10000"/>
              <a:gd name="connsiteX55" fmla="*/ 6845 w 10000"/>
              <a:gd name="connsiteY55" fmla="*/ 9905 h 10000"/>
              <a:gd name="connsiteX56" fmla="*/ 6818 w 10000"/>
              <a:gd name="connsiteY56" fmla="*/ 9493 h 10000"/>
              <a:gd name="connsiteX57" fmla="*/ 6620 w 10000"/>
              <a:gd name="connsiteY57" fmla="*/ 9699 h 10000"/>
              <a:gd name="connsiteX58" fmla="*/ 6385 w 10000"/>
              <a:gd name="connsiteY58" fmla="*/ 9002 h 10000"/>
              <a:gd name="connsiteX59" fmla="*/ 6385 w 10000"/>
              <a:gd name="connsiteY59" fmla="*/ 9128 h 10000"/>
              <a:gd name="connsiteX60" fmla="*/ 6428 w 10000"/>
              <a:gd name="connsiteY60" fmla="*/ 9256 h 10000"/>
              <a:gd name="connsiteX61" fmla="*/ 6273 w 10000"/>
              <a:gd name="connsiteY61" fmla="*/ 9461 h 10000"/>
              <a:gd name="connsiteX62" fmla="*/ 6316 w 10000"/>
              <a:gd name="connsiteY62" fmla="*/ 9541 h 10000"/>
              <a:gd name="connsiteX63" fmla="*/ 6193 w 10000"/>
              <a:gd name="connsiteY63" fmla="*/ 9699 h 10000"/>
              <a:gd name="connsiteX64" fmla="*/ 6097 w 10000"/>
              <a:gd name="connsiteY64" fmla="*/ 9287 h 10000"/>
              <a:gd name="connsiteX65" fmla="*/ 6054 w 10000"/>
              <a:gd name="connsiteY65" fmla="*/ 9287 h 10000"/>
              <a:gd name="connsiteX66" fmla="*/ 6054 w 10000"/>
              <a:gd name="connsiteY66" fmla="*/ 9588 h 10000"/>
              <a:gd name="connsiteX67" fmla="*/ 5919 w 10000"/>
              <a:gd name="connsiteY67" fmla="*/ 8719 h 10000"/>
              <a:gd name="connsiteX68" fmla="*/ 5900 w 10000"/>
              <a:gd name="connsiteY68" fmla="*/ 9952 h 10000"/>
              <a:gd name="connsiteX69" fmla="*/ 5795 w 10000"/>
              <a:gd name="connsiteY69" fmla="*/ 8531 h 10000"/>
              <a:gd name="connsiteX70" fmla="*/ 5596 w 10000"/>
              <a:gd name="connsiteY70" fmla="*/ 8689 h 10000"/>
              <a:gd name="connsiteX71" fmla="*/ 5569 w 10000"/>
              <a:gd name="connsiteY71" fmla="*/ 8474 h 10000"/>
              <a:gd name="connsiteX72" fmla="*/ 5441 w 10000"/>
              <a:gd name="connsiteY72" fmla="*/ 8562 h 10000"/>
              <a:gd name="connsiteX73" fmla="*/ 5335 w 10000"/>
              <a:gd name="connsiteY73" fmla="*/ 8277 h 10000"/>
              <a:gd name="connsiteX74" fmla="*/ 5289 w 10000"/>
              <a:gd name="connsiteY74" fmla="*/ 8079 h 10000"/>
              <a:gd name="connsiteX75" fmla="*/ 5182 w 10000"/>
              <a:gd name="connsiteY75" fmla="*/ 8482 h 10000"/>
              <a:gd name="connsiteX76" fmla="*/ 5108 w 10000"/>
              <a:gd name="connsiteY76" fmla="*/ 8079 h 10000"/>
              <a:gd name="connsiteX77" fmla="*/ 5076 w 10000"/>
              <a:gd name="connsiteY77" fmla="*/ 7913 h 10000"/>
              <a:gd name="connsiteX78" fmla="*/ 5000 w 10000"/>
              <a:gd name="connsiteY78" fmla="*/ 7900 h 10000"/>
              <a:gd name="connsiteX79" fmla="*/ 5083 w 10000"/>
              <a:gd name="connsiteY79" fmla="*/ 7900 h 10000"/>
              <a:gd name="connsiteX80" fmla="*/ 5083 w 10000"/>
              <a:gd name="connsiteY80" fmla="*/ 8215 h 10000"/>
              <a:gd name="connsiteX81" fmla="*/ 4958 w 10000"/>
              <a:gd name="connsiteY81" fmla="*/ 7975 h 10000"/>
              <a:gd name="connsiteX82" fmla="*/ 4870 w 10000"/>
              <a:gd name="connsiteY82" fmla="*/ 7668 h 10000"/>
              <a:gd name="connsiteX83" fmla="*/ 4917 w 10000"/>
              <a:gd name="connsiteY83" fmla="*/ 7900 h 10000"/>
              <a:gd name="connsiteX84" fmla="*/ 4597 w 10000"/>
              <a:gd name="connsiteY84" fmla="*/ 7873 h 10000"/>
              <a:gd name="connsiteX85" fmla="*/ 4677 w 10000"/>
              <a:gd name="connsiteY85" fmla="*/ 7684 h 10000"/>
              <a:gd name="connsiteX86" fmla="*/ 4592 w 10000"/>
              <a:gd name="connsiteY86" fmla="*/ 7644 h 10000"/>
              <a:gd name="connsiteX87" fmla="*/ 4497 w 10000"/>
              <a:gd name="connsiteY87" fmla="*/ 7667 h 10000"/>
              <a:gd name="connsiteX88" fmla="*/ 4359 w 10000"/>
              <a:gd name="connsiteY88" fmla="*/ 7833 h 10000"/>
              <a:gd name="connsiteX89" fmla="*/ 4337 w 10000"/>
              <a:gd name="connsiteY89" fmla="*/ 7690 h 10000"/>
              <a:gd name="connsiteX90" fmla="*/ 4345 w 10000"/>
              <a:gd name="connsiteY90" fmla="*/ 6860 h 10000"/>
              <a:gd name="connsiteX91" fmla="*/ 4122 w 10000"/>
              <a:gd name="connsiteY91" fmla="*/ 7584 h 10000"/>
              <a:gd name="connsiteX92" fmla="*/ 4058 w 10000"/>
              <a:gd name="connsiteY92" fmla="*/ 7110 h 10000"/>
              <a:gd name="connsiteX93" fmla="*/ 3954 w 10000"/>
              <a:gd name="connsiteY93" fmla="*/ 7024 h 10000"/>
              <a:gd name="connsiteX94" fmla="*/ 4044 w 10000"/>
              <a:gd name="connsiteY94" fmla="*/ 7553 h 10000"/>
              <a:gd name="connsiteX95" fmla="*/ 3833 w 10000"/>
              <a:gd name="connsiteY95" fmla="*/ 6951 h 10000"/>
              <a:gd name="connsiteX96" fmla="*/ 3719 w 10000"/>
              <a:gd name="connsiteY96" fmla="*/ 7031 h 10000"/>
              <a:gd name="connsiteX97" fmla="*/ 3750 w 10000"/>
              <a:gd name="connsiteY97" fmla="*/ 6320 h 10000"/>
              <a:gd name="connsiteX98" fmla="*/ 3631 w 10000"/>
              <a:gd name="connsiteY98" fmla="*/ 6419 h 10000"/>
              <a:gd name="connsiteX99" fmla="*/ 3615 w 10000"/>
              <a:gd name="connsiteY99" fmla="*/ 6419 h 10000"/>
              <a:gd name="connsiteX100" fmla="*/ 3465 w 10000"/>
              <a:gd name="connsiteY100" fmla="*/ 6450 h 10000"/>
              <a:gd name="connsiteX101" fmla="*/ 3406 w 10000"/>
              <a:gd name="connsiteY101" fmla="*/ 5959 h 10000"/>
              <a:gd name="connsiteX102" fmla="*/ 3198 w 10000"/>
              <a:gd name="connsiteY102" fmla="*/ 5880 h 10000"/>
              <a:gd name="connsiteX103" fmla="*/ 3091 w 10000"/>
              <a:gd name="connsiteY103" fmla="*/ 5927 h 10000"/>
              <a:gd name="connsiteX104" fmla="*/ 3006 w 10000"/>
              <a:gd name="connsiteY104" fmla="*/ 5595 h 10000"/>
              <a:gd name="connsiteX105" fmla="*/ 2990 w 10000"/>
              <a:gd name="connsiteY105" fmla="*/ 5595 h 10000"/>
              <a:gd name="connsiteX106" fmla="*/ 2936 w 10000"/>
              <a:gd name="connsiteY106" fmla="*/ 6038 h 10000"/>
              <a:gd name="connsiteX107" fmla="*/ 2910 w 10000"/>
              <a:gd name="connsiteY107" fmla="*/ 6006 h 10000"/>
              <a:gd name="connsiteX108" fmla="*/ 2851 w 10000"/>
              <a:gd name="connsiteY108" fmla="*/ 5262 h 10000"/>
              <a:gd name="connsiteX109" fmla="*/ 2840 w 10000"/>
              <a:gd name="connsiteY109" fmla="*/ 5262 h 10000"/>
              <a:gd name="connsiteX110" fmla="*/ 2840 w 10000"/>
              <a:gd name="connsiteY110" fmla="*/ 5468 h 10000"/>
              <a:gd name="connsiteX111" fmla="*/ 2798 w 10000"/>
              <a:gd name="connsiteY111" fmla="*/ 5341 h 10000"/>
              <a:gd name="connsiteX112" fmla="*/ 2814 w 10000"/>
              <a:gd name="connsiteY112" fmla="*/ 4849 h 10000"/>
              <a:gd name="connsiteX113" fmla="*/ 2563 w 10000"/>
              <a:gd name="connsiteY113" fmla="*/ 4723 h 10000"/>
              <a:gd name="connsiteX114" fmla="*/ 2440 w 10000"/>
              <a:gd name="connsiteY114" fmla="*/ 4977 h 10000"/>
              <a:gd name="connsiteX115" fmla="*/ 2023 w 10000"/>
              <a:gd name="connsiteY115" fmla="*/ 3614 h 10000"/>
              <a:gd name="connsiteX116" fmla="*/ 2034 w 10000"/>
              <a:gd name="connsiteY116" fmla="*/ 3819 h 10000"/>
              <a:gd name="connsiteX117" fmla="*/ 1815 w 10000"/>
              <a:gd name="connsiteY117" fmla="*/ 3709 h 10000"/>
              <a:gd name="connsiteX118" fmla="*/ 1815 w 10000"/>
              <a:gd name="connsiteY118" fmla="*/ 3581 h 10000"/>
              <a:gd name="connsiteX119" fmla="*/ 1842 w 10000"/>
              <a:gd name="connsiteY119" fmla="*/ 3201 h 10000"/>
              <a:gd name="connsiteX120" fmla="*/ 1773 w 10000"/>
              <a:gd name="connsiteY120" fmla="*/ 2964 h 10000"/>
              <a:gd name="connsiteX121" fmla="*/ 1580 w 10000"/>
              <a:gd name="connsiteY121" fmla="*/ 2757 h 10000"/>
              <a:gd name="connsiteX122" fmla="*/ 1468 w 10000"/>
              <a:gd name="connsiteY122" fmla="*/ 2916 h 10000"/>
              <a:gd name="connsiteX123" fmla="*/ 1468 w 10000"/>
              <a:gd name="connsiteY123" fmla="*/ 3534 h 10000"/>
              <a:gd name="connsiteX124" fmla="*/ 1442 w 10000"/>
              <a:gd name="connsiteY124" fmla="*/ 3581 h 10000"/>
              <a:gd name="connsiteX125" fmla="*/ 1383 w 10000"/>
              <a:gd name="connsiteY125" fmla="*/ 3581 h 10000"/>
              <a:gd name="connsiteX126" fmla="*/ 1233 w 10000"/>
              <a:gd name="connsiteY126" fmla="*/ 3122 h 10000"/>
              <a:gd name="connsiteX127" fmla="*/ 1095 w 10000"/>
              <a:gd name="connsiteY127" fmla="*/ 3914 h 10000"/>
              <a:gd name="connsiteX128" fmla="*/ 1041 w 10000"/>
              <a:gd name="connsiteY128" fmla="*/ 3867 h 10000"/>
              <a:gd name="connsiteX129" fmla="*/ 886 w 10000"/>
              <a:gd name="connsiteY129" fmla="*/ 2837 h 10000"/>
              <a:gd name="connsiteX130" fmla="*/ 721 w 10000"/>
              <a:gd name="connsiteY130" fmla="*/ 2552 h 10000"/>
              <a:gd name="connsiteX131" fmla="*/ 625 w 10000"/>
              <a:gd name="connsiteY131" fmla="*/ 2631 h 10000"/>
              <a:gd name="connsiteX132" fmla="*/ 651 w 10000"/>
              <a:gd name="connsiteY132" fmla="*/ 2266 h 10000"/>
              <a:gd name="connsiteX133" fmla="*/ 358 w 10000"/>
              <a:gd name="connsiteY133" fmla="*/ 2092 h 10000"/>
              <a:gd name="connsiteX134" fmla="*/ 416 w 10000"/>
              <a:gd name="connsiteY134" fmla="*/ 1886 h 10000"/>
              <a:gd name="connsiteX135" fmla="*/ 374 w 10000"/>
              <a:gd name="connsiteY135" fmla="*/ 1886 h 10000"/>
              <a:gd name="connsiteX136" fmla="*/ 251 w 10000"/>
              <a:gd name="connsiteY136" fmla="*/ 2092 h 10000"/>
              <a:gd name="connsiteX137" fmla="*/ 304 w 10000"/>
              <a:gd name="connsiteY137" fmla="*/ 1886 h 10000"/>
              <a:gd name="connsiteX138" fmla="*/ 320 w 10000"/>
              <a:gd name="connsiteY138" fmla="*/ 1807 h 10000"/>
              <a:gd name="connsiteX139" fmla="*/ 155 w 10000"/>
              <a:gd name="connsiteY139" fmla="*/ 1981 h 10000"/>
              <a:gd name="connsiteX140" fmla="*/ 155 w 10000"/>
              <a:gd name="connsiteY140" fmla="*/ 950 h 10000"/>
              <a:gd name="connsiteX141" fmla="*/ 43 w 10000"/>
              <a:gd name="connsiteY141" fmla="*/ 872 h 10000"/>
              <a:gd name="connsiteX142" fmla="*/ 0 w 10000"/>
              <a:gd name="connsiteY142" fmla="*/ 1078 h 10000"/>
              <a:gd name="connsiteX143" fmla="*/ 0 w 10000"/>
              <a:gd name="connsiteY143" fmla="*/ 0 h 10000"/>
              <a:gd name="connsiteX0" fmla="*/ 0 w 10000"/>
              <a:gd name="connsiteY0" fmla="*/ 0 h 9905"/>
              <a:gd name="connsiteX1" fmla="*/ 10000 w 10000"/>
              <a:gd name="connsiteY1" fmla="*/ 0 h 9905"/>
              <a:gd name="connsiteX2" fmla="*/ 10000 w 10000"/>
              <a:gd name="connsiteY2" fmla="*/ 5880 h 9905"/>
              <a:gd name="connsiteX3" fmla="*/ 9920 w 10000"/>
              <a:gd name="connsiteY3" fmla="*/ 5721 h 9905"/>
              <a:gd name="connsiteX4" fmla="*/ 9754 w 10000"/>
              <a:gd name="connsiteY4" fmla="*/ 6086 h 9905"/>
              <a:gd name="connsiteX5" fmla="*/ 9712 w 10000"/>
              <a:gd name="connsiteY5" fmla="*/ 6958 h 9905"/>
              <a:gd name="connsiteX6" fmla="*/ 9349 w 10000"/>
              <a:gd name="connsiteY6" fmla="*/ 7480 h 9905"/>
              <a:gd name="connsiteX7" fmla="*/ 9279 w 10000"/>
              <a:gd name="connsiteY7" fmla="*/ 7274 h 9905"/>
              <a:gd name="connsiteX8" fmla="*/ 9253 w 10000"/>
              <a:gd name="connsiteY8" fmla="*/ 7322 h 9905"/>
              <a:gd name="connsiteX9" fmla="*/ 9242 w 10000"/>
              <a:gd name="connsiteY9" fmla="*/ 7687 h 9905"/>
              <a:gd name="connsiteX10" fmla="*/ 9156 w 10000"/>
              <a:gd name="connsiteY10" fmla="*/ 7734 h 9905"/>
              <a:gd name="connsiteX11" fmla="*/ 9034 w 10000"/>
              <a:gd name="connsiteY11" fmla="*/ 7322 h 9905"/>
              <a:gd name="connsiteX12" fmla="*/ 9071 w 10000"/>
              <a:gd name="connsiteY12" fmla="*/ 7164 h 9905"/>
              <a:gd name="connsiteX13" fmla="*/ 9007 w 10000"/>
              <a:gd name="connsiteY13" fmla="*/ 6910 h 9905"/>
              <a:gd name="connsiteX14" fmla="*/ 8825 w 10000"/>
              <a:gd name="connsiteY14" fmla="*/ 7116 h 9905"/>
              <a:gd name="connsiteX15" fmla="*/ 8809 w 10000"/>
              <a:gd name="connsiteY15" fmla="*/ 6989 h 9905"/>
              <a:gd name="connsiteX16" fmla="*/ 8868 w 10000"/>
              <a:gd name="connsiteY16" fmla="*/ 6830 h 9905"/>
              <a:gd name="connsiteX17" fmla="*/ 8836 w 10000"/>
              <a:gd name="connsiteY17" fmla="*/ 6704 h 9905"/>
              <a:gd name="connsiteX18" fmla="*/ 8756 w 10000"/>
              <a:gd name="connsiteY18" fmla="*/ 6783 h 9905"/>
              <a:gd name="connsiteX19" fmla="*/ 8671 w 10000"/>
              <a:gd name="connsiteY19" fmla="*/ 6450 h 9905"/>
              <a:gd name="connsiteX20" fmla="*/ 8697 w 10000"/>
              <a:gd name="connsiteY20" fmla="*/ 6165 h 9905"/>
              <a:gd name="connsiteX21" fmla="*/ 8628 w 10000"/>
              <a:gd name="connsiteY21" fmla="*/ 6245 h 9905"/>
              <a:gd name="connsiteX22" fmla="*/ 8590 w 10000"/>
              <a:gd name="connsiteY22" fmla="*/ 6989 h 9905"/>
              <a:gd name="connsiteX23" fmla="*/ 8436 w 10000"/>
              <a:gd name="connsiteY23" fmla="*/ 6910 h 9905"/>
              <a:gd name="connsiteX24" fmla="*/ 8436 w 10000"/>
              <a:gd name="connsiteY24" fmla="*/ 6862 h 9905"/>
              <a:gd name="connsiteX25" fmla="*/ 8478 w 10000"/>
              <a:gd name="connsiteY25" fmla="*/ 6751 h 9905"/>
              <a:gd name="connsiteX26" fmla="*/ 8478 w 10000"/>
              <a:gd name="connsiteY26" fmla="*/ 6704 h 9905"/>
              <a:gd name="connsiteX27" fmla="*/ 8382 w 10000"/>
              <a:gd name="connsiteY27" fmla="*/ 6577 h 9905"/>
              <a:gd name="connsiteX28" fmla="*/ 8356 w 10000"/>
              <a:gd name="connsiteY28" fmla="*/ 6862 h 9905"/>
              <a:gd name="connsiteX29" fmla="*/ 8409 w 10000"/>
              <a:gd name="connsiteY29" fmla="*/ 7116 h 9905"/>
              <a:gd name="connsiteX30" fmla="*/ 8393 w 10000"/>
              <a:gd name="connsiteY30" fmla="*/ 7116 h 9905"/>
              <a:gd name="connsiteX31" fmla="*/ 8297 w 10000"/>
              <a:gd name="connsiteY31" fmla="*/ 6862 h 9905"/>
              <a:gd name="connsiteX32" fmla="*/ 8254 w 10000"/>
              <a:gd name="connsiteY32" fmla="*/ 6419 h 9905"/>
              <a:gd name="connsiteX33" fmla="*/ 8217 w 10000"/>
              <a:gd name="connsiteY33" fmla="*/ 6419 h 9905"/>
              <a:gd name="connsiteX34" fmla="*/ 8201 w 10000"/>
              <a:gd name="connsiteY34" fmla="*/ 6577 h 9905"/>
              <a:gd name="connsiteX35" fmla="*/ 8115 w 10000"/>
              <a:gd name="connsiteY35" fmla="*/ 6450 h 9905"/>
              <a:gd name="connsiteX36" fmla="*/ 8078 w 10000"/>
              <a:gd name="connsiteY36" fmla="*/ 6656 h 9905"/>
              <a:gd name="connsiteX37" fmla="*/ 8078 w 10000"/>
              <a:gd name="connsiteY37" fmla="*/ 6497 h 9905"/>
              <a:gd name="connsiteX38" fmla="*/ 7939 w 10000"/>
              <a:gd name="connsiteY38" fmla="*/ 6830 h 9905"/>
              <a:gd name="connsiteX39" fmla="*/ 7854 w 10000"/>
              <a:gd name="connsiteY39" fmla="*/ 6830 h 9905"/>
              <a:gd name="connsiteX40" fmla="*/ 7645 w 10000"/>
              <a:gd name="connsiteY40" fmla="*/ 7322 h 9905"/>
              <a:gd name="connsiteX41" fmla="*/ 7603 w 10000"/>
              <a:gd name="connsiteY41" fmla="*/ 7164 h 9905"/>
              <a:gd name="connsiteX42" fmla="*/ 7635 w 10000"/>
              <a:gd name="connsiteY42" fmla="*/ 7480 h 9905"/>
              <a:gd name="connsiteX43" fmla="*/ 7533 w 10000"/>
              <a:gd name="connsiteY43" fmla="*/ 7480 h 9905"/>
              <a:gd name="connsiteX44" fmla="*/ 7453 w 10000"/>
              <a:gd name="connsiteY44" fmla="*/ 8178 h 9905"/>
              <a:gd name="connsiteX45" fmla="*/ 7330 w 10000"/>
              <a:gd name="connsiteY45" fmla="*/ 8384 h 9905"/>
              <a:gd name="connsiteX46" fmla="*/ 7368 w 10000"/>
              <a:gd name="connsiteY46" fmla="*/ 8637 h 9905"/>
              <a:gd name="connsiteX47" fmla="*/ 7341 w 10000"/>
              <a:gd name="connsiteY47" fmla="*/ 8796 h 9905"/>
              <a:gd name="connsiteX48" fmla="*/ 7261 w 10000"/>
              <a:gd name="connsiteY48" fmla="*/ 8685 h 9905"/>
              <a:gd name="connsiteX49" fmla="*/ 7192 w 10000"/>
              <a:gd name="connsiteY49" fmla="*/ 9256 h 9905"/>
              <a:gd name="connsiteX50" fmla="*/ 7160 w 10000"/>
              <a:gd name="connsiteY50" fmla="*/ 9256 h 9905"/>
              <a:gd name="connsiteX51" fmla="*/ 7149 w 10000"/>
              <a:gd name="connsiteY51" fmla="*/ 9002 h 9905"/>
              <a:gd name="connsiteX52" fmla="*/ 7122 w 10000"/>
              <a:gd name="connsiteY52" fmla="*/ 9176 h 9905"/>
              <a:gd name="connsiteX53" fmla="*/ 7090 w 10000"/>
              <a:gd name="connsiteY53" fmla="*/ 9414 h 9905"/>
              <a:gd name="connsiteX54" fmla="*/ 6887 w 10000"/>
              <a:gd name="connsiteY54" fmla="*/ 9414 h 9905"/>
              <a:gd name="connsiteX55" fmla="*/ 6845 w 10000"/>
              <a:gd name="connsiteY55" fmla="*/ 9905 h 9905"/>
              <a:gd name="connsiteX56" fmla="*/ 6818 w 10000"/>
              <a:gd name="connsiteY56" fmla="*/ 9493 h 9905"/>
              <a:gd name="connsiteX57" fmla="*/ 6620 w 10000"/>
              <a:gd name="connsiteY57" fmla="*/ 9699 h 9905"/>
              <a:gd name="connsiteX58" fmla="*/ 6385 w 10000"/>
              <a:gd name="connsiteY58" fmla="*/ 9002 h 9905"/>
              <a:gd name="connsiteX59" fmla="*/ 6385 w 10000"/>
              <a:gd name="connsiteY59" fmla="*/ 9128 h 9905"/>
              <a:gd name="connsiteX60" fmla="*/ 6428 w 10000"/>
              <a:gd name="connsiteY60" fmla="*/ 9256 h 9905"/>
              <a:gd name="connsiteX61" fmla="*/ 6273 w 10000"/>
              <a:gd name="connsiteY61" fmla="*/ 9461 h 9905"/>
              <a:gd name="connsiteX62" fmla="*/ 6316 w 10000"/>
              <a:gd name="connsiteY62" fmla="*/ 9541 h 9905"/>
              <a:gd name="connsiteX63" fmla="*/ 6193 w 10000"/>
              <a:gd name="connsiteY63" fmla="*/ 9699 h 9905"/>
              <a:gd name="connsiteX64" fmla="*/ 6097 w 10000"/>
              <a:gd name="connsiteY64" fmla="*/ 9287 h 9905"/>
              <a:gd name="connsiteX65" fmla="*/ 6054 w 10000"/>
              <a:gd name="connsiteY65" fmla="*/ 9287 h 9905"/>
              <a:gd name="connsiteX66" fmla="*/ 6054 w 10000"/>
              <a:gd name="connsiteY66" fmla="*/ 9588 h 9905"/>
              <a:gd name="connsiteX67" fmla="*/ 5919 w 10000"/>
              <a:gd name="connsiteY67" fmla="*/ 8719 h 9905"/>
              <a:gd name="connsiteX68" fmla="*/ 5879 w 10000"/>
              <a:gd name="connsiteY68" fmla="*/ 6911 h 9905"/>
              <a:gd name="connsiteX69" fmla="*/ 5795 w 10000"/>
              <a:gd name="connsiteY69" fmla="*/ 8531 h 9905"/>
              <a:gd name="connsiteX70" fmla="*/ 5596 w 10000"/>
              <a:gd name="connsiteY70" fmla="*/ 8689 h 9905"/>
              <a:gd name="connsiteX71" fmla="*/ 5569 w 10000"/>
              <a:gd name="connsiteY71" fmla="*/ 8474 h 9905"/>
              <a:gd name="connsiteX72" fmla="*/ 5441 w 10000"/>
              <a:gd name="connsiteY72" fmla="*/ 8562 h 9905"/>
              <a:gd name="connsiteX73" fmla="*/ 5335 w 10000"/>
              <a:gd name="connsiteY73" fmla="*/ 8277 h 9905"/>
              <a:gd name="connsiteX74" fmla="*/ 5289 w 10000"/>
              <a:gd name="connsiteY74" fmla="*/ 8079 h 9905"/>
              <a:gd name="connsiteX75" fmla="*/ 5182 w 10000"/>
              <a:gd name="connsiteY75" fmla="*/ 8482 h 9905"/>
              <a:gd name="connsiteX76" fmla="*/ 5108 w 10000"/>
              <a:gd name="connsiteY76" fmla="*/ 8079 h 9905"/>
              <a:gd name="connsiteX77" fmla="*/ 5076 w 10000"/>
              <a:gd name="connsiteY77" fmla="*/ 7913 h 9905"/>
              <a:gd name="connsiteX78" fmla="*/ 5000 w 10000"/>
              <a:gd name="connsiteY78" fmla="*/ 7900 h 9905"/>
              <a:gd name="connsiteX79" fmla="*/ 5083 w 10000"/>
              <a:gd name="connsiteY79" fmla="*/ 7900 h 9905"/>
              <a:gd name="connsiteX80" fmla="*/ 5083 w 10000"/>
              <a:gd name="connsiteY80" fmla="*/ 8215 h 9905"/>
              <a:gd name="connsiteX81" fmla="*/ 4958 w 10000"/>
              <a:gd name="connsiteY81" fmla="*/ 7975 h 9905"/>
              <a:gd name="connsiteX82" fmla="*/ 4870 w 10000"/>
              <a:gd name="connsiteY82" fmla="*/ 7668 h 9905"/>
              <a:gd name="connsiteX83" fmla="*/ 4917 w 10000"/>
              <a:gd name="connsiteY83" fmla="*/ 7900 h 9905"/>
              <a:gd name="connsiteX84" fmla="*/ 4597 w 10000"/>
              <a:gd name="connsiteY84" fmla="*/ 7873 h 9905"/>
              <a:gd name="connsiteX85" fmla="*/ 4677 w 10000"/>
              <a:gd name="connsiteY85" fmla="*/ 7684 h 9905"/>
              <a:gd name="connsiteX86" fmla="*/ 4592 w 10000"/>
              <a:gd name="connsiteY86" fmla="*/ 7644 h 9905"/>
              <a:gd name="connsiteX87" fmla="*/ 4497 w 10000"/>
              <a:gd name="connsiteY87" fmla="*/ 7667 h 9905"/>
              <a:gd name="connsiteX88" fmla="*/ 4359 w 10000"/>
              <a:gd name="connsiteY88" fmla="*/ 7833 h 9905"/>
              <a:gd name="connsiteX89" fmla="*/ 4337 w 10000"/>
              <a:gd name="connsiteY89" fmla="*/ 7690 h 9905"/>
              <a:gd name="connsiteX90" fmla="*/ 4345 w 10000"/>
              <a:gd name="connsiteY90" fmla="*/ 6860 h 9905"/>
              <a:gd name="connsiteX91" fmla="*/ 4122 w 10000"/>
              <a:gd name="connsiteY91" fmla="*/ 7584 h 9905"/>
              <a:gd name="connsiteX92" fmla="*/ 4058 w 10000"/>
              <a:gd name="connsiteY92" fmla="*/ 7110 h 9905"/>
              <a:gd name="connsiteX93" fmla="*/ 3954 w 10000"/>
              <a:gd name="connsiteY93" fmla="*/ 7024 h 9905"/>
              <a:gd name="connsiteX94" fmla="*/ 4044 w 10000"/>
              <a:gd name="connsiteY94" fmla="*/ 7553 h 9905"/>
              <a:gd name="connsiteX95" fmla="*/ 3833 w 10000"/>
              <a:gd name="connsiteY95" fmla="*/ 6951 h 9905"/>
              <a:gd name="connsiteX96" fmla="*/ 3719 w 10000"/>
              <a:gd name="connsiteY96" fmla="*/ 7031 h 9905"/>
              <a:gd name="connsiteX97" fmla="*/ 3750 w 10000"/>
              <a:gd name="connsiteY97" fmla="*/ 6320 h 9905"/>
              <a:gd name="connsiteX98" fmla="*/ 3631 w 10000"/>
              <a:gd name="connsiteY98" fmla="*/ 6419 h 9905"/>
              <a:gd name="connsiteX99" fmla="*/ 3615 w 10000"/>
              <a:gd name="connsiteY99" fmla="*/ 6419 h 9905"/>
              <a:gd name="connsiteX100" fmla="*/ 3465 w 10000"/>
              <a:gd name="connsiteY100" fmla="*/ 6450 h 9905"/>
              <a:gd name="connsiteX101" fmla="*/ 3406 w 10000"/>
              <a:gd name="connsiteY101" fmla="*/ 5959 h 9905"/>
              <a:gd name="connsiteX102" fmla="*/ 3198 w 10000"/>
              <a:gd name="connsiteY102" fmla="*/ 5880 h 9905"/>
              <a:gd name="connsiteX103" fmla="*/ 3091 w 10000"/>
              <a:gd name="connsiteY103" fmla="*/ 5927 h 9905"/>
              <a:gd name="connsiteX104" fmla="*/ 3006 w 10000"/>
              <a:gd name="connsiteY104" fmla="*/ 5595 h 9905"/>
              <a:gd name="connsiteX105" fmla="*/ 2990 w 10000"/>
              <a:gd name="connsiteY105" fmla="*/ 5595 h 9905"/>
              <a:gd name="connsiteX106" fmla="*/ 2936 w 10000"/>
              <a:gd name="connsiteY106" fmla="*/ 6038 h 9905"/>
              <a:gd name="connsiteX107" fmla="*/ 2910 w 10000"/>
              <a:gd name="connsiteY107" fmla="*/ 6006 h 9905"/>
              <a:gd name="connsiteX108" fmla="*/ 2851 w 10000"/>
              <a:gd name="connsiteY108" fmla="*/ 5262 h 9905"/>
              <a:gd name="connsiteX109" fmla="*/ 2840 w 10000"/>
              <a:gd name="connsiteY109" fmla="*/ 5262 h 9905"/>
              <a:gd name="connsiteX110" fmla="*/ 2840 w 10000"/>
              <a:gd name="connsiteY110" fmla="*/ 5468 h 9905"/>
              <a:gd name="connsiteX111" fmla="*/ 2798 w 10000"/>
              <a:gd name="connsiteY111" fmla="*/ 5341 h 9905"/>
              <a:gd name="connsiteX112" fmla="*/ 2814 w 10000"/>
              <a:gd name="connsiteY112" fmla="*/ 4849 h 9905"/>
              <a:gd name="connsiteX113" fmla="*/ 2563 w 10000"/>
              <a:gd name="connsiteY113" fmla="*/ 4723 h 9905"/>
              <a:gd name="connsiteX114" fmla="*/ 2440 w 10000"/>
              <a:gd name="connsiteY114" fmla="*/ 4977 h 9905"/>
              <a:gd name="connsiteX115" fmla="*/ 2023 w 10000"/>
              <a:gd name="connsiteY115" fmla="*/ 3614 h 9905"/>
              <a:gd name="connsiteX116" fmla="*/ 2034 w 10000"/>
              <a:gd name="connsiteY116" fmla="*/ 3819 h 9905"/>
              <a:gd name="connsiteX117" fmla="*/ 1815 w 10000"/>
              <a:gd name="connsiteY117" fmla="*/ 3709 h 9905"/>
              <a:gd name="connsiteX118" fmla="*/ 1815 w 10000"/>
              <a:gd name="connsiteY118" fmla="*/ 3581 h 9905"/>
              <a:gd name="connsiteX119" fmla="*/ 1842 w 10000"/>
              <a:gd name="connsiteY119" fmla="*/ 3201 h 9905"/>
              <a:gd name="connsiteX120" fmla="*/ 1773 w 10000"/>
              <a:gd name="connsiteY120" fmla="*/ 2964 h 9905"/>
              <a:gd name="connsiteX121" fmla="*/ 1580 w 10000"/>
              <a:gd name="connsiteY121" fmla="*/ 2757 h 9905"/>
              <a:gd name="connsiteX122" fmla="*/ 1468 w 10000"/>
              <a:gd name="connsiteY122" fmla="*/ 2916 h 9905"/>
              <a:gd name="connsiteX123" fmla="*/ 1468 w 10000"/>
              <a:gd name="connsiteY123" fmla="*/ 3534 h 9905"/>
              <a:gd name="connsiteX124" fmla="*/ 1442 w 10000"/>
              <a:gd name="connsiteY124" fmla="*/ 3581 h 9905"/>
              <a:gd name="connsiteX125" fmla="*/ 1383 w 10000"/>
              <a:gd name="connsiteY125" fmla="*/ 3581 h 9905"/>
              <a:gd name="connsiteX126" fmla="*/ 1233 w 10000"/>
              <a:gd name="connsiteY126" fmla="*/ 3122 h 9905"/>
              <a:gd name="connsiteX127" fmla="*/ 1095 w 10000"/>
              <a:gd name="connsiteY127" fmla="*/ 3914 h 9905"/>
              <a:gd name="connsiteX128" fmla="*/ 1041 w 10000"/>
              <a:gd name="connsiteY128" fmla="*/ 3867 h 9905"/>
              <a:gd name="connsiteX129" fmla="*/ 886 w 10000"/>
              <a:gd name="connsiteY129" fmla="*/ 2837 h 9905"/>
              <a:gd name="connsiteX130" fmla="*/ 721 w 10000"/>
              <a:gd name="connsiteY130" fmla="*/ 2552 h 9905"/>
              <a:gd name="connsiteX131" fmla="*/ 625 w 10000"/>
              <a:gd name="connsiteY131" fmla="*/ 2631 h 9905"/>
              <a:gd name="connsiteX132" fmla="*/ 651 w 10000"/>
              <a:gd name="connsiteY132" fmla="*/ 2266 h 9905"/>
              <a:gd name="connsiteX133" fmla="*/ 358 w 10000"/>
              <a:gd name="connsiteY133" fmla="*/ 2092 h 9905"/>
              <a:gd name="connsiteX134" fmla="*/ 416 w 10000"/>
              <a:gd name="connsiteY134" fmla="*/ 1886 h 9905"/>
              <a:gd name="connsiteX135" fmla="*/ 374 w 10000"/>
              <a:gd name="connsiteY135" fmla="*/ 1886 h 9905"/>
              <a:gd name="connsiteX136" fmla="*/ 251 w 10000"/>
              <a:gd name="connsiteY136" fmla="*/ 2092 h 9905"/>
              <a:gd name="connsiteX137" fmla="*/ 304 w 10000"/>
              <a:gd name="connsiteY137" fmla="*/ 1886 h 9905"/>
              <a:gd name="connsiteX138" fmla="*/ 320 w 10000"/>
              <a:gd name="connsiteY138" fmla="*/ 1807 h 9905"/>
              <a:gd name="connsiteX139" fmla="*/ 155 w 10000"/>
              <a:gd name="connsiteY139" fmla="*/ 1981 h 9905"/>
              <a:gd name="connsiteX140" fmla="*/ 155 w 10000"/>
              <a:gd name="connsiteY140" fmla="*/ 950 h 9905"/>
              <a:gd name="connsiteX141" fmla="*/ 43 w 10000"/>
              <a:gd name="connsiteY141" fmla="*/ 872 h 9905"/>
              <a:gd name="connsiteX142" fmla="*/ 0 w 10000"/>
              <a:gd name="connsiteY142" fmla="*/ 1078 h 9905"/>
              <a:gd name="connsiteX143" fmla="*/ 0 w 10000"/>
              <a:gd name="connsiteY143" fmla="*/ 0 h 9905"/>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596 w 10000"/>
              <a:gd name="connsiteY70" fmla="*/ 8772 h 10000"/>
              <a:gd name="connsiteX71" fmla="*/ 5569 w 10000"/>
              <a:gd name="connsiteY71" fmla="*/ 8555 h 10000"/>
              <a:gd name="connsiteX72" fmla="*/ 5441 w 10000"/>
              <a:gd name="connsiteY72" fmla="*/ 8644 h 10000"/>
              <a:gd name="connsiteX73" fmla="*/ 5335 w 10000"/>
              <a:gd name="connsiteY73" fmla="*/ 8356 h 10000"/>
              <a:gd name="connsiteX74" fmla="*/ 5289 w 10000"/>
              <a:gd name="connsiteY74" fmla="*/ 8156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69 w 10000"/>
              <a:gd name="connsiteY71" fmla="*/ 8555 h 10000"/>
              <a:gd name="connsiteX72" fmla="*/ 5441 w 10000"/>
              <a:gd name="connsiteY72" fmla="*/ 8644 h 10000"/>
              <a:gd name="connsiteX73" fmla="*/ 5335 w 10000"/>
              <a:gd name="connsiteY73" fmla="*/ 8356 h 10000"/>
              <a:gd name="connsiteX74" fmla="*/ 5289 w 10000"/>
              <a:gd name="connsiteY74" fmla="*/ 8156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41 w 10000"/>
              <a:gd name="connsiteY72" fmla="*/ 8644 h 10000"/>
              <a:gd name="connsiteX73" fmla="*/ 5335 w 10000"/>
              <a:gd name="connsiteY73" fmla="*/ 8356 h 10000"/>
              <a:gd name="connsiteX74" fmla="*/ 5289 w 10000"/>
              <a:gd name="connsiteY74" fmla="*/ 8156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8356 h 10000"/>
              <a:gd name="connsiteX74" fmla="*/ 5289 w 10000"/>
              <a:gd name="connsiteY74" fmla="*/ 8156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8356 h 10000"/>
              <a:gd name="connsiteX74" fmla="*/ 5268 w 10000"/>
              <a:gd name="connsiteY74" fmla="*/ 7398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8356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6775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6775 h 10000"/>
              <a:gd name="connsiteX82" fmla="*/ 4870 w 10000"/>
              <a:gd name="connsiteY82" fmla="*/ 7742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6000 w 10000"/>
              <a:gd name="connsiteY67" fmla="*/ 7018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167 w 10000"/>
              <a:gd name="connsiteY66" fmla="*/ 7337 h 10000"/>
              <a:gd name="connsiteX67" fmla="*/ 6000 w 10000"/>
              <a:gd name="connsiteY67" fmla="*/ 7018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250 w 10000"/>
              <a:gd name="connsiteY65" fmla="*/ 7337 h 10000"/>
              <a:gd name="connsiteX66" fmla="*/ 6167 w 10000"/>
              <a:gd name="connsiteY66" fmla="*/ 7337 h 10000"/>
              <a:gd name="connsiteX67" fmla="*/ 6000 w 10000"/>
              <a:gd name="connsiteY67" fmla="*/ 7018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333 w 10000"/>
              <a:gd name="connsiteY63" fmla="*/ 7656 h 10000"/>
              <a:gd name="connsiteX64" fmla="*/ 6097 w 10000"/>
              <a:gd name="connsiteY64" fmla="*/ 9376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417 w 10000"/>
              <a:gd name="connsiteY61" fmla="*/ 7337 h 10000"/>
              <a:gd name="connsiteX62" fmla="*/ 6316 w 10000"/>
              <a:gd name="connsiteY62" fmla="*/ 9633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417 w 10000"/>
              <a:gd name="connsiteY61" fmla="*/ 7337 h 10000"/>
              <a:gd name="connsiteX62" fmla="*/ 6500 w 10000"/>
              <a:gd name="connsiteY62" fmla="*/ 7337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616 w 10000"/>
              <a:gd name="connsiteY60" fmla="*/ 7232 h 10000"/>
              <a:gd name="connsiteX61" fmla="*/ 6417 w 10000"/>
              <a:gd name="connsiteY61" fmla="*/ 7337 h 10000"/>
              <a:gd name="connsiteX62" fmla="*/ 6500 w 10000"/>
              <a:gd name="connsiteY62" fmla="*/ 7337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677 w 10000"/>
              <a:gd name="connsiteY59" fmla="*/ 7063 h 10000"/>
              <a:gd name="connsiteX60" fmla="*/ 6616 w 10000"/>
              <a:gd name="connsiteY60" fmla="*/ 7232 h 10000"/>
              <a:gd name="connsiteX61" fmla="*/ 6417 w 10000"/>
              <a:gd name="connsiteY61" fmla="*/ 7337 h 10000"/>
              <a:gd name="connsiteX62" fmla="*/ 6500 w 10000"/>
              <a:gd name="connsiteY62" fmla="*/ 7337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677 w 10000"/>
              <a:gd name="connsiteY58" fmla="*/ 7063 h 10000"/>
              <a:gd name="connsiteX59" fmla="*/ 6616 w 10000"/>
              <a:gd name="connsiteY59" fmla="*/ 7232 h 10000"/>
              <a:gd name="connsiteX60" fmla="*/ 6417 w 10000"/>
              <a:gd name="connsiteY60" fmla="*/ 7337 h 10000"/>
              <a:gd name="connsiteX61" fmla="*/ 6500 w 10000"/>
              <a:gd name="connsiteY61" fmla="*/ 7337 h 10000"/>
              <a:gd name="connsiteX62" fmla="*/ 6333 w 10000"/>
              <a:gd name="connsiteY62" fmla="*/ 7656 h 10000"/>
              <a:gd name="connsiteX63" fmla="*/ 6333 w 10000"/>
              <a:gd name="connsiteY63" fmla="*/ 7337 h 10000"/>
              <a:gd name="connsiteX64" fmla="*/ 6250 w 10000"/>
              <a:gd name="connsiteY64" fmla="*/ 7337 h 10000"/>
              <a:gd name="connsiteX65" fmla="*/ 6167 w 10000"/>
              <a:gd name="connsiteY65" fmla="*/ 7337 h 10000"/>
              <a:gd name="connsiteX66" fmla="*/ 5917 w 10000"/>
              <a:gd name="connsiteY66" fmla="*/ 7337 h 10000"/>
              <a:gd name="connsiteX67" fmla="*/ 5879 w 10000"/>
              <a:gd name="connsiteY67" fmla="*/ 6977 h 10000"/>
              <a:gd name="connsiteX68" fmla="*/ 5753 w 10000"/>
              <a:gd name="connsiteY68" fmla="*/ 7138 h 10000"/>
              <a:gd name="connsiteX69" fmla="*/ 5700 w 10000"/>
              <a:gd name="connsiteY69" fmla="*/ 7177 h 10000"/>
              <a:gd name="connsiteX70" fmla="*/ 5559 w 10000"/>
              <a:gd name="connsiteY70" fmla="*/ 7199 h 10000"/>
              <a:gd name="connsiteX71" fmla="*/ 5472 w 10000"/>
              <a:gd name="connsiteY71" fmla="*/ 7208 h 10000"/>
              <a:gd name="connsiteX72" fmla="*/ 5335 w 10000"/>
              <a:gd name="connsiteY72" fmla="*/ 7877 h 10000"/>
              <a:gd name="connsiteX73" fmla="*/ 5268 w 10000"/>
              <a:gd name="connsiteY73" fmla="*/ 7398 h 10000"/>
              <a:gd name="connsiteX74" fmla="*/ 5151 w 10000"/>
              <a:gd name="connsiteY74" fmla="*/ 7407 h 10000"/>
              <a:gd name="connsiteX75" fmla="*/ 5108 w 10000"/>
              <a:gd name="connsiteY75" fmla="*/ 8156 h 10000"/>
              <a:gd name="connsiteX76" fmla="*/ 5076 w 10000"/>
              <a:gd name="connsiteY76" fmla="*/ 7989 h 10000"/>
              <a:gd name="connsiteX77" fmla="*/ 5000 w 10000"/>
              <a:gd name="connsiteY77" fmla="*/ 7976 h 10000"/>
              <a:gd name="connsiteX78" fmla="*/ 5083 w 10000"/>
              <a:gd name="connsiteY78" fmla="*/ 7337 h 10000"/>
              <a:gd name="connsiteX79" fmla="*/ 5083 w 10000"/>
              <a:gd name="connsiteY79" fmla="*/ 8294 h 10000"/>
              <a:gd name="connsiteX80" fmla="*/ 4958 w 10000"/>
              <a:gd name="connsiteY80" fmla="*/ 6775 h 10000"/>
              <a:gd name="connsiteX81" fmla="*/ 4917 w 10000"/>
              <a:gd name="connsiteY81" fmla="*/ 7018 h 10000"/>
              <a:gd name="connsiteX82" fmla="*/ 4833 w 10000"/>
              <a:gd name="connsiteY82" fmla="*/ 6699 h 10000"/>
              <a:gd name="connsiteX83" fmla="*/ 4597 w 10000"/>
              <a:gd name="connsiteY83" fmla="*/ 7949 h 10000"/>
              <a:gd name="connsiteX84" fmla="*/ 4677 w 10000"/>
              <a:gd name="connsiteY84" fmla="*/ 7758 h 10000"/>
              <a:gd name="connsiteX85" fmla="*/ 4592 w 10000"/>
              <a:gd name="connsiteY85" fmla="*/ 7717 h 10000"/>
              <a:gd name="connsiteX86" fmla="*/ 4497 w 10000"/>
              <a:gd name="connsiteY86" fmla="*/ 7741 h 10000"/>
              <a:gd name="connsiteX87" fmla="*/ 4359 w 10000"/>
              <a:gd name="connsiteY87" fmla="*/ 7908 h 10000"/>
              <a:gd name="connsiteX88" fmla="*/ 4337 w 10000"/>
              <a:gd name="connsiteY88" fmla="*/ 7764 h 10000"/>
              <a:gd name="connsiteX89" fmla="*/ 4345 w 10000"/>
              <a:gd name="connsiteY89" fmla="*/ 6926 h 10000"/>
              <a:gd name="connsiteX90" fmla="*/ 4122 w 10000"/>
              <a:gd name="connsiteY90" fmla="*/ 7657 h 10000"/>
              <a:gd name="connsiteX91" fmla="*/ 4058 w 10000"/>
              <a:gd name="connsiteY91" fmla="*/ 7178 h 10000"/>
              <a:gd name="connsiteX92" fmla="*/ 3954 w 10000"/>
              <a:gd name="connsiteY92" fmla="*/ 7091 h 10000"/>
              <a:gd name="connsiteX93" fmla="*/ 4044 w 10000"/>
              <a:gd name="connsiteY93" fmla="*/ 7625 h 10000"/>
              <a:gd name="connsiteX94" fmla="*/ 3833 w 10000"/>
              <a:gd name="connsiteY94" fmla="*/ 7018 h 10000"/>
              <a:gd name="connsiteX95" fmla="*/ 3719 w 10000"/>
              <a:gd name="connsiteY95" fmla="*/ 7098 h 10000"/>
              <a:gd name="connsiteX96" fmla="*/ 3750 w 10000"/>
              <a:gd name="connsiteY96" fmla="*/ 6381 h 10000"/>
              <a:gd name="connsiteX97" fmla="*/ 3631 w 10000"/>
              <a:gd name="connsiteY97" fmla="*/ 6481 h 10000"/>
              <a:gd name="connsiteX98" fmla="*/ 3615 w 10000"/>
              <a:gd name="connsiteY98" fmla="*/ 6481 h 10000"/>
              <a:gd name="connsiteX99" fmla="*/ 3465 w 10000"/>
              <a:gd name="connsiteY99" fmla="*/ 6512 h 10000"/>
              <a:gd name="connsiteX100" fmla="*/ 3406 w 10000"/>
              <a:gd name="connsiteY100" fmla="*/ 6016 h 10000"/>
              <a:gd name="connsiteX101" fmla="*/ 3198 w 10000"/>
              <a:gd name="connsiteY101" fmla="*/ 5936 h 10000"/>
              <a:gd name="connsiteX102" fmla="*/ 3091 w 10000"/>
              <a:gd name="connsiteY102" fmla="*/ 5984 h 10000"/>
              <a:gd name="connsiteX103" fmla="*/ 3006 w 10000"/>
              <a:gd name="connsiteY103" fmla="*/ 5649 h 10000"/>
              <a:gd name="connsiteX104" fmla="*/ 2990 w 10000"/>
              <a:gd name="connsiteY104" fmla="*/ 5649 h 10000"/>
              <a:gd name="connsiteX105" fmla="*/ 2936 w 10000"/>
              <a:gd name="connsiteY105" fmla="*/ 6096 h 10000"/>
              <a:gd name="connsiteX106" fmla="*/ 2910 w 10000"/>
              <a:gd name="connsiteY106" fmla="*/ 6064 h 10000"/>
              <a:gd name="connsiteX107" fmla="*/ 2851 w 10000"/>
              <a:gd name="connsiteY107" fmla="*/ 5312 h 10000"/>
              <a:gd name="connsiteX108" fmla="*/ 2840 w 10000"/>
              <a:gd name="connsiteY108" fmla="*/ 5312 h 10000"/>
              <a:gd name="connsiteX109" fmla="*/ 2840 w 10000"/>
              <a:gd name="connsiteY109" fmla="*/ 5520 h 10000"/>
              <a:gd name="connsiteX110" fmla="*/ 2798 w 10000"/>
              <a:gd name="connsiteY110" fmla="*/ 5392 h 10000"/>
              <a:gd name="connsiteX111" fmla="*/ 2814 w 10000"/>
              <a:gd name="connsiteY111" fmla="*/ 4896 h 10000"/>
              <a:gd name="connsiteX112" fmla="*/ 2563 w 10000"/>
              <a:gd name="connsiteY112" fmla="*/ 4768 h 10000"/>
              <a:gd name="connsiteX113" fmla="*/ 2440 w 10000"/>
              <a:gd name="connsiteY113" fmla="*/ 5025 h 10000"/>
              <a:gd name="connsiteX114" fmla="*/ 2023 w 10000"/>
              <a:gd name="connsiteY114" fmla="*/ 3649 h 10000"/>
              <a:gd name="connsiteX115" fmla="*/ 2034 w 10000"/>
              <a:gd name="connsiteY115" fmla="*/ 3856 h 10000"/>
              <a:gd name="connsiteX116" fmla="*/ 1815 w 10000"/>
              <a:gd name="connsiteY116" fmla="*/ 3745 h 10000"/>
              <a:gd name="connsiteX117" fmla="*/ 1815 w 10000"/>
              <a:gd name="connsiteY117" fmla="*/ 3615 h 10000"/>
              <a:gd name="connsiteX118" fmla="*/ 1842 w 10000"/>
              <a:gd name="connsiteY118" fmla="*/ 3232 h 10000"/>
              <a:gd name="connsiteX119" fmla="*/ 1773 w 10000"/>
              <a:gd name="connsiteY119" fmla="*/ 2992 h 10000"/>
              <a:gd name="connsiteX120" fmla="*/ 1580 w 10000"/>
              <a:gd name="connsiteY120" fmla="*/ 2783 h 10000"/>
              <a:gd name="connsiteX121" fmla="*/ 1468 w 10000"/>
              <a:gd name="connsiteY121" fmla="*/ 2944 h 10000"/>
              <a:gd name="connsiteX122" fmla="*/ 1468 w 10000"/>
              <a:gd name="connsiteY122" fmla="*/ 3568 h 10000"/>
              <a:gd name="connsiteX123" fmla="*/ 1442 w 10000"/>
              <a:gd name="connsiteY123" fmla="*/ 3615 h 10000"/>
              <a:gd name="connsiteX124" fmla="*/ 1383 w 10000"/>
              <a:gd name="connsiteY124" fmla="*/ 3615 h 10000"/>
              <a:gd name="connsiteX125" fmla="*/ 1233 w 10000"/>
              <a:gd name="connsiteY125" fmla="*/ 3152 h 10000"/>
              <a:gd name="connsiteX126" fmla="*/ 1095 w 10000"/>
              <a:gd name="connsiteY126" fmla="*/ 3952 h 10000"/>
              <a:gd name="connsiteX127" fmla="*/ 1041 w 10000"/>
              <a:gd name="connsiteY127" fmla="*/ 3904 h 10000"/>
              <a:gd name="connsiteX128" fmla="*/ 886 w 10000"/>
              <a:gd name="connsiteY128" fmla="*/ 2864 h 10000"/>
              <a:gd name="connsiteX129" fmla="*/ 721 w 10000"/>
              <a:gd name="connsiteY129" fmla="*/ 2576 h 10000"/>
              <a:gd name="connsiteX130" fmla="*/ 625 w 10000"/>
              <a:gd name="connsiteY130" fmla="*/ 2656 h 10000"/>
              <a:gd name="connsiteX131" fmla="*/ 651 w 10000"/>
              <a:gd name="connsiteY131" fmla="*/ 2288 h 10000"/>
              <a:gd name="connsiteX132" fmla="*/ 358 w 10000"/>
              <a:gd name="connsiteY132" fmla="*/ 2112 h 10000"/>
              <a:gd name="connsiteX133" fmla="*/ 416 w 10000"/>
              <a:gd name="connsiteY133" fmla="*/ 1904 h 10000"/>
              <a:gd name="connsiteX134" fmla="*/ 374 w 10000"/>
              <a:gd name="connsiteY134" fmla="*/ 1904 h 10000"/>
              <a:gd name="connsiteX135" fmla="*/ 251 w 10000"/>
              <a:gd name="connsiteY135" fmla="*/ 2112 h 10000"/>
              <a:gd name="connsiteX136" fmla="*/ 304 w 10000"/>
              <a:gd name="connsiteY136" fmla="*/ 1904 h 10000"/>
              <a:gd name="connsiteX137" fmla="*/ 320 w 10000"/>
              <a:gd name="connsiteY137" fmla="*/ 1824 h 10000"/>
              <a:gd name="connsiteX138" fmla="*/ 155 w 10000"/>
              <a:gd name="connsiteY138" fmla="*/ 2000 h 10000"/>
              <a:gd name="connsiteX139" fmla="*/ 155 w 10000"/>
              <a:gd name="connsiteY139" fmla="*/ 959 h 10000"/>
              <a:gd name="connsiteX140" fmla="*/ 43 w 10000"/>
              <a:gd name="connsiteY140" fmla="*/ 880 h 10000"/>
              <a:gd name="connsiteX141" fmla="*/ 0 w 10000"/>
              <a:gd name="connsiteY141" fmla="*/ 1088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828 w 10000"/>
              <a:gd name="connsiteY57" fmla="*/ 7240 h 10000"/>
              <a:gd name="connsiteX58" fmla="*/ 6677 w 10000"/>
              <a:gd name="connsiteY58" fmla="*/ 7063 h 10000"/>
              <a:gd name="connsiteX59" fmla="*/ 6616 w 10000"/>
              <a:gd name="connsiteY59" fmla="*/ 7232 h 10000"/>
              <a:gd name="connsiteX60" fmla="*/ 6417 w 10000"/>
              <a:gd name="connsiteY60" fmla="*/ 7337 h 10000"/>
              <a:gd name="connsiteX61" fmla="*/ 6500 w 10000"/>
              <a:gd name="connsiteY61" fmla="*/ 7337 h 10000"/>
              <a:gd name="connsiteX62" fmla="*/ 6333 w 10000"/>
              <a:gd name="connsiteY62" fmla="*/ 7656 h 10000"/>
              <a:gd name="connsiteX63" fmla="*/ 6333 w 10000"/>
              <a:gd name="connsiteY63" fmla="*/ 7337 h 10000"/>
              <a:gd name="connsiteX64" fmla="*/ 6250 w 10000"/>
              <a:gd name="connsiteY64" fmla="*/ 7337 h 10000"/>
              <a:gd name="connsiteX65" fmla="*/ 6167 w 10000"/>
              <a:gd name="connsiteY65" fmla="*/ 7337 h 10000"/>
              <a:gd name="connsiteX66" fmla="*/ 5917 w 10000"/>
              <a:gd name="connsiteY66" fmla="*/ 7337 h 10000"/>
              <a:gd name="connsiteX67" fmla="*/ 5879 w 10000"/>
              <a:gd name="connsiteY67" fmla="*/ 6977 h 10000"/>
              <a:gd name="connsiteX68" fmla="*/ 5753 w 10000"/>
              <a:gd name="connsiteY68" fmla="*/ 7138 h 10000"/>
              <a:gd name="connsiteX69" fmla="*/ 5700 w 10000"/>
              <a:gd name="connsiteY69" fmla="*/ 7177 h 10000"/>
              <a:gd name="connsiteX70" fmla="*/ 5559 w 10000"/>
              <a:gd name="connsiteY70" fmla="*/ 7199 h 10000"/>
              <a:gd name="connsiteX71" fmla="*/ 5472 w 10000"/>
              <a:gd name="connsiteY71" fmla="*/ 7208 h 10000"/>
              <a:gd name="connsiteX72" fmla="*/ 5335 w 10000"/>
              <a:gd name="connsiteY72" fmla="*/ 7877 h 10000"/>
              <a:gd name="connsiteX73" fmla="*/ 5268 w 10000"/>
              <a:gd name="connsiteY73" fmla="*/ 7398 h 10000"/>
              <a:gd name="connsiteX74" fmla="*/ 5151 w 10000"/>
              <a:gd name="connsiteY74" fmla="*/ 7407 h 10000"/>
              <a:gd name="connsiteX75" fmla="*/ 5108 w 10000"/>
              <a:gd name="connsiteY75" fmla="*/ 8156 h 10000"/>
              <a:gd name="connsiteX76" fmla="*/ 5076 w 10000"/>
              <a:gd name="connsiteY76" fmla="*/ 7989 h 10000"/>
              <a:gd name="connsiteX77" fmla="*/ 5000 w 10000"/>
              <a:gd name="connsiteY77" fmla="*/ 7976 h 10000"/>
              <a:gd name="connsiteX78" fmla="*/ 5083 w 10000"/>
              <a:gd name="connsiteY78" fmla="*/ 7337 h 10000"/>
              <a:gd name="connsiteX79" fmla="*/ 5083 w 10000"/>
              <a:gd name="connsiteY79" fmla="*/ 8294 h 10000"/>
              <a:gd name="connsiteX80" fmla="*/ 4958 w 10000"/>
              <a:gd name="connsiteY80" fmla="*/ 6775 h 10000"/>
              <a:gd name="connsiteX81" fmla="*/ 4917 w 10000"/>
              <a:gd name="connsiteY81" fmla="*/ 7018 h 10000"/>
              <a:gd name="connsiteX82" fmla="*/ 4833 w 10000"/>
              <a:gd name="connsiteY82" fmla="*/ 6699 h 10000"/>
              <a:gd name="connsiteX83" fmla="*/ 4597 w 10000"/>
              <a:gd name="connsiteY83" fmla="*/ 7949 h 10000"/>
              <a:gd name="connsiteX84" fmla="*/ 4677 w 10000"/>
              <a:gd name="connsiteY84" fmla="*/ 7758 h 10000"/>
              <a:gd name="connsiteX85" fmla="*/ 4592 w 10000"/>
              <a:gd name="connsiteY85" fmla="*/ 7717 h 10000"/>
              <a:gd name="connsiteX86" fmla="*/ 4497 w 10000"/>
              <a:gd name="connsiteY86" fmla="*/ 7741 h 10000"/>
              <a:gd name="connsiteX87" fmla="*/ 4359 w 10000"/>
              <a:gd name="connsiteY87" fmla="*/ 7908 h 10000"/>
              <a:gd name="connsiteX88" fmla="*/ 4337 w 10000"/>
              <a:gd name="connsiteY88" fmla="*/ 7764 h 10000"/>
              <a:gd name="connsiteX89" fmla="*/ 4345 w 10000"/>
              <a:gd name="connsiteY89" fmla="*/ 6926 h 10000"/>
              <a:gd name="connsiteX90" fmla="*/ 4122 w 10000"/>
              <a:gd name="connsiteY90" fmla="*/ 7657 h 10000"/>
              <a:gd name="connsiteX91" fmla="*/ 4058 w 10000"/>
              <a:gd name="connsiteY91" fmla="*/ 7178 h 10000"/>
              <a:gd name="connsiteX92" fmla="*/ 3954 w 10000"/>
              <a:gd name="connsiteY92" fmla="*/ 7091 h 10000"/>
              <a:gd name="connsiteX93" fmla="*/ 4044 w 10000"/>
              <a:gd name="connsiteY93" fmla="*/ 7625 h 10000"/>
              <a:gd name="connsiteX94" fmla="*/ 3833 w 10000"/>
              <a:gd name="connsiteY94" fmla="*/ 7018 h 10000"/>
              <a:gd name="connsiteX95" fmla="*/ 3719 w 10000"/>
              <a:gd name="connsiteY95" fmla="*/ 7098 h 10000"/>
              <a:gd name="connsiteX96" fmla="*/ 3750 w 10000"/>
              <a:gd name="connsiteY96" fmla="*/ 6381 h 10000"/>
              <a:gd name="connsiteX97" fmla="*/ 3631 w 10000"/>
              <a:gd name="connsiteY97" fmla="*/ 6481 h 10000"/>
              <a:gd name="connsiteX98" fmla="*/ 3615 w 10000"/>
              <a:gd name="connsiteY98" fmla="*/ 6481 h 10000"/>
              <a:gd name="connsiteX99" fmla="*/ 3465 w 10000"/>
              <a:gd name="connsiteY99" fmla="*/ 6512 h 10000"/>
              <a:gd name="connsiteX100" fmla="*/ 3406 w 10000"/>
              <a:gd name="connsiteY100" fmla="*/ 6016 h 10000"/>
              <a:gd name="connsiteX101" fmla="*/ 3198 w 10000"/>
              <a:gd name="connsiteY101" fmla="*/ 5936 h 10000"/>
              <a:gd name="connsiteX102" fmla="*/ 3091 w 10000"/>
              <a:gd name="connsiteY102" fmla="*/ 5984 h 10000"/>
              <a:gd name="connsiteX103" fmla="*/ 3006 w 10000"/>
              <a:gd name="connsiteY103" fmla="*/ 5649 h 10000"/>
              <a:gd name="connsiteX104" fmla="*/ 2990 w 10000"/>
              <a:gd name="connsiteY104" fmla="*/ 5649 h 10000"/>
              <a:gd name="connsiteX105" fmla="*/ 2936 w 10000"/>
              <a:gd name="connsiteY105" fmla="*/ 6096 h 10000"/>
              <a:gd name="connsiteX106" fmla="*/ 2910 w 10000"/>
              <a:gd name="connsiteY106" fmla="*/ 6064 h 10000"/>
              <a:gd name="connsiteX107" fmla="*/ 2851 w 10000"/>
              <a:gd name="connsiteY107" fmla="*/ 5312 h 10000"/>
              <a:gd name="connsiteX108" fmla="*/ 2840 w 10000"/>
              <a:gd name="connsiteY108" fmla="*/ 5312 h 10000"/>
              <a:gd name="connsiteX109" fmla="*/ 2840 w 10000"/>
              <a:gd name="connsiteY109" fmla="*/ 5520 h 10000"/>
              <a:gd name="connsiteX110" fmla="*/ 2798 w 10000"/>
              <a:gd name="connsiteY110" fmla="*/ 5392 h 10000"/>
              <a:gd name="connsiteX111" fmla="*/ 2814 w 10000"/>
              <a:gd name="connsiteY111" fmla="*/ 4896 h 10000"/>
              <a:gd name="connsiteX112" fmla="*/ 2563 w 10000"/>
              <a:gd name="connsiteY112" fmla="*/ 4768 h 10000"/>
              <a:gd name="connsiteX113" fmla="*/ 2440 w 10000"/>
              <a:gd name="connsiteY113" fmla="*/ 5025 h 10000"/>
              <a:gd name="connsiteX114" fmla="*/ 2023 w 10000"/>
              <a:gd name="connsiteY114" fmla="*/ 3649 h 10000"/>
              <a:gd name="connsiteX115" fmla="*/ 2034 w 10000"/>
              <a:gd name="connsiteY115" fmla="*/ 3856 h 10000"/>
              <a:gd name="connsiteX116" fmla="*/ 1815 w 10000"/>
              <a:gd name="connsiteY116" fmla="*/ 3745 h 10000"/>
              <a:gd name="connsiteX117" fmla="*/ 1815 w 10000"/>
              <a:gd name="connsiteY117" fmla="*/ 3615 h 10000"/>
              <a:gd name="connsiteX118" fmla="*/ 1842 w 10000"/>
              <a:gd name="connsiteY118" fmla="*/ 3232 h 10000"/>
              <a:gd name="connsiteX119" fmla="*/ 1773 w 10000"/>
              <a:gd name="connsiteY119" fmla="*/ 2992 h 10000"/>
              <a:gd name="connsiteX120" fmla="*/ 1580 w 10000"/>
              <a:gd name="connsiteY120" fmla="*/ 2783 h 10000"/>
              <a:gd name="connsiteX121" fmla="*/ 1468 w 10000"/>
              <a:gd name="connsiteY121" fmla="*/ 2944 h 10000"/>
              <a:gd name="connsiteX122" fmla="*/ 1468 w 10000"/>
              <a:gd name="connsiteY122" fmla="*/ 3568 h 10000"/>
              <a:gd name="connsiteX123" fmla="*/ 1442 w 10000"/>
              <a:gd name="connsiteY123" fmla="*/ 3615 h 10000"/>
              <a:gd name="connsiteX124" fmla="*/ 1383 w 10000"/>
              <a:gd name="connsiteY124" fmla="*/ 3615 h 10000"/>
              <a:gd name="connsiteX125" fmla="*/ 1233 w 10000"/>
              <a:gd name="connsiteY125" fmla="*/ 3152 h 10000"/>
              <a:gd name="connsiteX126" fmla="*/ 1095 w 10000"/>
              <a:gd name="connsiteY126" fmla="*/ 3952 h 10000"/>
              <a:gd name="connsiteX127" fmla="*/ 1041 w 10000"/>
              <a:gd name="connsiteY127" fmla="*/ 3904 h 10000"/>
              <a:gd name="connsiteX128" fmla="*/ 886 w 10000"/>
              <a:gd name="connsiteY128" fmla="*/ 2864 h 10000"/>
              <a:gd name="connsiteX129" fmla="*/ 721 w 10000"/>
              <a:gd name="connsiteY129" fmla="*/ 2576 h 10000"/>
              <a:gd name="connsiteX130" fmla="*/ 625 w 10000"/>
              <a:gd name="connsiteY130" fmla="*/ 2656 h 10000"/>
              <a:gd name="connsiteX131" fmla="*/ 651 w 10000"/>
              <a:gd name="connsiteY131" fmla="*/ 2288 h 10000"/>
              <a:gd name="connsiteX132" fmla="*/ 358 w 10000"/>
              <a:gd name="connsiteY132" fmla="*/ 2112 h 10000"/>
              <a:gd name="connsiteX133" fmla="*/ 416 w 10000"/>
              <a:gd name="connsiteY133" fmla="*/ 1904 h 10000"/>
              <a:gd name="connsiteX134" fmla="*/ 374 w 10000"/>
              <a:gd name="connsiteY134" fmla="*/ 1904 h 10000"/>
              <a:gd name="connsiteX135" fmla="*/ 251 w 10000"/>
              <a:gd name="connsiteY135" fmla="*/ 2112 h 10000"/>
              <a:gd name="connsiteX136" fmla="*/ 304 w 10000"/>
              <a:gd name="connsiteY136" fmla="*/ 1904 h 10000"/>
              <a:gd name="connsiteX137" fmla="*/ 320 w 10000"/>
              <a:gd name="connsiteY137" fmla="*/ 1824 h 10000"/>
              <a:gd name="connsiteX138" fmla="*/ 155 w 10000"/>
              <a:gd name="connsiteY138" fmla="*/ 2000 h 10000"/>
              <a:gd name="connsiteX139" fmla="*/ 155 w 10000"/>
              <a:gd name="connsiteY139" fmla="*/ 959 h 10000"/>
              <a:gd name="connsiteX140" fmla="*/ 43 w 10000"/>
              <a:gd name="connsiteY140" fmla="*/ 880 h 10000"/>
              <a:gd name="connsiteX141" fmla="*/ 0 w 10000"/>
              <a:gd name="connsiteY141" fmla="*/ 1088 h 10000"/>
              <a:gd name="connsiteX142" fmla="*/ 0 w 10000"/>
              <a:gd name="connsiteY142" fmla="*/ 0 h 10000"/>
              <a:gd name="connsiteX0" fmla="*/ 0 w 10000"/>
              <a:gd name="connsiteY0" fmla="*/ 0 h 9856"/>
              <a:gd name="connsiteX1" fmla="*/ 10000 w 10000"/>
              <a:gd name="connsiteY1" fmla="*/ 0 h 9856"/>
              <a:gd name="connsiteX2" fmla="*/ 10000 w 10000"/>
              <a:gd name="connsiteY2" fmla="*/ 5936 h 9856"/>
              <a:gd name="connsiteX3" fmla="*/ 9920 w 10000"/>
              <a:gd name="connsiteY3" fmla="*/ 5776 h 9856"/>
              <a:gd name="connsiteX4" fmla="*/ 9754 w 10000"/>
              <a:gd name="connsiteY4" fmla="*/ 6144 h 9856"/>
              <a:gd name="connsiteX5" fmla="*/ 9712 w 10000"/>
              <a:gd name="connsiteY5" fmla="*/ 7025 h 9856"/>
              <a:gd name="connsiteX6" fmla="*/ 9349 w 10000"/>
              <a:gd name="connsiteY6" fmla="*/ 7552 h 9856"/>
              <a:gd name="connsiteX7" fmla="*/ 9279 w 10000"/>
              <a:gd name="connsiteY7" fmla="*/ 7344 h 9856"/>
              <a:gd name="connsiteX8" fmla="*/ 9253 w 10000"/>
              <a:gd name="connsiteY8" fmla="*/ 7392 h 9856"/>
              <a:gd name="connsiteX9" fmla="*/ 9242 w 10000"/>
              <a:gd name="connsiteY9" fmla="*/ 7761 h 9856"/>
              <a:gd name="connsiteX10" fmla="*/ 9156 w 10000"/>
              <a:gd name="connsiteY10" fmla="*/ 7808 h 9856"/>
              <a:gd name="connsiteX11" fmla="*/ 9034 w 10000"/>
              <a:gd name="connsiteY11" fmla="*/ 7392 h 9856"/>
              <a:gd name="connsiteX12" fmla="*/ 9071 w 10000"/>
              <a:gd name="connsiteY12" fmla="*/ 7233 h 9856"/>
              <a:gd name="connsiteX13" fmla="*/ 9007 w 10000"/>
              <a:gd name="connsiteY13" fmla="*/ 6976 h 9856"/>
              <a:gd name="connsiteX14" fmla="*/ 8825 w 10000"/>
              <a:gd name="connsiteY14" fmla="*/ 7184 h 9856"/>
              <a:gd name="connsiteX15" fmla="*/ 8809 w 10000"/>
              <a:gd name="connsiteY15" fmla="*/ 7056 h 9856"/>
              <a:gd name="connsiteX16" fmla="*/ 8868 w 10000"/>
              <a:gd name="connsiteY16" fmla="*/ 6896 h 9856"/>
              <a:gd name="connsiteX17" fmla="*/ 8836 w 10000"/>
              <a:gd name="connsiteY17" fmla="*/ 6768 h 9856"/>
              <a:gd name="connsiteX18" fmla="*/ 8756 w 10000"/>
              <a:gd name="connsiteY18" fmla="*/ 6848 h 9856"/>
              <a:gd name="connsiteX19" fmla="*/ 8671 w 10000"/>
              <a:gd name="connsiteY19" fmla="*/ 6512 h 9856"/>
              <a:gd name="connsiteX20" fmla="*/ 8697 w 10000"/>
              <a:gd name="connsiteY20" fmla="*/ 6224 h 9856"/>
              <a:gd name="connsiteX21" fmla="*/ 8628 w 10000"/>
              <a:gd name="connsiteY21" fmla="*/ 6305 h 9856"/>
              <a:gd name="connsiteX22" fmla="*/ 8590 w 10000"/>
              <a:gd name="connsiteY22" fmla="*/ 7056 h 9856"/>
              <a:gd name="connsiteX23" fmla="*/ 8436 w 10000"/>
              <a:gd name="connsiteY23" fmla="*/ 6976 h 9856"/>
              <a:gd name="connsiteX24" fmla="*/ 8436 w 10000"/>
              <a:gd name="connsiteY24" fmla="*/ 6928 h 9856"/>
              <a:gd name="connsiteX25" fmla="*/ 8478 w 10000"/>
              <a:gd name="connsiteY25" fmla="*/ 6816 h 9856"/>
              <a:gd name="connsiteX26" fmla="*/ 8478 w 10000"/>
              <a:gd name="connsiteY26" fmla="*/ 6768 h 9856"/>
              <a:gd name="connsiteX27" fmla="*/ 8382 w 10000"/>
              <a:gd name="connsiteY27" fmla="*/ 6640 h 9856"/>
              <a:gd name="connsiteX28" fmla="*/ 8356 w 10000"/>
              <a:gd name="connsiteY28" fmla="*/ 6928 h 9856"/>
              <a:gd name="connsiteX29" fmla="*/ 8409 w 10000"/>
              <a:gd name="connsiteY29" fmla="*/ 7184 h 9856"/>
              <a:gd name="connsiteX30" fmla="*/ 8393 w 10000"/>
              <a:gd name="connsiteY30" fmla="*/ 7184 h 9856"/>
              <a:gd name="connsiteX31" fmla="*/ 8297 w 10000"/>
              <a:gd name="connsiteY31" fmla="*/ 6928 h 9856"/>
              <a:gd name="connsiteX32" fmla="*/ 8254 w 10000"/>
              <a:gd name="connsiteY32" fmla="*/ 6481 h 9856"/>
              <a:gd name="connsiteX33" fmla="*/ 8217 w 10000"/>
              <a:gd name="connsiteY33" fmla="*/ 6481 h 9856"/>
              <a:gd name="connsiteX34" fmla="*/ 8201 w 10000"/>
              <a:gd name="connsiteY34" fmla="*/ 6640 h 9856"/>
              <a:gd name="connsiteX35" fmla="*/ 8115 w 10000"/>
              <a:gd name="connsiteY35" fmla="*/ 6512 h 9856"/>
              <a:gd name="connsiteX36" fmla="*/ 8078 w 10000"/>
              <a:gd name="connsiteY36" fmla="*/ 6720 h 9856"/>
              <a:gd name="connsiteX37" fmla="*/ 8078 w 10000"/>
              <a:gd name="connsiteY37" fmla="*/ 6559 h 9856"/>
              <a:gd name="connsiteX38" fmla="*/ 7939 w 10000"/>
              <a:gd name="connsiteY38" fmla="*/ 6896 h 9856"/>
              <a:gd name="connsiteX39" fmla="*/ 7854 w 10000"/>
              <a:gd name="connsiteY39" fmla="*/ 6896 h 9856"/>
              <a:gd name="connsiteX40" fmla="*/ 7645 w 10000"/>
              <a:gd name="connsiteY40" fmla="*/ 7392 h 9856"/>
              <a:gd name="connsiteX41" fmla="*/ 7603 w 10000"/>
              <a:gd name="connsiteY41" fmla="*/ 7233 h 9856"/>
              <a:gd name="connsiteX42" fmla="*/ 7635 w 10000"/>
              <a:gd name="connsiteY42" fmla="*/ 7552 h 9856"/>
              <a:gd name="connsiteX43" fmla="*/ 7533 w 10000"/>
              <a:gd name="connsiteY43" fmla="*/ 7552 h 9856"/>
              <a:gd name="connsiteX44" fmla="*/ 7453 w 10000"/>
              <a:gd name="connsiteY44" fmla="*/ 8256 h 9856"/>
              <a:gd name="connsiteX45" fmla="*/ 7330 w 10000"/>
              <a:gd name="connsiteY45" fmla="*/ 8464 h 9856"/>
              <a:gd name="connsiteX46" fmla="*/ 7368 w 10000"/>
              <a:gd name="connsiteY46" fmla="*/ 8720 h 9856"/>
              <a:gd name="connsiteX47" fmla="*/ 7341 w 10000"/>
              <a:gd name="connsiteY47" fmla="*/ 8880 h 9856"/>
              <a:gd name="connsiteX48" fmla="*/ 7261 w 10000"/>
              <a:gd name="connsiteY48" fmla="*/ 8768 h 9856"/>
              <a:gd name="connsiteX49" fmla="*/ 7192 w 10000"/>
              <a:gd name="connsiteY49" fmla="*/ 9345 h 9856"/>
              <a:gd name="connsiteX50" fmla="*/ 7160 w 10000"/>
              <a:gd name="connsiteY50" fmla="*/ 9345 h 9856"/>
              <a:gd name="connsiteX51" fmla="*/ 7149 w 10000"/>
              <a:gd name="connsiteY51" fmla="*/ 9088 h 9856"/>
              <a:gd name="connsiteX52" fmla="*/ 7122 w 10000"/>
              <a:gd name="connsiteY52" fmla="*/ 9264 h 9856"/>
              <a:gd name="connsiteX53" fmla="*/ 7090 w 10000"/>
              <a:gd name="connsiteY53" fmla="*/ 9504 h 9856"/>
              <a:gd name="connsiteX54" fmla="*/ 6887 w 10000"/>
              <a:gd name="connsiteY54" fmla="*/ 9504 h 9856"/>
              <a:gd name="connsiteX55" fmla="*/ 7053 w 10000"/>
              <a:gd name="connsiteY55" fmla="*/ 6611 h 9856"/>
              <a:gd name="connsiteX56" fmla="*/ 6818 w 10000"/>
              <a:gd name="connsiteY56" fmla="*/ 9584 h 9856"/>
              <a:gd name="connsiteX57" fmla="*/ 6828 w 10000"/>
              <a:gd name="connsiteY57" fmla="*/ 7240 h 9856"/>
              <a:gd name="connsiteX58" fmla="*/ 6677 w 10000"/>
              <a:gd name="connsiteY58" fmla="*/ 7063 h 9856"/>
              <a:gd name="connsiteX59" fmla="*/ 6616 w 10000"/>
              <a:gd name="connsiteY59" fmla="*/ 7232 h 9856"/>
              <a:gd name="connsiteX60" fmla="*/ 6417 w 10000"/>
              <a:gd name="connsiteY60" fmla="*/ 7337 h 9856"/>
              <a:gd name="connsiteX61" fmla="*/ 6500 w 10000"/>
              <a:gd name="connsiteY61" fmla="*/ 7337 h 9856"/>
              <a:gd name="connsiteX62" fmla="*/ 6333 w 10000"/>
              <a:gd name="connsiteY62" fmla="*/ 7656 h 9856"/>
              <a:gd name="connsiteX63" fmla="*/ 6333 w 10000"/>
              <a:gd name="connsiteY63" fmla="*/ 7337 h 9856"/>
              <a:gd name="connsiteX64" fmla="*/ 6250 w 10000"/>
              <a:gd name="connsiteY64" fmla="*/ 7337 h 9856"/>
              <a:gd name="connsiteX65" fmla="*/ 6167 w 10000"/>
              <a:gd name="connsiteY65" fmla="*/ 7337 h 9856"/>
              <a:gd name="connsiteX66" fmla="*/ 5917 w 10000"/>
              <a:gd name="connsiteY66" fmla="*/ 7337 h 9856"/>
              <a:gd name="connsiteX67" fmla="*/ 5879 w 10000"/>
              <a:gd name="connsiteY67" fmla="*/ 6977 h 9856"/>
              <a:gd name="connsiteX68" fmla="*/ 5753 w 10000"/>
              <a:gd name="connsiteY68" fmla="*/ 7138 h 9856"/>
              <a:gd name="connsiteX69" fmla="*/ 5700 w 10000"/>
              <a:gd name="connsiteY69" fmla="*/ 7177 h 9856"/>
              <a:gd name="connsiteX70" fmla="*/ 5559 w 10000"/>
              <a:gd name="connsiteY70" fmla="*/ 7199 h 9856"/>
              <a:gd name="connsiteX71" fmla="*/ 5472 w 10000"/>
              <a:gd name="connsiteY71" fmla="*/ 7208 h 9856"/>
              <a:gd name="connsiteX72" fmla="*/ 5335 w 10000"/>
              <a:gd name="connsiteY72" fmla="*/ 7877 h 9856"/>
              <a:gd name="connsiteX73" fmla="*/ 5268 w 10000"/>
              <a:gd name="connsiteY73" fmla="*/ 7398 h 9856"/>
              <a:gd name="connsiteX74" fmla="*/ 5151 w 10000"/>
              <a:gd name="connsiteY74" fmla="*/ 7407 h 9856"/>
              <a:gd name="connsiteX75" fmla="*/ 5108 w 10000"/>
              <a:gd name="connsiteY75" fmla="*/ 8156 h 9856"/>
              <a:gd name="connsiteX76" fmla="*/ 5076 w 10000"/>
              <a:gd name="connsiteY76" fmla="*/ 7989 h 9856"/>
              <a:gd name="connsiteX77" fmla="*/ 5000 w 10000"/>
              <a:gd name="connsiteY77" fmla="*/ 7976 h 9856"/>
              <a:gd name="connsiteX78" fmla="*/ 5083 w 10000"/>
              <a:gd name="connsiteY78" fmla="*/ 7337 h 9856"/>
              <a:gd name="connsiteX79" fmla="*/ 5083 w 10000"/>
              <a:gd name="connsiteY79" fmla="*/ 8294 h 9856"/>
              <a:gd name="connsiteX80" fmla="*/ 4958 w 10000"/>
              <a:gd name="connsiteY80" fmla="*/ 6775 h 9856"/>
              <a:gd name="connsiteX81" fmla="*/ 4917 w 10000"/>
              <a:gd name="connsiteY81" fmla="*/ 7018 h 9856"/>
              <a:gd name="connsiteX82" fmla="*/ 4833 w 10000"/>
              <a:gd name="connsiteY82" fmla="*/ 6699 h 9856"/>
              <a:gd name="connsiteX83" fmla="*/ 4597 w 10000"/>
              <a:gd name="connsiteY83" fmla="*/ 7949 h 9856"/>
              <a:gd name="connsiteX84" fmla="*/ 4677 w 10000"/>
              <a:gd name="connsiteY84" fmla="*/ 7758 h 9856"/>
              <a:gd name="connsiteX85" fmla="*/ 4592 w 10000"/>
              <a:gd name="connsiteY85" fmla="*/ 7717 h 9856"/>
              <a:gd name="connsiteX86" fmla="*/ 4497 w 10000"/>
              <a:gd name="connsiteY86" fmla="*/ 7741 h 9856"/>
              <a:gd name="connsiteX87" fmla="*/ 4359 w 10000"/>
              <a:gd name="connsiteY87" fmla="*/ 7908 h 9856"/>
              <a:gd name="connsiteX88" fmla="*/ 4337 w 10000"/>
              <a:gd name="connsiteY88" fmla="*/ 7764 h 9856"/>
              <a:gd name="connsiteX89" fmla="*/ 4345 w 10000"/>
              <a:gd name="connsiteY89" fmla="*/ 6926 h 9856"/>
              <a:gd name="connsiteX90" fmla="*/ 4122 w 10000"/>
              <a:gd name="connsiteY90" fmla="*/ 7657 h 9856"/>
              <a:gd name="connsiteX91" fmla="*/ 4058 w 10000"/>
              <a:gd name="connsiteY91" fmla="*/ 7178 h 9856"/>
              <a:gd name="connsiteX92" fmla="*/ 3954 w 10000"/>
              <a:gd name="connsiteY92" fmla="*/ 7091 h 9856"/>
              <a:gd name="connsiteX93" fmla="*/ 4044 w 10000"/>
              <a:gd name="connsiteY93" fmla="*/ 7625 h 9856"/>
              <a:gd name="connsiteX94" fmla="*/ 3833 w 10000"/>
              <a:gd name="connsiteY94" fmla="*/ 7018 h 9856"/>
              <a:gd name="connsiteX95" fmla="*/ 3719 w 10000"/>
              <a:gd name="connsiteY95" fmla="*/ 7098 h 9856"/>
              <a:gd name="connsiteX96" fmla="*/ 3750 w 10000"/>
              <a:gd name="connsiteY96" fmla="*/ 6381 h 9856"/>
              <a:gd name="connsiteX97" fmla="*/ 3631 w 10000"/>
              <a:gd name="connsiteY97" fmla="*/ 6481 h 9856"/>
              <a:gd name="connsiteX98" fmla="*/ 3615 w 10000"/>
              <a:gd name="connsiteY98" fmla="*/ 6481 h 9856"/>
              <a:gd name="connsiteX99" fmla="*/ 3465 w 10000"/>
              <a:gd name="connsiteY99" fmla="*/ 6512 h 9856"/>
              <a:gd name="connsiteX100" fmla="*/ 3406 w 10000"/>
              <a:gd name="connsiteY100" fmla="*/ 6016 h 9856"/>
              <a:gd name="connsiteX101" fmla="*/ 3198 w 10000"/>
              <a:gd name="connsiteY101" fmla="*/ 5936 h 9856"/>
              <a:gd name="connsiteX102" fmla="*/ 3091 w 10000"/>
              <a:gd name="connsiteY102" fmla="*/ 5984 h 9856"/>
              <a:gd name="connsiteX103" fmla="*/ 3006 w 10000"/>
              <a:gd name="connsiteY103" fmla="*/ 5649 h 9856"/>
              <a:gd name="connsiteX104" fmla="*/ 2990 w 10000"/>
              <a:gd name="connsiteY104" fmla="*/ 5649 h 9856"/>
              <a:gd name="connsiteX105" fmla="*/ 2936 w 10000"/>
              <a:gd name="connsiteY105" fmla="*/ 6096 h 9856"/>
              <a:gd name="connsiteX106" fmla="*/ 2910 w 10000"/>
              <a:gd name="connsiteY106" fmla="*/ 6064 h 9856"/>
              <a:gd name="connsiteX107" fmla="*/ 2851 w 10000"/>
              <a:gd name="connsiteY107" fmla="*/ 5312 h 9856"/>
              <a:gd name="connsiteX108" fmla="*/ 2840 w 10000"/>
              <a:gd name="connsiteY108" fmla="*/ 5312 h 9856"/>
              <a:gd name="connsiteX109" fmla="*/ 2840 w 10000"/>
              <a:gd name="connsiteY109" fmla="*/ 5520 h 9856"/>
              <a:gd name="connsiteX110" fmla="*/ 2798 w 10000"/>
              <a:gd name="connsiteY110" fmla="*/ 5392 h 9856"/>
              <a:gd name="connsiteX111" fmla="*/ 2814 w 10000"/>
              <a:gd name="connsiteY111" fmla="*/ 4896 h 9856"/>
              <a:gd name="connsiteX112" fmla="*/ 2563 w 10000"/>
              <a:gd name="connsiteY112" fmla="*/ 4768 h 9856"/>
              <a:gd name="connsiteX113" fmla="*/ 2440 w 10000"/>
              <a:gd name="connsiteY113" fmla="*/ 5025 h 9856"/>
              <a:gd name="connsiteX114" fmla="*/ 2023 w 10000"/>
              <a:gd name="connsiteY114" fmla="*/ 3649 h 9856"/>
              <a:gd name="connsiteX115" fmla="*/ 2034 w 10000"/>
              <a:gd name="connsiteY115" fmla="*/ 3856 h 9856"/>
              <a:gd name="connsiteX116" fmla="*/ 1815 w 10000"/>
              <a:gd name="connsiteY116" fmla="*/ 3745 h 9856"/>
              <a:gd name="connsiteX117" fmla="*/ 1815 w 10000"/>
              <a:gd name="connsiteY117" fmla="*/ 3615 h 9856"/>
              <a:gd name="connsiteX118" fmla="*/ 1842 w 10000"/>
              <a:gd name="connsiteY118" fmla="*/ 3232 h 9856"/>
              <a:gd name="connsiteX119" fmla="*/ 1773 w 10000"/>
              <a:gd name="connsiteY119" fmla="*/ 2992 h 9856"/>
              <a:gd name="connsiteX120" fmla="*/ 1580 w 10000"/>
              <a:gd name="connsiteY120" fmla="*/ 2783 h 9856"/>
              <a:gd name="connsiteX121" fmla="*/ 1468 w 10000"/>
              <a:gd name="connsiteY121" fmla="*/ 2944 h 9856"/>
              <a:gd name="connsiteX122" fmla="*/ 1468 w 10000"/>
              <a:gd name="connsiteY122" fmla="*/ 3568 h 9856"/>
              <a:gd name="connsiteX123" fmla="*/ 1442 w 10000"/>
              <a:gd name="connsiteY123" fmla="*/ 3615 h 9856"/>
              <a:gd name="connsiteX124" fmla="*/ 1383 w 10000"/>
              <a:gd name="connsiteY124" fmla="*/ 3615 h 9856"/>
              <a:gd name="connsiteX125" fmla="*/ 1233 w 10000"/>
              <a:gd name="connsiteY125" fmla="*/ 3152 h 9856"/>
              <a:gd name="connsiteX126" fmla="*/ 1095 w 10000"/>
              <a:gd name="connsiteY126" fmla="*/ 3952 h 9856"/>
              <a:gd name="connsiteX127" fmla="*/ 1041 w 10000"/>
              <a:gd name="connsiteY127" fmla="*/ 3904 h 9856"/>
              <a:gd name="connsiteX128" fmla="*/ 886 w 10000"/>
              <a:gd name="connsiteY128" fmla="*/ 2864 h 9856"/>
              <a:gd name="connsiteX129" fmla="*/ 721 w 10000"/>
              <a:gd name="connsiteY129" fmla="*/ 2576 h 9856"/>
              <a:gd name="connsiteX130" fmla="*/ 625 w 10000"/>
              <a:gd name="connsiteY130" fmla="*/ 2656 h 9856"/>
              <a:gd name="connsiteX131" fmla="*/ 651 w 10000"/>
              <a:gd name="connsiteY131" fmla="*/ 2288 h 9856"/>
              <a:gd name="connsiteX132" fmla="*/ 358 w 10000"/>
              <a:gd name="connsiteY132" fmla="*/ 2112 h 9856"/>
              <a:gd name="connsiteX133" fmla="*/ 416 w 10000"/>
              <a:gd name="connsiteY133" fmla="*/ 1904 h 9856"/>
              <a:gd name="connsiteX134" fmla="*/ 374 w 10000"/>
              <a:gd name="connsiteY134" fmla="*/ 1904 h 9856"/>
              <a:gd name="connsiteX135" fmla="*/ 251 w 10000"/>
              <a:gd name="connsiteY135" fmla="*/ 2112 h 9856"/>
              <a:gd name="connsiteX136" fmla="*/ 304 w 10000"/>
              <a:gd name="connsiteY136" fmla="*/ 1904 h 9856"/>
              <a:gd name="connsiteX137" fmla="*/ 320 w 10000"/>
              <a:gd name="connsiteY137" fmla="*/ 1824 h 9856"/>
              <a:gd name="connsiteX138" fmla="*/ 155 w 10000"/>
              <a:gd name="connsiteY138" fmla="*/ 2000 h 9856"/>
              <a:gd name="connsiteX139" fmla="*/ 155 w 10000"/>
              <a:gd name="connsiteY139" fmla="*/ 959 h 9856"/>
              <a:gd name="connsiteX140" fmla="*/ 43 w 10000"/>
              <a:gd name="connsiteY140" fmla="*/ 880 h 9856"/>
              <a:gd name="connsiteX141" fmla="*/ 0 w 10000"/>
              <a:gd name="connsiteY141" fmla="*/ 1088 h 9856"/>
              <a:gd name="connsiteX142" fmla="*/ 0 w 10000"/>
              <a:gd name="connsiteY142" fmla="*/ 0 h 9856"/>
              <a:gd name="connsiteX0" fmla="*/ 0 w 10000"/>
              <a:gd name="connsiteY0" fmla="*/ 0 h 9920"/>
              <a:gd name="connsiteX1" fmla="*/ 10000 w 10000"/>
              <a:gd name="connsiteY1" fmla="*/ 0 h 9920"/>
              <a:gd name="connsiteX2" fmla="*/ 10000 w 10000"/>
              <a:gd name="connsiteY2" fmla="*/ 6023 h 9920"/>
              <a:gd name="connsiteX3" fmla="*/ 9920 w 10000"/>
              <a:gd name="connsiteY3" fmla="*/ 5860 h 9920"/>
              <a:gd name="connsiteX4" fmla="*/ 9754 w 10000"/>
              <a:gd name="connsiteY4" fmla="*/ 6234 h 9920"/>
              <a:gd name="connsiteX5" fmla="*/ 9712 w 10000"/>
              <a:gd name="connsiteY5" fmla="*/ 7128 h 9920"/>
              <a:gd name="connsiteX6" fmla="*/ 9349 w 10000"/>
              <a:gd name="connsiteY6" fmla="*/ 7662 h 9920"/>
              <a:gd name="connsiteX7" fmla="*/ 9279 w 10000"/>
              <a:gd name="connsiteY7" fmla="*/ 7451 h 9920"/>
              <a:gd name="connsiteX8" fmla="*/ 9253 w 10000"/>
              <a:gd name="connsiteY8" fmla="*/ 7500 h 9920"/>
              <a:gd name="connsiteX9" fmla="*/ 9242 w 10000"/>
              <a:gd name="connsiteY9" fmla="*/ 7874 h 9920"/>
              <a:gd name="connsiteX10" fmla="*/ 9156 w 10000"/>
              <a:gd name="connsiteY10" fmla="*/ 7922 h 9920"/>
              <a:gd name="connsiteX11" fmla="*/ 9034 w 10000"/>
              <a:gd name="connsiteY11" fmla="*/ 7500 h 9920"/>
              <a:gd name="connsiteX12" fmla="*/ 9071 w 10000"/>
              <a:gd name="connsiteY12" fmla="*/ 7339 h 9920"/>
              <a:gd name="connsiteX13" fmla="*/ 9007 w 10000"/>
              <a:gd name="connsiteY13" fmla="*/ 7078 h 9920"/>
              <a:gd name="connsiteX14" fmla="*/ 8825 w 10000"/>
              <a:gd name="connsiteY14" fmla="*/ 7289 h 9920"/>
              <a:gd name="connsiteX15" fmla="*/ 8809 w 10000"/>
              <a:gd name="connsiteY15" fmla="*/ 7159 h 9920"/>
              <a:gd name="connsiteX16" fmla="*/ 8868 w 10000"/>
              <a:gd name="connsiteY16" fmla="*/ 6997 h 9920"/>
              <a:gd name="connsiteX17" fmla="*/ 8836 w 10000"/>
              <a:gd name="connsiteY17" fmla="*/ 6867 h 9920"/>
              <a:gd name="connsiteX18" fmla="*/ 8756 w 10000"/>
              <a:gd name="connsiteY18" fmla="*/ 6948 h 9920"/>
              <a:gd name="connsiteX19" fmla="*/ 8671 w 10000"/>
              <a:gd name="connsiteY19" fmla="*/ 6607 h 9920"/>
              <a:gd name="connsiteX20" fmla="*/ 8697 w 10000"/>
              <a:gd name="connsiteY20" fmla="*/ 6315 h 9920"/>
              <a:gd name="connsiteX21" fmla="*/ 8628 w 10000"/>
              <a:gd name="connsiteY21" fmla="*/ 6397 h 9920"/>
              <a:gd name="connsiteX22" fmla="*/ 8590 w 10000"/>
              <a:gd name="connsiteY22" fmla="*/ 7159 h 9920"/>
              <a:gd name="connsiteX23" fmla="*/ 8436 w 10000"/>
              <a:gd name="connsiteY23" fmla="*/ 7078 h 9920"/>
              <a:gd name="connsiteX24" fmla="*/ 8436 w 10000"/>
              <a:gd name="connsiteY24" fmla="*/ 7029 h 9920"/>
              <a:gd name="connsiteX25" fmla="*/ 8478 w 10000"/>
              <a:gd name="connsiteY25" fmla="*/ 6916 h 9920"/>
              <a:gd name="connsiteX26" fmla="*/ 8478 w 10000"/>
              <a:gd name="connsiteY26" fmla="*/ 6867 h 9920"/>
              <a:gd name="connsiteX27" fmla="*/ 8382 w 10000"/>
              <a:gd name="connsiteY27" fmla="*/ 6737 h 9920"/>
              <a:gd name="connsiteX28" fmla="*/ 8356 w 10000"/>
              <a:gd name="connsiteY28" fmla="*/ 7029 h 9920"/>
              <a:gd name="connsiteX29" fmla="*/ 8409 w 10000"/>
              <a:gd name="connsiteY29" fmla="*/ 7289 h 9920"/>
              <a:gd name="connsiteX30" fmla="*/ 8393 w 10000"/>
              <a:gd name="connsiteY30" fmla="*/ 7289 h 9920"/>
              <a:gd name="connsiteX31" fmla="*/ 8297 w 10000"/>
              <a:gd name="connsiteY31" fmla="*/ 7029 h 9920"/>
              <a:gd name="connsiteX32" fmla="*/ 8254 w 10000"/>
              <a:gd name="connsiteY32" fmla="*/ 6576 h 9920"/>
              <a:gd name="connsiteX33" fmla="*/ 8217 w 10000"/>
              <a:gd name="connsiteY33" fmla="*/ 6576 h 9920"/>
              <a:gd name="connsiteX34" fmla="*/ 8201 w 10000"/>
              <a:gd name="connsiteY34" fmla="*/ 6737 h 9920"/>
              <a:gd name="connsiteX35" fmla="*/ 8115 w 10000"/>
              <a:gd name="connsiteY35" fmla="*/ 6607 h 9920"/>
              <a:gd name="connsiteX36" fmla="*/ 8078 w 10000"/>
              <a:gd name="connsiteY36" fmla="*/ 6818 h 9920"/>
              <a:gd name="connsiteX37" fmla="*/ 8078 w 10000"/>
              <a:gd name="connsiteY37" fmla="*/ 6655 h 9920"/>
              <a:gd name="connsiteX38" fmla="*/ 7939 w 10000"/>
              <a:gd name="connsiteY38" fmla="*/ 6997 h 9920"/>
              <a:gd name="connsiteX39" fmla="*/ 7854 w 10000"/>
              <a:gd name="connsiteY39" fmla="*/ 6997 h 9920"/>
              <a:gd name="connsiteX40" fmla="*/ 7645 w 10000"/>
              <a:gd name="connsiteY40" fmla="*/ 7500 h 9920"/>
              <a:gd name="connsiteX41" fmla="*/ 7603 w 10000"/>
              <a:gd name="connsiteY41" fmla="*/ 7339 h 9920"/>
              <a:gd name="connsiteX42" fmla="*/ 7635 w 10000"/>
              <a:gd name="connsiteY42" fmla="*/ 7662 h 9920"/>
              <a:gd name="connsiteX43" fmla="*/ 7533 w 10000"/>
              <a:gd name="connsiteY43" fmla="*/ 7662 h 9920"/>
              <a:gd name="connsiteX44" fmla="*/ 7453 w 10000"/>
              <a:gd name="connsiteY44" fmla="*/ 8377 h 9920"/>
              <a:gd name="connsiteX45" fmla="*/ 7330 w 10000"/>
              <a:gd name="connsiteY45" fmla="*/ 8588 h 9920"/>
              <a:gd name="connsiteX46" fmla="*/ 7368 w 10000"/>
              <a:gd name="connsiteY46" fmla="*/ 8847 h 9920"/>
              <a:gd name="connsiteX47" fmla="*/ 7341 w 10000"/>
              <a:gd name="connsiteY47" fmla="*/ 9010 h 9920"/>
              <a:gd name="connsiteX48" fmla="*/ 7261 w 10000"/>
              <a:gd name="connsiteY48" fmla="*/ 8896 h 9920"/>
              <a:gd name="connsiteX49" fmla="*/ 7192 w 10000"/>
              <a:gd name="connsiteY49" fmla="*/ 9482 h 9920"/>
              <a:gd name="connsiteX50" fmla="*/ 7160 w 10000"/>
              <a:gd name="connsiteY50" fmla="*/ 9482 h 9920"/>
              <a:gd name="connsiteX51" fmla="*/ 7149 w 10000"/>
              <a:gd name="connsiteY51" fmla="*/ 9221 h 9920"/>
              <a:gd name="connsiteX52" fmla="*/ 7122 w 10000"/>
              <a:gd name="connsiteY52" fmla="*/ 9399 h 9920"/>
              <a:gd name="connsiteX53" fmla="*/ 7090 w 10000"/>
              <a:gd name="connsiteY53" fmla="*/ 9643 h 9920"/>
              <a:gd name="connsiteX54" fmla="*/ 6887 w 10000"/>
              <a:gd name="connsiteY54" fmla="*/ 9643 h 9920"/>
              <a:gd name="connsiteX55" fmla="*/ 7053 w 10000"/>
              <a:gd name="connsiteY55" fmla="*/ 6708 h 9920"/>
              <a:gd name="connsiteX56" fmla="*/ 7026 w 10000"/>
              <a:gd name="connsiteY56" fmla="*/ 7175 h 9920"/>
              <a:gd name="connsiteX57" fmla="*/ 6828 w 10000"/>
              <a:gd name="connsiteY57" fmla="*/ 7346 h 9920"/>
              <a:gd name="connsiteX58" fmla="*/ 6677 w 10000"/>
              <a:gd name="connsiteY58" fmla="*/ 7166 h 9920"/>
              <a:gd name="connsiteX59" fmla="*/ 6616 w 10000"/>
              <a:gd name="connsiteY59" fmla="*/ 7338 h 9920"/>
              <a:gd name="connsiteX60" fmla="*/ 6417 w 10000"/>
              <a:gd name="connsiteY60" fmla="*/ 7444 h 9920"/>
              <a:gd name="connsiteX61" fmla="*/ 6500 w 10000"/>
              <a:gd name="connsiteY61" fmla="*/ 7444 h 9920"/>
              <a:gd name="connsiteX62" fmla="*/ 6333 w 10000"/>
              <a:gd name="connsiteY62" fmla="*/ 7768 h 9920"/>
              <a:gd name="connsiteX63" fmla="*/ 6333 w 10000"/>
              <a:gd name="connsiteY63" fmla="*/ 7444 h 9920"/>
              <a:gd name="connsiteX64" fmla="*/ 6250 w 10000"/>
              <a:gd name="connsiteY64" fmla="*/ 7444 h 9920"/>
              <a:gd name="connsiteX65" fmla="*/ 6167 w 10000"/>
              <a:gd name="connsiteY65" fmla="*/ 7444 h 9920"/>
              <a:gd name="connsiteX66" fmla="*/ 5917 w 10000"/>
              <a:gd name="connsiteY66" fmla="*/ 7444 h 9920"/>
              <a:gd name="connsiteX67" fmla="*/ 5879 w 10000"/>
              <a:gd name="connsiteY67" fmla="*/ 7079 h 9920"/>
              <a:gd name="connsiteX68" fmla="*/ 5753 w 10000"/>
              <a:gd name="connsiteY68" fmla="*/ 7242 h 9920"/>
              <a:gd name="connsiteX69" fmla="*/ 5700 w 10000"/>
              <a:gd name="connsiteY69" fmla="*/ 7282 h 9920"/>
              <a:gd name="connsiteX70" fmla="*/ 5559 w 10000"/>
              <a:gd name="connsiteY70" fmla="*/ 7304 h 9920"/>
              <a:gd name="connsiteX71" fmla="*/ 5472 w 10000"/>
              <a:gd name="connsiteY71" fmla="*/ 7313 h 9920"/>
              <a:gd name="connsiteX72" fmla="*/ 5335 w 10000"/>
              <a:gd name="connsiteY72" fmla="*/ 7992 h 9920"/>
              <a:gd name="connsiteX73" fmla="*/ 5268 w 10000"/>
              <a:gd name="connsiteY73" fmla="*/ 7506 h 9920"/>
              <a:gd name="connsiteX74" fmla="*/ 5151 w 10000"/>
              <a:gd name="connsiteY74" fmla="*/ 7515 h 9920"/>
              <a:gd name="connsiteX75" fmla="*/ 5108 w 10000"/>
              <a:gd name="connsiteY75" fmla="*/ 8275 h 9920"/>
              <a:gd name="connsiteX76" fmla="*/ 5076 w 10000"/>
              <a:gd name="connsiteY76" fmla="*/ 8106 h 9920"/>
              <a:gd name="connsiteX77" fmla="*/ 5000 w 10000"/>
              <a:gd name="connsiteY77" fmla="*/ 8093 h 9920"/>
              <a:gd name="connsiteX78" fmla="*/ 5083 w 10000"/>
              <a:gd name="connsiteY78" fmla="*/ 7444 h 9920"/>
              <a:gd name="connsiteX79" fmla="*/ 5083 w 10000"/>
              <a:gd name="connsiteY79" fmla="*/ 8415 h 9920"/>
              <a:gd name="connsiteX80" fmla="*/ 4958 w 10000"/>
              <a:gd name="connsiteY80" fmla="*/ 6874 h 9920"/>
              <a:gd name="connsiteX81" fmla="*/ 4917 w 10000"/>
              <a:gd name="connsiteY81" fmla="*/ 7121 h 9920"/>
              <a:gd name="connsiteX82" fmla="*/ 4833 w 10000"/>
              <a:gd name="connsiteY82" fmla="*/ 6797 h 9920"/>
              <a:gd name="connsiteX83" fmla="*/ 4597 w 10000"/>
              <a:gd name="connsiteY83" fmla="*/ 8065 h 9920"/>
              <a:gd name="connsiteX84" fmla="*/ 4677 w 10000"/>
              <a:gd name="connsiteY84" fmla="*/ 7871 h 9920"/>
              <a:gd name="connsiteX85" fmla="*/ 4592 w 10000"/>
              <a:gd name="connsiteY85" fmla="*/ 7830 h 9920"/>
              <a:gd name="connsiteX86" fmla="*/ 4497 w 10000"/>
              <a:gd name="connsiteY86" fmla="*/ 7854 h 9920"/>
              <a:gd name="connsiteX87" fmla="*/ 4359 w 10000"/>
              <a:gd name="connsiteY87" fmla="*/ 8024 h 9920"/>
              <a:gd name="connsiteX88" fmla="*/ 4337 w 10000"/>
              <a:gd name="connsiteY88" fmla="*/ 7877 h 9920"/>
              <a:gd name="connsiteX89" fmla="*/ 4345 w 10000"/>
              <a:gd name="connsiteY89" fmla="*/ 7027 h 9920"/>
              <a:gd name="connsiteX90" fmla="*/ 4122 w 10000"/>
              <a:gd name="connsiteY90" fmla="*/ 7769 h 9920"/>
              <a:gd name="connsiteX91" fmla="*/ 4058 w 10000"/>
              <a:gd name="connsiteY91" fmla="*/ 7283 h 9920"/>
              <a:gd name="connsiteX92" fmla="*/ 3954 w 10000"/>
              <a:gd name="connsiteY92" fmla="*/ 7195 h 9920"/>
              <a:gd name="connsiteX93" fmla="*/ 4044 w 10000"/>
              <a:gd name="connsiteY93" fmla="*/ 7736 h 9920"/>
              <a:gd name="connsiteX94" fmla="*/ 3833 w 10000"/>
              <a:gd name="connsiteY94" fmla="*/ 7121 h 9920"/>
              <a:gd name="connsiteX95" fmla="*/ 3719 w 10000"/>
              <a:gd name="connsiteY95" fmla="*/ 7202 h 9920"/>
              <a:gd name="connsiteX96" fmla="*/ 3750 w 10000"/>
              <a:gd name="connsiteY96" fmla="*/ 6474 h 9920"/>
              <a:gd name="connsiteX97" fmla="*/ 3631 w 10000"/>
              <a:gd name="connsiteY97" fmla="*/ 6576 h 9920"/>
              <a:gd name="connsiteX98" fmla="*/ 3615 w 10000"/>
              <a:gd name="connsiteY98" fmla="*/ 6576 h 9920"/>
              <a:gd name="connsiteX99" fmla="*/ 3465 w 10000"/>
              <a:gd name="connsiteY99" fmla="*/ 6607 h 9920"/>
              <a:gd name="connsiteX100" fmla="*/ 3406 w 10000"/>
              <a:gd name="connsiteY100" fmla="*/ 6104 h 9920"/>
              <a:gd name="connsiteX101" fmla="*/ 3198 w 10000"/>
              <a:gd name="connsiteY101" fmla="*/ 6023 h 9920"/>
              <a:gd name="connsiteX102" fmla="*/ 3091 w 10000"/>
              <a:gd name="connsiteY102" fmla="*/ 6071 h 9920"/>
              <a:gd name="connsiteX103" fmla="*/ 3006 w 10000"/>
              <a:gd name="connsiteY103" fmla="*/ 5732 h 9920"/>
              <a:gd name="connsiteX104" fmla="*/ 2990 w 10000"/>
              <a:gd name="connsiteY104" fmla="*/ 5732 h 9920"/>
              <a:gd name="connsiteX105" fmla="*/ 2936 w 10000"/>
              <a:gd name="connsiteY105" fmla="*/ 6185 h 9920"/>
              <a:gd name="connsiteX106" fmla="*/ 2910 w 10000"/>
              <a:gd name="connsiteY106" fmla="*/ 6153 h 9920"/>
              <a:gd name="connsiteX107" fmla="*/ 2851 w 10000"/>
              <a:gd name="connsiteY107" fmla="*/ 5390 h 9920"/>
              <a:gd name="connsiteX108" fmla="*/ 2840 w 10000"/>
              <a:gd name="connsiteY108" fmla="*/ 5390 h 9920"/>
              <a:gd name="connsiteX109" fmla="*/ 2840 w 10000"/>
              <a:gd name="connsiteY109" fmla="*/ 5601 h 9920"/>
              <a:gd name="connsiteX110" fmla="*/ 2798 w 10000"/>
              <a:gd name="connsiteY110" fmla="*/ 5471 h 9920"/>
              <a:gd name="connsiteX111" fmla="*/ 2814 w 10000"/>
              <a:gd name="connsiteY111" fmla="*/ 4968 h 9920"/>
              <a:gd name="connsiteX112" fmla="*/ 2563 w 10000"/>
              <a:gd name="connsiteY112" fmla="*/ 4838 h 9920"/>
              <a:gd name="connsiteX113" fmla="*/ 2440 w 10000"/>
              <a:gd name="connsiteY113" fmla="*/ 5098 h 9920"/>
              <a:gd name="connsiteX114" fmla="*/ 2023 w 10000"/>
              <a:gd name="connsiteY114" fmla="*/ 3702 h 9920"/>
              <a:gd name="connsiteX115" fmla="*/ 2034 w 10000"/>
              <a:gd name="connsiteY115" fmla="*/ 3912 h 9920"/>
              <a:gd name="connsiteX116" fmla="*/ 1815 w 10000"/>
              <a:gd name="connsiteY116" fmla="*/ 3800 h 9920"/>
              <a:gd name="connsiteX117" fmla="*/ 1815 w 10000"/>
              <a:gd name="connsiteY117" fmla="*/ 3668 h 9920"/>
              <a:gd name="connsiteX118" fmla="*/ 1842 w 10000"/>
              <a:gd name="connsiteY118" fmla="*/ 3279 h 9920"/>
              <a:gd name="connsiteX119" fmla="*/ 1773 w 10000"/>
              <a:gd name="connsiteY119" fmla="*/ 3036 h 9920"/>
              <a:gd name="connsiteX120" fmla="*/ 1580 w 10000"/>
              <a:gd name="connsiteY120" fmla="*/ 2824 h 9920"/>
              <a:gd name="connsiteX121" fmla="*/ 1468 w 10000"/>
              <a:gd name="connsiteY121" fmla="*/ 2987 h 9920"/>
              <a:gd name="connsiteX122" fmla="*/ 1468 w 10000"/>
              <a:gd name="connsiteY122" fmla="*/ 3620 h 9920"/>
              <a:gd name="connsiteX123" fmla="*/ 1442 w 10000"/>
              <a:gd name="connsiteY123" fmla="*/ 3668 h 9920"/>
              <a:gd name="connsiteX124" fmla="*/ 1383 w 10000"/>
              <a:gd name="connsiteY124" fmla="*/ 3668 h 9920"/>
              <a:gd name="connsiteX125" fmla="*/ 1233 w 10000"/>
              <a:gd name="connsiteY125" fmla="*/ 3198 h 9920"/>
              <a:gd name="connsiteX126" fmla="*/ 1095 w 10000"/>
              <a:gd name="connsiteY126" fmla="*/ 4010 h 9920"/>
              <a:gd name="connsiteX127" fmla="*/ 1041 w 10000"/>
              <a:gd name="connsiteY127" fmla="*/ 3961 h 9920"/>
              <a:gd name="connsiteX128" fmla="*/ 886 w 10000"/>
              <a:gd name="connsiteY128" fmla="*/ 2906 h 9920"/>
              <a:gd name="connsiteX129" fmla="*/ 721 w 10000"/>
              <a:gd name="connsiteY129" fmla="*/ 2614 h 9920"/>
              <a:gd name="connsiteX130" fmla="*/ 625 w 10000"/>
              <a:gd name="connsiteY130" fmla="*/ 2695 h 9920"/>
              <a:gd name="connsiteX131" fmla="*/ 651 w 10000"/>
              <a:gd name="connsiteY131" fmla="*/ 2321 h 9920"/>
              <a:gd name="connsiteX132" fmla="*/ 358 w 10000"/>
              <a:gd name="connsiteY132" fmla="*/ 2143 h 9920"/>
              <a:gd name="connsiteX133" fmla="*/ 416 w 10000"/>
              <a:gd name="connsiteY133" fmla="*/ 1932 h 9920"/>
              <a:gd name="connsiteX134" fmla="*/ 374 w 10000"/>
              <a:gd name="connsiteY134" fmla="*/ 1932 h 9920"/>
              <a:gd name="connsiteX135" fmla="*/ 251 w 10000"/>
              <a:gd name="connsiteY135" fmla="*/ 2143 h 9920"/>
              <a:gd name="connsiteX136" fmla="*/ 304 w 10000"/>
              <a:gd name="connsiteY136" fmla="*/ 1932 h 9920"/>
              <a:gd name="connsiteX137" fmla="*/ 320 w 10000"/>
              <a:gd name="connsiteY137" fmla="*/ 1851 h 9920"/>
              <a:gd name="connsiteX138" fmla="*/ 155 w 10000"/>
              <a:gd name="connsiteY138" fmla="*/ 2029 h 9920"/>
              <a:gd name="connsiteX139" fmla="*/ 155 w 10000"/>
              <a:gd name="connsiteY139" fmla="*/ 973 h 9920"/>
              <a:gd name="connsiteX140" fmla="*/ 43 w 10000"/>
              <a:gd name="connsiteY140" fmla="*/ 893 h 9920"/>
              <a:gd name="connsiteX141" fmla="*/ 0 w 10000"/>
              <a:gd name="connsiteY141" fmla="*/ 1104 h 9920"/>
              <a:gd name="connsiteX142" fmla="*/ 0 w 10000"/>
              <a:gd name="connsiteY142" fmla="*/ 0 h 9920"/>
              <a:gd name="connsiteX0" fmla="*/ 0 w 10000"/>
              <a:gd name="connsiteY0" fmla="*/ 0 h 9721"/>
              <a:gd name="connsiteX1" fmla="*/ 10000 w 10000"/>
              <a:gd name="connsiteY1" fmla="*/ 0 h 9721"/>
              <a:gd name="connsiteX2" fmla="*/ 10000 w 10000"/>
              <a:gd name="connsiteY2" fmla="*/ 6072 h 9721"/>
              <a:gd name="connsiteX3" fmla="*/ 9920 w 10000"/>
              <a:gd name="connsiteY3" fmla="*/ 5907 h 9721"/>
              <a:gd name="connsiteX4" fmla="*/ 9754 w 10000"/>
              <a:gd name="connsiteY4" fmla="*/ 6284 h 9721"/>
              <a:gd name="connsiteX5" fmla="*/ 9712 w 10000"/>
              <a:gd name="connsiteY5" fmla="*/ 7185 h 9721"/>
              <a:gd name="connsiteX6" fmla="*/ 9349 w 10000"/>
              <a:gd name="connsiteY6" fmla="*/ 7724 h 9721"/>
              <a:gd name="connsiteX7" fmla="*/ 9279 w 10000"/>
              <a:gd name="connsiteY7" fmla="*/ 7511 h 9721"/>
              <a:gd name="connsiteX8" fmla="*/ 9253 w 10000"/>
              <a:gd name="connsiteY8" fmla="*/ 7560 h 9721"/>
              <a:gd name="connsiteX9" fmla="*/ 9242 w 10000"/>
              <a:gd name="connsiteY9" fmla="*/ 7938 h 9721"/>
              <a:gd name="connsiteX10" fmla="*/ 9156 w 10000"/>
              <a:gd name="connsiteY10" fmla="*/ 7986 h 9721"/>
              <a:gd name="connsiteX11" fmla="*/ 9034 w 10000"/>
              <a:gd name="connsiteY11" fmla="*/ 7560 h 9721"/>
              <a:gd name="connsiteX12" fmla="*/ 9071 w 10000"/>
              <a:gd name="connsiteY12" fmla="*/ 7398 h 9721"/>
              <a:gd name="connsiteX13" fmla="*/ 9007 w 10000"/>
              <a:gd name="connsiteY13" fmla="*/ 7135 h 9721"/>
              <a:gd name="connsiteX14" fmla="*/ 8825 w 10000"/>
              <a:gd name="connsiteY14" fmla="*/ 7348 h 9721"/>
              <a:gd name="connsiteX15" fmla="*/ 8809 w 10000"/>
              <a:gd name="connsiteY15" fmla="*/ 7217 h 9721"/>
              <a:gd name="connsiteX16" fmla="*/ 8868 w 10000"/>
              <a:gd name="connsiteY16" fmla="*/ 7053 h 9721"/>
              <a:gd name="connsiteX17" fmla="*/ 8836 w 10000"/>
              <a:gd name="connsiteY17" fmla="*/ 6922 h 9721"/>
              <a:gd name="connsiteX18" fmla="*/ 8756 w 10000"/>
              <a:gd name="connsiteY18" fmla="*/ 7004 h 9721"/>
              <a:gd name="connsiteX19" fmla="*/ 8671 w 10000"/>
              <a:gd name="connsiteY19" fmla="*/ 6660 h 9721"/>
              <a:gd name="connsiteX20" fmla="*/ 8697 w 10000"/>
              <a:gd name="connsiteY20" fmla="*/ 6366 h 9721"/>
              <a:gd name="connsiteX21" fmla="*/ 8628 w 10000"/>
              <a:gd name="connsiteY21" fmla="*/ 6449 h 9721"/>
              <a:gd name="connsiteX22" fmla="*/ 8590 w 10000"/>
              <a:gd name="connsiteY22" fmla="*/ 7217 h 9721"/>
              <a:gd name="connsiteX23" fmla="*/ 8436 w 10000"/>
              <a:gd name="connsiteY23" fmla="*/ 7135 h 9721"/>
              <a:gd name="connsiteX24" fmla="*/ 8436 w 10000"/>
              <a:gd name="connsiteY24" fmla="*/ 7086 h 9721"/>
              <a:gd name="connsiteX25" fmla="*/ 8478 w 10000"/>
              <a:gd name="connsiteY25" fmla="*/ 6972 h 9721"/>
              <a:gd name="connsiteX26" fmla="*/ 8478 w 10000"/>
              <a:gd name="connsiteY26" fmla="*/ 6922 h 9721"/>
              <a:gd name="connsiteX27" fmla="*/ 8382 w 10000"/>
              <a:gd name="connsiteY27" fmla="*/ 6791 h 9721"/>
              <a:gd name="connsiteX28" fmla="*/ 8356 w 10000"/>
              <a:gd name="connsiteY28" fmla="*/ 7086 h 9721"/>
              <a:gd name="connsiteX29" fmla="*/ 8409 w 10000"/>
              <a:gd name="connsiteY29" fmla="*/ 7348 h 9721"/>
              <a:gd name="connsiteX30" fmla="*/ 8393 w 10000"/>
              <a:gd name="connsiteY30" fmla="*/ 7348 h 9721"/>
              <a:gd name="connsiteX31" fmla="*/ 8297 w 10000"/>
              <a:gd name="connsiteY31" fmla="*/ 7086 h 9721"/>
              <a:gd name="connsiteX32" fmla="*/ 8254 w 10000"/>
              <a:gd name="connsiteY32" fmla="*/ 6629 h 9721"/>
              <a:gd name="connsiteX33" fmla="*/ 8217 w 10000"/>
              <a:gd name="connsiteY33" fmla="*/ 6629 h 9721"/>
              <a:gd name="connsiteX34" fmla="*/ 8201 w 10000"/>
              <a:gd name="connsiteY34" fmla="*/ 6791 h 9721"/>
              <a:gd name="connsiteX35" fmla="*/ 8115 w 10000"/>
              <a:gd name="connsiteY35" fmla="*/ 6660 h 9721"/>
              <a:gd name="connsiteX36" fmla="*/ 8078 w 10000"/>
              <a:gd name="connsiteY36" fmla="*/ 6873 h 9721"/>
              <a:gd name="connsiteX37" fmla="*/ 8078 w 10000"/>
              <a:gd name="connsiteY37" fmla="*/ 6709 h 9721"/>
              <a:gd name="connsiteX38" fmla="*/ 7939 w 10000"/>
              <a:gd name="connsiteY38" fmla="*/ 7053 h 9721"/>
              <a:gd name="connsiteX39" fmla="*/ 7854 w 10000"/>
              <a:gd name="connsiteY39" fmla="*/ 7053 h 9721"/>
              <a:gd name="connsiteX40" fmla="*/ 7645 w 10000"/>
              <a:gd name="connsiteY40" fmla="*/ 7560 h 9721"/>
              <a:gd name="connsiteX41" fmla="*/ 7603 w 10000"/>
              <a:gd name="connsiteY41" fmla="*/ 7398 h 9721"/>
              <a:gd name="connsiteX42" fmla="*/ 7635 w 10000"/>
              <a:gd name="connsiteY42" fmla="*/ 7724 h 9721"/>
              <a:gd name="connsiteX43" fmla="*/ 7533 w 10000"/>
              <a:gd name="connsiteY43" fmla="*/ 7724 h 9721"/>
              <a:gd name="connsiteX44" fmla="*/ 7453 w 10000"/>
              <a:gd name="connsiteY44" fmla="*/ 8445 h 9721"/>
              <a:gd name="connsiteX45" fmla="*/ 7330 w 10000"/>
              <a:gd name="connsiteY45" fmla="*/ 8657 h 9721"/>
              <a:gd name="connsiteX46" fmla="*/ 7368 w 10000"/>
              <a:gd name="connsiteY46" fmla="*/ 8918 h 9721"/>
              <a:gd name="connsiteX47" fmla="*/ 7341 w 10000"/>
              <a:gd name="connsiteY47" fmla="*/ 9083 h 9721"/>
              <a:gd name="connsiteX48" fmla="*/ 7261 w 10000"/>
              <a:gd name="connsiteY48" fmla="*/ 8968 h 9721"/>
              <a:gd name="connsiteX49" fmla="*/ 7192 w 10000"/>
              <a:gd name="connsiteY49" fmla="*/ 9558 h 9721"/>
              <a:gd name="connsiteX50" fmla="*/ 7160 w 10000"/>
              <a:gd name="connsiteY50" fmla="*/ 9558 h 9721"/>
              <a:gd name="connsiteX51" fmla="*/ 7149 w 10000"/>
              <a:gd name="connsiteY51" fmla="*/ 9295 h 9721"/>
              <a:gd name="connsiteX52" fmla="*/ 7122 w 10000"/>
              <a:gd name="connsiteY52" fmla="*/ 9475 h 9721"/>
              <a:gd name="connsiteX53" fmla="*/ 7090 w 10000"/>
              <a:gd name="connsiteY53" fmla="*/ 9721 h 9721"/>
              <a:gd name="connsiteX54" fmla="*/ 7054 w 10000"/>
              <a:gd name="connsiteY54" fmla="*/ 7641 h 9721"/>
              <a:gd name="connsiteX55" fmla="*/ 7053 w 10000"/>
              <a:gd name="connsiteY55" fmla="*/ 6762 h 9721"/>
              <a:gd name="connsiteX56" fmla="*/ 7026 w 10000"/>
              <a:gd name="connsiteY56" fmla="*/ 7233 h 9721"/>
              <a:gd name="connsiteX57" fmla="*/ 6828 w 10000"/>
              <a:gd name="connsiteY57" fmla="*/ 7405 h 9721"/>
              <a:gd name="connsiteX58" fmla="*/ 6677 w 10000"/>
              <a:gd name="connsiteY58" fmla="*/ 7224 h 9721"/>
              <a:gd name="connsiteX59" fmla="*/ 6616 w 10000"/>
              <a:gd name="connsiteY59" fmla="*/ 7397 h 9721"/>
              <a:gd name="connsiteX60" fmla="*/ 6417 w 10000"/>
              <a:gd name="connsiteY60" fmla="*/ 7504 h 9721"/>
              <a:gd name="connsiteX61" fmla="*/ 6500 w 10000"/>
              <a:gd name="connsiteY61" fmla="*/ 7504 h 9721"/>
              <a:gd name="connsiteX62" fmla="*/ 6333 w 10000"/>
              <a:gd name="connsiteY62" fmla="*/ 7831 h 9721"/>
              <a:gd name="connsiteX63" fmla="*/ 6333 w 10000"/>
              <a:gd name="connsiteY63" fmla="*/ 7504 h 9721"/>
              <a:gd name="connsiteX64" fmla="*/ 6250 w 10000"/>
              <a:gd name="connsiteY64" fmla="*/ 7504 h 9721"/>
              <a:gd name="connsiteX65" fmla="*/ 6167 w 10000"/>
              <a:gd name="connsiteY65" fmla="*/ 7504 h 9721"/>
              <a:gd name="connsiteX66" fmla="*/ 5917 w 10000"/>
              <a:gd name="connsiteY66" fmla="*/ 7504 h 9721"/>
              <a:gd name="connsiteX67" fmla="*/ 5879 w 10000"/>
              <a:gd name="connsiteY67" fmla="*/ 7136 h 9721"/>
              <a:gd name="connsiteX68" fmla="*/ 5753 w 10000"/>
              <a:gd name="connsiteY68" fmla="*/ 7300 h 9721"/>
              <a:gd name="connsiteX69" fmla="*/ 5700 w 10000"/>
              <a:gd name="connsiteY69" fmla="*/ 7341 h 9721"/>
              <a:gd name="connsiteX70" fmla="*/ 5559 w 10000"/>
              <a:gd name="connsiteY70" fmla="*/ 7363 h 9721"/>
              <a:gd name="connsiteX71" fmla="*/ 5472 w 10000"/>
              <a:gd name="connsiteY71" fmla="*/ 7372 h 9721"/>
              <a:gd name="connsiteX72" fmla="*/ 5335 w 10000"/>
              <a:gd name="connsiteY72" fmla="*/ 8056 h 9721"/>
              <a:gd name="connsiteX73" fmla="*/ 5268 w 10000"/>
              <a:gd name="connsiteY73" fmla="*/ 7567 h 9721"/>
              <a:gd name="connsiteX74" fmla="*/ 5151 w 10000"/>
              <a:gd name="connsiteY74" fmla="*/ 7576 h 9721"/>
              <a:gd name="connsiteX75" fmla="*/ 5108 w 10000"/>
              <a:gd name="connsiteY75" fmla="*/ 8342 h 9721"/>
              <a:gd name="connsiteX76" fmla="*/ 5076 w 10000"/>
              <a:gd name="connsiteY76" fmla="*/ 8171 h 9721"/>
              <a:gd name="connsiteX77" fmla="*/ 5000 w 10000"/>
              <a:gd name="connsiteY77" fmla="*/ 8158 h 9721"/>
              <a:gd name="connsiteX78" fmla="*/ 5083 w 10000"/>
              <a:gd name="connsiteY78" fmla="*/ 7504 h 9721"/>
              <a:gd name="connsiteX79" fmla="*/ 5083 w 10000"/>
              <a:gd name="connsiteY79" fmla="*/ 8483 h 9721"/>
              <a:gd name="connsiteX80" fmla="*/ 4958 w 10000"/>
              <a:gd name="connsiteY80" fmla="*/ 6929 h 9721"/>
              <a:gd name="connsiteX81" fmla="*/ 4917 w 10000"/>
              <a:gd name="connsiteY81" fmla="*/ 7178 h 9721"/>
              <a:gd name="connsiteX82" fmla="*/ 4833 w 10000"/>
              <a:gd name="connsiteY82" fmla="*/ 6852 h 9721"/>
              <a:gd name="connsiteX83" fmla="*/ 4597 w 10000"/>
              <a:gd name="connsiteY83" fmla="*/ 8130 h 9721"/>
              <a:gd name="connsiteX84" fmla="*/ 4677 w 10000"/>
              <a:gd name="connsiteY84" fmla="*/ 7934 h 9721"/>
              <a:gd name="connsiteX85" fmla="*/ 4592 w 10000"/>
              <a:gd name="connsiteY85" fmla="*/ 7893 h 9721"/>
              <a:gd name="connsiteX86" fmla="*/ 4497 w 10000"/>
              <a:gd name="connsiteY86" fmla="*/ 7917 h 9721"/>
              <a:gd name="connsiteX87" fmla="*/ 4359 w 10000"/>
              <a:gd name="connsiteY87" fmla="*/ 8089 h 9721"/>
              <a:gd name="connsiteX88" fmla="*/ 4337 w 10000"/>
              <a:gd name="connsiteY88" fmla="*/ 7941 h 9721"/>
              <a:gd name="connsiteX89" fmla="*/ 4345 w 10000"/>
              <a:gd name="connsiteY89" fmla="*/ 7084 h 9721"/>
              <a:gd name="connsiteX90" fmla="*/ 4122 w 10000"/>
              <a:gd name="connsiteY90" fmla="*/ 7832 h 9721"/>
              <a:gd name="connsiteX91" fmla="*/ 4058 w 10000"/>
              <a:gd name="connsiteY91" fmla="*/ 7342 h 9721"/>
              <a:gd name="connsiteX92" fmla="*/ 3954 w 10000"/>
              <a:gd name="connsiteY92" fmla="*/ 7253 h 9721"/>
              <a:gd name="connsiteX93" fmla="*/ 4044 w 10000"/>
              <a:gd name="connsiteY93" fmla="*/ 7798 h 9721"/>
              <a:gd name="connsiteX94" fmla="*/ 3833 w 10000"/>
              <a:gd name="connsiteY94" fmla="*/ 7178 h 9721"/>
              <a:gd name="connsiteX95" fmla="*/ 3719 w 10000"/>
              <a:gd name="connsiteY95" fmla="*/ 7260 h 9721"/>
              <a:gd name="connsiteX96" fmla="*/ 3750 w 10000"/>
              <a:gd name="connsiteY96" fmla="*/ 6526 h 9721"/>
              <a:gd name="connsiteX97" fmla="*/ 3631 w 10000"/>
              <a:gd name="connsiteY97" fmla="*/ 6629 h 9721"/>
              <a:gd name="connsiteX98" fmla="*/ 3615 w 10000"/>
              <a:gd name="connsiteY98" fmla="*/ 6629 h 9721"/>
              <a:gd name="connsiteX99" fmla="*/ 3465 w 10000"/>
              <a:gd name="connsiteY99" fmla="*/ 6660 h 9721"/>
              <a:gd name="connsiteX100" fmla="*/ 3406 w 10000"/>
              <a:gd name="connsiteY100" fmla="*/ 6153 h 9721"/>
              <a:gd name="connsiteX101" fmla="*/ 3198 w 10000"/>
              <a:gd name="connsiteY101" fmla="*/ 6072 h 9721"/>
              <a:gd name="connsiteX102" fmla="*/ 3091 w 10000"/>
              <a:gd name="connsiteY102" fmla="*/ 6120 h 9721"/>
              <a:gd name="connsiteX103" fmla="*/ 3006 w 10000"/>
              <a:gd name="connsiteY103" fmla="*/ 5778 h 9721"/>
              <a:gd name="connsiteX104" fmla="*/ 2990 w 10000"/>
              <a:gd name="connsiteY104" fmla="*/ 5778 h 9721"/>
              <a:gd name="connsiteX105" fmla="*/ 2936 w 10000"/>
              <a:gd name="connsiteY105" fmla="*/ 6235 h 9721"/>
              <a:gd name="connsiteX106" fmla="*/ 2910 w 10000"/>
              <a:gd name="connsiteY106" fmla="*/ 6203 h 9721"/>
              <a:gd name="connsiteX107" fmla="*/ 2851 w 10000"/>
              <a:gd name="connsiteY107" fmla="*/ 5433 h 9721"/>
              <a:gd name="connsiteX108" fmla="*/ 2840 w 10000"/>
              <a:gd name="connsiteY108" fmla="*/ 5433 h 9721"/>
              <a:gd name="connsiteX109" fmla="*/ 2840 w 10000"/>
              <a:gd name="connsiteY109" fmla="*/ 5646 h 9721"/>
              <a:gd name="connsiteX110" fmla="*/ 2798 w 10000"/>
              <a:gd name="connsiteY110" fmla="*/ 5515 h 9721"/>
              <a:gd name="connsiteX111" fmla="*/ 2814 w 10000"/>
              <a:gd name="connsiteY111" fmla="*/ 5008 h 9721"/>
              <a:gd name="connsiteX112" fmla="*/ 2563 w 10000"/>
              <a:gd name="connsiteY112" fmla="*/ 4877 h 9721"/>
              <a:gd name="connsiteX113" fmla="*/ 2440 w 10000"/>
              <a:gd name="connsiteY113" fmla="*/ 5139 h 9721"/>
              <a:gd name="connsiteX114" fmla="*/ 2023 w 10000"/>
              <a:gd name="connsiteY114" fmla="*/ 3732 h 9721"/>
              <a:gd name="connsiteX115" fmla="*/ 2034 w 10000"/>
              <a:gd name="connsiteY115" fmla="*/ 3944 h 9721"/>
              <a:gd name="connsiteX116" fmla="*/ 1815 w 10000"/>
              <a:gd name="connsiteY116" fmla="*/ 3831 h 9721"/>
              <a:gd name="connsiteX117" fmla="*/ 1815 w 10000"/>
              <a:gd name="connsiteY117" fmla="*/ 3698 h 9721"/>
              <a:gd name="connsiteX118" fmla="*/ 1842 w 10000"/>
              <a:gd name="connsiteY118" fmla="*/ 3305 h 9721"/>
              <a:gd name="connsiteX119" fmla="*/ 1773 w 10000"/>
              <a:gd name="connsiteY119" fmla="*/ 3060 h 9721"/>
              <a:gd name="connsiteX120" fmla="*/ 1580 w 10000"/>
              <a:gd name="connsiteY120" fmla="*/ 2847 h 9721"/>
              <a:gd name="connsiteX121" fmla="*/ 1468 w 10000"/>
              <a:gd name="connsiteY121" fmla="*/ 3011 h 9721"/>
              <a:gd name="connsiteX122" fmla="*/ 1468 w 10000"/>
              <a:gd name="connsiteY122" fmla="*/ 3649 h 9721"/>
              <a:gd name="connsiteX123" fmla="*/ 1442 w 10000"/>
              <a:gd name="connsiteY123" fmla="*/ 3698 h 9721"/>
              <a:gd name="connsiteX124" fmla="*/ 1383 w 10000"/>
              <a:gd name="connsiteY124" fmla="*/ 3698 h 9721"/>
              <a:gd name="connsiteX125" fmla="*/ 1233 w 10000"/>
              <a:gd name="connsiteY125" fmla="*/ 3224 h 9721"/>
              <a:gd name="connsiteX126" fmla="*/ 1095 w 10000"/>
              <a:gd name="connsiteY126" fmla="*/ 4042 h 9721"/>
              <a:gd name="connsiteX127" fmla="*/ 1041 w 10000"/>
              <a:gd name="connsiteY127" fmla="*/ 3993 h 9721"/>
              <a:gd name="connsiteX128" fmla="*/ 886 w 10000"/>
              <a:gd name="connsiteY128" fmla="*/ 2929 h 9721"/>
              <a:gd name="connsiteX129" fmla="*/ 721 w 10000"/>
              <a:gd name="connsiteY129" fmla="*/ 2635 h 9721"/>
              <a:gd name="connsiteX130" fmla="*/ 625 w 10000"/>
              <a:gd name="connsiteY130" fmla="*/ 2717 h 9721"/>
              <a:gd name="connsiteX131" fmla="*/ 651 w 10000"/>
              <a:gd name="connsiteY131" fmla="*/ 2340 h 9721"/>
              <a:gd name="connsiteX132" fmla="*/ 358 w 10000"/>
              <a:gd name="connsiteY132" fmla="*/ 2160 h 9721"/>
              <a:gd name="connsiteX133" fmla="*/ 416 w 10000"/>
              <a:gd name="connsiteY133" fmla="*/ 1948 h 9721"/>
              <a:gd name="connsiteX134" fmla="*/ 374 w 10000"/>
              <a:gd name="connsiteY134" fmla="*/ 1948 h 9721"/>
              <a:gd name="connsiteX135" fmla="*/ 251 w 10000"/>
              <a:gd name="connsiteY135" fmla="*/ 2160 h 9721"/>
              <a:gd name="connsiteX136" fmla="*/ 304 w 10000"/>
              <a:gd name="connsiteY136" fmla="*/ 1948 h 9721"/>
              <a:gd name="connsiteX137" fmla="*/ 320 w 10000"/>
              <a:gd name="connsiteY137" fmla="*/ 1866 h 9721"/>
              <a:gd name="connsiteX138" fmla="*/ 155 w 10000"/>
              <a:gd name="connsiteY138" fmla="*/ 2045 h 9721"/>
              <a:gd name="connsiteX139" fmla="*/ 155 w 10000"/>
              <a:gd name="connsiteY139" fmla="*/ 981 h 9721"/>
              <a:gd name="connsiteX140" fmla="*/ 43 w 10000"/>
              <a:gd name="connsiteY140" fmla="*/ 900 h 9721"/>
              <a:gd name="connsiteX141" fmla="*/ 0 w 10000"/>
              <a:gd name="connsiteY141" fmla="*/ 1113 h 9721"/>
              <a:gd name="connsiteX142" fmla="*/ 0 w 10000"/>
              <a:gd name="connsiteY142" fmla="*/ 0 h 9721"/>
              <a:gd name="connsiteX0" fmla="*/ 0 w 10000"/>
              <a:gd name="connsiteY0" fmla="*/ 0 h 9849"/>
              <a:gd name="connsiteX1" fmla="*/ 10000 w 10000"/>
              <a:gd name="connsiteY1" fmla="*/ 0 h 9849"/>
              <a:gd name="connsiteX2" fmla="*/ 10000 w 10000"/>
              <a:gd name="connsiteY2" fmla="*/ 6246 h 9849"/>
              <a:gd name="connsiteX3" fmla="*/ 9920 w 10000"/>
              <a:gd name="connsiteY3" fmla="*/ 6077 h 9849"/>
              <a:gd name="connsiteX4" fmla="*/ 9754 w 10000"/>
              <a:gd name="connsiteY4" fmla="*/ 6464 h 9849"/>
              <a:gd name="connsiteX5" fmla="*/ 9712 w 10000"/>
              <a:gd name="connsiteY5" fmla="*/ 7391 h 9849"/>
              <a:gd name="connsiteX6" fmla="*/ 9349 w 10000"/>
              <a:gd name="connsiteY6" fmla="*/ 7946 h 9849"/>
              <a:gd name="connsiteX7" fmla="*/ 9279 w 10000"/>
              <a:gd name="connsiteY7" fmla="*/ 7727 h 9849"/>
              <a:gd name="connsiteX8" fmla="*/ 9253 w 10000"/>
              <a:gd name="connsiteY8" fmla="*/ 7777 h 9849"/>
              <a:gd name="connsiteX9" fmla="*/ 9242 w 10000"/>
              <a:gd name="connsiteY9" fmla="*/ 8166 h 9849"/>
              <a:gd name="connsiteX10" fmla="*/ 9156 w 10000"/>
              <a:gd name="connsiteY10" fmla="*/ 8215 h 9849"/>
              <a:gd name="connsiteX11" fmla="*/ 9034 w 10000"/>
              <a:gd name="connsiteY11" fmla="*/ 7777 h 9849"/>
              <a:gd name="connsiteX12" fmla="*/ 9071 w 10000"/>
              <a:gd name="connsiteY12" fmla="*/ 7610 h 9849"/>
              <a:gd name="connsiteX13" fmla="*/ 9007 w 10000"/>
              <a:gd name="connsiteY13" fmla="*/ 7340 h 9849"/>
              <a:gd name="connsiteX14" fmla="*/ 8825 w 10000"/>
              <a:gd name="connsiteY14" fmla="*/ 7559 h 9849"/>
              <a:gd name="connsiteX15" fmla="*/ 8809 w 10000"/>
              <a:gd name="connsiteY15" fmla="*/ 7424 h 9849"/>
              <a:gd name="connsiteX16" fmla="*/ 8868 w 10000"/>
              <a:gd name="connsiteY16" fmla="*/ 7255 h 9849"/>
              <a:gd name="connsiteX17" fmla="*/ 8836 w 10000"/>
              <a:gd name="connsiteY17" fmla="*/ 7121 h 9849"/>
              <a:gd name="connsiteX18" fmla="*/ 8756 w 10000"/>
              <a:gd name="connsiteY18" fmla="*/ 7205 h 9849"/>
              <a:gd name="connsiteX19" fmla="*/ 8671 w 10000"/>
              <a:gd name="connsiteY19" fmla="*/ 6851 h 9849"/>
              <a:gd name="connsiteX20" fmla="*/ 8697 w 10000"/>
              <a:gd name="connsiteY20" fmla="*/ 6549 h 9849"/>
              <a:gd name="connsiteX21" fmla="*/ 8628 w 10000"/>
              <a:gd name="connsiteY21" fmla="*/ 6634 h 9849"/>
              <a:gd name="connsiteX22" fmla="*/ 8590 w 10000"/>
              <a:gd name="connsiteY22" fmla="*/ 7424 h 9849"/>
              <a:gd name="connsiteX23" fmla="*/ 8436 w 10000"/>
              <a:gd name="connsiteY23" fmla="*/ 7340 h 9849"/>
              <a:gd name="connsiteX24" fmla="*/ 8436 w 10000"/>
              <a:gd name="connsiteY24" fmla="*/ 7289 h 9849"/>
              <a:gd name="connsiteX25" fmla="*/ 8478 w 10000"/>
              <a:gd name="connsiteY25" fmla="*/ 7172 h 9849"/>
              <a:gd name="connsiteX26" fmla="*/ 8478 w 10000"/>
              <a:gd name="connsiteY26" fmla="*/ 7121 h 9849"/>
              <a:gd name="connsiteX27" fmla="*/ 8382 w 10000"/>
              <a:gd name="connsiteY27" fmla="*/ 6986 h 9849"/>
              <a:gd name="connsiteX28" fmla="*/ 8356 w 10000"/>
              <a:gd name="connsiteY28" fmla="*/ 7289 h 9849"/>
              <a:gd name="connsiteX29" fmla="*/ 8409 w 10000"/>
              <a:gd name="connsiteY29" fmla="*/ 7559 h 9849"/>
              <a:gd name="connsiteX30" fmla="*/ 8393 w 10000"/>
              <a:gd name="connsiteY30" fmla="*/ 7559 h 9849"/>
              <a:gd name="connsiteX31" fmla="*/ 8297 w 10000"/>
              <a:gd name="connsiteY31" fmla="*/ 7289 h 9849"/>
              <a:gd name="connsiteX32" fmla="*/ 8254 w 10000"/>
              <a:gd name="connsiteY32" fmla="*/ 6819 h 9849"/>
              <a:gd name="connsiteX33" fmla="*/ 8217 w 10000"/>
              <a:gd name="connsiteY33" fmla="*/ 6819 h 9849"/>
              <a:gd name="connsiteX34" fmla="*/ 8201 w 10000"/>
              <a:gd name="connsiteY34" fmla="*/ 6986 h 9849"/>
              <a:gd name="connsiteX35" fmla="*/ 8115 w 10000"/>
              <a:gd name="connsiteY35" fmla="*/ 6851 h 9849"/>
              <a:gd name="connsiteX36" fmla="*/ 8078 w 10000"/>
              <a:gd name="connsiteY36" fmla="*/ 7070 h 9849"/>
              <a:gd name="connsiteX37" fmla="*/ 8078 w 10000"/>
              <a:gd name="connsiteY37" fmla="*/ 6902 h 9849"/>
              <a:gd name="connsiteX38" fmla="*/ 7939 w 10000"/>
              <a:gd name="connsiteY38" fmla="*/ 7255 h 9849"/>
              <a:gd name="connsiteX39" fmla="*/ 7854 w 10000"/>
              <a:gd name="connsiteY39" fmla="*/ 7255 h 9849"/>
              <a:gd name="connsiteX40" fmla="*/ 7645 w 10000"/>
              <a:gd name="connsiteY40" fmla="*/ 7777 h 9849"/>
              <a:gd name="connsiteX41" fmla="*/ 7603 w 10000"/>
              <a:gd name="connsiteY41" fmla="*/ 7610 h 9849"/>
              <a:gd name="connsiteX42" fmla="*/ 7635 w 10000"/>
              <a:gd name="connsiteY42" fmla="*/ 7946 h 9849"/>
              <a:gd name="connsiteX43" fmla="*/ 7533 w 10000"/>
              <a:gd name="connsiteY43" fmla="*/ 7946 h 9849"/>
              <a:gd name="connsiteX44" fmla="*/ 7453 w 10000"/>
              <a:gd name="connsiteY44" fmla="*/ 8687 h 9849"/>
              <a:gd name="connsiteX45" fmla="*/ 7330 w 10000"/>
              <a:gd name="connsiteY45" fmla="*/ 8905 h 9849"/>
              <a:gd name="connsiteX46" fmla="*/ 7368 w 10000"/>
              <a:gd name="connsiteY46" fmla="*/ 9174 h 9849"/>
              <a:gd name="connsiteX47" fmla="*/ 7341 w 10000"/>
              <a:gd name="connsiteY47" fmla="*/ 9344 h 9849"/>
              <a:gd name="connsiteX48" fmla="*/ 7261 w 10000"/>
              <a:gd name="connsiteY48" fmla="*/ 9225 h 9849"/>
              <a:gd name="connsiteX49" fmla="*/ 7192 w 10000"/>
              <a:gd name="connsiteY49" fmla="*/ 9832 h 9849"/>
              <a:gd name="connsiteX50" fmla="*/ 7160 w 10000"/>
              <a:gd name="connsiteY50" fmla="*/ 9832 h 9849"/>
              <a:gd name="connsiteX51" fmla="*/ 7149 w 10000"/>
              <a:gd name="connsiteY51" fmla="*/ 9562 h 9849"/>
              <a:gd name="connsiteX52" fmla="*/ 7122 w 10000"/>
              <a:gd name="connsiteY52" fmla="*/ 9747 h 9849"/>
              <a:gd name="connsiteX53" fmla="*/ 7267 w 10000"/>
              <a:gd name="connsiteY53" fmla="*/ 7399 h 9849"/>
              <a:gd name="connsiteX54" fmla="*/ 7054 w 10000"/>
              <a:gd name="connsiteY54" fmla="*/ 7860 h 9849"/>
              <a:gd name="connsiteX55" fmla="*/ 7053 w 10000"/>
              <a:gd name="connsiteY55" fmla="*/ 6956 h 9849"/>
              <a:gd name="connsiteX56" fmla="*/ 7026 w 10000"/>
              <a:gd name="connsiteY56" fmla="*/ 7441 h 9849"/>
              <a:gd name="connsiteX57" fmla="*/ 6828 w 10000"/>
              <a:gd name="connsiteY57" fmla="*/ 7618 h 9849"/>
              <a:gd name="connsiteX58" fmla="*/ 6677 w 10000"/>
              <a:gd name="connsiteY58" fmla="*/ 7431 h 9849"/>
              <a:gd name="connsiteX59" fmla="*/ 6616 w 10000"/>
              <a:gd name="connsiteY59" fmla="*/ 7609 h 9849"/>
              <a:gd name="connsiteX60" fmla="*/ 6417 w 10000"/>
              <a:gd name="connsiteY60" fmla="*/ 7719 h 9849"/>
              <a:gd name="connsiteX61" fmla="*/ 6500 w 10000"/>
              <a:gd name="connsiteY61" fmla="*/ 7719 h 9849"/>
              <a:gd name="connsiteX62" fmla="*/ 6333 w 10000"/>
              <a:gd name="connsiteY62" fmla="*/ 8056 h 9849"/>
              <a:gd name="connsiteX63" fmla="*/ 6333 w 10000"/>
              <a:gd name="connsiteY63" fmla="*/ 7719 h 9849"/>
              <a:gd name="connsiteX64" fmla="*/ 6250 w 10000"/>
              <a:gd name="connsiteY64" fmla="*/ 7719 h 9849"/>
              <a:gd name="connsiteX65" fmla="*/ 6167 w 10000"/>
              <a:gd name="connsiteY65" fmla="*/ 7719 h 9849"/>
              <a:gd name="connsiteX66" fmla="*/ 5917 w 10000"/>
              <a:gd name="connsiteY66" fmla="*/ 7719 h 9849"/>
              <a:gd name="connsiteX67" fmla="*/ 5879 w 10000"/>
              <a:gd name="connsiteY67" fmla="*/ 7341 h 9849"/>
              <a:gd name="connsiteX68" fmla="*/ 5753 w 10000"/>
              <a:gd name="connsiteY68" fmla="*/ 7510 h 9849"/>
              <a:gd name="connsiteX69" fmla="*/ 5700 w 10000"/>
              <a:gd name="connsiteY69" fmla="*/ 7552 h 9849"/>
              <a:gd name="connsiteX70" fmla="*/ 5559 w 10000"/>
              <a:gd name="connsiteY70" fmla="*/ 7574 h 9849"/>
              <a:gd name="connsiteX71" fmla="*/ 5472 w 10000"/>
              <a:gd name="connsiteY71" fmla="*/ 7584 h 9849"/>
              <a:gd name="connsiteX72" fmla="*/ 5335 w 10000"/>
              <a:gd name="connsiteY72" fmla="*/ 8287 h 9849"/>
              <a:gd name="connsiteX73" fmla="*/ 5268 w 10000"/>
              <a:gd name="connsiteY73" fmla="*/ 7784 h 9849"/>
              <a:gd name="connsiteX74" fmla="*/ 5151 w 10000"/>
              <a:gd name="connsiteY74" fmla="*/ 7793 h 9849"/>
              <a:gd name="connsiteX75" fmla="*/ 5108 w 10000"/>
              <a:gd name="connsiteY75" fmla="*/ 8581 h 9849"/>
              <a:gd name="connsiteX76" fmla="*/ 5076 w 10000"/>
              <a:gd name="connsiteY76" fmla="*/ 8406 h 9849"/>
              <a:gd name="connsiteX77" fmla="*/ 5000 w 10000"/>
              <a:gd name="connsiteY77" fmla="*/ 8392 h 9849"/>
              <a:gd name="connsiteX78" fmla="*/ 5083 w 10000"/>
              <a:gd name="connsiteY78" fmla="*/ 7719 h 9849"/>
              <a:gd name="connsiteX79" fmla="*/ 5083 w 10000"/>
              <a:gd name="connsiteY79" fmla="*/ 8726 h 9849"/>
              <a:gd name="connsiteX80" fmla="*/ 4958 w 10000"/>
              <a:gd name="connsiteY80" fmla="*/ 7128 h 9849"/>
              <a:gd name="connsiteX81" fmla="*/ 4917 w 10000"/>
              <a:gd name="connsiteY81" fmla="*/ 7384 h 9849"/>
              <a:gd name="connsiteX82" fmla="*/ 4833 w 10000"/>
              <a:gd name="connsiteY82" fmla="*/ 7049 h 9849"/>
              <a:gd name="connsiteX83" fmla="*/ 4597 w 10000"/>
              <a:gd name="connsiteY83" fmla="*/ 8363 h 9849"/>
              <a:gd name="connsiteX84" fmla="*/ 4677 w 10000"/>
              <a:gd name="connsiteY84" fmla="*/ 8162 h 9849"/>
              <a:gd name="connsiteX85" fmla="*/ 4592 w 10000"/>
              <a:gd name="connsiteY85" fmla="*/ 8120 h 9849"/>
              <a:gd name="connsiteX86" fmla="*/ 4497 w 10000"/>
              <a:gd name="connsiteY86" fmla="*/ 8144 h 9849"/>
              <a:gd name="connsiteX87" fmla="*/ 4359 w 10000"/>
              <a:gd name="connsiteY87" fmla="*/ 8321 h 9849"/>
              <a:gd name="connsiteX88" fmla="*/ 4337 w 10000"/>
              <a:gd name="connsiteY88" fmla="*/ 8169 h 9849"/>
              <a:gd name="connsiteX89" fmla="*/ 4345 w 10000"/>
              <a:gd name="connsiteY89" fmla="*/ 7287 h 9849"/>
              <a:gd name="connsiteX90" fmla="*/ 4122 w 10000"/>
              <a:gd name="connsiteY90" fmla="*/ 8057 h 9849"/>
              <a:gd name="connsiteX91" fmla="*/ 4058 w 10000"/>
              <a:gd name="connsiteY91" fmla="*/ 7553 h 9849"/>
              <a:gd name="connsiteX92" fmla="*/ 3954 w 10000"/>
              <a:gd name="connsiteY92" fmla="*/ 7461 h 9849"/>
              <a:gd name="connsiteX93" fmla="*/ 4044 w 10000"/>
              <a:gd name="connsiteY93" fmla="*/ 8022 h 9849"/>
              <a:gd name="connsiteX94" fmla="*/ 3833 w 10000"/>
              <a:gd name="connsiteY94" fmla="*/ 7384 h 9849"/>
              <a:gd name="connsiteX95" fmla="*/ 3719 w 10000"/>
              <a:gd name="connsiteY95" fmla="*/ 7468 h 9849"/>
              <a:gd name="connsiteX96" fmla="*/ 3750 w 10000"/>
              <a:gd name="connsiteY96" fmla="*/ 6713 h 9849"/>
              <a:gd name="connsiteX97" fmla="*/ 3631 w 10000"/>
              <a:gd name="connsiteY97" fmla="*/ 6819 h 9849"/>
              <a:gd name="connsiteX98" fmla="*/ 3615 w 10000"/>
              <a:gd name="connsiteY98" fmla="*/ 6819 h 9849"/>
              <a:gd name="connsiteX99" fmla="*/ 3465 w 10000"/>
              <a:gd name="connsiteY99" fmla="*/ 6851 h 9849"/>
              <a:gd name="connsiteX100" fmla="*/ 3406 w 10000"/>
              <a:gd name="connsiteY100" fmla="*/ 6330 h 9849"/>
              <a:gd name="connsiteX101" fmla="*/ 3198 w 10000"/>
              <a:gd name="connsiteY101" fmla="*/ 6246 h 9849"/>
              <a:gd name="connsiteX102" fmla="*/ 3091 w 10000"/>
              <a:gd name="connsiteY102" fmla="*/ 6296 h 9849"/>
              <a:gd name="connsiteX103" fmla="*/ 3006 w 10000"/>
              <a:gd name="connsiteY103" fmla="*/ 5944 h 9849"/>
              <a:gd name="connsiteX104" fmla="*/ 2990 w 10000"/>
              <a:gd name="connsiteY104" fmla="*/ 5944 h 9849"/>
              <a:gd name="connsiteX105" fmla="*/ 2936 w 10000"/>
              <a:gd name="connsiteY105" fmla="*/ 6414 h 9849"/>
              <a:gd name="connsiteX106" fmla="*/ 2910 w 10000"/>
              <a:gd name="connsiteY106" fmla="*/ 6381 h 9849"/>
              <a:gd name="connsiteX107" fmla="*/ 2851 w 10000"/>
              <a:gd name="connsiteY107" fmla="*/ 5589 h 9849"/>
              <a:gd name="connsiteX108" fmla="*/ 2840 w 10000"/>
              <a:gd name="connsiteY108" fmla="*/ 5589 h 9849"/>
              <a:gd name="connsiteX109" fmla="*/ 2840 w 10000"/>
              <a:gd name="connsiteY109" fmla="*/ 5808 h 9849"/>
              <a:gd name="connsiteX110" fmla="*/ 2798 w 10000"/>
              <a:gd name="connsiteY110" fmla="*/ 5673 h 9849"/>
              <a:gd name="connsiteX111" fmla="*/ 2814 w 10000"/>
              <a:gd name="connsiteY111" fmla="*/ 5152 h 9849"/>
              <a:gd name="connsiteX112" fmla="*/ 2563 w 10000"/>
              <a:gd name="connsiteY112" fmla="*/ 5017 h 9849"/>
              <a:gd name="connsiteX113" fmla="*/ 2440 w 10000"/>
              <a:gd name="connsiteY113" fmla="*/ 5286 h 9849"/>
              <a:gd name="connsiteX114" fmla="*/ 2023 w 10000"/>
              <a:gd name="connsiteY114" fmla="*/ 3839 h 9849"/>
              <a:gd name="connsiteX115" fmla="*/ 2034 w 10000"/>
              <a:gd name="connsiteY115" fmla="*/ 4057 h 9849"/>
              <a:gd name="connsiteX116" fmla="*/ 1815 w 10000"/>
              <a:gd name="connsiteY116" fmla="*/ 3941 h 9849"/>
              <a:gd name="connsiteX117" fmla="*/ 1815 w 10000"/>
              <a:gd name="connsiteY117" fmla="*/ 3804 h 9849"/>
              <a:gd name="connsiteX118" fmla="*/ 1842 w 10000"/>
              <a:gd name="connsiteY118" fmla="*/ 3400 h 9849"/>
              <a:gd name="connsiteX119" fmla="*/ 1773 w 10000"/>
              <a:gd name="connsiteY119" fmla="*/ 3148 h 9849"/>
              <a:gd name="connsiteX120" fmla="*/ 1580 w 10000"/>
              <a:gd name="connsiteY120" fmla="*/ 2929 h 9849"/>
              <a:gd name="connsiteX121" fmla="*/ 1468 w 10000"/>
              <a:gd name="connsiteY121" fmla="*/ 3097 h 9849"/>
              <a:gd name="connsiteX122" fmla="*/ 1468 w 10000"/>
              <a:gd name="connsiteY122" fmla="*/ 3754 h 9849"/>
              <a:gd name="connsiteX123" fmla="*/ 1442 w 10000"/>
              <a:gd name="connsiteY123" fmla="*/ 3804 h 9849"/>
              <a:gd name="connsiteX124" fmla="*/ 1383 w 10000"/>
              <a:gd name="connsiteY124" fmla="*/ 3804 h 9849"/>
              <a:gd name="connsiteX125" fmla="*/ 1233 w 10000"/>
              <a:gd name="connsiteY125" fmla="*/ 3317 h 9849"/>
              <a:gd name="connsiteX126" fmla="*/ 1095 w 10000"/>
              <a:gd name="connsiteY126" fmla="*/ 4158 h 9849"/>
              <a:gd name="connsiteX127" fmla="*/ 1041 w 10000"/>
              <a:gd name="connsiteY127" fmla="*/ 4108 h 9849"/>
              <a:gd name="connsiteX128" fmla="*/ 886 w 10000"/>
              <a:gd name="connsiteY128" fmla="*/ 3013 h 9849"/>
              <a:gd name="connsiteX129" fmla="*/ 721 w 10000"/>
              <a:gd name="connsiteY129" fmla="*/ 2711 h 9849"/>
              <a:gd name="connsiteX130" fmla="*/ 625 w 10000"/>
              <a:gd name="connsiteY130" fmla="*/ 2795 h 9849"/>
              <a:gd name="connsiteX131" fmla="*/ 651 w 10000"/>
              <a:gd name="connsiteY131" fmla="*/ 2407 h 9849"/>
              <a:gd name="connsiteX132" fmla="*/ 358 w 10000"/>
              <a:gd name="connsiteY132" fmla="*/ 2222 h 9849"/>
              <a:gd name="connsiteX133" fmla="*/ 416 w 10000"/>
              <a:gd name="connsiteY133" fmla="*/ 2004 h 9849"/>
              <a:gd name="connsiteX134" fmla="*/ 374 w 10000"/>
              <a:gd name="connsiteY134" fmla="*/ 2004 h 9849"/>
              <a:gd name="connsiteX135" fmla="*/ 251 w 10000"/>
              <a:gd name="connsiteY135" fmla="*/ 2222 h 9849"/>
              <a:gd name="connsiteX136" fmla="*/ 304 w 10000"/>
              <a:gd name="connsiteY136" fmla="*/ 2004 h 9849"/>
              <a:gd name="connsiteX137" fmla="*/ 320 w 10000"/>
              <a:gd name="connsiteY137" fmla="*/ 1920 h 9849"/>
              <a:gd name="connsiteX138" fmla="*/ 155 w 10000"/>
              <a:gd name="connsiteY138" fmla="*/ 2104 h 9849"/>
              <a:gd name="connsiteX139" fmla="*/ 155 w 10000"/>
              <a:gd name="connsiteY139" fmla="*/ 1009 h 9849"/>
              <a:gd name="connsiteX140" fmla="*/ 43 w 10000"/>
              <a:gd name="connsiteY140" fmla="*/ 926 h 9849"/>
              <a:gd name="connsiteX141" fmla="*/ 0 w 10000"/>
              <a:gd name="connsiteY141" fmla="*/ 1145 h 9849"/>
              <a:gd name="connsiteX142" fmla="*/ 0 w 10000"/>
              <a:gd name="connsiteY142" fmla="*/ 0 h 9849"/>
              <a:gd name="connsiteX0" fmla="*/ 0 w 10000"/>
              <a:gd name="connsiteY0" fmla="*/ 0 h 10000"/>
              <a:gd name="connsiteX1" fmla="*/ 10000 w 10000"/>
              <a:gd name="connsiteY1" fmla="*/ 0 h 10000"/>
              <a:gd name="connsiteX2" fmla="*/ 10000 w 10000"/>
              <a:gd name="connsiteY2" fmla="*/ 6342 h 10000"/>
              <a:gd name="connsiteX3" fmla="*/ 9920 w 10000"/>
              <a:gd name="connsiteY3" fmla="*/ 6170 h 10000"/>
              <a:gd name="connsiteX4" fmla="*/ 9754 w 10000"/>
              <a:gd name="connsiteY4" fmla="*/ 6563 h 10000"/>
              <a:gd name="connsiteX5" fmla="*/ 9712 w 10000"/>
              <a:gd name="connsiteY5" fmla="*/ 7504 h 10000"/>
              <a:gd name="connsiteX6" fmla="*/ 9349 w 10000"/>
              <a:gd name="connsiteY6" fmla="*/ 8068 h 10000"/>
              <a:gd name="connsiteX7" fmla="*/ 9279 w 10000"/>
              <a:gd name="connsiteY7" fmla="*/ 7845 h 10000"/>
              <a:gd name="connsiteX8" fmla="*/ 9253 w 10000"/>
              <a:gd name="connsiteY8" fmla="*/ 7896 h 10000"/>
              <a:gd name="connsiteX9" fmla="*/ 9242 w 10000"/>
              <a:gd name="connsiteY9" fmla="*/ 8291 h 10000"/>
              <a:gd name="connsiteX10" fmla="*/ 9156 w 10000"/>
              <a:gd name="connsiteY10" fmla="*/ 8341 h 10000"/>
              <a:gd name="connsiteX11" fmla="*/ 9034 w 10000"/>
              <a:gd name="connsiteY11" fmla="*/ 7896 h 10000"/>
              <a:gd name="connsiteX12" fmla="*/ 9071 w 10000"/>
              <a:gd name="connsiteY12" fmla="*/ 7727 h 10000"/>
              <a:gd name="connsiteX13" fmla="*/ 9007 w 10000"/>
              <a:gd name="connsiteY13" fmla="*/ 7453 h 10000"/>
              <a:gd name="connsiteX14" fmla="*/ 8825 w 10000"/>
              <a:gd name="connsiteY14" fmla="*/ 7675 h 10000"/>
              <a:gd name="connsiteX15" fmla="*/ 8809 w 10000"/>
              <a:gd name="connsiteY15" fmla="*/ 7538 h 10000"/>
              <a:gd name="connsiteX16" fmla="*/ 8868 w 10000"/>
              <a:gd name="connsiteY16" fmla="*/ 7366 h 10000"/>
              <a:gd name="connsiteX17" fmla="*/ 8836 w 10000"/>
              <a:gd name="connsiteY17" fmla="*/ 7230 h 10000"/>
              <a:gd name="connsiteX18" fmla="*/ 8756 w 10000"/>
              <a:gd name="connsiteY18" fmla="*/ 7315 h 10000"/>
              <a:gd name="connsiteX19" fmla="*/ 8671 w 10000"/>
              <a:gd name="connsiteY19" fmla="*/ 6956 h 10000"/>
              <a:gd name="connsiteX20" fmla="*/ 8697 w 10000"/>
              <a:gd name="connsiteY20" fmla="*/ 6649 h 10000"/>
              <a:gd name="connsiteX21" fmla="*/ 8628 w 10000"/>
              <a:gd name="connsiteY21" fmla="*/ 6736 h 10000"/>
              <a:gd name="connsiteX22" fmla="*/ 8590 w 10000"/>
              <a:gd name="connsiteY22" fmla="*/ 7538 h 10000"/>
              <a:gd name="connsiteX23" fmla="*/ 8436 w 10000"/>
              <a:gd name="connsiteY23" fmla="*/ 7453 h 10000"/>
              <a:gd name="connsiteX24" fmla="*/ 8436 w 10000"/>
              <a:gd name="connsiteY24" fmla="*/ 7401 h 10000"/>
              <a:gd name="connsiteX25" fmla="*/ 8478 w 10000"/>
              <a:gd name="connsiteY25" fmla="*/ 7282 h 10000"/>
              <a:gd name="connsiteX26" fmla="*/ 8478 w 10000"/>
              <a:gd name="connsiteY26" fmla="*/ 7230 h 10000"/>
              <a:gd name="connsiteX27" fmla="*/ 8382 w 10000"/>
              <a:gd name="connsiteY27" fmla="*/ 7093 h 10000"/>
              <a:gd name="connsiteX28" fmla="*/ 8356 w 10000"/>
              <a:gd name="connsiteY28" fmla="*/ 7401 h 10000"/>
              <a:gd name="connsiteX29" fmla="*/ 8409 w 10000"/>
              <a:gd name="connsiteY29" fmla="*/ 7675 h 10000"/>
              <a:gd name="connsiteX30" fmla="*/ 8393 w 10000"/>
              <a:gd name="connsiteY30" fmla="*/ 7675 h 10000"/>
              <a:gd name="connsiteX31" fmla="*/ 8297 w 10000"/>
              <a:gd name="connsiteY31" fmla="*/ 7401 h 10000"/>
              <a:gd name="connsiteX32" fmla="*/ 8254 w 10000"/>
              <a:gd name="connsiteY32" fmla="*/ 6924 h 10000"/>
              <a:gd name="connsiteX33" fmla="*/ 8217 w 10000"/>
              <a:gd name="connsiteY33" fmla="*/ 6924 h 10000"/>
              <a:gd name="connsiteX34" fmla="*/ 8201 w 10000"/>
              <a:gd name="connsiteY34" fmla="*/ 7093 h 10000"/>
              <a:gd name="connsiteX35" fmla="*/ 8115 w 10000"/>
              <a:gd name="connsiteY35" fmla="*/ 6956 h 10000"/>
              <a:gd name="connsiteX36" fmla="*/ 8078 w 10000"/>
              <a:gd name="connsiteY36" fmla="*/ 7178 h 10000"/>
              <a:gd name="connsiteX37" fmla="*/ 8078 w 10000"/>
              <a:gd name="connsiteY37" fmla="*/ 7008 h 10000"/>
              <a:gd name="connsiteX38" fmla="*/ 7939 w 10000"/>
              <a:gd name="connsiteY38" fmla="*/ 7366 h 10000"/>
              <a:gd name="connsiteX39" fmla="*/ 7854 w 10000"/>
              <a:gd name="connsiteY39" fmla="*/ 7366 h 10000"/>
              <a:gd name="connsiteX40" fmla="*/ 7645 w 10000"/>
              <a:gd name="connsiteY40" fmla="*/ 7896 h 10000"/>
              <a:gd name="connsiteX41" fmla="*/ 7603 w 10000"/>
              <a:gd name="connsiteY41" fmla="*/ 7727 h 10000"/>
              <a:gd name="connsiteX42" fmla="*/ 7635 w 10000"/>
              <a:gd name="connsiteY42" fmla="*/ 8068 h 10000"/>
              <a:gd name="connsiteX43" fmla="*/ 7533 w 10000"/>
              <a:gd name="connsiteY43" fmla="*/ 8068 h 10000"/>
              <a:gd name="connsiteX44" fmla="*/ 7453 w 10000"/>
              <a:gd name="connsiteY44" fmla="*/ 8820 h 10000"/>
              <a:gd name="connsiteX45" fmla="*/ 7330 w 10000"/>
              <a:gd name="connsiteY45" fmla="*/ 9042 h 10000"/>
              <a:gd name="connsiteX46" fmla="*/ 7368 w 10000"/>
              <a:gd name="connsiteY46" fmla="*/ 9315 h 10000"/>
              <a:gd name="connsiteX47" fmla="*/ 7341 w 10000"/>
              <a:gd name="connsiteY47" fmla="*/ 9487 h 10000"/>
              <a:gd name="connsiteX48" fmla="*/ 7261 w 10000"/>
              <a:gd name="connsiteY48" fmla="*/ 9366 h 10000"/>
              <a:gd name="connsiteX49" fmla="*/ 7192 w 10000"/>
              <a:gd name="connsiteY49" fmla="*/ 9983 h 10000"/>
              <a:gd name="connsiteX50" fmla="*/ 7160 w 10000"/>
              <a:gd name="connsiteY50" fmla="*/ 9983 h 10000"/>
              <a:gd name="connsiteX51" fmla="*/ 7347 w 10000"/>
              <a:gd name="connsiteY51" fmla="*/ 7835 h 10000"/>
              <a:gd name="connsiteX52" fmla="*/ 7122 w 10000"/>
              <a:gd name="connsiteY52" fmla="*/ 9896 h 10000"/>
              <a:gd name="connsiteX53" fmla="*/ 7267 w 10000"/>
              <a:gd name="connsiteY53" fmla="*/ 7512 h 10000"/>
              <a:gd name="connsiteX54" fmla="*/ 7054 w 10000"/>
              <a:gd name="connsiteY54" fmla="*/ 7981 h 10000"/>
              <a:gd name="connsiteX55" fmla="*/ 7053 w 10000"/>
              <a:gd name="connsiteY55" fmla="*/ 7063 h 10000"/>
              <a:gd name="connsiteX56" fmla="*/ 7026 w 10000"/>
              <a:gd name="connsiteY56" fmla="*/ 7555 h 10000"/>
              <a:gd name="connsiteX57" fmla="*/ 6828 w 10000"/>
              <a:gd name="connsiteY57" fmla="*/ 7735 h 10000"/>
              <a:gd name="connsiteX58" fmla="*/ 6677 w 10000"/>
              <a:gd name="connsiteY58" fmla="*/ 7545 h 10000"/>
              <a:gd name="connsiteX59" fmla="*/ 6616 w 10000"/>
              <a:gd name="connsiteY59" fmla="*/ 7726 h 10000"/>
              <a:gd name="connsiteX60" fmla="*/ 6417 w 10000"/>
              <a:gd name="connsiteY60" fmla="*/ 7837 h 10000"/>
              <a:gd name="connsiteX61" fmla="*/ 6500 w 10000"/>
              <a:gd name="connsiteY61" fmla="*/ 7837 h 10000"/>
              <a:gd name="connsiteX62" fmla="*/ 6333 w 10000"/>
              <a:gd name="connsiteY62" fmla="*/ 8180 h 10000"/>
              <a:gd name="connsiteX63" fmla="*/ 6333 w 10000"/>
              <a:gd name="connsiteY63" fmla="*/ 7837 h 10000"/>
              <a:gd name="connsiteX64" fmla="*/ 6250 w 10000"/>
              <a:gd name="connsiteY64" fmla="*/ 7837 h 10000"/>
              <a:gd name="connsiteX65" fmla="*/ 6167 w 10000"/>
              <a:gd name="connsiteY65" fmla="*/ 7837 h 10000"/>
              <a:gd name="connsiteX66" fmla="*/ 5917 w 10000"/>
              <a:gd name="connsiteY66" fmla="*/ 7837 h 10000"/>
              <a:gd name="connsiteX67" fmla="*/ 5879 w 10000"/>
              <a:gd name="connsiteY67" fmla="*/ 7454 h 10000"/>
              <a:gd name="connsiteX68" fmla="*/ 5753 w 10000"/>
              <a:gd name="connsiteY68" fmla="*/ 7625 h 10000"/>
              <a:gd name="connsiteX69" fmla="*/ 5700 w 10000"/>
              <a:gd name="connsiteY69" fmla="*/ 7668 h 10000"/>
              <a:gd name="connsiteX70" fmla="*/ 5559 w 10000"/>
              <a:gd name="connsiteY70" fmla="*/ 7690 h 10000"/>
              <a:gd name="connsiteX71" fmla="*/ 5472 w 10000"/>
              <a:gd name="connsiteY71" fmla="*/ 7700 h 10000"/>
              <a:gd name="connsiteX72" fmla="*/ 5335 w 10000"/>
              <a:gd name="connsiteY72" fmla="*/ 8414 h 10000"/>
              <a:gd name="connsiteX73" fmla="*/ 5268 w 10000"/>
              <a:gd name="connsiteY73" fmla="*/ 7903 h 10000"/>
              <a:gd name="connsiteX74" fmla="*/ 5151 w 10000"/>
              <a:gd name="connsiteY74" fmla="*/ 7912 h 10000"/>
              <a:gd name="connsiteX75" fmla="*/ 5108 w 10000"/>
              <a:gd name="connsiteY75" fmla="*/ 8713 h 10000"/>
              <a:gd name="connsiteX76" fmla="*/ 5076 w 10000"/>
              <a:gd name="connsiteY76" fmla="*/ 8535 h 10000"/>
              <a:gd name="connsiteX77" fmla="*/ 5000 w 10000"/>
              <a:gd name="connsiteY77" fmla="*/ 8521 h 10000"/>
              <a:gd name="connsiteX78" fmla="*/ 5083 w 10000"/>
              <a:gd name="connsiteY78" fmla="*/ 7837 h 10000"/>
              <a:gd name="connsiteX79" fmla="*/ 5083 w 10000"/>
              <a:gd name="connsiteY79" fmla="*/ 8860 h 10000"/>
              <a:gd name="connsiteX80" fmla="*/ 4958 w 10000"/>
              <a:gd name="connsiteY80" fmla="*/ 7237 h 10000"/>
              <a:gd name="connsiteX81" fmla="*/ 4917 w 10000"/>
              <a:gd name="connsiteY81" fmla="*/ 7497 h 10000"/>
              <a:gd name="connsiteX82" fmla="*/ 4833 w 10000"/>
              <a:gd name="connsiteY82" fmla="*/ 7157 h 10000"/>
              <a:gd name="connsiteX83" fmla="*/ 4597 w 10000"/>
              <a:gd name="connsiteY83" fmla="*/ 8491 h 10000"/>
              <a:gd name="connsiteX84" fmla="*/ 4677 w 10000"/>
              <a:gd name="connsiteY84" fmla="*/ 8287 h 10000"/>
              <a:gd name="connsiteX85" fmla="*/ 4592 w 10000"/>
              <a:gd name="connsiteY85" fmla="*/ 8244 h 10000"/>
              <a:gd name="connsiteX86" fmla="*/ 4497 w 10000"/>
              <a:gd name="connsiteY86" fmla="*/ 8269 h 10000"/>
              <a:gd name="connsiteX87" fmla="*/ 4359 w 10000"/>
              <a:gd name="connsiteY87" fmla="*/ 8449 h 10000"/>
              <a:gd name="connsiteX88" fmla="*/ 4337 w 10000"/>
              <a:gd name="connsiteY88" fmla="*/ 8294 h 10000"/>
              <a:gd name="connsiteX89" fmla="*/ 4345 w 10000"/>
              <a:gd name="connsiteY89" fmla="*/ 7399 h 10000"/>
              <a:gd name="connsiteX90" fmla="*/ 4122 w 10000"/>
              <a:gd name="connsiteY90" fmla="*/ 8181 h 10000"/>
              <a:gd name="connsiteX91" fmla="*/ 4058 w 10000"/>
              <a:gd name="connsiteY91" fmla="*/ 7669 h 10000"/>
              <a:gd name="connsiteX92" fmla="*/ 3954 w 10000"/>
              <a:gd name="connsiteY92" fmla="*/ 7575 h 10000"/>
              <a:gd name="connsiteX93" fmla="*/ 4044 w 10000"/>
              <a:gd name="connsiteY93" fmla="*/ 8145 h 10000"/>
              <a:gd name="connsiteX94" fmla="*/ 3833 w 10000"/>
              <a:gd name="connsiteY94" fmla="*/ 7497 h 10000"/>
              <a:gd name="connsiteX95" fmla="*/ 3719 w 10000"/>
              <a:gd name="connsiteY95" fmla="*/ 7582 h 10000"/>
              <a:gd name="connsiteX96" fmla="*/ 3750 w 10000"/>
              <a:gd name="connsiteY96" fmla="*/ 6816 h 10000"/>
              <a:gd name="connsiteX97" fmla="*/ 3631 w 10000"/>
              <a:gd name="connsiteY97" fmla="*/ 6924 h 10000"/>
              <a:gd name="connsiteX98" fmla="*/ 3615 w 10000"/>
              <a:gd name="connsiteY98" fmla="*/ 6924 h 10000"/>
              <a:gd name="connsiteX99" fmla="*/ 3465 w 10000"/>
              <a:gd name="connsiteY99" fmla="*/ 6956 h 10000"/>
              <a:gd name="connsiteX100" fmla="*/ 3406 w 10000"/>
              <a:gd name="connsiteY100" fmla="*/ 6427 h 10000"/>
              <a:gd name="connsiteX101" fmla="*/ 3198 w 10000"/>
              <a:gd name="connsiteY101" fmla="*/ 6342 h 10000"/>
              <a:gd name="connsiteX102" fmla="*/ 3091 w 10000"/>
              <a:gd name="connsiteY102" fmla="*/ 6393 h 10000"/>
              <a:gd name="connsiteX103" fmla="*/ 3006 w 10000"/>
              <a:gd name="connsiteY103" fmla="*/ 6035 h 10000"/>
              <a:gd name="connsiteX104" fmla="*/ 2990 w 10000"/>
              <a:gd name="connsiteY104" fmla="*/ 6035 h 10000"/>
              <a:gd name="connsiteX105" fmla="*/ 2936 w 10000"/>
              <a:gd name="connsiteY105" fmla="*/ 6512 h 10000"/>
              <a:gd name="connsiteX106" fmla="*/ 2910 w 10000"/>
              <a:gd name="connsiteY106" fmla="*/ 6479 h 10000"/>
              <a:gd name="connsiteX107" fmla="*/ 2851 w 10000"/>
              <a:gd name="connsiteY107" fmla="*/ 5675 h 10000"/>
              <a:gd name="connsiteX108" fmla="*/ 2840 w 10000"/>
              <a:gd name="connsiteY108" fmla="*/ 5675 h 10000"/>
              <a:gd name="connsiteX109" fmla="*/ 2840 w 10000"/>
              <a:gd name="connsiteY109" fmla="*/ 5897 h 10000"/>
              <a:gd name="connsiteX110" fmla="*/ 2798 w 10000"/>
              <a:gd name="connsiteY110" fmla="*/ 5760 h 10000"/>
              <a:gd name="connsiteX111" fmla="*/ 2814 w 10000"/>
              <a:gd name="connsiteY111" fmla="*/ 5231 h 10000"/>
              <a:gd name="connsiteX112" fmla="*/ 2563 w 10000"/>
              <a:gd name="connsiteY112" fmla="*/ 5094 h 10000"/>
              <a:gd name="connsiteX113" fmla="*/ 2440 w 10000"/>
              <a:gd name="connsiteY113" fmla="*/ 5367 h 10000"/>
              <a:gd name="connsiteX114" fmla="*/ 2023 w 10000"/>
              <a:gd name="connsiteY114" fmla="*/ 3898 h 10000"/>
              <a:gd name="connsiteX115" fmla="*/ 2034 w 10000"/>
              <a:gd name="connsiteY115" fmla="*/ 4119 h 10000"/>
              <a:gd name="connsiteX116" fmla="*/ 1815 w 10000"/>
              <a:gd name="connsiteY116" fmla="*/ 4001 h 10000"/>
              <a:gd name="connsiteX117" fmla="*/ 1815 w 10000"/>
              <a:gd name="connsiteY117" fmla="*/ 3862 h 10000"/>
              <a:gd name="connsiteX118" fmla="*/ 1842 w 10000"/>
              <a:gd name="connsiteY118" fmla="*/ 3452 h 10000"/>
              <a:gd name="connsiteX119" fmla="*/ 1773 w 10000"/>
              <a:gd name="connsiteY119" fmla="*/ 3196 h 10000"/>
              <a:gd name="connsiteX120" fmla="*/ 1580 w 10000"/>
              <a:gd name="connsiteY120" fmla="*/ 2974 h 10000"/>
              <a:gd name="connsiteX121" fmla="*/ 1468 w 10000"/>
              <a:gd name="connsiteY121" fmla="*/ 3144 h 10000"/>
              <a:gd name="connsiteX122" fmla="*/ 1468 w 10000"/>
              <a:gd name="connsiteY122" fmla="*/ 3812 h 10000"/>
              <a:gd name="connsiteX123" fmla="*/ 1442 w 10000"/>
              <a:gd name="connsiteY123" fmla="*/ 3862 h 10000"/>
              <a:gd name="connsiteX124" fmla="*/ 1383 w 10000"/>
              <a:gd name="connsiteY124" fmla="*/ 3862 h 10000"/>
              <a:gd name="connsiteX125" fmla="*/ 1233 w 10000"/>
              <a:gd name="connsiteY125" fmla="*/ 3368 h 10000"/>
              <a:gd name="connsiteX126" fmla="*/ 1095 w 10000"/>
              <a:gd name="connsiteY126" fmla="*/ 4222 h 10000"/>
              <a:gd name="connsiteX127" fmla="*/ 1041 w 10000"/>
              <a:gd name="connsiteY127" fmla="*/ 4171 h 10000"/>
              <a:gd name="connsiteX128" fmla="*/ 886 w 10000"/>
              <a:gd name="connsiteY128" fmla="*/ 3059 h 10000"/>
              <a:gd name="connsiteX129" fmla="*/ 721 w 10000"/>
              <a:gd name="connsiteY129" fmla="*/ 2753 h 10000"/>
              <a:gd name="connsiteX130" fmla="*/ 625 w 10000"/>
              <a:gd name="connsiteY130" fmla="*/ 2838 h 10000"/>
              <a:gd name="connsiteX131" fmla="*/ 651 w 10000"/>
              <a:gd name="connsiteY131" fmla="*/ 2444 h 10000"/>
              <a:gd name="connsiteX132" fmla="*/ 358 w 10000"/>
              <a:gd name="connsiteY132" fmla="*/ 2256 h 10000"/>
              <a:gd name="connsiteX133" fmla="*/ 416 w 10000"/>
              <a:gd name="connsiteY133" fmla="*/ 2035 h 10000"/>
              <a:gd name="connsiteX134" fmla="*/ 374 w 10000"/>
              <a:gd name="connsiteY134" fmla="*/ 2035 h 10000"/>
              <a:gd name="connsiteX135" fmla="*/ 251 w 10000"/>
              <a:gd name="connsiteY135" fmla="*/ 2256 h 10000"/>
              <a:gd name="connsiteX136" fmla="*/ 304 w 10000"/>
              <a:gd name="connsiteY136" fmla="*/ 2035 h 10000"/>
              <a:gd name="connsiteX137" fmla="*/ 320 w 10000"/>
              <a:gd name="connsiteY137" fmla="*/ 1949 h 10000"/>
              <a:gd name="connsiteX138" fmla="*/ 155 w 10000"/>
              <a:gd name="connsiteY138" fmla="*/ 2136 h 10000"/>
              <a:gd name="connsiteX139" fmla="*/ 155 w 10000"/>
              <a:gd name="connsiteY139" fmla="*/ 1024 h 10000"/>
              <a:gd name="connsiteX140" fmla="*/ 43 w 10000"/>
              <a:gd name="connsiteY140" fmla="*/ 940 h 10000"/>
              <a:gd name="connsiteX141" fmla="*/ 0 w 10000"/>
              <a:gd name="connsiteY141" fmla="*/ 116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6342 h 10000"/>
              <a:gd name="connsiteX3" fmla="*/ 9920 w 10000"/>
              <a:gd name="connsiteY3" fmla="*/ 6170 h 10000"/>
              <a:gd name="connsiteX4" fmla="*/ 9754 w 10000"/>
              <a:gd name="connsiteY4" fmla="*/ 6563 h 10000"/>
              <a:gd name="connsiteX5" fmla="*/ 9712 w 10000"/>
              <a:gd name="connsiteY5" fmla="*/ 7504 h 10000"/>
              <a:gd name="connsiteX6" fmla="*/ 9349 w 10000"/>
              <a:gd name="connsiteY6" fmla="*/ 8068 h 10000"/>
              <a:gd name="connsiteX7" fmla="*/ 9279 w 10000"/>
              <a:gd name="connsiteY7" fmla="*/ 7845 h 10000"/>
              <a:gd name="connsiteX8" fmla="*/ 9253 w 10000"/>
              <a:gd name="connsiteY8" fmla="*/ 7896 h 10000"/>
              <a:gd name="connsiteX9" fmla="*/ 9242 w 10000"/>
              <a:gd name="connsiteY9" fmla="*/ 8291 h 10000"/>
              <a:gd name="connsiteX10" fmla="*/ 9156 w 10000"/>
              <a:gd name="connsiteY10" fmla="*/ 8341 h 10000"/>
              <a:gd name="connsiteX11" fmla="*/ 9034 w 10000"/>
              <a:gd name="connsiteY11" fmla="*/ 7896 h 10000"/>
              <a:gd name="connsiteX12" fmla="*/ 9071 w 10000"/>
              <a:gd name="connsiteY12" fmla="*/ 7727 h 10000"/>
              <a:gd name="connsiteX13" fmla="*/ 9007 w 10000"/>
              <a:gd name="connsiteY13" fmla="*/ 7453 h 10000"/>
              <a:gd name="connsiteX14" fmla="*/ 8825 w 10000"/>
              <a:gd name="connsiteY14" fmla="*/ 7675 h 10000"/>
              <a:gd name="connsiteX15" fmla="*/ 8809 w 10000"/>
              <a:gd name="connsiteY15" fmla="*/ 7538 h 10000"/>
              <a:gd name="connsiteX16" fmla="*/ 8868 w 10000"/>
              <a:gd name="connsiteY16" fmla="*/ 7366 h 10000"/>
              <a:gd name="connsiteX17" fmla="*/ 8836 w 10000"/>
              <a:gd name="connsiteY17" fmla="*/ 7230 h 10000"/>
              <a:gd name="connsiteX18" fmla="*/ 8756 w 10000"/>
              <a:gd name="connsiteY18" fmla="*/ 7315 h 10000"/>
              <a:gd name="connsiteX19" fmla="*/ 8671 w 10000"/>
              <a:gd name="connsiteY19" fmla="*/ 6956 h 10000"/>
              <a:gd name="connsiteX20" fmla="*/ 8697 w 10000"/>
              <a:gd name="connsiteY20" fmla="*/ 6649 h 10000"/>
              <a:gd name="connsiteX21" fmla="*/ 8628 w 10000"/>
              <a:gd name="connsiteY21" fmla="*/ 6736 h 10000"/>
              <a:gd name="connsiteX22" fmla="*/ 8590 w 10000"/>
              <a:gd name="connsiteY22" fmla="*/ 7538 h 10000"/>
              <a:gd name="connsiteX23" fmla="*/ 8436 w 10000"/>
              <a:gd name="connsiteY23" fmla="*/ 7453 h 10000"/>
              <a:gd name="connsiteX24" fmla="*/ 8436 w 10000"/>
              <a:gd name="connsiteY24" fmla="*/ 7401 h 10000"/>
              <a:gd name="connsiteX25" fmla="*/ 8478 w 10000"/>
              <a:gd name="connsiteY25" fmla="*/ 7282 h 10000"/>
              <a:gd name="connsiteX26" fmla="*/ 8478 w 10000"/>
              <a:gd name="connsiteY26" fmla="*/ 7230 h 10000"/>
              <a:gd name="connsiteX27" fmla="*/ 8382 w 10000"/>
              <a:gd name="connsiteY27" fmla="*/ 7093 h 10000"/>
              <a:gd name="connsiteX28" fmla="*/ 8356 w 10000"/>
              <a:gd name="connsiteY28" fmla="*/ 7401 h 10000"/>
              <a:gd name="connsiteX29" fmla="*/ 8409 w 10000"/>
              <a:gd name="connsiteY29" fmla="*/ 7675 h 10000"/>
              <a:gd name="connsiteX30" fmla="*/ 8393 w 10000"/>
              <a:gd name="connsiteY30" fmla="*/ 7675 h 10000"/>
              <a:gd name="connsiteX31" fmla="*/ 8297 w 10000"/>
              <a:gd name="connsiteY31" fmla="*/ 7401 h 10000"/>
              <a:gd name="connsiteX32" fmla="*/ 8254 w 10000"/>
              <a:gd name="connsiteY32" fmla="*/ 6924 h 10000"/>
              <a:gd name="connsiteX33" fmla="*/ 8217 w 10000"/>
              <a:gd name="connsiteY33" fmla="*/ 6924 h 10000"/>
              <a:gd name="connsiteX34" fmla="*/ 8201 w 10000"/>
              <a:gd name="connsiteY34" fmla="*/ 7093 h 10000"/>
              <a:gd name="connsiteX35" fmla="*/ 8115 w 10000"/>
              <a:gd name="connsiteY35" fmla="*/ 6956 h 10000"/>
              <a:gd name="connsiteX36" fmla="*/ 8078 w 10000"/>
              <a:gd name="connsiteY36" fmla="*/ 7178 h 10000"/>
              <a:gd name="connsiteX37" fmla="*/ 8078 w 10000"/>
              <a:gd name="connsiteY37" fmla="*/ 7008 h 10000"/>
              <a:gd name="connsiteX38" fmla="*/ 7939 w 10000"/>
              <a:gd name="connsiteY38" fmla="*/ 7366 h 10000"/>
              <a:gd name="connsiteX39" fmla="*/ 7854 w 10000"/>
              <a:gd name="connsiteY39" fmla="*/ 7366 h 10000"/>
              <a:gd name="connsiteX40" fmla="*/ 7645 w 10000"/>
              <a:gd name="connsiteY40" fmla="*/ 7896 h 10000"/>
              <a:gd name="connsiteX41" fmla="*/ 7603 w 10000"/>
              <a:gd name="connsiteY41" fmla="*/ 7727 h 10000"/>
              <a:gd name="connsiteX42" fmla="*/ 7635 w 10000"/>
              <a:gd name="connsiteY42" fmla="*/ 8068 h 10000"/>
              <a:gd name="connsiteX43" fmla="*/ 7533 w 10000"/>
              <a:gd name="connsiteY43" fmla="*/ 8068 h 10000"/>
              <a:gd name="connsiteX44" fmla="*/ 7453 w 10000"/>
              <a:gd name="connsiteY44" fmla="*/ 8820 h 10000"/>
              <a:gd name="connsiteX45" fmla="*/ 7330 w 10000"/>
              <a:gd name="connsiteY45" fmla="*/ 9042 h 10000"/>
              <a:gd name="connsiteX46" fmla="*/ 7368 w 10000"/>
              <a:gd name="connsiteY46" fmla="*/ 9315 h 10000"/>
              <a:gd name="connsiteX47" fmla="*/ 7341 w 10000"/>
              <a:gd name="connsiteY47" fmla="*/ 9487 h 10000"/>
              <a:gd name="connsiteX48" fmla="*/ 7261 w 10000"/>
              <a:gd name="connsiteY48" fmla="*/ 9366 h 10000"/>
              <a:gd name="connsiteX49" fmla="*/ 7192 w 10000"/>
              <a:gd name="connsiteY49" fmla="*/ 9983 h 10000"/>
              <a:gd name="connsiteX50" fmla="*/ 7347 w 10000"/>
              <a:gd name="connsiteY50" fmla="*/ 7835 h 10000"/>
              <a:gd name="connsiteX51" fmla="*/ 7122 w 10000"/>
              <a:gd name="connsiteY51" fmla="*/ 9896 h 10000"/>
              <a:gd name="connsiteX52" fmla="*/ 7267 w 10000"/>
              <a:gd name="connsiteY52" fmla="*/ 7512 h 10000"/>
              <a:gd name="connsiteX53" fmla="*/ 7054 w 10000"/>
              <a:gd name="connsiteY53" fmla="*/ 7981 h 10000"/>
              <a:gd name="connsiteX54" fmla="*/ 7053 w 10000"/>
              <a:gd name="connsiteY54" fmla="*/ 7063 h 10000"/>
              <a:gd name="connsiteX55" fmla="*/ 7026 w 10000"/>
              <a:gd name="connsiteY55" fmla="*/ 7555 h 10000"/>
              <a:gd name="connsiteX56" fmla="*/ 6828 w 10000"/>
              <a:gd name="connsiteY56" fmla="*/ 7735 h 10000"/>
              <a:gd name="connsiteX57" fmla="*/ 6677 w 10000"/>
              <a:gd name="connsiteY57" fmla="*/ 7545 h 10000"/>
              <a:gd name="connsiteX58" fmla="*/ 6616 w 10000"/>
              <a:gd name="connsiteY58" fmla="*/ 7726 h 10000"/>
              <a:gd name="connsiteX59" fmla="*/ 6417 w 10000"/>
              <a:gd name="connsiteY59" fmla="*/ 7837 h 10000"/>
              <a:gd name="connsiteX60" fmla="*/ 6500 w 10000"/>
              <a:gd name="connsiteY60" fmla="*/ 7837 h 10000"/>
              <a:gd name="connsiteX61" fmla="*/ 6333 w 10000"/>
              <a:gd name="connsiteY61" fmla="*/ 8180 h 10000"/>
              <a:gd name="connsiteX62" fmla="*/ 6333 w 10000"/>
              <a:gd name="connsiteY62" fmla="*/ 7837 h 10000"/>
              <a:gd name="connsiteX63" fmla="*/ 6250 w 10000"/>
              <a:gd name="connsiteY63" fmla="*/ 7837 h 10000"/>
              <a:gd name="connsiteX64" fmla="*/ 6167 w 10000"/>
              <a:gd name="connsiteY64" fmla="*/ 7837 h 10000"/>
              <a:gd name="connsiteX65" fmla="*/ 5917 w 10000"/>
              <a:gd name="connsiteY65" fmla="*/ 7837 h 10000"/>
              <a:gd name="connsiteX66" fmla="*/ 5879 w 10000"/>
              <a:gd name="connsiteY66" fmla="*/ 7454 h 10000"/>
              <a:gd name="connsiteX67" fmla="*/ 5753 w 10000"/>
              <a:gd name="connsiteY67" fmla="*/ 7625 h 10000"/>
              <a:gd name="connsiteX68" fmla="*/ 5700 w 10000"/>
              <a:gd name="connsiteY68" fmla="*/ 7668 h 10000"/>
              <a:gd name="connsiteX69" fmla="*/ 5559 w 10000"/>
              <a:gd name="connsiteY69" fmla="*/ 7690 h 10000"/>
              <a:gd name="connsiteX70" fmla="*/ 5472 w 10000"/>
              <a:gd name="connsiteY70" fmla="*/ 7700 h 10000"/>
              <a:gd name="connsiteX71" fmla="*/ 5335 w 10000"/>
              <a:gd name="connsiteY71" fmla="*/ 8414 h 10000"/>
              <a:gd name="connsiteX72" fmla="*/ 5268 w 10000"/>
              <a:gd name="connsiteY72" fmla="*/ 7903 h 10000"/>
              <a:gd name="connsiteX73" fmla="*/ 5151 w 10000"/>
              <a:gd name="connsiteY73" fmla="*/ 7912 h 10000"/>
              <a:gd name="connsiteX74" fmla="*/ 5108 w 10000"/>
              <a:gd name="connsiteY74" fmla="*/ 8713 h 10000"/>
              <a:gd name="connsiteX75" fmla="*/ 5076 w 10000"/>
              <a:gd name="connsiteY75" fmla="*/ 8535 h 10000"/>
              <a:gd name="connsiteX76" fmla="*/ 5000 w 10000"/>
              <a:gd name="connsiteY76" fmla="*/ 8521 h 10000"/>
              <a:gd name="connsiteX77" fmla="*/ 5083 w 10000"/>
              <a:gd name="connsiteY77" fmla="*/ 7837 h 10000"/>
              <a:gd name="connsiteX78" fmla="*/ 5083 w 10000"/>
              <a:gd name="connsiteY78" fmla="*/ 8860 h 10000"/>
              <a:gd name="connsiteX79" fmla="*/ 4958 w 10000"/>
              <a:gd name="connsiteY79" fmla="*/ 7237 h 10000"/>
              <a:gd name="connsiteX80" fmla="*/ 4917 w 10000"/>
              <a:gd name="connsiteY80" fmla="*/ 7497 h 10000"/>
              <a:gd name="connsiteX81" fmla="*/ 4833 w 10000"/>
              <a:gd name="connsiteY81" fmla="*/ 7157 h 10000"/>
              <a:gd name="connsiteX82" fmla="*/ 4597 w 10000"/>
              <a:gd name="connsiteY82" fmla="*/ 8491 h 10000"/>
              <a:gd name="connsiteX83" fmla="*/ 4677 w 10000"/>
              <a:gd name="connsiteY83" fmla="*/ 8287 h 10000"/>
              <a:gd name="connsiteX84" fmla="*/ 4592 w 10000"/>
              <a:gd name="connsiteY84" fmla="*/ 8244 h 10000"/>
              <a:gd name="connsiteX85" fmla="*/ 4497 w 10000"/>
              <a:gd name="connsiteY85" fmla="*/ 8269 h 10000"/>
              <a:gd name="connsiteX86" fmla="*/ 4359 w 10000"/>
              <a:gd name="connsiteY86" fmla="*/ 8449 h 10000"/>
              <a:gd name="connsiteX87" fmla="*/ 4337 w 10000"/>
              <a:gd name="connsiteY87" fmla="*/ 8294 h 10000"/>
              <a:gd name="connsiteX88" fmla="*/ 4345 w 10000"/>
              <a:gd name="connsiteY88" fmla="*/ 7399 h 10000"/>
              <a:gd name="connsiteX89" fmla="*/ 4122 w 10000"/>
              <a:gd name="connsiteY89" fmla="*/ 8181 h 10000"/>
              <a:gd name="connsiteX90" fmla="*/ 4058 w 10000"/>
              <a:gd name="connsiteY90" fmla="*/ 7669 h 10000"/>
              <a:gd name="connsiteX91" fmla="*/ 3954 w 10000"/>
              <a:gd name="connsiteY91" fmla="*/ 7575 h 10000"/>
              <a:gd name="connsiteX92" fmla="*/ 4044 w 10000"/>
              <a:gd name="connsiteY92" fmla="*/ 8145 h 10000"/>
              <a:gd name="connsiteX93" fmla="*/ 3833 w 10000"/>
              <a:gd name="connsiteY93" fmla="*/ 7497 h 10000"/>
              <a:gd name="connsiteX94" fmla="*/ 3719 w 10000"/>
              <a:gd name="connsiteY94" fmla="*/ 7582 h 10000"/>
              <a:gd name="connsiteX95" fmla="*/ 3750 w 10000"/>
              <a:gd name="connsiteY95" fmla="*/ 6816 h 10000"/>
              <a:gd name="connsiteX96" fmla="*/ 3631 w 10000"/>
              <a:gd name="connsiteY96" fmla="*/ 6924 h 10000"/>
              <a:gd name="connsiteX97" fmla="*/ 3615 w 10000"/>
              <a:gd name="connsiteY97" fmla="*/ 6924 h 10000"/>
              <a:gd name="connsiteX98" fmla="*/ 3465 w 10000"/>
              <a:gd name="connsiteY98" fmla="*/ 6956 h 10000"/>
              <a:gd name="connsiteX99" fmla="*/ 3406 w 10000"/>
              <a:gd name="connsiteY99" fmla="*/ 6427 h 10000"/>
              <a:gd name="connsiteX100" fmla="*/ 3198 w 10000"/>
              <a:gd name="connsiteY100" fmla="*/ 6342 h 10000"/>
              <a:gd name="connsiteX101" fmla="*/ 3091 w 10000"/>
              <a:gd name="connsiteY101" fmla="*/ 6393 h 10000"/>
              <a:gd name="connsiteX102" fmla="*/ 3006 w 10000"/>
              <a:gd name="connsiteY102" fmla="*/ 6035 h 10000"/>
              <a:gd name="connsiteX103" fmla="*/ 2990 w 10000"/>
              <a:gd name="connsiteY103" fmla="*/ 6035 h 10000"/>
              <a:gd name="connsiteX104" fmla="*/ 2936 w 10000"/>
              <a:gd name="connsiteY104" fmla="*/ 6512 h 10000"/>
              <a:gd name="connsiteX105" fmla="*/ 2910 w 10000"/>
              <a:gd name="connsiteY105" fmla="*/ 6479 h 10000"/>
              <a:gd name="connsiteX106" fmla="*/ 2851 w 10000"/>
              <a:gd name="connsiteY106" fmla="*/ 5675 h 10000"/>
              <a:gd name="connsiteX107" fmla="*/ 2840 w 10000"/>
              <a:gd name="connsiteY107" fmla="*/ 5675 h 10000"/>
              <a:gd name="connsiteX108" fmla="*/ 2840 w 10000"/>
              <a:gd name="connsiteY108" fmla="*/ 5897 h 10000"/>
              <a:gd name="connsiteX109" fmla="*/ 2798 w 10000"/>
              <a:gd name="connsiteY109" fmla="*/ 5760 h 10000"/>
              <a:gd name="connsiteX110" fmla="*/ 2814 w 10000"/>
              <a:gd name="connsiteY110" fmla="*/ 5231 h 10000"/>
              <a:gd name="connsiteX111" fmla="*/ 2563 w 10000"/>
              <a:gd name="connsiteY111" fmla="*/ 5094 h 10000"/>
              <a:gd name="connsiteX112" fmla="*/ 2440 w 10000"/>
              <a:gd name="connsiteY112" fmla="*/ 5367 h 10000"/>
              <a:gd name="connsiteX113" fmla="*/ 2023 w 10000"/>
              <a:gd name="connsiteY113" fmla="*/ 3898 h 10000"/>
              <a:gd name="connsiteX114" fmla="*/ 2034 w 10000"/>
              <a:gd name="connsiteY114" fmla="*/ 4119 h 10000"/>
              <a:gd name="connsiteX115" fmla="*/ 1815 w 10000"/>
              <a:gd name="connsiteY115" fmla="*/ 4001 h 10000"/>
              <a:gd name="connsiteX116" fmla="*/ 1815 w 10000"/>
              <a:gd name="connsiteY116" fmla="*/ 3862 h 10000"/>
              <a:gd name="connsiteX117" fmla="*/ 1842 w 10000"/>
              <a:gd name="connsiteY117" fmla="*/ 3452 h 10000"/>
              <a:gd name="connsiteX118" fmla="*/ 1773 w 10000"/>
              <a:gd name="connsiteY118" fmla="*/ 3196 h 10000"/>
              <a:gd name="connsiteX119" fmla="*/ 1580 w 10000"/>
              <a:gd name="connsiteY119" fmla="*/ 2974 h 10000"/>
              <a:gd name="connsiteX120" fmla="*/ 1468 w 10000"/>
              <a:gd name="connsiteY120" fmla="*/ 3144 h 10000"/>
              <a:gd name="connsiteX121" fmla="*/ 1468 w 10000"/>
              <a:gd name="connsiteY121" fmla="*/ 3812 h 10000"/>
              <a:gd name="connsiteX122" fmla="*/ 1442 w 10000"/>
              <a:gd name="connsiteY122" fmla="*/ 3862 h 10000"/>
              <a:gd name="connsiteX123" fmla="*/ 1383 w 10000"/>
              <a:gd name="connsiteY123" fmla="*/ 3862 h 10000"/>
              <a:gd name="connsiteX124" fmla="*/ 1233 w 10000"/>
              <a:gd name="connsiteY124" fmla="*/ 3368 h 10000"/>
              <a:gd name="connsiteX125" fmla="*/ 1095 w 10000"/>
              <a:gd name="connsiteY125" fmla="*/ 4222 h 10000"/>
              <a:gd name="connsiteX126" fmla="*/ 1041 w 10000"/>
              <a:gd name="connsiteY126" fmla="*/ 4171 h 10000"/>
              <a:gd name="connsiteX127" fmla="*/ 886 w 10000"/>
              <a:gd name="connsiteY127" fmla="*/ 3059 h 10000"/>
              <a:gd name="connsiteX128" fmla="*/ 721 w 10000"/>
              <a:gd name="connsiteY128" fmla="*/ 2753 h 10000"/>
              <a:gd name="connsiteX129" fmla="*/ 625 w 10000"/>
              <a:gd name="connsiteY129" fmla="*/ 2838 h 10000"/>
              <a:gd name="connsiteX130" fmla="*/ 651 w 10000"/>
              <a:gd name="connsiteY130" fmla="*/ 2444 h 10000"/>
              <a:gd name="connsiteX131" fmla="*/ 358 w 10000"/>
              <a:gd name="connsiteY131" fmla="*/ 2256 h 10000"/>
              <a:gd name="connsiteX132" fmla="*/ 416 w 10000"/>
              <a:gd name="connsiteY132" fmla="*/ 2035 h 10000"/>
              <a:gd name="connsiteX133" fmla="*/ 374 w 10000"/>
              <a:gd name="connsiteY133" fmla="*/ 2035 h 10000"/>
              <a:gd name="connsiteX134" fmla="*/ 251 w 10000"/>
              <a:gd name="connsiteY134" fmla="*/ 2256 h 10000"/>
              <a:gd name="connsiteX135" fmla="*/ 304 w 10000"/>
              <a:gd name="connsiteY135" fmla="*/ 2035 h 10000"/>
              <a:gd name="connsiteX136" fmla="*/ 320 w 10000"/>
              <a:gd name="connsiteY136" fmla="*/ 1949 h 10000"/>
              <a:gd name="connsiteX137" fmla="*/ 155 w 10000"/>
              <a:gd name="connsiteY137" fmla="*/ 2136 h 10000"/>
              <a:gd name="connsiteX138" fmla="*/ 155 w 10000"/>
              <a:gd name="connsiteY138" fmla="*/ 1024 h 10000"/>
              <a:gd name="connsiteX139" fmla="*/ 43 w 10000"/>
              <a:gd name="connsiteY139" fmla="*/ 940 h 10000"/>
              <a:gd name="connsiteX140" fmla="*/ 0 w 10000"/>
              <a:gd name="connsiteY140" fmla="*/ 1163 h 10000"/>
              <a:gd name="connsiteX141" fmla="*/ 0 w 10000"/>
              <a:gd name="connsiteY141" fmla="*/ 0 h 10000"/>
              <a:gd name="connsiteX0" fmla="*/ 0 w 10000"/>
              <a:gd name="connsiteY0" fmla="*/ 0 h 9983"/>
              <a:gd name="connsiteX1" fmla="*/ 10000 w 10000"/>
              <a:gd name="connsiteY1" fmla="*/ 0 h 9983"/>
              <a:gd name="connsiteX2" fmla="*/ 10000 w 10000"/>
              <a:gd name="connsiteY2" fmla="*/ 6342 h 9983"/>
              <a:gd name="connsiteX3" fmla="*/ 9920 w 10000"/>
              <a:gd name="connsiteY3" fmla="*/ 6170 h 9983"/>
              <a:gd name="connsiteX4" fmla="*/ 9754 w 10000"/>
              <a:gd name="connsiteY4" fmla="*/ 6563 h 9983"/>
              <a:gd name="connsiteX5" fmla="*/ 9712 w 10000"/>
              <a:gd name="connsiteY5" fmla="*/ 7504 h 9983"/>
              <a:gd name="connsiteX6" fmla="*/ 9349 w 10000"/>
              <a:gd name="connsiteY6" fmla="*/ 8068 h 9983"/>
              <a:gd name="connsiteX7" fmla="*/ 9279 w 10000"/>
              <a:gd name="connsiteY7" fmla="*/ 7845 h 9983"/>
              <a:gd name="connsiteX8" fmla="*/ 9253 w 10000"/>
              <a:gd name="connsiteY8" fmla="*/ 7896 h 9983"/>
              <a:gd name="connsiteX9" fmla="*/ 9242 w 10000"/>
              <a:gd name="connsiteY9" fmla="*/ 8291 h 9983"/>
              <a:gd name="connsiteX10" fmla="*/ 9156 w 10000"/>
              <a:gd name="connsiteY10" fmla="*/ 8341 h 9983"/>
              <a:gd name="connsiteX11" fmla="*/ 9034 w 10000"/>
              <a:gd name="connsiteY11" fmla="*/ 7896 h 9983"/>
              <a:gd name="connsiteX12" fmla="*/ 9071 w 10000"/>
              <a:gd name="connsiteY12" fmla="*/ 7727 h 9983"/>
              <a:gd name="connsiteX13" fmla="*/ 9007 w 10000"/>
              <a:gd name="connsiteY13" fmla="*/ 7453 h 9983"/>
              <a:gd name="connsiteX14" fmla="*/ 8825 w 10000"/>
              <a:gd name="connsiteY14" fmla="*/ 7675 h 9983"/>
              <a:gd name="connsiteX15" fmla="*/ 8809 w 10000"/>
              <a:gd name="connsiteY15" fmla="*/ 7538 h 9983"/>
              <a:gd name="connsiteX16" fmla="*/ 8868 w 10000"/>
              <a:gd name="connsiteY16" fmla="*/ 7366 h 9983"/>
              <a:gd name="connsiteX17" fmla="*/ 8836 w 10000"/>
              <a:gd name="connsiteY17" fmla="*/ 7230 h 9983"/>
              <a:gd name="connsiteX18" fmla="*/ 8756 w 10000"/>
              <a:gd name="connsiteY18" fmla="*/ 7315 h 9983"/>
              <a:gd name="connsiteX19" fmla="*/ 8671 w 10000"/>
              <a:gd name="connsiteY19" fmla="*/ 6956 h 9983"/>
              <a:gd name="connsiteX20" fmla="*/ 8697 w 10000"/>
              <a:gd name="connsiteY20" fmla="*/ 6649 h 9983"/>
              <a:gd name="connsiteX21" fmla="*/ 8628 w 10000"/>
              <a:gd name="connsiteY21" fmla="*/ 6736 h 9983"/>
              <a:gd name="connsiteX22" fmla="*/ 8590 w 10000"/>
              <a:gd name="connsiteY22" fmla="*/ 7538 h 9983"/>
              <a:gd name="connsiteX23" fmla="*/ 8436 w 10000"/>
              <a:gd name="connsiteY23" fmla="*/ 7453 h 9983"/>
              <a:gd name="connsiteX24" fmla="*/ 8436 w 10000"/>
              <a:gd name="connsiteY24" fmla="*/ 7401 h 9983"/>
              <a:gd name="connsiteX25" fmla="*/ 8478 w 10000"/>
              <a:gd name="connsiteY25" fmla="*/ 7282 h 9983"/>
              <a:gd name="connsiteX26" fmla="*/ 8478 w 10000"/>
              <a:gd name="connsiteY26" fmla="*/ 7230 h 9983"/>
              <a:gd name="connsiteX27" fmla="*/ 8382 w 10000"/>
              <a:gd name="connsiteY27" fmla="*/ 7093 h 9983"/>
              <a:gd name="connsiteX28" fmla="*/ 8356 w 10000"/>
              <a:gd name="connsiteY28" fmla="*/ 7401 h 9983"/>
              <a:gd name="connsiteX29" fmla="*/ 8409 w 10000"/>
              <a:gd name="connsiteY29" fmla="*/ 7675 h 9983"/>
              <a:gd name="connsiteX30" fmla="*/ 8393 w 10000"/>
              <a:gd name="connsiteY30" fmla="*/ 7675 h 9983"/>
              <a:gd name="connsiteX31" fmla="*/ 8297 w 10000"/>
              <a:gd name="connsiteY31" fmla="*/ 7401 h 9983"/>
              <a:gd name="connsiteX32" fmla="*/ 8254 w 10000"/>
              <a:gd name="connsiteY32" fmla="*/ 6924 h 9983"/>
              <a:gd name="connsiteX33" fmla="*/ 8217 w 10000"/>
              <a:gd name="connsiteY33" fmla="*/ 6924 h 9983"/>
              <a:gd name="connsiteX34" fmla="*/ 8201 w 10000"/>
              <a:gd name="connsiteY34" fmla="*/ 7093 h 9983"/>
              <a:gd name="connsiteX35" fmla="*/ 8115 w 10000"/>
              <a:gd name="connsiteY35" fmla="*/ 6956 h 9983"/>
              <a:gd name="connsiteX36" fmla="*/ 8078 w 10000"/>
              <a:gd name="connsiteY36" fmla="*/ 7178 h 9983"/>
              <a:gd name="connsiteX37" fmla="*/ 8078 w 10000"/>
              <a:gd name="connsiteY37" fmla="*/ 7008 h 9983"/>
              <a:gd name="connsiteX38" fmla="*/ 7939 w 10000"/>
              <a:gd name="connsiteY38" fmla="*/ 7366 h 9983"/>
              <a:gd name="connsiteX39" fmla="*/ 7854 w 10000"/>
              <a:gd name="connsiteY39" fmla="*/ 7366 h 9983"/>
              <a:gd name="connsiteX40" fmla="*/ 7645 w 10000"/>
              <a:gd name="connsiteY40" fmla="*/ 7896 h 9983"/>
              <a:gd name="connsiteX41" fmla="*/ 7603 w 10000"/>
              <a:gd name="connsiteY41" fmla="*/ 7727 h 9983"/>
              <a:gd name="connsiteX42" fmla="*/ 7635 w 10000"/>
              <a:gd name="connsiteY42" fmla="*/ 8068 h 9983"/>
              <a:gd name="connsiteX43" fmla="*/ 7533 w 10000"/>
              <a:gd name="connsiteY43" fmla="*/ 8068 h 9983"/>
              <a:gd name="connsiteX44" fmla="*/ 7453 w 10000"/>
              <a:gd name="connsiteY44" fmla="*/ 8820 h 9983"/>
              <a:gd name="connsiteX45" fmla="*/ 7330 w 10000"/>
              <a:gd name="connsiteY45" fmla="*/ 9042 h 9983"/>
              <a:gd name="connsiteX46" fmla="*/ 7368 w 10000"/>
              <a:gd name="connsiteY46" fmla="*/ 9315 h 9983"/>
              <a:gd name="connsiteX47" fmla="*/ 7341 w 10000"/>
              <a:gd name="connsiteY47" fmla="*/ 9487 h 9983"/>
              <a:gd name="connsiteX48" fmla="*/ 7261 w 10000"/>
              <a:gd name="connsiteY48" fmla="*/ 9366 h 9983"/>
              <a:gd name="connsiteX49" fmla="*/ 7192 w 10000"/>
              <a:gd name="connsiteY49" fmla="*/ 9983 h 9983"/>
              <a:gd name="connsiteX50" fmla="*/ 7347 w 10000"/>
              <a:gd name="connsiteY50" fmla="*/ 7835 h 9983"/>
              <a:gd name="connsiteX51" fmla="*/ 7267 w 10000"/>
              <a:gd name="connsiteY51" fmla="*/ 7512 h 9983"/>
              <a:gd name="connsiteX52" fmla="*/ 7054 w 10000"/>
              <a:gd name="connsiteY52" fmla="*/ 7981 h 9983"/>
              <a:gd name="connsiteX53" fmla="*/ 7053 w 10000"/>
              <a:gd name="connsiteY53" fmla="*/ 7063 h 9983"/>
              <a:gd name="connsiteX54" fmla="*/ 7026 w 10000"/>
              <a:gd name="connsiteY54" fmla="*/ 7555 h 9983"/>
              <a:gd name="connsiteX55" fmla="*/ 6828 w 10000"/>
              <a:gd name="connsiteY55" fmla="*/ 7735 h 9983"/>
              <a:gd name="connsiteX56" fmla="*/ 6677 w 10000"/>
              <a:gd name="connsiteY56" fmla="*/ 7545 h 9983"/>
              <a:gd name="connsiteX57" fmla="*/ 6616 w 10000"/>
              <a:gd name="connsiteY57" fmla="*/ 7726 h 9983"/>
              <a:gd name="connsiteX58" fmla="*/ 6417 w 10000"/>
              <a:gd name="connsiteY58" fmla="*/ 7837 h 9983"/>
              <a:gd name="connsiteX59" fmla="*/ 6500 w 10000"/>
              <a:gd name="connsiteY59" fmla="*/ 7837 h 9983"/>
              <a:gd name="connsiteX60" fmla="*/ 6333 w 10000"/>
              <a:gd name="connsiteY60" fmla="*/ 8180 h 9983"/>
              <a:gd name="connsiteX61" fmla="*/ 6333 w 10000"/>
              <a:gd name="connsiteY61" fmla="*/ 7837 h 9983"/>
              <a:gd name="connsiteX62" fmla="*/ 6250 w 10000"/>
              <a:gd name="connsiteY62" fmla="*/ 7837 h 9983"/>
              <a:gd name="connsiteX63" fmla="*/ 6167 w 10000"/>
              <a:gd name="connsiteY63" fmla="*/ 7837 h 9983"/>
              <a:gd name="connsiteX64" fmla="*/ 5917 w 10000"/>
              <a:gd name="connsiteY64" fmla="*/ 7837 h 9983"/>
              <a:gd name="connsiteX65" fmla="*/ 5879 w 10000"/>
              <a:gd name="connsiteY65" fmla="*/ 7454 h 9983"/>
              <a:gd name="connsiteX66" fmla="*/ 5753 w 10000"/>
              <a:gd name="connsiteY66" fmla="*/ 7625 h 9983"/>
              <a:gd name="connsiteX67" fmla="*/ 5700 w 10000"/>
              <a:gd name="connsiteY67" fmla="*/ 7668 h 9983"/>
              <a:gd name="connsiteX68" fmla="*/ 5559 w 10000"/>
              <a:gd name="connsiteY68" fmla="*/ 7690 h 9983"/>
              <a:gd name="connsiteX69" fmla="*/ 5472 w 10000"/>
              <a:gd name="connsiteY69" fmla="*/ 7700 h 9983"/>
              <a:gd name="connsiteX70" fmla="*/ 5335 w 10000"/>
              <a:gd name="connsiteY70" fmla="*/ 8414 h 9983"/>
              <a:gd name="connsiteX71" fmla="*/ 5268 w 10000"/>
              <a:gd name="connsiteY71" fmla="*/ 7903 h 9983"/>
              <a:gd name="connsiteX72" fmla="*/ 5151 w 10000"/>
              <a:gd name="connsiteY72" fmla="*/ 7912 h 9983"/>
              <a:gd name="connsiteX73" fmla="*/ 5108 w 10000"/>
              <a:gd name="connsiteY73" fmla="*/ 8713 h 9983"/>
              <a:gd name="connsiteX74" fmla="*/ 5076 w 10000"/>
              <a:gd name="connsiteY74" fmla="*/ 8535 h 9983"/>
              <a:gd name="connsiteX75" fmla="*/ 5000 w 10000"/>
              <a:gd name="connsiteY75" fmla="*/ 8521 h 9983"/>
              <a:gd name="connsiteX76" fmla="*/ 5083 w 10000"/>
              <a:gd name="connsiteY76" fmla="*/ 7837 h 9983"/>
              <a:gd name="connsiteX77" fmla="*/ 5083 w 10000"/>
              <a:gd name="connsiteY77" fmla="*/ 8860 h 9983"/>
              <a:gd name="connsiteX78" fmla="*/ 4958 w 10000"/>
              <a:gd name="connsiteY78" fmla="*/ 7237 h 9983"/>
              <a:gd name="connsiteX79" fmla="*/ 4917 w 10000"/>
              <a:gd name="connsiteY79" fmla="*/ 7497 h 9983"/>
              <a:gd name="connsiteX80" fmla="*/ 4833 w 10000"/>
              <a:gd name="connsiteY80" fmla="*/ 7157 h 9983"/>
              <a:gd name="connsiteX81" fmla="*/ 4597 w 10000"/>
              <a:gd name="connsiteY81" fmla="*/ 8491 h 9983"/>
              <a:gd name="connsiteX82" fmla="*/ 4677 w 10000"/>
              <a:gd name="connsiteY82" fmla="*/ 8287 h 9983"/>
              <a:gd name="connsiteX83" fmla="*/ 4592 w 10000"/>
              <a:gd name="connsiteY83" fmla="*/ 8244 h 9983"/>
              <a:gd name="connsiteX84" fmla="*/ 4497 w 10000"/>
              <a:gd name="connsiteY84" fmla="*/ 8269 h 9983"/>
              <a:gd name="connsiteX85" fmla="*/ 4359 w 10000"/>
              <a:gd name="connsiteY85" fmla="*/ 8449 h 9983"/>
              <a:gd name="connsiteX86" fmla="*/ 4337 w 10000"/>
              <a:gd name="connsiteY86" fmla="*/ 8294 h 9983"/>
              <a:gd name="connsiteX87" fmla="*/ 4345 w 10000"/>
              <a:gd name="connsiteY87" fmla="*/ 7399 h 9983"/>
              <a:gd name="connsiteX88" fmla="*/ 4122 w 10000"/>
              <a:gd name="connsiteY88" fmla="*/ 8181 h 9983"/>
              <a:gd name="connsiteX89" fmla="*/ 4058 w 10000"/>
              <a:gd name="connsiteY89" fmla="*/ 7669 h 9983"/>
              <a:gd name="connsiteX90" fmla="*/ 3954 w 10000"/>
              <a:gd name="connsiteY90" fmla="*/ 7575 h 9983"/>
              <a:gd name="connsiteX91" fmla="*/ 4044 w 10000"/>
              <a:gd name="connsiteY91" fmla="*/ 8145 h 9983"/>
              <a:gd name="connsiteX92" fmla="*/ 3833 w 10000"/>
              <a:gd name="connsiteY92" fmla="*/ 7497 h 9983"/>
              <a:gd name="connsiteX93" fmla="*/ 3719 w 10000"/>
              <a:gd name="connsiteY93" fmla="*/ 7582 h 9983"/>
              <a:gd name="connsiteX94" fmla="*/ 3750 w 10000"/>
              <a:gd name="connsiteY94" fmla="*/ 6816 h 9983"/>
              <a:gd name="connsiteX95" fmla="*/ 3631 w 10000"/>
              <a:gd name="connsiteY95" fmla="*/ 6924 h 9983"/>
              <a:gd name="connsiteX96" fmla="*/ 3615 w 10000"/>
              <a:gd name="connsiteY96" fmla="*/ 6924 h 9983"/>
              <a:gd name="connsiteX97" fmla="*/ 3465 w 10000"/>
              <a:gd name="connsiteY97" fmla="*/ 6956 h 9983"/>
              <a:gd name="connsiteX98" fmla="*/ 3406 w 10000"/>
              <a:gd name="connsiteY98" fmla="*/ 6427 h 9983"/>
              <a:gd name="connsiteX99" fmla="*/ 3198 w 10000"/>
              <a:gd name="connsiteY99" fmla="*/ 6342 h 9983"/>
              <a:gd name="connsiteX100" fmla="*/ 3091 w 10000"/>
              <a:gd name="connsiteY100" fmla="*/ 6393 h 9983"/>
              <a:gd name="connsiteX101" fmla="*/ 3006 w 10000"/>
              <a:gd name="connsiteY101" fmla="*/ 6035 h 9983"/>
              <a:gd name="connsiteX102" fmla="*/ 2990 w 10000"/>
              <a:gd name="connsiteY102" fmla="*/ 6035 h 9983"/>
              <a:gd name="connsiteX103" fmla="*/ 2936 w 10000"/>
              <a:gd name="connsiteY103" fmla="*/ 6512 h 9983"/>
              <a:gd name="connsiteX104" fmla="*/ 2910 w 10000"/>
              <a:gd name="connsiteY104" fmla="*/ 6479 h 9983"/>
              <a:gd name="connsiteX105" fmla="*/ 2851 w 10000"/>
              <a:gd name="connsiteY105" fmla="*/ 5675 h 9983"/>
              <a:gd name="connsiteX106" fmla="*/ 2840 w 10000"/>
              <a:gd name="connsiteY106" fmla="*/ 5675 h 9983"/>
              <a:gd name="connsiteX107" fmla="*/ 2840 w 10000"/>
              <a:gd name="connsiteY107" fmla="*/ 5897 h 9983"/>
              <a:gd name="connsiteX108" fmla="*/ 2798 w 10000"/>
              <a:gd name="connsiteY108" fmla="*/ 5760 h 9983"/>
              <a:gd name="connsiteX109" fmla="*/ 2814 w 10000"/>
              <a:gd name="connsiteY109" fmla="*/ 5231 h 9983"/>
              <a:gd name="connsiteX110" fmla="*/ 2563 w 10000"/>
              <a:gd name="connsiteY110" fmla="*/ 5094 h 9983"/>
              <a:gd name="connsiteX111" fmla="*/ 2440 w 10000"/>
              <a:gd name="connsiteY111" fmla="*/ 5367 h 9983"/>
              <a:gd name="connsiteX112" fmla="*/ 2023 w 10000"/>
              <a:gd name="connsiteY112" fmla="*/ 3898 h 9983"/>
              <a:gd name="connsiteX113" fmla="*/ 2034 w 10000"/>
              <a:gd name="connsiteY113" fmla="*/ 4119 h 9983"/>
              <a:gd name="connsiteX114" fmla="*/ 1815 w 10000"/>
              <a:gd name="connsiteY114" fmla="*/ 4001 h 9983"/>
              <a:gd name="connsiteX115" fmla="*/ 1815 w 10000"/>
              <a:gd name="connsiteY115" fmla="*/ 3862 h 9983"/>
              <a:gd name="connsiteX116" fmla="*/ 1842 w 10000"/>
              <a:gd name="connsiteY116" fmla="*/ 3452 h 9983"/>
              <a:gd name="connsiteX117" fmla="*/ 1773 w 10000"/>
              <a:gd name="connsiteY117" fmla="*/ 3196 h 9983"/>
              <a:gd name="connsiteX118" fmla="*/ 1580 w 10000"/>
              <a:gd name="connsiteY118" fmla="*/ 2974 h 9983"/>
              <a:gd name="connsiteX119" fmla="*/ 1468 w 10000"/>
              <a:gd name="connsiteY119" fmla="*/ 3144 h 9983"/>
              <a:gd name="connsiteX120" fmla="*/ 1468 w 10000"/>
              <a:gd name="connsiteY120" fmla="*/ 3812 h 9983"/>
              <a:gd name="connsiteX121" fmla="*/ 1442 w 10000"/>
              <a:gd name="connsiteY121" fmla="*/ 3862 h 9983"/>
              <a:gd name="connsiteX122" fmla="*/ 1383 w 10000"/>
              <a:gd name="connsiteY122" fmla="*/ 3862 h 9983"/>
              <a:gd name="connsiteX123" fmla="*/ 1233 w 10000"/>
              <a:gd name="connsiteY123" fmla="*/ 3368 h 9983"/>
              <a:gd name="connsiteX124" fmla="*/ 1095 w 10000"/>
              <a:gd name="connsiteY124" fmla="*/ 4222 h 9983"/>
              <a:gd name="connsiteX125" fmla="*/ 1041 w 10000"/>
              <a:gd name="connsiteY125" fmla="*/ 4171 h 9983"/>
              <a:gd name="connsiteX126" fmla="*/ 886 w 10000"/>
              <a:gd name="connsiteY126" fmla="*/ 3059 h 9983"/>
              <a:gd name="connsiteX127" fmla="*/ 721 w 10000"/>
              <a:gd name="connsiteY127" fmla="*/ 2753 h 9983"/>
              <a:gd name="connsiteX128" fmla="*/ 625 w 10000"/>
              <a:gd name="connsiteY128" fmla="*/ 2838 h 9983"/>
              <a:gd name="connsiteX129" fmla="*/ 651 w 10000"/>
              <a:gd name="connsiteY129" fmla="*/ 2444 h 9983"/>
              <a:gd name="connsiteX130" fmla="*/ 358 w 10000"/>
              <a:gd name="connsiteY130" fmla="*/ 2256 h 9983"/>
              <a:gd name="connsiteX131" fmla="*/ 416 w 10000"/>
              <a:gd name="connsiteY131" fmla="*/ 2035 h 9983"/>
              <a:gd name="connsiteX132" fmla="*/ 374 w 10000"/>
              <a:gd name="connsiteY132" fmla="*/ 2035 h 9983"/>
              <a:gd name="connsiteX133" fmla="*/ 251 w 10000"/>
              <a:gd name="connsiteY133" fmla="*/ 2256 h 9983"/>
              <a:gd name="connsiteX134" fmla="*/ 304 w 10000"/>
              <a:gd name="connsiteY134" fmla="*/ 2035 h 9983"/>
              <a:gd name="connsiteX135" fmla="*/ 320 w 10000"/>
              <a:gd name="connsiteY135" fmla="*/ 1949 h 9983"/>
              <a:gd name="connsiteX136" fmla="*/ 155 w 10000"/>
              <a:gd name="connsiteY136" fmla="*/ 2136 h 9983"/>
              <a:gd name="connsiteX137" fmla="*/ 155 w 10000"/>
              <a:gd name="connsiteY137" fmla="*/ 1024 h 9983"/>
              <a:gd name="connsiteX138" fmla="*/ 43 w 10000"/>
              <a:gd name="connsiteY138" fmla="*/ 940 h 9983"/>
              <a:gd name="connsiteX139" fmla="*/ 0 w 10000"/>
              <a:gd name="connsiteY139" fmla="*/ 1163 h 9983"/>
              <a:gd name="connsiteX140" fmla="*/ 0 w 10000"/>
              <a:gd name="connsiteY140" fmla="*/ 0 h 9983"/>
              <a:gd name="connsiteX0" fmla="*/ 0 w 10000"/>
              <a:gd name="connsiteY0" fmla="*/ 0 h 9503"/>
              <a:gd name="connsiteX1" fmla="*/ 10000 w 10000"/>
              <a:gd name="connsiteY1" fmla="*/ 0 h 9503"/>
              <a:gd name="connsiteX2" fmla="*/ 10000 w 10000"/>
              <a:gd name="connsiteY2" fmla="*/ 6353 h 9503"/>
              <a:gd name="connsiteX3" fmla="*/ 9920 w 10000"/>
              <a:gd name="connsiteY3" fmla="*/ 6181 h 9503"/>
              <a:gd name="connsiteX4" fmla="*/ 9754 w 10000"/>
              <a:gd name="connsiteY4" fmla="*/ 6574 h 9503"/>
              <a:gd name="connsiteX5" fmla="*/ 9712 w 10000"/>
              <a:gd name="connsiteY5" fmla="*/ 7517 h 9503"/>
              <a:gd name="connsiteX6" fmla="*/ 9349 w 10000"/>
              <a:gd name="connsiteY6" fmla="*/ 8082 h 9503"/>
              <a:gd name="connsiteX7" fmla="*/ 9279 w 10000"/>
              <a:gd name="connsiteY7" fmla="*/ 7858 h 9503"/>
              <a:gd name="connsiteX8" fmla="*/ 9253 w 10000"/>
              <a:gd name="connsiteY8" fmla="*/ 7909 h 9503"/>
              <a:gd name="connsiteX9" fmla="*/ 9242 w 10000"/>
              <a:gd name="connsiteY9" fmla="*/ 8305 h 9503"/>
              <a:gd name="connsiteX10" fmla="*/ 9156 w 10000"/>
              <a:gd name="connsiteY10" fmla="*/ 8355 h 9503"/>
              <a:gd name="connsiteX11" fmla="*/ 9034 w 10000"/>
              <a:gd name="connsiteY11" fmla="*/ 7909 h 9503"/>
              <a:gd name="connsiteX12" fmla="*/ 9071 w 10000"/>
              <a:gd name="connsiteY12" fmla="*/ 7740 h 9503"/>
              <a:gd name="connsiteX13" fmla="*/ 9007 w 10000"/>
              <a:gd name="connsiteY13" fmla="*/ 7466 h 9503"/>
              <a:gd name="connsiteX14" fmla="*/ 8825 w 10000"/>
              <a:gd name="connsiteY14" fmla="*/ 7688 h 9503"/>
              <a:gd name="connsiteX15" fmla="*/ 8809 w 10000"/>
              <a:gd name="connsiteY15" fmla="*/ 7551 h 9503"/>
              <a:gd name="connsiteX16" fmla="*/ 8868 w 10000"/>
              <a:gd name="connsiteY16" fmla="*/ 7379 h 9503"/>
              <a:gd name="connsiteX17" fmla="*/ 8836 w 10000"/>
              <a:gd name="connsiteY17" fmla="*/ 7242 h 9503"/>
              <a:gd name="connsiteX18" fmla="*/ 8756 w 10000"/>
              <a:gd name="connsiteY18" fmla="*/ 7327 h 9503"/>
              <a:gd name="connsiteX19" fmla="*/ 8671 w 10000"/>
              <a:gd name="connsiteY19" fmla="*/ 6968 h 9503"/>
              <a:gd name="connsiteX20" fmla="*/ 8697 w 10000"/>
              <a:gd name="connsiteY20" fmla="*/ 6660 h 9503"/>
              <a:gd name="connsiteX21" fmla="*/ 8628 w 10000"/>
              <a:gd name="connsiteY21" fmla="*/ 6747 h 9503"/>
              <a:gd name="connsiteX22" fmla="*/ 8590 w 10000"/>
              <a:gd name="connsiteY22" fmla="*/ 7551 h 9503"/>
              <a:gd name="connsiteX23" fmla="*/ 8436 w 10000"/>
              <a:gd name="connsiteY23" fmla="*/ 7466 h 9503"/>
              <a:gd name="connsiteX24" fmla="*/ 8436 w 10000"/>
              <a:gd name="connsiteY24" fmla="*/ 7414 h 9503"/>
              <a:gd name="connsiteX25" fmla="*/ 8478 w 10000"/>
              <a:gd name="connsiteY25" fmla="*/ 7294 h 9503"/>
              <a:gd name="connsiteX26" fmla="*/ 8478 w 10000"/>
              <a:gd name="connsiteY26" fmla="*/ 7242 h 9503"/>
              <a:gd name="connsiteX27" fmla="*/ 8382 w 10000"/>
              <a:gd name="connsiteY27" fmla="*/ 7105 h 9503"/>
              <a:gd name="connsiteX28" fmla="*/ 8356 w 10000"/>
              <a:gd name="connsiteY28" fmla="*/ 7414 h 9503"/>
              <a:gd name="connsiteX29" fmla="*/ 8409 w 10000"/>
              <a:gd name="connsiteY29" fmla="*/ 7688 h 9503"/>
              <a:gd name="connsiteX30" fmla="*/ 8393 w 10000"/>
              <a:gd name="connsiteY30" fmla="*/ 7688 h 9503"/>
              <a:gd name="connsiteX31" fmla="*/ 8297 w 10000"/>
              <a:gd name="connsiteY31" fmla="*/ 7414 h 9503"/>
              <a:gd name="connsiteX32" fmla="*/ 8254 w 10000"/>
              <a:gd name="connsiteY32" fmla="*/ 6936 h 9503"/>
              <a:gd name="connsiteX33" fmla="*/ 8217 w 10000"/>
              <a:gd name="connsiteY33" fmla="*/ 6936 h 9503"/>
              <a:gd name="connsiteX34" fmla="*/ 8201 w 10000"/>
              <a:gd name="connsiteY34" fmla="*/ 7105 h 9503"/>
              <a:gd name="connsiteX35" fmla="*/ 8115 w 10000"/>
              <a:gd name="connsiteY35" fmla="*/ 6968 h 9503"/>
              <a:gd name="connsiteX36" fmla="*/ 8078 w 10000"/>
              <a:gd name="connsiteY36" fmla="*/ 7190 h 9503"/>
              <a:gd name="connsiteX37" fmla="*/ 8078 w 10000"/>
              <a:gd name="connsiteY37" fmla="*/ 7020 h 9503"/>
              <a:gd name="connsiteX38" fmla="*/ 7939 w 10000"/>
              <a:gd name="connsiteY38" fmla="*/ 7379 h 9503"/>
              <a:gd name="connsiteX39" fmla="*/ 7854 w 10000"/>
              <a:gd name="connsiteY39" fmla="*/ 7379 h 9503"/>
              <a:gd name="connsiteX40" fmla="*/ 7645 w 10000"/>
              <a:gd name="connsiteY40" fmla="*/ 7909 h 9503"/>
              <a:gd name="connsiteX41" fmla="*/ 7603 w 10000"/>
              <a:gd name="connsiteY41" fmla="*/ 7740 h 9503"/>
              <a:gd name="connsiteX42" fmla="*/ 7635 w 10000"/>
              <a:gd name="connsiteY42" fmla="*/ 8082 h 9503"/>
              <a:gd name="connsiteX43" fmla="*/ 7533 w 10000"/>
              <a:gd name="connsiteY43" fmla="*/ 8082 h 9503"/>
              <a:gd name="connsiteX44" fmla="*/ 7453 w 10000"/>
              <a:gd name="connsiteY44" fmla="*/ 8835 h 9503"/>
              <a:gd name="connsiteX45" fmla="*/ 7330 w 10000"/>
              <a:gd name="connsiteY45" fmla="*/ 9057 h 9503"/>
              <a:gd name="connsiteX46" fmla="*/ 7368 w 10000"/>
              <a:gd name="connsiteY46" fmla="*/ 9331 h 9503"/>
              <a:gd name="connsiteX47" fmla="*/ 7341 w 10000"/>
              <a:gd name="connsiteY47" fmla="*/ 9503 h 9503"/>
              <a:gd name="connsiteX48" fmla="*/ 7261 w 10000"/>
              <a:gd name="connsiteY48" fmla="*/ 9382 h 9503"/>
              <a:gd name="connsiteX49" fmla="*/ 7347 w 10000"/>
              <a:gd name="connsiteY49" fmla="*/ 7848 h 9503"/>
              <a:gd name="connsiteX50" fmla="*/ 7267 w 10000"/>
              <a:gd name="connsiteY50" fmla="*/ 7525 h 9503"/>
              <a:gd name="connsiteX51" fmla="*/ 7054 w 10000"/>
              <a:gd name="connsiteY51" fmla="*/ 7995 h 9503"/>
              <a:gd name="connsiteX52" fmla="*/ 7053 w 10000"/>
              <a:gd name="connsiteY52" fmla="*/ 7075 h 9503"/>
              <a:gd name="connsiteX53" fmla="*/ 7026 w 10000"/>
              <a:gd name="connsiteY53" fmla="*/ 7568 h 9503"/>
              <a:gd name="connsiteX54" fmla="*/ 6828 w 10000"/>
              <a:gd name="connsiteY54" fmla="*/ 7748 h 9503"/>
              <a:gd name="connsiteX55" fmla="*/ 6677 w 10000"/>
              <a:gd name="connsiteY55" fmla="*/ 7558 h 9503"/>
              <a:gd name="connsiteX56" fmla="*/ 6616 w 10000"/>
              <a:gd name="connsiteY56" fmla="*/ 7739 h 9503"/>
              <a:gd name="connsiteX57" fmla="*/ 6417 w 10000"/>
              <a:gd name="connsiteY57" fmla="*/ 7850 h 9503"/>
              <a:gd name="connsiteX58" fmla="*/ 6500 w 10000"/>
              <a:gd name="connsiteY58" fmla="*/ 7850 h 9503"/>
              <a:gd name="connsiteX59" fmla="*/ 6333 w 10000"/>
              <a:gd name="connsiteY59" fmla="*/ 8194 h 9503"/>
              <a:gd name="connsiteX60" fmla="*/ 6333 w 10000"/>
              <a:gd name="connsiteY60" fmla="*/ 7850 h 9503"/>
              <a:gd name="connsiteX61" fmla="*/ 6250 w 10000"/>
              <a:gd name="connsiteY61" fmla="*/ 7850 h 9503"/>
              <a:gd name="connsiteX62" fmla="*/ 6167 w 10000"/>
              <a:gd name="connsiteY62" fmla="*/ 7850 h 9503"/>
              <a:gd name="connsiteX63" fmla="*/ 5917 w 10000"/>
              <a:gd name="connsiteY63" fmla="*/ 7850 h 9503"/>
              <a:gd name="connsiteX64" fmla="*/ 5879 w 10000"/>
              <a:gd name="connsiteY64" fmla="*/ 7467 h 9503"/>
              <a:gd name="connsiteX65" fmla="*/ 5753 w 10000"/>
              <a:gd name="connsiteY65" fmla="*/ 7638 h 9503"/>
              <a:gd name="connsiteX66" fmla="*/ 5700 w 10000"/>
              <a:gd name="connsiteY66" fmla="*/ 7681 h 9503"/>
              <a:gd name="connsiteX67" fmla="*/ 5559 w 10000"/>
              <a:gd name="connsiteY67" fmla="*/ 7703 h 9503"/>
              <a:gd name="connsiteX68" fmla="*/ 5472 w 10000"/>
              <a:gd name="connsiteY68" fmla="*/ 7713 h 9503"/>
              <a:gd name="connsiteX69" fmla="*/ 5335 w 10000"/>
              <a:gd name="connsiteY69" fmla="*/ 8428 h 9503"/>
              <a:gd name="connsiteX70" fmla="*/ 5268 w 10000"/>
              <a:gd name="connsiteY70" fmla="*/ 7916 h 9503"/>
              <a:gd name="connsiteX71" fmla="*/ 5151 w 10000"/>
              <a:gd name="connsiteY71" fmla="*/ 7925 h 9503"/>
              <a:gd name="connsiteX72" fmla="*/ 5108 w 10000"/>
              <a:gd name="connsiteY72" fmla="*/ 8728 h 9503"/>
              <a:gd name="connsiteX73" fmla="*/ 5076 w 10000"/>
              <a:gd name="connsiteY73" fmla="*/ 8550 h 9503"/>
              <a:gd name="connsiteX74" fmla="*/ 5000 w 10000"/>
              <a:gd name="connsiteY74" fmla="*/ 8536 h 9503"/>
              <a:gd name="connsiteX75" fmla="*/ 5083 w 10000"/>
              <a:gd name="connsiteY75" fmla="*/ 7850 h 9503"/>
              <a:gd name="connsiteX76" fmla="*/ 5083 w 10000"/>
              <a:gd name="connsiteY76" fmla="*/ 8875 h 9503"/>
              <a:gd name="connsiteX77" fmla="*/ 4958 w 10000"/>
              <a:gd name="connsiteY77" fmla="*/ 7249 h 9503"/>
              <a:gd name="connsiteX78" fmla="*/ 4917 w 10000"/>
              <a:gd name="connsiteY78" fmla="*/ 7510 h 9503"/>
              <a:gd name="connsiteX79" fmla="*/ 4833 w 10000"/>
              <a:gd name="connsiteY79" fmla="*/ 7169 h 9503"/>
              <a:gd name="connsiteX80" fmla="*/ 4597 w 10000"/>
              <a:gd name="connsiteY80" fmla="*/ 8505 h 9503"/>
              <a:gd name="connsiteX81" fmla="*/ 4677 w 10000"/>
              <a:gd name="connsiteY81" fmla="*/ 8301 h 9503"/>
              <a:gd name="connsiteX82" fmla="*/ 4592 w 10000"/>
              <a:gd name="connsiteY82" fmla="*/ 8258 h 9503"/>
              <a:gd name="connsiteX83" fmla="*/ 4497 w 10000"/>
              <a:gd name="connsiteY83" fmla="*/ 8283 h 9503"/>
              <a:gd name="connsiteX84" fmla="*/ 4359 w 10000"/>
              <a:gd name="connsiteY84" fmla="*/ 8463 h 9503"/>
              <a:gd name="connsiteX85" fmla="*/ 4337 w 10000"/>
              <a:gd name="connsiteY85" fmla="*/ 8308 h 9503"/>
              <a:gd name="connsiteX86" fmla="*/ 4345 w 10000"/>
              <a:gd name="connsiteY86" fmla="*/ 7412 h 9503"/>
              <a:gd name="connsiteX87" fmla="*/ 4122 w 10000"/>
              <a:gd name="connsiteY87" fmla="*/ 8195 h 9503"/>
              <a:gd name="connsiteX88" fmla="*/ 4058 w 10000"/>
              <a:gd name="connsiteY88" fmla="*/ 7682 h 9503"/>
              <a:gd name="connsiteX89" fmla="*/ 3954 w 10000"/>
              <a:gd name="connsiteY89" fmla="*/ 7588 h 9503"/>
              <a:gd name="connsiteX90" fmla="*/ 4044 w 10000"/>
              <a:gd name="connsiteY90" fmla="*/ 8159 h 9503"/>
              <a:gd name="connsiteX91" fmla="*/ 3833 w 10000"/>
              <a:gd name="connsiteY91" fmla="*/ 7510 h 9503"/>
              <a:gd name="connsiteX92" fmla="*/ 3719 w 10000"/>
              <a:gd name="connsiteY92" fmla="*/ 7595 h 9503"/>
              <a:gd name="connsiteX93" fmla="*/ 3750 w 10000"/>
              <a:gd name="connsiteY93" fmla="*/ 6828 h 9503"/>
              <a:gd name="connsiteX94" fmla="*/ 3631 w 10000"/>
              <a:gd name="connsiteY94" fmla="*/ 6936 h 9503"/>
              <a:gd name="connsiteX95" fmla="*/ 3615 w 10000"/>
              <a:gd name="connsiteY95" fmla="*/ 6936 h 9503"/>
              <a:gd name="connsiteX96" fmla="*/ 3465 w 10000"/>
              <a:gd name="connsiteY96" fmla="*/ 6968 h 9503"/>
              <a:gd name="connsiteX97" fmla="*/ 3406 w 10000"/>
              <a:gd name="connsiteY97" fmla="*/ 6438 h 9503"/>
              <a:gd name="connsiteX98" fmla="*/ 3198 w 10000"/>
              <a:gd name="connsiteY98" fmla="*/ 6353 h 9503"/>
              <a:gd name="connsiteX99" fmla="*/ 3091 w 10000"/>
              <a:gd name="connsiteY99" fmla="*/ 6404 h 9503"/>
              <a:gd name="connsiteX100" fmla="*/ 3006 w 10000"/>
              <a:gd name="connsiteY100" fmla="*/ 6045 h 9503"/>
              <a:gd name="connsiteX101" fmla="*/ 2990 w 10000"/>
              <a:gd name="connsiteY101" fmla="*/ 6045 h 9503"/>
              <a:gd name="connsiteX102" fmla="*/ 2936 w 10000"/>
              <a:gd name="connsiteY102" fmla="*/ 6523 h 9503"/>
              <a:gd name="connsiteX103" fmla="*/ 2910 w 10000"/>
              <a:gd name="connsiteY103" fmla="*/ 6490 h 9503"/>
              <a:gd name="connsiteX104" fmla="*/ 2851 w 10000"/>
              <a:gd name="connsiteY104" fmla="*/ 5685 h 9503"/>
              <a:gd name="connsiteX105" fmla="*/ 2840 w 10000"/>
              <a:gd name="connsiteY105" fmla="*/ 5685 h 9503"/>
              <a:gd name="connsiteX106" fmla="*/ 2840 w 10000"/>
              <a:gd name="connsiteY106" fmla="*/ 5907 h 9503"/>
              <a:gd name="connsiteX107" fmla="*/ 2798 w 10000"/>
              <a:gd name="connsiteY107" fmla="*/ 5770 h 9503"/>
              <a:gd name="connsiteX108" fmla="*/ 2814 w 10000"/>
              <a:gd name="connsiteY108" fmla="*/ 5240 h 9503"/>
              <a:gd name="connsiteX109" fmla="*/ 2563 w 10000"/>
              <a:gd name="connsiteY109" fmla="*/ 5103 h 9503"/>
              <a:gd name="connsiteX110" fmla="*/ 2440 w 10000"/>
              <a:gd name="connsiteY110" fmla="*/ 5376 h 9503"/>
              <a:gd name="connsiteX111" fmla="*/ 2023 w 10000"/>
              <a:gd name="connsiteY111" fmla="*/ 3905 h 9503"/>
              <a:gd name="connsiteX112" fmla="*/ 2034 w 10000"/>
              <a:gd name="connsiteY112" fmla="*/ 4126 h 9503"/>
              <a:gd name="connsiteX113" fmla="*/ 1815 w 10000"/>
              <a:gd name="connsiteY113" fmla="*/ 4008 h 9503"/>
              <a:gd name="connsiteX114" fmla="*/ 1815 w 10000"/>
              <a:gd name="connsiteY114" fmla="*/ 3869 h 9503"/>
              <a:gd name="connsiteX115" fmla="*/ 1842 w 10000"/>
              <a:gd name="connsiteY115" fmla="*/ 3458 h 9503"/>
              <a:gd name="connsiteX116" fmla="*/ 1773 w 10000"/>
              <a:gd name="connsiteY116" fmla="*/ 3201 h 9503"/>
              <a:gd name="connsiteX117" fmla="*/ 1580 w 10000"/>
              <a:gd name="connsiteY117" fmla="*/ 2979 h 9503"/>
              <a:gd name="connsiteX118" fmla="*/ 1468 w 10000"/>
              <a:gd name="connsiteY118" fmla="*/ 3149 h 9503"/>
              <a:gd name="connsiteX119" fmla="*/ 1468 w 10000"/>
              <a:gd name="connsiteY119" fmla="*/ 3818 h 9503"/>
              <a:gd name="connsiteX120" fmla="*/ 1442 w 10000"/>
              <a:gd name="connsiteY120" fmla="*/ 3869 h 9503"/>
              <a:gd name="connsiteX121" fmla="*/ 1383 w 10000"/>
              <a:gd name="connsiteY121" fmla="*/ 3869 h 9503"/>
              <a:gd name="connsiteX122" fmla="*/ 1233 w 10000"/>
              <a:gd name="connsiteY122" fmla="*/ 3374 h 9503"/>
              <a:gd name="connsiteX123" fmla="*/ 1095 w 10000"/>
              <a:gd name="connsiteY123" fmla="*/ 4229 h 9503"/>
              <a:gd name="connsiteX124" fmla="*/ 1041 w 10000"/>
              <a:gd name="connsiteY124" fmla="*/ 4178 h 9503"/>
              <a:gd name="connsiteX125" fmla="*/ 886 w 10000"/>
              <a:gd name="connsiteY125" fmla="*/ 3064 h 9503"/>
              <a:gd name="connsiteX126" fmla="*/ 721 w 10000"/>
              <a:gd name="connsiteY126" fmla="*/ 2758 h 9503"/>
              <a:gd name="connsiteX127" fmla="*/ 625 w 10000"/>
              <a:gd name="connsiteY127" fmla="*/ 2843 h 9503"/>
              <a:gd name="connsiteX128" fmla="*/ 651 w 10000"/>
              <a:gd name="connsiteY128" fmla="*/ 2448 h 9503"/>
              <a:gd name="connsiteX129" fmla="*/ 358 w 10000"/>
              <a:gd name="connsiteY129" fmla="*/ 2260 h 9503"/>
              <a:gd name="connsiteX130" fmla="*/ 416 w 10000"/>
              <a:gd name="connsiteY130" fmla="*/ 2038 h 9503"/>
              <a:gd name="connsiteX131" fmla="*/ 374 w 10000"/>
              <a:gd name="connsiteY131" fmla="*/ 2038 h 9503"/>
              <a:gd name="connsiteX132" fmla="*/ 251 w 10000"/>
              <a:gd name="connsiteY132" fmla="*/ 2260 h 9503"/>
              <a:gd name="connsiteX133" fmla="*/ 304 w 10000"/>
              <a:gd name="connsiteY133" fmla="*/ 2038 h 9503"/>
              <a:gd name="connsiteX134" fmla="*/ 320 w 10000"/>
              <a:gd name="connsiteY134" fmla="*/ 1952 h 9503"/>
              <a:gd name="connsiteX135" fmla="*/ 155 w 10000"/>
              <a:gd name="connsiteY135" fmla="*/ 2140 h 9503"/>
              <a:gd name="connsiteX136" fmla="*/ 155 w 10000"/>
              <a:gd name="connsiteY136" fmla="*/ 1026 h 9503"/>
              <a:gd name="connsiteX137" fmla="*/ 43 w 10000"/>
              <a:gd name="connsiteY137" fmla="*/ 942 h 9503"/>
              <a:gd name="connsiteX138" fmla="*/ 0 w 10000"/>
              <a:gd name="connsiteY138" fmla="*/ 1165 h 9503"/>
              <a:gd name="connsiteX139" fmla="*/ 0 w 10000"/>
              <a:gd name="connsiteY139" fmla="*/ 0 h 9503"/>
              <a:gd name="connsiteX0" fmla="*/ 0 w 10000"/>
              <a:gd name="connsiteY0" fmla="*/ 0 h 10000"/>
              <a:gd name="connsiteX1" fmla="*/ 10000 w 10000"/>
              <a:gd name="connsiteY1" fmla="*/ 0 h 10000"/>
              <a:gd name="connsiteX2" fmla="*/ 10000 w 10000"/>
              <a:gd name="connsiteY2" fmla="*/ 6685 h 10000"/>
              <a:gd name="connsiteX3" fmla="*/ 9920 w 10000"/>
              <a:gd name="connsiteY3" fmla="*/ 6504 h 10000"/>
              <a:gd name="connsiteX4" fmla="*/ 9754 w 10000"/>
              <a:gd name="connsiteY4" fmla="*/ 6918 h 10000"/>
              <a:gd name="connsiteX5" fmla="*/ 9712 w 10000"/>
              <a:gd name="connsiteY5" fmla="*/ 7910 h 10000"/>
              <a:gd name="connsiteX6" fmla="*/ 9349 w 10000"/>
              <a:gd name="connsiteY6" fmla="*/ 8505 h 10000"/>
              <a:gd name="connsiteX7" fmla="*/ 9279 w 10000"/>
              <a:gd name="connsiteY7" fmla="*/ 8269 h 10000"/>
              <a:gd name="connsiteX8" fmla="*/ 9253 w 10000"/>
              <a:gd name="connsiteY8" fmla="*/ 8323 h 10000"/>
              <a:gd name="connsiteX9" fmla="*/ 9242 w 10000"/>
              <a:gd name="connsiteY9" fmla="*/ 8739 h 10000"/>
              <a:gd name="connsiteX10" fmla="*/ 9156 w 10000"/>
              <a:gd name="connsiteY10" fmla="*/ 8792 h 10000"/>
              <a:gd name="connsiteX11" fmla="*/ 9034 w 10000"/>
              <a:gd name="connsiteY11" fmla="*/ 8323 h 10000"/>
              <a:gd name="connsiteX12" fmla="*/ 9071 w 10000"/>
              <a:gd name="connsiteY12" fmla="*/ 8145 h 10000"/>
              <a:gd name="connsiteX13" fmla="*/ 9007 w 10000"/>
              <a:gd name="connsiteY13" fmla="*/ 7856 h 10000"/>
              <a:gd name="connsiteX14" fmla="*/ 8825 w 10000"/>
              <a:gd name="connsiteY14" fmla="*/ 8090 h 10000"/>
              <a:gd name="connsiteX15" fmla="*/ 8809 w 10000"/>
              <a:gd name="connsiteY15" fmla="*/ 7946 h 10000"/>
              <a:gd name="connsiteX16" fmla="*/ 8868 w 10000"/>
              <a:gd name="connsiteY16" fmla="*/ 7765 h 10000"/>
              <a:gd name="connsiteX17" fmla="*/ 8836 w 10000"/>
              <a:gd name="connsiteY17" fmla="*/ 7621 h 10000"/>
              <a:gd name="connsiteX18" fmla="*/ 8756 w 10000"/>
              <a:gd name="connsiteY18" fmla="*/ 7710 h 10000"/>
              <a:gd name="connsiteX19" fmla="*/ 8671 w 10000"/>
              <a:gd name="connsiteY19" fmla="*/ 7332 h 10000"/>
              <a:gd name="connsiteX20" fmla="*/ 8697 w 10000"/>
              <a:gd name="connsiteY20" fmla="*/ 7008 h 10000"/>
              <a:gd name="connsiteX21" fmla="*/ 8628 w 10000"/>
              <a:gd name="connsiteY21" fmla="*/ 7100 h 10000"/>
              <a:gd name="connsiteX22" fmla="*/ 8590 w 10000"/>
              <a:gd name="connsiteY22" fmla="*/ 7946 h 10000"/>
              <a:gd name="connsiteX23" fmla="*/ 8436 w 10000"/>
              <a:gd name="connsiteY23" fmla="*/ 7856 h 10000"/>
              <a:gd name="connsiteX24" fmla="*/ 8436 w 10000"/>
              <a:gd name="connsiteY24" fmla="*/ 7802 h 10000"/>
              <a:gd name="connsiteX25" fmla="*/ 8478 w 10000"/>
              <a:gd name="connsiteY25" fmla="*/ 7675 h 10000"/>
              <a:gd name="connsiteX26" fmla="*/ 8478 w 10000"/>
              <a:gd name="connsiteY26" fmla="*/ 7621 h 10000"/>
              <a:gd name="connsiteX27" fmla="*/ 8382 w 10000"/>
              <a:gd name="connsiteY27" fmla="*/ 7477 h 10000"/>
              <a:gd name="connsiteX28" fmla="*/ 8356 w 10000"/>
              <a:gd name="connsiteY28" fmla="*/ 7802 h 10000"/>
              <a:gd name="connsiteX29" fmla="*/ 8409 w 10000"/>
              <a:gd name="connsiteY29" fmla="*/ 8090 h 10000"/>
              <a:gd name="connsiteX30" fmla="*/ 8393 w 10000"/>
              <a:gd name="connsiteY30" fmla="*/ 8090 h 10000"/>
              <a:gd name="connsiteX31" fmla="*/ 8297 w 10000"/>
              <a:gd name="connsiteY31" fmla="*/ 7802 h 10000"/>
              <a:gd name="connsiteX32" fmla="*/ 8254 w 10000"/>
              <a:gd name="connsiteY32" fmla="*/ 7299 h 10000"/>
              <a:gd name="connsiteX33" fmla="*/ 8217 w 10000"/>
              <a:gd name="connsiteY33" fmla="*/ 7299 h 10000"/>
              <a:gd name="connsiteX34" fmla="*/ 8201 w 10000"/>
              <a:gd name="connsiteY34" fmla="*/ 7477 h 10000"/>
              <a:gd name="connsiteX35" fmla="*/ 8115 w 10000"/>
              <a:gd name="connsiteY35" fmla="*/ 7332 h 10000"/>
              <a:gd name="connsiteX36" fmla="*/ 8078 w 10000"/>
              <a:gd name="connsiteY36" fmla="*/ 7566 h 10000"/>
              <a:gd name="connsiteX37" fmla="*/ 8078 w 10000"/>
              <a:gd name="connsiteY37" fmla="*/ 7387 h 10000"/>
              <a:gd name="connsiteX38" fmla="*/ 7939 w 10000"/>
              <a:gd name="connsiteY38" fmla="*/ 7765 h 10000"/>
              <a:gd name="connsiteX39" fmla="*/ 7854 w 10000"/>
              <a:gd name="connsiteY39" fmla="*/ 7765 h 10000"/>
              <a:gd name="connsiteX40" fmla="*/ 7645 w 10000"/>
              <a:gd name="connsiteY40" fmla="*/ 8323 h 10000"/>
              <a:gd name="connsiteX41" fmla="*/ 7603 w 10000"/>
              <a:gd name="connsiteY41" fmla="*/ 8145 h 10000"/>
              <a:gd name="connsiteX42" fmla="*/ 7635 w 10000"/>
              <a:gd name="connsiteY42" fmla="*/ 8505 h 10000"/>
              <a:gd name="connsiteX43" fmla="*/ 7533 w 10000"/>
              <a:gd name="connsiteY43" fmla="*/ 8505 h 10000"/>
              <a:gd name="connsiteX44" fmla="*/ 7453 w 10000"/>
              <a:gd name="connsiteY44" fmla="*/ 9297 h 10000"/>
              <a:gd name="connsiteX45" fmla="*/ 7330 w 10000"/>
              <a:gd name="connsiteY45" fmla="*/ 9531 h 10000"/>
              <a:gd name="connsiteX46" fmla="*/ 7368 w 10000"/>
              <a:gd name="connsiteY46" fmla="*/ 9819 h 10000"/>
              <a:gd name="connsiteX47" fmla="*/ 7341 w 10000"/>
              <a:gd name="connsiteY47" fmla="*/ 10000 h 10000"/>
              <a:gd name="connsiteX48" fmla="*/ 7386 w 10000"/>
              <a:gd name="connsiteY48" fmla="*/ 7852 h 10000"/>
              <a:gd name="connsiteX49" fmla="*/ 7347 w 10000"/>
              <a:gd name="connsiteY49" fmla="*/ 8258 h 10000"/>
              <a:gd name="connsiteX50" fmla="*/ 7267 w 10000"/>
              <a:gd name="connsiteY50" fmla="*/ 7919 h 10000"/>
              <a:gd name="connsiteX51" fmla="*/ 7054 w 10000"/>
              <a:gd name="connsiteY51" fmla="*/ 8413 h 10000"/>
              <a:gd name="connsiteX52" fmla="*/ 7053 w 10000"/>
              <a:gd name="connsiteY52" fmla="*/ 7445 h 10000"/>
              <a:gd name="connsiteX53" fmla="*/ 7026 w 10000"/>
              <a:gd name="connsiteY53" fmla="*/ 7964 h 10000"/>
              <a:gd name="connsiteX54" fmla="*/ 6828 w 10000"/>
              <a:gd name="connsiteY54" fmla="*/ 8153 h 10000"/>
              <a:gd name="connsiteX55" fmla="*/ 6677 w 10000"/>
              <a:gd name="connsiteY55" fmla="*/ 7953 h 10000"/>
              <a:gd name="connsiteX56" fmla="*/ 6616 w 10000"/>
              <a:gd name="connsiteY56" fmla="*/ 8144 h 10000"/>
              <a:gd name="connsiteX57" fmla="*/ 6417 w 10000"/>
              <a:gd name="connsiteY57" fmla="*/ 8261 h 10000"/>
              <a:gd name="connsiteX58" fmla="*/ 6500 w 10000"/>
              <a:gd name="connsiteY58" fmla="*/ 8261 h 10000"/>
              <a:gd name="connsiteX59" fmla="*/ 6333 w 10000"/>
              <a:gd name="connsiteY59" fmla="*/ 8623 h 10000"/>
              <a:gd name="connsiteX60" fmla="*/ 6333 w 10000"/>
              <a:gd name="connsiteY60" fmla="*/ 8261 h 10000"/>
              <a:gd name="connsiteX61" fmla="*/ 6250 w 10000"/>
              <a:gd name="connsiteY61" fmla="*/ 8261 h 10000"/>
              <a:gd name="connsiteX62" fmla="*/ 6167 w 10000"/>
              <a:gd name="connsiteY62" fmla="*/ 8261 h 10000"/>
              <a:gd name="connsiteX63" fmla="*/ 5917 w 10000"/>
              <a:gd name="connsiteY63" fmla="*/ 8261 h 10000"/>
              <a:gd name="connsiteX64" fmla="*/ 5879 w 10000"/>
              <a:gd name="connsiteY64" fmla="*/ 7858 h 10000"/>
              <a:gd name="connsiteX65" fmla="*/ 5753 w 10000"/>
              <a:gd name="connsiteY65" fmla="*/ 8037 h 10000"/>
              <a:gd name="connsiteX66" fmla="*/ 5700 w 10000"/>
              <a:gd name="connsiteY66" fmla="*/ 8083 h 10000"/>
              <a:gd name="connsiteX67" fmla="*/ 5559 w 10000"/>
              <a:gd name="connsiteY67" fmla="*/ 8106 h 10000"/>
              <a:gd name="connsiteX68" fmla="*/ 5472 w 10000"/>
              <a:gd name="connsiteY68" fmla="*/ 8116 h 10000"/>
              <a:gd name="connsiteX69" fmla="*/ 5335 w 10000"/>
              <a:gd name="connsiteY69" fmla="*/ 8869 h 10000"/>
              <a:gd name="connsiteX70" fmla="*/ 5268 w 10000"/>
              <a:gd name="connsiteY70" fmla="*/ 8330 h 10000"/>
              <a:gd name="connsiteX71" fmla="*/ 5151 w 10000"/>
              <a:gd name="connsiteY71" fmla="*/ 8339 h 10000"/>
              <a:gd name="connsiteX72" fmla="*/ 5108 w 10000"/>
              <a:gd name="connsiteY72" fmla="*/ 9184 h 10000"/>
              <a:gd name="connsiteX73" fmla="*/ 5076 w 10000"/>
              <a:gd name="connsiteY73" fmla="*/ 8997 h 10000"/>
              <a:gd name="connsiteX74" fmla="*/ 5000 w 10000"/>
              <a:gd name="connsiteY74" fmla="*/ 8982 h 10000"/>
              <a:gd name="connsiteX75" fmla="*/ 5083 w 10000"/>
              <a:gd name="connsiteY75" fmla="*/ 8261 h 10000"/>
              <a:gd name="connsiteX76" fmla="*/ 5083 w 10000"/>
              <a:gd name="connsiteY76" fmla="*/ 9339 h 10000"/>
              <a:gd name="connsiteX77" fmla="*/ 4958 w 10000"/>
              <a:gd name="connsiteY77" fmla="*/ 7628 h 10000"/>
              <a:gd name="connsiteX78" fmla="*/ 4917 w 10000"/>
              <a:gd name="connsiteY78" fmla="*/ 7903 h 10000"/>
              <a:gd name="connsiteX79" fmla="*/ 4833 w 10000"/>
              <a:gd name="connsiteY79" fmla="*/ 7544 h 10000"/>
              <a:gd name="connsiteX80" fmla="*/ 4597 w 10000"/>
              <a:gd name="connsiteY80" fmla="*/ 8950 h 10000"/>
              <a:gd name="connsiteX81" fmla="*/ 4677 w 10000"/>
              <a:gd name="connsiteY81" fmla="*/ 8735 h 10000"/>
              <a:gd name="connsiteX82" fmla="*/ 4592 w 10000"/>
              <a:gd name="connsiteY82" fmla="*/ 8690 h 10000"/>
              <a:gd name="connsiteX83" fmla="*/ 4497 w 10000"/>
              <a:gd name="connsiteY83" fmla="*/ 8716 h 10000"/>
              <a:gd name="connsiteX84" fmla="*/ 4359 w 10000"/>
              <a:gd name="connsiteY84" fmla="*/ 8906 h 10000"/>
              <a:gd name="connsiteX85" fmla="*/ 4337 w 10000"/>
              <a:gd name="connsiteY85" fmla="*/ 8743 h 10000"/>
              <a:gd name="connsiteX86" fmla="*/ 4345 w 10000"/>
              <a:gd name="connsiteY86" fmla="*/ 7800 h 10000"/>
              <a:gd name="connsiteX87" fmla="*/ 4122 w 10000"/>
              <a:gd name="connsiteY87" fmla="*/ 8624 h 10000"/>
              <a:gd name="connsiteX88" fmla="*/ 4058 w 10000"/>
              <a:gd name="connsiteY88" fmla="*/ 8084 h 10000"/>
              <a:gd name="connsiteX89" fmla="*/ 3954 w 10000"/>
              <a:gd name="connsiteY89" fmla="*/ 7985 h 10000"/>
              <a:gd name="connsiteX90" fmla="*/ 4044 w 10000"/>
              <a:gd name="connsiteY90" fmla="*/ 8586 h 10000"/>
              <a:gd name="connsiteX91" fmla="*/ 3833 w 10000"/>
              <a:gd name="connsiteY91" fmla="*/ 7903 h 10000"/>
              <a:gd name="connsiteX92" fmla="*/ 3719 w 10000"/>
              <a:gd name="connsiteY92" fmla="*/ 7992 h 10000"/>
              <a:gd name="connsiteX93" fmla="*/ 3750 w 10000"/>
              <a:gd name="connsiteY93" fmla="*/ 7185 h 10000"/>
              <a:gd name="connsiteX94" fmla="*/ 3631 w 10000"/>
              <a:gd name="connsiteY94" fmla="*/ 7299 h 10000"/>
              <a:gd name="connsiteX95" fmla="*/ 3615 w 10000"/>
              <a:gd name="connsiteY95" fmla="*/ 7299 h 10000"/>
              <a:gd name="connsiteX96" fmla="*/ 3465 w 10000"/>
              <a:gd name="connsiteY96" fmla="*/ 7332 h 10000"/>
              <a:gd name="connsiteX97" fmla="*/ 3406 w 10000"/>
              <a:gd name="connsiteY97" fmla="*/ 6775 h 10000"/>
              <a:gd name="connsiteX98" fmla="*/ 3198 w 10000"/>
              <a:gd name="connsiteY98" fmla="*/ 6685 h 10000"/>
              <a:gd name="connsiteX99" fmla="*/ 3091 w 10000"/>
              <a:gd name="connsiteY99" fmla="*/ 6739 h 10000"/>
              <a:gd name="connsiteX100" fmla="*/ 3006 w 10000"/>
              <a:gd name="connsiteY100" fmla="*/ 6361 h 10000"/>
              <a:gd name="connsiteX101" fmla="*/ 2990 w 10000"/>
              <a:gd name="connsiteY101" fmla="*/ 6361 h 10000"/>
              <a:gd name="connsiteX102" fmla="*/ 2936 w 10000"/>
              <a:gd name="connsiteY102" fmla="*/ 6864 h 10000"/>
              <a:gd name="connsiteX103" fmla="*/ 2910 w 10000"/>
              <a:gd name="connsiteY103" fmla="*/ 6829 h 10000"/>
              <a:gd name="connsiteX104" fmla="*/ 2851 w 10000"/>
              <a:gd name="connsiteY104" fmla="*/ 5982 h 10000"/>
              <a:gd name="connsiteX105" fmla="*/ 2840 w 10000"/>
              <a:gd name="connsiteY105" fmla="*/ 5982 h 10000"/>
              <a:gd name="connsiteX106" fmla="*/ 2840 w 10000"/>
              <a:gd name="connsiteY106" fmla="*/ 6216 h 10000"/>
              <a:gd name="connsiteX107" fmla="*/ 2798 w 10000"/>
              <a:gd name="connsiteY107" fmla="*/ 6072 h 10000"/>
              <a:gd name="connsiteX108" fmla="*/ 2814 w 10000"/>
              <a:gd name="connsiteY108" fmla="*/ 5514 h 10000"/>
              <a:gd name="connsiteX109" fmla="*/ 2563 w 10000"/>
              <a:gd name="connsiteY109" fmla="*/ 5370 h 10000"/>
              <a:gd name="connsiteX110" fmla="*/ 2440 w 10000"/>
              <a:gd name="connsiteY110" fmla="*/ 5657 h 10000"/>
              <a:gd name="connsiteX111" fmla="*/ 2023 w 10000"/>
              <a:gd name="connsiteY111" fmla="*/ 4109 h 10000"/>
              <a:gd name="connsiteX112" fmla="*/ 2034 w 10000"/>
              <a:gd name="connsiteY112" fmla="*/ 4342 h 10000"/>
              <a:gd name="connsiteX113" fmla="*/ 1815 w 10000"/>
              <a:gd name="connsiteY113" fmla="*/ 4218 h 10000"/>
              <a:gd name="connsiteX114" fmla="*/ 1815 w 10000"/>
              <a:gd name="connsiteY114" fmla="*/ 4071 h 10000"/>
              <a:gd name="connsiteX115" fmla="*/ 1842 w 10000"/>
              <a:gd name="connsiteY115" fmla="*/ 3639 h 10000"/>
              <a:gd name="connsiteX116" fmla="*/ 1773 w 10000"/>
              <a:gd name="connsiteY116" fmla="*/ 3368 h 10000"/>
              <a:gd name="connsiteX117" fmla="*/ 1580 w 10000"/>
              <a:gd name="connsiteY117" fmla="*/ 3135 h 10000"/>
              <a:gd name="connsiteX118" fmla="*/ 1468 w 10000"/>
              <a:gd name="connsiteY118" fmla="*/ 3314 h 10000"/>
              <a:gd name="connsiteX119" fmla="*/ 1468 w 10000"/>
              <a:gd name="connsiteY119" fmla="*/ 4018 h 10000"/>
              <a:gd name="connsiteX120" fmla="*/ 1442 w 10000"/>
              <a:gd name="connsiteY120" fmla="*/ 4071 h 10000"/>
              <a:gd name="connsiteX121" fmla="*/ 1383 w 10000"/>
              <a:gd name="connsiteY121" fmla="*/ 4071 h 10000"/>
              <a:gd name="connsiteX122" fmla="*/ 1233 w 10000"/>
              <a:gd name="connsiteY122" fmla="*/ 3550 h 10000"/>
              <a:gd name="connsiteX123" fmla="*/ 1095 w 10000"/>
              <a:gd name="connsiteY123" fmla="*/ 4450 h 10000"/>
              <a:gd name="connsiteX124" fmla="*/ 1041 w 10000"/>
              <a:gd name="connsiteY124" fmla="*/ 4397 h 10000"/>
              <a:gd name="connsiteX125" fmla="*/ 886 w 10000"/>
              <a:gd name="connsiteY125" fmla="*/ 3224 h 10000"/>
              <a:gd name="connsiteX126" fmla="*/ 721 w 10000"/>
              <a:gd name="connsiteY126" fmla="*/ 2902 h 10000"/>
              <a:gd name="connsiteX127" fmla="*/ 625 w 10000"/>
              <a:gd name="connsiteY127" fmla="*/ 2992 h 10000"/>
              <a:gd name="connsiteX128" fmla="*/ 651 w 10000"/>
              <a:gd name="connsiteY128" fmla="*/ 2576 h 10000"/>
              <a:gd name="connsiteX129" fmla="*/ 358 w 10000"/>
              <a:gd name="connsiteY129" fmla="*/ 2378 h 10000"/>
              <a:gd name="connsiteX130" fmla="*/ 416 w 10000"/>
              <a:gd name="connsiteY130" fmla="*/ 2145 h 10000"/>
              <a:gd name="connsiteX131" fmla="*/ 374 w 10000"/>
              <a:gd name="connsiteY131" fmla="*/ 2145 h 10000"/>
              <a:gd name="connsiteX132" fmla="*/ 251 w 10000"/>
              <a:gd name="connsiteY132" fmla="*/ 2378 h 10000"/>
              <a:gd name="connsiteX133" fmla="*/ 304 w 10000"/>
              <a:gd name="connsiteY133" fmla="*/ 2145 h 10000"/>
              <a:gd name="connsiteX134" fmla="*/ 320 w 10000"/>
              <a:gd name="connsiteY134" fmla="*/ 2054 h 10000"/>
              <a:gd name="connsiteX135" fmla="*/ 155 w 10000"/>
              <a:gd name="connsiteY135" fmla="*/ 2252 h 10000"/>
              <a:gd name="connsiteX136" fmla="*/ 155 w 10000"/>
              <a:gd name="connsiteY136" fmla="*/ 1080 h 10000"/>
              <a:gd name="connsiteX137" fmla="*/ 43 w 10000"/>
              <a:gd name="connsiteY137" fmla="*/ 991 h 10000"/>
              <a:gd name="connsiteX138" fmla="*/ 0 w 10000"/>
              <a:gd name="connsiteY138" fmla="*/ 1226 h 10000"/>
              <a:gd name="connsiteX139" fmla="*/ 0 w 10000"/>
              <a:gd name="connsiteY139" fmla="*/ 0 h 10000"/>
              <a:gd name="connsiteX0" fmla="*/ 0 w 10000"/>
              <a:gd name="connsiteY0" fmla="*/ 0 h 9873"/>
              <a:gd name="connsiteX1" fmla="*/ 10000 w 10000"/>
              <a:gd name="connsiteY1" fmla="*/ 0 h 9873"/>
              <a:gd name="connsiteX2" fmla="*/ 10000 w 10000"/>
              <a:gd name="connsiteY2" fmla="*/ 6685 h 9873"/>
              <a:gd name="connsiteX3" fmla="*/ 9920 w 10000"/>
              <a:gd name="connsiteY3" fmla="*/ 6504 h 9873"/>
              <a:gd name="connsiteX4" fmla="*/ 9754 w 10000"/>
              <a:gd name="connsiteY4" fmla="*/ 6918 h 9873"/>
              <a:gd name="connsiteX5" fmla="*/ 9712 w 10000"/>
              <a:gd name="connsiteY5" fmla="*/ 7910 h 9873"/>
              <a:gd name="connsiteX6" fmla="*/ 9349 w 10000"/>
              <a:gd name="connsiteY6" fmla="*/ 8505 h 9873"/>
              <a:gd name="connsiteX7" fmla="*/ 9279 w 10000"/>
              <a:gd name="connsiteY7" fmla="*/ 8269 h 9873"/>
              <a:gd name="connsiteX8" fmla="*/ 9253 w 10000"/>
              <a:gd name="connsiteY8" fmla="*/ 8323 h 9873"/>
              <a:gd name="connsiteX9" fmla="*/ 9242 w 10000"/>
              <a:gd name="connsiteY9" fmla="*/ 8739 h 9873"/>
              <a:gd name="connsiteX10" fmla="*/ 9156 w 10000"/>
              <a:gd name="connsiteY10" fmla="*/ 8792 h 9873"/>
              <a:gd name="connsiteX11" fmla="*/ 9034 w 10000"/>
              <a:gd name="connsiteY11" fmla="*/ 8323 h 9873"/>
              <a:gd name="connsiteX12" fmla="*/ 9071 w 10000"/>
              <a:gd name="connsiteY12" fmla="*/ 8145 h 9873"/>
              <a:gd name="connsiteX13" fmla="*/ 9007 w 10000"/>
              <a:gd name="connsiteY13" fmla="*/ 7856 h 9873"/>
              <a:gd name="connsiteX14" fmla="*/ 8825 w 10000"/>
              <a:gd name="connsiteY14" fmla="*/ 8090 h 9873"/>
              <a:gd name="connsiteX15" fmla="*/ 8809 w 10000"/>
              <a:gd name="connsiteY15" fmla="*/ 7946 h 9873"/>
              <a:gd name="connsiteX16" fmla="*/ 8868 w 10000"/>
              <a:gd name="connsiteY16" fmla="*/ 7765 h 9873"/>
              <a:gd name="connsiteX17" fmla="*/ 8836 w 10000"/>
              <a:gd name="connsiteY17" fmla="*/ 7621 h 9873"/>
              <a:gd name="connsiteX18" fmla="*/ 8756 w 10000"/>
              <a:gd name="connsiteY18" fmla="*/ 7710 h 9873"/>
              <a:gd name="connsiteX19" fmla="*/ 8671 w 10000"/>
              <a:gd name="connsiteY19" fmla="*/ 7332 h 9873"/>
              <a:gd name="connsiteX20" fmla="*/ 8697 w 10000"/>
              <a:gd name="connsiteY20" fmla="*/ 7008 h 9873"/>
              <a:gd name="connsiteX21" fmla="*/ 8628 w 10000"/>
              <a:gd name="connsiteY21" fmla="*/ 7100 h 9873"/>
              <a:gd name="connsiteX22" fmla="*/ 8590 w 10000"/>
              <a:gd name="connsiteY22" fmla="*/ 7946 h 9873"/>
              <a:gd name="connsiteX23" fmla="*/ 8436 w 10000"/>
              <a:gd name="connsiteY23" fmla="*/ 7856 h 9873"/>
              <a:gd name="connsiteX24" fmla="*/ 8436 w 10000"/>
              <a:gd name="connsiteY24" fmla="*/ 7802 h 9873"/>
              <a:gd name="connsiteX25" fmla="*/ 8478 w 10000"/>
              <a:gd name="connsiteY25" fmla="*/ 7675 h 9873"/>
              <a:gd name="connsiteX26" fmla="*/ 8478 w 10000"/>
              <a:gd name="connsiteY26" fmla="*/ 7621 h 9873"/>
              <a:gd name="connsiteX27" fmla="*/ 8382 w 10000"/>
              <a:gd name="connsiteY27" fmla="*/ 7477 h 9873"/>
              <a:gd name="connsiteX28" fmla="*/ 8356 w 10000"/>
              <a:gd name="connsiteY28" fmla="*/ 7802 h 9873"/>
              <a:gd name="connsiteX29" fmla="*/ 8409 w 10000"/>
              <a:gd name="connsiteY29" fmla="*/ 8090 h 9873"/>
              <a:gd name="connsiteX30" fmla="*/ 8393 w 10000"/>
              <a:gd name="connsiteY30" fmla="*/ 8090 h 9873"/>
              <a:gd name="connsiteX31" fmla="*/ 8297 w 10000"/>
              <a:gd name="connsiteY31" fmla="*/ 7802 h 9873"/>
              <a:gd name="connsiteX32" fmla="*/ 8254 w 10000"/>
              <a:gd name="connsiteY32" fmla="*/ 7299 h 9873"/>
              <a:gd name="connsiteX33" fmla="*/ 8217 w 10000"/>
              <a:gd name="connsiteY33" fmla="*/ 7299 h 9873"/>
              <a:gd name="connsiteX34" fmla="*/ 8201 w 10000"/>
              <a:gd name="connsiteY34" fmla="*/ 7477 h 9873"/>
              <a:gd name="connsiteX35" fmla="*/ 8115 w 10000"/>
              <a:gd name="connsiteY35" fmla="*/ 7332 h 9873"/>
              <a:gd name="connsiteX36" fmla="*/ 8078 w 10000"/>
              <a:gd name="connsiteY36" fmla="*/ 7566 h 9873"/>
              <a:gd name="connsiteX37" fmla="*/ 8078 w 10000"/>
              <a:gd name="connsiteY37" fmla="*/ 7387 h 9873"/>
              <a:gd name="connsiteX38" fmla="*/ 7939 w 10000"/>
              <a:gd name="connsiteY38" fmla="*/ 7765 h 9873"/>
              <a:gd name="connsiteX39" fmla="*/ 7854 w 10000"/>
              <a:gd name="connsiteY39" fmla="*/ 7765 h 9873"/>
              <a:gd name="connsiteX40" fmla="*/ 7645 w 10000"/>
              <a:gd name="connsiteY40" fmla="*/ 8323 h 9873"/>
              <a:gd name="connsiteX41" fmla="*/ 7603 w 10000"/>
              <a:gd name="connsiteY41" fmla="*/ 8145 h 9873"/>
              <a:gd name="connsiteX42" fmla="*/ 7635 w 10000"/>
              <a:gd name="connsiteY42" fmla="*/ 8505 h 9873"/>
              <a:gd name="connsiteX43" fmla="*/ 7533 w 10000"/>
              <a:gd name="connsiteY43" fmla="*/ 8505 h 9873"/>
              <a:gd name="connsiteX44" fmla="*/ 7453 w 10000"/>
              <a:gd name="connsiteY44" fmla="*/ 9297 h 9873"/>
              <a:gd name="connsiteX45" fmla="*/ 7330 w 10000"/>
              <a:gd name="connsiteY45" fmla="*/ 9531 h 9873"/>
              <a:gd name="connsiteX46" fmla="*/ 7368 w 10000"/>
              <a:gd name="connsiteY46" fmla="*/ 9819 h 9873"/>
              <a:gd name="connsiteX47" fmla="*/ 7424 w 10000"/>
              <a:gd name="connsiteY47" fmla="*/ 8698 h 9873"/>
              <a:gd name="connsiteX48" fmla="*/ 7386 w 10000"/>
              <a:gd name="connsiteY48" fmla="*/ 7852 h 9873"/>
              <a:gd name="connsiteX49" fmla="*/ 7347 w 10000"/>
              <a:gd name="connsiteY49" fmla="*/ 8258 h 9873"/>
              <a:gd name="connsiteX50" fmla="*/ 7267 w 10000"/>
              <a:gd name="connsiteY50" fmla="*/ 7919 h 9873"/>
              <a:gd name="connsiteX51" fmla="*/ 7054 w 10000"/>
              <a:gd name="connsiteY51" fmla="*/ 8413 h 9873"/>
              <a:gd name="connsiteX52" fmla="*/ 7053 w 10000"/>
              <a:gd name="connsiteY52" fmla="*/ 7445 h 9873"/>
              <a:gd name="connsiteX53" fmla="*/ 7026 w 10000"/>
              <a:gd name="connsiteY53" fmla="*/ 7964 h 9873"/>
              <a:gd name="connsiteX54" fmla="*/ 6828 w 10000"/>
              <a:gd name="connsiteY54" fmla="*/ 8153 h 9873"/>
              <a:gd name="connsiteX55" fmla="*/ 6677 w 10000"/>
              <a:gd name="connsiteY55" fmla="*/ 7953 h 9873"/>
              <a:gd name="connsiteX56" fmla="*/ 6616 w 10000"/>
              <a:gd name="connsiteY56" fmla="*/ 8144 h 9873"/>
              <a:gd name="connsiteX57" fmla="*/ 6417 w 10000"/>
              <a:gd name="connsiteY57" fmla="*/ 8261 h 9873"/>
              <a:gd name="connsiteX58" fmla="*/ 6500 w 10000"/>
              <a:gd name="connsiteY58" fmla="*/ 8261 h 9873"/>
              <a:gd name="connsiteX59" fmla="*/ 6333 w 10000"/>
              <a:gd name="connsiteY59" fmla="*/ 8623 h 9873"/>
              <a:gd name="connsiteX60" fmla="*/ 6333 w 10000"/>
              <a:gd name="connsiteY60" fmla="*/ 8261 h 9873"/>
              <a:gd name="connsiteX61" fmla="*/ 6250 w 10000"/>
              <a:gd name="connsiteY61" fmla="*/ 8261 h 9873"/>
              <a:gd name="connsiteX62" fmla="*/ 6167 w 10000"/>
              <a:gd name="connsiteY62" fmla="*/ 8261 h 9873"/>
              <a:gd name="connsiteX63" fmla="*/ 5917 w 10000"/>
              <a:gd name="connsiteY63" fmla="*/ 8261 h 9873"/>
              <a:gd name="connsiteX64" fmla="*/ 5879 w 10000"/>
              <a:gd name="connsiteY64" fmla="*/ 7858 h 9873"/>
              <a:gd name="connsiteX65" fmla="*/ 5753 w 10000"/>
              <a:gd name="connsiteY65" fmla="*/ 8037 h 9873"/>
              <a:gd name="connsiteX66" fmla="*/ 5700 w 10000"/>
              <a:gd name="connsiteY66" fmla="*/ 8083 h 9873"/>
              <a:gd name="connsiteX67" fmla="*/ 5559 w 10000"/>
              <a:gd name="connsiteY67" fmla="*/ 8106 h 9873"/>
              <a:gd name="connsiteX68" fmla="*/ 5472 w 10000"/>
              <a:gd name="connsiteY68" fmla="*/ 8116 h 9873"/>
              <a:gd name="connsiteX69" fmla="*/ 5335 w 10000"/>
              <a:gd name="connsiteY69" fmla="*/ 8869 h 9873"/>
              <a:gd name="connsiteX70" fmla="*/ 5268 w 10000"/>
              <a:gd name="connsiteY70" fmla="*/ 8330 h 9873"/>
              <a:gd name="connsiteX71" fmla="*/ 5151 w 10000"/>
              <a:gd name="connsiteY71" fmla="*/ 8339 h 9873"/>
              <a:gd name="connsiteX72" fmla="*/ 5108 w 10000"/>
              <a:gd name="connsiteY72" fmla="*/ 9184 h 9873"/>
              <a:gd name="connsiteX73" fmla="*/ 5076 w 10000"/>
              <a:gd name="connsiteY73" fmla="*/ 8997 h 9873"/>
              <a:gd name="connsiteX74" fmla="*/ 5000 w 10000"/>
              <a:gd name="connsiteY74" fmla="*/ 8982 h 9873"/>
              <a:gd name="connsiteX75" fmla="*/ 5083 w 10000"/>
              <a:gd name="connsiteY75" fmla="*/ 8261 h 9873"/>
              <a:gd name="connsiteX76" fmla="*/ 5083 w 10000"/>
              <a:gd name="connsiteY76" fmla="*/ 9339 h 9873"/>
              <a:gd name="connsiteX77" fmla="*/ 4958 w 10000"/>
              <a:gd name="connsiteY77" fmla="*/ 7628 h 9873"/>
              <a:gd name="connsiteX78" fmla="*/ 4917 w 10000"/>
              <a:gd name="connsiteY78" fmla="*/ 7903 h 9873"/>
              <a:gd name="connsiteX79" fmla="*/ 4833 w 10000"/>
              <a:gd name="connsiteY79" fmla="*/ 7544 h 9873"/>
              <a:gd name="connsiteX80" fmla="*/ 4597 w 10000"/>
              <a:gd name="connsiteY80" fmla="*/ 8950 h 9873"/>
              <a:gd name="connsiteX81" fmla="*/ 4677 w 10000"/>
              <a:gd name="connsiteY81" fmla="*/ 8735 h 9873"/>
              <a:gd name="connsiteX82" fmla="*/ 4592 w 10000"/>
              <a:gd name="connsiteY82" fmla="*/ 8690 h 9873"/>
              <a:gd name="connsiteX83" fmla="*/ 4497 w 10000"/>
              <a:gd name="connsiteY83" fmla="*/ 8716 h 9873"/>
              <a:gd name="connsiteX84" fmla="*/ 4359 w 10000"/>
              <a:gd name="connsiteY84" fmla="*/ 8906 h 9873"/>
              <a:gd name="connsiteX85" fmla="*/ 4337 w 10000"/>
              <a:gd name="connsiteY85" fmla="*/ 8743 h 9873"/>
              <a:gd name="connsiteX86" fmla="*/ 4345 w 10000"/>
              <a:gd name="connsiteY86" fmla="*/ 7800 h 9873"/>
              <a:gd name="connsiteX87" fmla="*/ 4122 w 10000"/>
              <a:gd name="connsiteY87" fmla="*/ 8624 h 9873"/>
              <a:gd name="connsiteX88" fmla="*/ 4058 w 10000"/>
              <a:gd name="connsiteY88" fmla="*/ 8084 h 9873"/>
              <a:gd name="connsiteX89" fmla="*/ 3954 w 10000"/>
              <a:gd name="connsiteY89" fmla="*/ 7985 h 9873"/>
              <a:gd name="connsiteX90" fmla="*/ 4044 w 10000"/>
              <a:gd name="connsiteY90" fmla="*/ 8586 h 9873"/>
              <a:gd name="connsiteX91" fmla="*/ 3833 w 10000"/>
              <a:gd name="connsiteY91" fmla="*/ 7903 h 9873"/>
              <a:gd name="connsiteX92" fmla="*/ 3719 w 10000"/>
              <a:gd name="connsiteY92" fmla="*/ 7992 h 9873"/>
              <a:gd name="connsiteX93" fmla="*/ 3750 w 10000"/>
              <a:gd name="connsiteY93" fmla="*/ 7185 h 9873"/>
              <a:gd name="connsiteX94" fmla="*/ 3631 w 10000"/>
              <a:gd name="connsiteY94" fmla="*/ 7299 h 9873"/>
              <a:gd name="connsiteX95" fmla="*/ 3615 w 10000"/>
              <a:gd name="connsiteY95" fmla="*/ 7299 h 9873"/>
              <a:gd name="connsiteX96" fmla="*/ 3465 w 10000"/>
              <a:gd name="connsiteY96" fmla="*/ 7332 h 9873"/>
              <a:gd name="connsiteX97" fmla="*/ 3406 w 10000"/>
              <a:gd name="connsiteY97" fmla="*/ 6775 h 9873"/>
              <a:gd name="connsiteX98" fmla="*/ 3198 w 10000"/>
              <a:gd name="connsiteY98" fmla="*/ 6685 h 9873"/>
              <a:gd name="connsiteX99" fmla="*/ 3091 w 10000"/>
              <a:gd name="connsiteY99" fmla="*/ 6739 h 9873"/>
              <a:gd name="connsiteX100" fmla="*/ 3006 w 10000"/>
              <a:gd name="connsiteY100" fmla="*/ 6361 h 9873"/>
              <a:gd name="connsiteX101" fmla="*/ 2990 w 10000"/>
              <a:gd name="connsiteY101" fmla="*/ 6361 h 9873"/>
              <a:gd name="connsiteX102" fmla="*/ 2936 w 10000"/>
              <a:gd name="connsiteY102" fmla="*/ 6864 h 9873"/>
              <a:gd name="connsiteX103" fmla="*/ 2910 w 10000"/>
              <a:gd name="connsiteY103" fmla="*/ 6829 h 9873"/>
              <a:gd name="connsiteX104" fmla="*/ 2851 w 10000"/>
              <a:gd name="connsiteY104" fmla="*/ 5982 h 9873"/>
              <a:gd name="connsiteX105" fmla="*/ 2840 w 10000"/>
              <a:gd name="connsiteY105" fmla="*/ 5982 h 9873"/>
              <a:gd name="connsiteX106" fmla="*/ 2840 w 10000"/>
              <a:gd name="connsiteY106" fmla="*/ 6216 h 9873"/>
              <a:gd name="connsiteX107" fmla="*/ 2798 w 10000"/>
              <a:gd name="connsiteY107" fmla="*/ 6072 h 9873"/>
              <a:gd name="connsiteX108" fmla="*/ 2814 w 10000"/>
              <a:gd name="connsiteY108" fmla="*/ 5514 h 9873"/>
              <a:gd name="connsiteX109" fmla="*/ 2563 w 10000"/>
              <a:gd name="connsiteY109" fmla="*/ 5370 h 9873"/>
              <a:gd name="connsiteX110" fmla="*/ 2440 w 10000"/>
              <a:gd name="connsiteY110" fmla="*/ 5657 h 9873"/>
              <a:gd name="connsiteX111" fmla="*/ 2023 w 10000"/>
              <a:gd name="connsiteY111" fmla="*/ 4109 h 9873"/>
              <a:gd name="connsiteX112" fmla="*/ 2034 w 10000"/>
              <a:gd name="connsiteY112" fmla="*/ 4342 h 9873"/>
              <a:gd name="connsiteX113" fmla="*/ 1815 w 10000"/>
              <a:gd name="connsiteY113" fmla="*/ 4218 h 9873"/>
              <a:gd name="connsiteX114" fmla="*/ 1815 w 10000"/>
              <a:gd name="connsiteY114" fmla="*/ 4071 h 9873"/>
              <a:gd name="connsiteX115" fmla="*/ 1842 w 10000"/>
              <a:gd name="connsiteY115" fmla="*/ 3639 h 9873"/>
              <a:gd name="connsiteX116" fmla="*/ 1773 w 10000"/>
              <a:gd name="connsiteY116" fmla="*/ 3368 h 9873"/>
              <a:gd name="connsiteX117" fmla="*/ 1580 w 10000"/>
              <a:gd name="connsiteY117" fmla="*/ 3135 h 9873"/>
              <a:gd name="connsiteX118" fmla="*/ 1468 w 10000"/>
              <a:gd name="connsiteY118" fmla="*/ 3314 h 9873"/>
              <a:gd name="connsiteX119" fmla="*/ 1468 w 10000"/>
              <a:gd name="connsiteY119" fmla="*/ 4018 h 9873"/>
              <a:gd name="connsiteX120" fmla="*/ 1442 w 10000"/>
              <a:gd name="connsiteY120" fmla="*/ 4071 h 9873"/>
              <a:gd name="connsiteX121" fmla="*/ 1383 w 10000"/>
              <a:gd name="connsiteY121" fmla="*/ 4071 h 9873"/>
              <a:gd name="connsiteX122" fmla="*/ 1233 w 10000"/>
              <a:gd name="connsiteY122" fmla="*/ 3550 h 9873"/>
              <a:gd name="connsiteX123" fmla="*/ 1095 w 10000"/>
              <a:gd name="connsiteY123" fmla="*/ 4450 h 9873"/>
              <a:gd name="connsiteX124" fmla="*/ 1041 w 10000"/>
              <a:gd name="connsiteY124" fmla="*/ 4397 h 9873"/>
              <a:gd name="connsiteX125" fmla="*/ 886 w 10000"/>
              <a:gd name="connsiteY125" fmla="*/ 3224 h 9873"/>
              <a:gd name="connsiteX126" fmla="*/ 721 w 10000"/>
              <a:gd name="connsiteY126" fmla="*/ 2902 h 9873"/>
              <a:gd name="connsiteX127" fmla="*/ 625 w 10000"/>
              <a:gd name="connsiteY127" fmla="*/ 2992 h 9873"/>
              <a:gd name="connsiteX128" fmla="*/ 651 w 10000"/>
              <a:gd name="connsiteY128" fmla="*/ 2576 h 9873"/>
              <a:gd name="connsiteX129" fmla="*/ 358 w 10000"/>
              <a:gd name="connsiteY129" fmla="*/ 2378 h 9873"/>
              <a:gd name="connsiteX130" fmla="*/ 416 w 10000"/>
              <a:gd name="connsiteY130" fmla="*/ 2145 h 9873"/>
              <a:gd name="connsiteX131" fmla="*/ 374 w 10000"/>
              <a:gd name="connsiteY131" fmla="*/ 2145 h 9873"/>
              <a:gd name="connsiteX132" fmla="*/ 251 w 10000"/>
              <a:gd name="connsiteY132" fmla="*/ 2378 h 9873"/>
              <a:gd name="connsiteX133" fmla="*/ 304 w 10000"/>
              <a:gd name="connsiteY133" fmla="*/ 2145 h 9873"/>
              <a:gd name="connsiteX134" fmla="*/ 320 w 10000"/>
              <a:gd name="connsiteY134" fmla="*/ 2054 h 9873"/>
              <a:gd name="connsiteX135" fmla="*/ 155 w 10000"/>
              <a:gd name="connsiteY135" fmla="*/ 2252 h 9873"/>
              <a:gd name="connsiteX136" fmla="*/ 155 w 10000"/>
              <a:gd name="connsiteY136" fmla="*/ 1080 h 9873"/>
              <a:gd name="connsiteX137" fmla="*/ 43 w 10000"/>
              <a:gd name="connsiteY137" fmla="*/ 991 h 9873"/>
              <a:gd name="connsiteX138" fmla="*/ 0 w 10000"/>
              <a:gd name="connsiteY138" fmla="*/ 1226 h 9873"/>
              <a:gd name="connsiteX139" fmla="*/ 0 w 10000"/>
              <a:gd name="connsiteY139" fmla="*/ 0 h 9873"/>
              <a:gd name="connsiteX0" fmla="*/ 0 w 10000"/>
              <a:gd name="connsiteY0" fmla="*/ 0 h 9945"/>
              <a:gd name="connsiteX1" fmla="*/ 10000 w 10000"/>
              <a:gd name="connsiteY1" fmla="*/ 0 h 9945"/>
              <a:gd name="connsiteX2" fmla="*/ 10000 w 10000"/>
              <a:gd name="connsiteY2" fmla="*/ 6771 h 9945"/>
              <a:gd name="connsiteX3" fmla="*/ 9920 w 10000"/>
              <a:gd name="connsiteY3" fmla="*/ 6588 h 9945"/>
              <a:gd name="connsiteX4" fmla="*/ 9754 w 10000"/>
              <a:gd name="connsiteY4" fmla="*/ 7007 h 9945"/>
              <a:gd name="connsiteX5" fmla="*/ 9712 w 10000"/>
              <a:gd name="connsiteY5" fmla="*/ 8012 h 9945"/>
              <a:gd name="connsiteX6" fmla="*/ 9349 w 10000"/>
              <a:gd name="connsiteY6" fmla="*/ 8614 h 9945"/>
              <a:gd name="connsiteX7" fmla="*/ 9279 w 10000"/>
              <a:gd name="connsiteY7" fmla="*/ 8375 h 9945"/>
              <a:gd name="connsiteX8" fmla="*/ 9253 w 10000"/>
              <a:gd name="connsiteY8" fmla="*/ 8430 h 9945"/>
              <a:gd name="connsiteX9" fmla="*/ 9242 w 10000"/>
              <a:gd name="connsiteY9" fmla="*/ 8851 h 9945"/>
              <a:gd name="connsiteX10" fmla="*/ 9156 w 10000"/>
              <a:gd name="connsiteY10" fmla="*/ 8905 h 9945"/>
              <a:gd name="connsiteX11" fmla="*/ 9034 w 10000"/>
              <a:gd name="connsiteY11" fmla="*/ 8430 h 9945"/>
              <a:gd name="connsiteX12" fmla="*/ 9071 w 10000"/>
              <a:gd name="connsiteY12" fmla="*/ 8250 h 9945"/>
              <a:gd name="connsiteX13" fmla="*/ 9007 w 10000"/>
              <a:gd name="connsiteY13" fmla="*/ 7957 h 9945"/>
              <a:gd name="connsiteX14" fmla="*/ 8825 w 10000"/>
              <a:gd name="connsiteY14" fmla="*/ 8194 h 9945"/>
              <a:gd name="connsiteX15" fmla="*/ 8809 w 10000"/>
              <a:gd name="connsiteY15" fmla="*/ 8048 h 9945"/>
              <a:gd name="connsiteX16" fmla="*/ 8868 w 10000"/>
              <a:gd name="connsiteY16" fmla="*/ 7865 h 9945"/>
              <a:gd name="connsiteX17" fmla="*/ 8836 w 10000"/>
              <a:gd name="connsiteY17" fmla="*/ 7719 h 9945"/>
              <a:gd name="connsiteX18" fmla="*/ 8756 w 10000"/>
              <a:gd name="connsiteY18" fmla="*/ 7809 h 9945"/>
              <a:gd name="connsiteX19" fmla="*/ 8671 w 10000"/>
              <a:gd name="connsiteY19" fmla="*/ 7426 h 9945"/>
              <a:gd name="connsiteX20" fmla="*/ 8697 w 10000"/>
              <a:gd name="connsiteY20" fmla="*/ 7098 h 9945"/>
              <a:gd name="connsiteX21" fmla="*/ 8628 w 10000"/>
              <a:gd name="connsiteY21" fmla="*/ 7191 h 9945"/>
              <a:gd name="connsiteX22" fmla="*/ 8590 w 10000"/>
              <a:gd name="connsiteY22" fmla="*/ 8048 h 9945"/>
              <a:gd name="connsiteX23" fmla="*/ 8436 w 10000"/>
              <a:gd name="connsiteY23" fmla="*/ 7957 h 9945"/>
              <a:gd name="connsiteX24" fmla="*/ 8436 w 10000"/>
              <a:gd name="connsiteY24" fmla="*/ 7902 h 9945"/>
              <a:gd name="connsiteX25" fmla="*/ 8478 w 10000"/>
              <a:gd name="connsiteY25" fmla="*/ 7774 h 9945"/>
              <a:gd name="connsiteX26" fmla="*/ 8478 w 10000"/>
              <a:gd name="connsiteY26" fmla="*/ 7719 h 9945"/>
              <a:gd name="connsiteX27" fmla="*/ 8382 w 10000"/>
              <a:gd name="connsiteY27" fmla="*/ 7573 h 9945"/>
              <a:gd name="connsiteX28" fmla="*/ 8356 w 10000"/>
              <a:gd name="connsiteY28" fmla="*/ 7902 h 9945"/>
              <a:gd name="connsiteX29" fmla="*/ 8409 w 10000"/>
              <a:gd name="connsiteY29" fmla="*/ 8194 h 9945"/>
              <a:gd name="connsiteX30" fmla="*/ 8393 w 10000"/>
              <a:gd name="connsiteY30" fmla="*/ 8194 h 9945"/>
              <a:gd name="connsiteX31" fmla="*/ 8297 w 10000"/>
              <a:gd name="connsiteY31" fmla="*/ 7902 h 9945"/>
              <a:gd name="connsiteX32" fmla="*/ 8254 w 10000"/>
              <a:gd name="connsiteY32" fmla="*/ 7393 h 9945"/>
              <a:gd name="connsiteX33" fmla="*/ 8217 w 10000"/>
              <a:gd name="connsiteY33" fmla="*/ 7393 h 9945"/>
              <a:gd name="connsiteX34" fmla="*/ 8201 w 10000"/>
              <a:gd name="connsiteY34" fmla="*/ 7573 h 9945"/>
              <a:gd name="connsiteX35" fmla="*/ 8115 w 10000"/>
              <a:gd name="connsiteY35" fmla="*/ 7426 h 9945"/>
              <a:gd name="connsiteX36" fmla="*/ 8078 w 10000"/>
              <a:gd name="connsiteY36" fmla="*/ 7663 h 9945"/>
              <a:gd name="connsiteX37" fmla="*/ 8078 w 10000"/>
              <a:gd name="connsiteY37" fmla="*/ 7482 h 9945"/>
              <a:gd name="connsiteX38" fmla="*/ 7939 w 10000"/>
              <a:gd name="connsiteY38" fmla="*/ 7865 h 9945"/>
              <a:gd name="connsiteX39" fmla="*/ 7854 w 10000"/>
              <a:gd name="connsiteY39" fmla="*/ 7865 h 9945"/>
              <a:gd name="connsiteX40" fmla="*/ 7645 w 10000"/>
              <a:gd name="connsiteY40" fmla="*/ 8430 h 9945"/>
              <a:gd name="connsiteX41" fmla="*/ 7603 w 10000"/>
              <a:gd name="connsiteY41" fmla="*/ 8250 h 9945"/>
              <a:gd name="connsiteX42" fmla="*/ 7635 w 10000"/>
              <a:gd name="connsiteY42" fmla="*/ 8614 h 9945"/>
              <a:gd name="connsiteX43" fmla="*/ 7533 w 10000"/>
              <a:gd name="connsiteY43" fmla="*/ 8614 h 9945"/>
              <a:gd name="connsiteX44" fmla="*/ 7453 w 10000"/>
              <a:gd name="connsiteY44" fmla="*/ 9417 h 9945"/>
              <a:gd name="connsiteX45" fmla="*/ 7330 w 10000"/>
              <a:gd name="connsiteY45" fmla="*/ 9654 h 9945"/>
              <a:gd name="connsiteX46" fmla="*/ 7472 w 10000"/>
              <a:gd name="connsiteY46" fmla="*/ 8171 h 9945"/>
              <a:gd name="connsiteX47" fmla="*/ 7424 w 10000"/>
              <a:gd name="connsiteY47" fmla="*/ 8810 h 9945"/>
              <a:gd name="connsiteX48" fmla="*/ 7386 w 10000"/>
              <a:gd name="connsiteY48" fmla="*/ 7953 h 9945"/>
              <a:gd name="connsiteX49" fmla="*/ 7347 w 10000"/>
              <a:gd name="connsiteY49" fmla="*/ 8364 h 9945"/>
              <a:gd name="connsiteX50" fmla="*/ 7267 w 10000"/>
              <a:gd name="connsiteY50" fmla="*/ 8021 h 9945"/>
              <a:gd name="connsiteX51" fmla="*/ 7054 w 10000"/>
              <a:gd name="connsiteY51" fmla="*/ 8521 h 9945"/>
              <a:gd name="connsiteX52" fmla="*/ 7053 w 10000"/>
              <a:gd name="connsiteY52" fmla="*/ 7541 h 9945"/>
              <a:gd name="connsiteX53" fmla="*/ 7026 w 10000"/>
              <a:gd name="connsiteY53" fmla="*/ 8066 h 9945"/>
              <a:gd name="connsiteX54" fmla="*/ 6828 w 10000"/>
              <a:gd name="connsiteY54" fmla="*/ 8258 h 9945"/>
              <a:gd name="connsiteX55" fmla="*/ 6677 w 10000"/>
              <a:gd name="connsiteY55" fmla="*/ 8055 h 9945"/>
              <a:gd name="connsiteX56" fmla="*/ 6616 w 10000"/>
              <a:gd name="connsiteY56" fmla="*/ 8249 h 9945"/>
              <a:gd name="connsiteX57" fmla="*/ 6417 w 10000"/>
              <a:gd name="connsiteY57" fmla="*/ 8367 h 9945"/>
              <a:gd name="connsiteX58" fmla="*/ 6500 w 10000"/>
              <a:gd name="connsiteY58" fmla="*/ 8367 h 9945"/>
              <a:gd name="connsiteX59" fmla="*/ 6333 w 10000"/>
              <a:gd name="connsiteY59" fmla="*/ 8734 h 9945"/>
              <a:gd name="connsiteX60" fmla="*/ 6333 w 10000"/>
              <a:gd name="connsiteY60" fmla="*/ 8367 h 9945"/>
              <a:gd name="connsiteX61" fmla="*/ 6250 w 10000"/>
              <a:gd name="connsiteY61" fmla="*/ 8367 h 9945"/>
              <a:gd name="connsiteX62" fmla="*/ 6167 w 10000"/>
              <a:gd name="connsiteY62" fmla="*/ 8367 h 9945"/>
              <a:gd name="connsiteX63" fmla="*/ 5917 w 10000"/>
              <a:gd name="connsiteY63" fmla="*/ 8367 h 9945"/>
              <a:gd name="connsiteX64" fmla="*/ 5879 w 10000"/>
              <a:gd name="connsiteY64" fmla="*/ 7959 h 9945"/>
              <a:gd name="connsiteX65" fmla="*/ 5753 w 10000"/>
              <a:gd name="connsiteY65" fmla="*/ 8140 h 9945"/>
              <a:gd name="connsiteX66" fmla="*/ 5700 w 10000"/>
              <a:gd name="connsiteY66" fmla="*/ 8187 h 9945"/>
              <a:gd name="connsiteX67" fmla="*/ 5559 w 10000"/>
              <a:gd name="connsiteY67" fmla="*/ 8210 h 9945"/>
              <a:gd name="connsiteX68" fmla="*/ 5472 w 10000"/>
              <a:gd name="connsiteY68" fmla="*/ 8220 h 9945"/>
              <a:gd name="connsiteX69" fmla="*/ 5335 w 10000"/>
              <a:gd name="connsiteY69" fmla="*/ 8983 h 9945"/>
              <a:gd name="connsiteX70" fmla="*/ 5268 w 10000"/>
              <a:gd name="connsiteY70" fmla="*/ 8437 h 9945"/>
              <a:gd name="connsiteX71" fmla="*/ 5151 w 10000"/>
              <a:gd name="connsiteY71" fmla="*/ 8446 h 9945"/>
              <a:gd name="connsiteX72" fmla="*/ 5108 w 10000"/>
              <a:gd name="connsiteY72" fmla="*/ 9302 h 9945"/>
              <a:gd name="connsiteX73" fmla="*/ 5076 w 10000"/>
              <a:gd name="connsiteY73" fmla="*/ 9113 h 9945"/>
              <a:gd name="connsiteX74" fmla="*/ 5000 w 10000"/>
              <a:gd name="connsiteY74" fmla="*/ 9098 h 9945"/>
              <a:gd name="connsiteX75" fmla="*/ 5083 w 10000"/>
              <a:gd name="connsiteY75" fmla="*/ 8367 h 9945"/>
              <a:gd name="connsiteX76" fmla="*/ 5083 w 10000"/>
              <a:gd name="connsiteY76" fmla="*/ 9459 h 9945"/>
              <a:gd name="connsiteX77" fmla="*/ 4958 w 10000"/>
              <a:gd name="connsiteY77" fmla="*/ 7726 h 9945"/>
              <a:gd name="connsiteX78" fmla="*/ 4917 w 10000"/>
              <a:gd name="connsiteY78" fmla="*/ 8005 h 9945"/>
              <a:gd name="connsiteX79" fmla="*/ 4833 w 10000"/>
              <a:gd name="connsiteY79" fmla="*/ 7641 h 9945"/>
              <a:gd name="connsiteX80" fmla="*/ 4597 w 10000"/>
              <a:gd name="connsiteY80" fmla="*/ 9065 h 9945"/>
              <a:gd name="connsiteX81" fmla="*/ 4677 w 10000"/>
              <a:gd name="connsiteY81" fmla="*/ 8847 h 9945"/>
              <a:gd name="connsiteX82" fmla="*/ 4592 w 10000"/>
              <a:gd name="connsiteY82" fmla="*/ 8802 h 9945"/>
              <a:gd name="connsiteX83" fmla="*/ 4497 w 10000"/>
              <a:gd name="connsiteY83" fmla="*/ 8828 h 9945"/>
              <a:gd name="connsiteX84" fmla="*/ 4359 w 10000"/>
              <a:gd name="connsiteY84" fmla="*/ 9021 h 9945"/>
              <a:gd name="connsiteX85" fmla="*/ 4337 w 10000"/>
              <a:gd name="connsiteY85" fmla="*/ 8855 h 9945"/>
              <a:gd name="connsiteX86" fmla="*/ 4345 w 10000"/>
              <a:gd name="connsiteY86" fmla="*/ 7900 h 9945"/>
              <a:gd name="connsiteX87" fmla="*/ 4122 w 10000"/>
              <a:gd name="connsiteY87" fmla="*/ 8735 h 9945"/>
              <a:gd name="connsiteX88" fmla="*/ 4058 w 10000"/>
              <a:gd name="connsiteY88" fmla="*/ 8188 h 9945"/>
              <a:gd name="connsiteX89" fmla="*/ 3954 w 10000"/>
              <a:gd name="connsiteY89" fmla="*/ 8088 h 9945"/>
              <a:gd name="connsiteX90" fmla="*/ 4044 w 10000"/>
              <a:gd name="connsiteY90" fmla="*/ 8696 h 9945"/>
              <a:gd name="connsiteX91" fmla="*/ 3833 w 10000"/>
              <a:gd name="connsiteY91" fmla="*/ 8005 h 9945"/>
              <a:gd name="connsiteX92" fmla="*/ 3719 w 10000"/>
              <a:gd name="connsiteY92" fmla="*/ 8095 h 9945"/>
              <a:gd name="connsiteX93" fmla="*/ 3750 w 10000"/>
              <a:gd name="connsiteY93" fmla="*/ 7277 h 9945"/>
              <a:gd name="connsiteX94" fmla="*/ 3631 w 10000"/>
              <a:gd name="connsiteY94" fmla="*/ 7393 h 9945"/>
              <a:gd name="connsiteX95" fmla="*/ 3615 w 10000"/>
              <a:gd name="connsiteY95" fmla="*/ 7393 h 9945"/>
              <a:gd name="connsiteX96" fmla="*/ 3465 w 10000"/>
              <a:gd name="connsiteY96" fmla="*/ 7426 h 9945"/>
              <a:gd name="connsiteX97" fmla="*/ 3406 w 10000"/>
              <a:gd name="connsiteY97" fmla="*/ 6862 h 9945"/>
              <a:gd name="connsiteX98" fmla="*/ 3198 w 10000"/>
              <a:gd name="connsiteY98" fmla="*/ 6771 h 9945"/>
              <a:gd name="connsiteX99" fmla="*/ 3091 w 10000"/>
              <a:gd name="connsiteY99" fmla="*/ 6826 h 9945"/>
              <a:gd name="connsiteX100" fmla="*/ 3006 w 10000"/>
              <a:gd name="connsiteY100" fmla="*/ 6443 h 9945"/>
              <a:gd name="connsiteX101" fmla="*/ 2990 w 10000"/>
              <a:gd name="connsiteY101" fmla="*/ 6443 h 9945"/>
              <a:gd name="connsiteX102" fmla="*/ 2936 w 10000"/>
              <a:gd name="connsiteY102" fmla="*/ 6952 h 9945"/>
              <a:gd name="connsiteX103" fmla="*/ 2910 w 10000"/>
              <a:gd name="connsiteY103" fmla="*/ 6917 h 9945"/>
              <a:gd name="connsiteX104" fmla="*/ 2851 w 10000"/>
              <a:gd name="connsiteY104" fmla="*/ 6059 h 9945"/>
              <a:gd name="connsiteX105" fmla="*/ 2840 w 10000"/>
              <a:gd name="connsiteY105" fmla="*/ 6059 h 9945"/>
              <a:gd name="connsiteX106" fmla="*/ 2840 w 10000"/>
              <a:gd name="connsiteY106" fmla="*/ 6296 h 9945"/>
              <a:gd name="connsiteX107" fmla="*/ 2798 w 10000"/>
              <a:gd name="connsiteY107" fmla="*/ 6150 h 9945"/>
              <a:gd name="connsiteX108" fmla="*/ 2814 w 10000"/>
              <a:gd name="connsiteY108" fmla="*/ 5585 h 9945"/>
              <a:gd name="connsiteX109" fmla="*/ 2563 w 10000"/>
              <a:gd name="connsiteY109" fmla="*/ 5439 h 9945"/>
              <a:gd name="connsiteX110" fmla="*/ 2440 w 10000"/>
              <a:gd name="connsiteY110" fmla="*/ 5730 h 9945"/>
              <a:gd name="connsiteX111" fmla="*/ 2023 w 10000"/>
              <a:gd name="connsiteY111" fmla="*/ 4162 h 9945"/>
              <a:gd name="connsiteX112" fmla="*/ 2034 w 10000"/>
              <a:gd name="connsiteY112" fmla="*/ 4398 h 9945"/>
              <a:gd name="connsiteX113" fmla="*/ 1815 w 10000"/>
              <a:gd name="connsiteY113" fmla="*/ 4272 h 9945"/>
              <a:gd name="connsiteX114" fmla="*/ 1815 w 10000"/>
              <a:gd name="connsiteY114" fmla="*/ 4123 h 9945"/>
              <a:gd name="connsiteX115" fmla="*/ 1842 w 10000"/>
              <a:gd name="connsiteY115" fmla="*/ 3686 h 9945"/>
              <a:gd name="connsiteX116" fmla="*/ 1773 w 10000"/>
              <a:gd name="connsiteY116" fmla="*/ 3411 h 9945"/>
              <a:gd name="connsiteX117" fmla="*/ 1580 w 10000"/>
              <a:gd name="connsiteY117" fmla="*/ 3175 h 9945"/>
              <a:gd name="connsiteX118" fmla="*/ 1468 w 10000"/>
              <a:gd name="connsiteY118" fmla="*/ 3357 h 9945"/>
              <a:gd name="connsiteX119" fmla="*/ 1468 w 10000"/>
              <a:gd name="connsiteY119" fmla="*/ 4070 h 9945"/>
              <a:gd name="connsiteX120" fmla="*/ 1442 w 10000"/>
              <a:gd name="connsiteY120" fmla="*/ 4123 h 9945"/>
              <a:gd name="connsiteX121" fmla="*/ 1383 w 10000"/>
              <a:gd name="connsiteY121" fmla="*/ 4123 h 9945"/>
              <a:gd name="connsiteX122" fmla="*/ 1233 w 10000"/>
              <a:gd name="connsiteY122" fmla="*/ 3596 h 9945"/>
              <a:gd name="connsiteX123" fmla="*/ 1095 w 10000"/>
              <a:gd name="connsiteY123" fmla="*/ 4507 h 9945"/>
              <a:gd name="connsiteX124" fmla="*/ 1041 w 10000"/>
              <a:gd name="connsiteY124" fmla="*/ 4454 h 9945"/>
              <a:gd name="connsiteX125" fmla="*/ 886 w 10000"/>
              <a:gd name="connsiteY125" fmla="*/ 3265 h 9945"/>
              <a:gd name="connsiteX126" fmla="*/ 721 w 10000"/>
              <a:gd name="connsiteY126" fmla="*/ 2939 h 9945"/>
              <a:gd name="connsiteX127" fmla="*/ 625 w 10000"/>
              <a:gd name="connsiteY127" fmla="*/ 3030 h 9945"/>
              <a:gd name="connsiteX128" fmla="*/ 651 w 10000"/>
              <a:gd name="connsiteY128" fmla="*/ 2609 h 9945"/>
              <a:gd name="connsiteX129" fmla="*/ 358 w 10000"/>
              <a:gd name="connsiteY129" fmla="*/ 2409 h 9945"/>
              <a:gd name="connsiteX130" fmla="*/ 416 w 10000"/>
              <a:gd name="connsiteY130" fmla="*/ 2173 h 9945"/>
              <a:gd name="connsiteX131" fmla="*/ 374 w 10000"/>
              <a:gd name="connsiteY131" fmla="*/ 2173 h 9945"/>
              <a:gd name="connsiteX132" fmla="*/ 251 w 10000"/>
              <a:gd name="connsiteY132" fmla="*/ 2409 h 9945"/>
              <a:gd name="connsiteX133" fmla="*/ 304 w 10000"/>
              <a:gd name="connsiteY133" fmla="*/ 2173 h 9945"/>
              <a:gd name="connsiteX134" fmla="*/ 320 w 10000"/>
              <a:gd name="connsiteY134" fmla="*/ 2080 h 9945"/>
              <a:gd name="connsiteX135" fmla="*/ 155 w 10000"/>
              <a:gd name="connsiteY135" fmla="*/ 2281 h 9945"/>
              <a:gd name="connsiteX136" fmla="*/ 155 w 10000"/>
              <a:gd name="connsiteY136" fmla="*/ 1094 h 9945"/>
              <a:gd name="connsiteX137" fmla="*/ 43 w 10000"/>
              <a:gd name="connsiteY137" fmla="*/ 1004 h 9945"/>
              <a:gd name="connsiteX138" fmla="*/ 0 w 10000"/>
              <a:gd name="connsiteY138" fmla="*/ 1242 h 9945"/>
              <a:gd name="connsiteX139" fmla="*/ 0 w 10000"/>
              <a:gd name="connsiteY139" fmla="*/ 0 h 9945"/>
              <a:gd name="connsiteX0" fmla="*/ 0 w 10000"/>
              <a:gd name="connsiteY0" fmla="*/ 0 h 9521"/>
              <a:gd name="connsiteX1" fmla="*/ 10000 w 10000"/>
              <a:gd name="connsiteY1" fmla="*/ 0 h 9521"/>
              <a:gd name="connsiteX2" fmla="*/ 10000 w 10000"/>
              <a:gd name="connsiteY2" fmla="*/ 6808 h 9521"/>
              <a:gd name="connsiteX3" fmla="*/ 9920 w 10000"/>
              <a:gd name="connsiteY3" fmla="*/ 6624 h 9521"/>
              <a:gd name="connsiteX4" fmla="*/ 9754 w 10000"/>
              <a:gd name="connsiteY4" fmla="*/ 7046 h 9521"/>
              <a:gd name="connsiteX5" fmla="*/ 9712 w 10000"/>
              <a:gd name="connsiteY5" fmla="*/ 8056 h 9521"/>
              <a:gd name="connsiteX6" fmla="*/ 9349 w 10000"/>
              <a:gd name="connsiteY6" fmla="*/ 8662 h 9521"/>
              <a:gd name="connsiteX7" fmla="*/ 9279 w 10000"/>
              <a:gd name="connsiteY7" fmla="*/ 8421 h 9521"/>
              <a:gd name="connsiteX8" fmla="*/ 9253 w 10000"/>
              <a:gd name="connsiteY8" fmla="*/ 8477 h 9521"/>
              <a:gd name="connsiteX9" fmla="*/ 9242 w 10000"/>
              <a:gd name="connsiteY9" fmla="*/ 8900 h 9521"/>
              <a:gd name="connsiteX10" fmla="*/ 9156 w 10000"/>
              <a:gd name="connsiteY10" fmla="*/ 8954 h 9521"/>
              <a:gd name="connsiteX11" fmla="*/ 9034 w 10000"/>
              <a:gd name="connsiteY11" fmla="*/ 8477 h 9521"/>
              <a:gd name="connsiteX12" fmla="*/ 9071 w 10000"/>
              <a:gd name="connsiteY12" fmla="*/ 8296 h 9521"/>
              <a:gd name="connsiteX13" fmla="*/ 9007 w 10000"/>
              <a:gd name="connsiteY13" fmla="*/ 8001 h 9521"/>
              <a:gd name="connsiteX14" fmla="*/ 8825 w 10000"/>
              <a:gd name="connsiteY14" fmla="*/ 8239 h 9521"/>
              <a:gd name="connsiteX15" fmla="*/ 8809 w 10000"/>
              <a:gd name="connsiteY15" fmla="*/ 8093 h 9521"/>
              <a:gd name="connsiteX16" fmla="*/ 8868 w 10000"/>
              <a:gd name="connsiteY16" fmla="*/ 7908 h 9521"/>
              <a:gd name="connsiteX17" fmla="*/ 8836 w 10000"/>
              <a:gd name="connsiteY17" fmla="*/ 7762 h 9521"/>
              <a:gd name="connsiteX18" fmla="*/ 8756 w 10000"/>
              <a:gd name="connsiteY18" fmla="*/ 7852 h 9521"/>
              <a:gd name="connsiteX19" fmla="*/ 8671 w 10000"/>
              <a:gd name="connsiteY19" fmla="*/ 7467 h 9521"/>
              <a:gd name="connsiteX20" fmla="*/ 8697 w 10000"/>
              <a:gd name="connsiteY20" fmla="*/ 7137 h 9521"/>
              <a:gd name="connsiteX21" fmla="*/ 8628 w 10000"/>
              <a:gd name="connsiteY21" fmla="*/ 7231 h 9521"/>
              <a:gd name="connsiteX22" fmla="*/ 8590 w 10000"/>
              <a:gd name="connsiteY22" fmla="*/ 8093 h 9521"/>
              <a:gd name="connsiteX23" fmla="*/ 8436 w 10000"/>
              <a:gd name="connsiteY23" fmla="*/ 8001 h 9521"/>
              <a:gd name="connsiteX24" fmla="*/ 8436 w 10000"/>
              <a:gd name="connsiteY24" fmla="*/ 7946 h 9521"/>
              <a:gd name="connsiteX25" fmla="*/ 8478 w 10000"/>
              <a:gd name="connsiteY25" fmla="*/ 7817 h 9521"/>
              <a:gd name="connsiteX26" fmla="*/ 8478 w 10000"/>
              <a:gd name="connsiteY26" fmla="*/ 7762 h 9521"/>
              <a:gd name="connsiteX27" fmla="*/ 8382 w 10000"/>
              <a:gd name="connsiteY27" fmla="*/ 7615 h 9521"/>
              <a:gd name="connsiteX28" fmla="*/ 8356 w 10000"/>
              <a:gd name="connsiteY28" fmla="*/ 7946 h 9521"/>
              <a:gd name="connsiteX29" fmla="*/ 8409 w 10000"/>
              <a:gd name="connsiteY29" fmla="*/ 8239 h 9521"/>
              <a:gd name="connsiteX30" fmla="*/ 8393 w 10000"/>
              <a:gd name="connsiteY30" fmla="*/ 8239 h 9521"/>
              <a:gd name="connsiteX31" fmla="*/ 8297 w 10000"/>
              <a:gd name="connsiteY31" fmla="*/ 7946 h 9521"/>
              <a:gd name="connsiteX32" fmla="*/ 8254 w 10000"/>
              <a:gd name="connsiteY32" fmla="*/ 7434 h 9521"/>
              <a:gd name="connsiteX33" fmla="*/ 8217 w 10000"/>
              <a:gd name="connsiteY33" fmla="*/ 7434 h 9521"/>
              <a:gd name="connsiteX34" fmla="*/ 8201 w 10000"/>
              <a:gd name="connsiteY34" fmla="*/ 7615 h 9521"/>
              <a:gd name="connsiteX35" fmla="*/ 8115 w 10000"/>
              <a:gd name="connsiteY35" fmla="*/ 7467 h 9521"/>
              <a:gd name="connsiteX36" fmla="*/ 8078 w 10000"/>
              <a:gd name="connsiteY36" fmla="*/ 7705 h 9521"/>
              <a:gd name="connsiteX37" fmla="*/ 8078 w 10000"/>
              <a:gd name="connsiteY37" fmla="*/ 7523 h 9521"/>
              <a:gd name="connsiteX38" fmla="*/ 7939 w 10000"/>
              <a:gd name="connsiteY38" fmla="*/ 7908 h 9521"/>
              <a:gd name="connsiteX39" fmla="*/ 7854 w 10000"/>
              <a:gd name="connsiteY39" fmla="*/ 7908 h 9521"/>
              <a:gd name="connsiteX40" fmla="*/ 7645 w 10000"/>
              <a:gd name="connsiteY40" fmla="*/ 8477 h 9521"/>
              <a:gd name="connsiteX41" fmla="*/ 7603 w 10000"/>
              <a:gd name="connsiteY41" fmla="*/ 8296 h 9521"/>
              <a:gd name="connsiteX42" fmla="*/ 7635 w 10000"/>
              <a:gd name="connsiteY42" fmla="*/ 8662 h 9521"/>
              <a:gd name="connsiteX43" fmla="*/ 7533 w 10000"/>
              <a:gd name="connsiteY43" fmla="*/ 8662 h 9521"/>
              <a:gd name="connsiteX44" fmla="*/ 7453 w 10000"/>
              <a:gd name="connsiteY44" fmla="*/ 9469 h 9521"/>
              <a:gd name="connsiteX45" fmla="*/ 7549 w 10000"/>
              <a:gd name="connsiteY45" fmla="*/ 7649 h 9521"/>
              <a:gd name="connsiteX46" fmla="*/ 7472 w 10000"/>
              <a:gd name="connsiteY46" fmla="*/ 8216 h 9521"/>
              <a:gd name="connsiteX47" fmla="*/ 7424 w 10000"/>
              <a:gd name="connsiteY47" fmla="*/ 8859 h 9521"/>
              <a:gd name="connsiteX48" fmla="*/ 7386 w 10000"/>
              <a:gd name="connsiteY48" fmla="*/ 7997 h 9521"/>
              <a:gd name="connsiteX49" fmla="*/ 7347 w 10000"/>
              <a:gd name="connsiteY49" fmla="*/ 8410 h 9521"/>
              <a:gd name="connsiteX50" fmla="*/ 7267 w 10000"/>
              <a:gd name="connsiteY50" fmla="*/ 8065 h 9521"/>
              <a:gd name="connsiteX51" fmla="*/ 7054 w 10000"/>
              <a:gd name="connsiteY51" fmla="*/ 8568 h 9521"/>
              <a:gd name="connsiteX52" fmla="*/ 7053 w 10000"/>
              <a:gd name="connsiteY52" fmla="*/ 7583 h 9521"/>
              <a:gd name="connsiteX53" fmla="*/ 7026 w 10000"/>
              <a:gd name="connsiteY53" fmla="*/ 8111 h 9521"/>
              <a:gd name="connsiteX54" fmla="*/ 6828 w 10000"/>
              <a:gd name="connsiteY54" fmla="*/ 8304 h 9521"/>
              <a:gd name="connsiteX55" fmla="*/ 6677 w 10000"/>
              <a:gd name="connsiteY55" fmla="*/ 8100 h 9521"/>
              <a:gd name="connsiteX56" fmla="*/ 6616 w 10000"/>
              <a:gd name="connsiteY56" fmla="*/ 8295 h 9521"/>
              <a:gd name="connsiteX57" fmla="*/ 6417 w 10000"/>
              <a:gd name="connsiteY57" fmla="*/ 8413 h 9521"/>
              <a:gd name="connsiteX58" fmla="*/ 6500 w 10000"/>
              <a:gd name="connsiteY58" fmla="*/ 8413 h 9521"/>
              <a:gd name="connsiteX59" fmla="*/ 6333 w 10000"/>
              <a:gd name="connsiteY59" fmla="*/ 8782 h 9521"/>
              <a:gd name="connsiteX60" fmla="*/ 6333 w 10000"/>
              <a:gd name="connsiteY60" fmla="*/ 8413 h 9521"/>
              <a:gd name="connsiteX61" fmla="*/ 6250 w 10000"/>
              <a:gd name="connsiteY61" fmla="*/ 8413 h 9521"/>
              <a:gd name="connsiteX62" fmla="*/ 6167 w 10000"/>
              <a:gd name="connsiteY62" fmla="*/ 8413 h 9521"/>
              <a:gd name="connsiteX63" fmla="*/ 5917 w 10000"/>
              <a:gd name="connsiteY63" fmla="*/ 8413 h 9521"/>
              <a:gd name="connsiteX64" fmla="*/ 5879 w 10000"/>
              <a:gd name="connsiteY64" fmla="*/ 8003 h 9521"/>
              <a:gd name="connsiteX65" fmla="*/ 5753 w 10000"/>
              <a:gd name="connsiteY65" fmla="*/ 8185 h 9521"/>
              <a:gd name="connsiteX66" fmla="*/ 5700 w 10000"/>
              <a:gd name="connsiteY66" fmla="*/ 8232 h 9521"/>
              <a:gd name="connsiteX67" fmla="*/ 5559 w 10000"/>
              <a:gd name="connsiteY67" fmla="*/ 8255 h 9521"/>
              <a:gd name="connsiteX68" fmla="*/ 5472 w 10000"/>
              <a:gd name="connsiteY68" fmla="*/ 8265 h 9521"/>
              <a:gd name="connsiteX69" fmla="*/ 5335 w 10000"/>
              <a:gd name="connsiteY69" fmla="*/ 9033 h 9521"/>
              <a:gd name="connsiteX70" fmla="*/ 5268 w 10000"/>
              <a:gd name="connsiteY70" fmla="*/ 8484 h 9521"/>
              <a:gd name="connsiteX71" fmla="*/ 5151 w 10000"/>
              <a:gd name="connsiteY71" fmla="*/ 8493 h 9521"/>
              <a:gd name="connsiteX72" fmla="*/ 5108 w 10000"/>
              <a:gd name="connsiteY72" fmla="*/ 9353 h 9521"/>
              <a:gd name="connsiteX73" fmla="*/ 5076 w 10000"/>
              <a:gd name="connsiteY73" fmla="*/ 9163 h 9521"/>
              <a:gd name="connsiteX74" fmla="*/ 5000 w 10000"/>
              <a:gd name="connsiteY74" fmla="*/ 9148 h 9521"/>
              <a:gd name="connsiteX75" fmla="*/ 5083 w 10000"/>
              <a:gd name="connsiteY75" fmla="*/ 8413 h 9521"/>
              <a:gd name="connsiteX76" fmla="*/ 5083 w 10000"/>
              <a:gd name="connsiteY76" fmla="*/ 9511 h 9521"/>
              <a:gd name="connsiteX77" fmla="*/ 4958 w 10000"/>
              <a:gd name="connsiteY77" fmla="*/ 7769 h 9521"/>
              <a:gd name="connsiteX78" fmla="*/ 4917 w 10000"/>
              <a:gd name="connsiteY78" fmla="*/ 8049 h 9521"/>
              <a:gd name="connsiteX79" fmla="*/ 4833 w 10000"/>
              <a:gd name="connsiteY79" fmla="*/ 7683 h 9521"/>
              <a:gd name="connsiteX80" fmla="*/ 4597 w 10000"/>
              <a:gd name="connsiteY80" fmla="*/ 9115 h 9521"/>
              <a:gd name="connsiteX81" fmla="*/ 4677 w 10000"/>
              <a:gd name="connsiteY81" fmla="*/ 8896 h 9521"/>
              <a:gd name="connsiteX82" fmla="*/ 4592 w 10000"/>
              <a:gd name="connsiteY82" fmla="*/ 8851 h 9521"/>
              <a:gd name="connsiteX83" fmla="*/ 4497 w 10000"/>
              <a:gd name="connsiteY83" fmla="*/ 8877 h 9521"/>
              <a:gd name="connsiteX84" fmla="*/ 4359 w 10000"/>
              <a:gd name="connsiteY84" fmla="*/ 9071 h 9521"/>
              <a:gd name="connsiteX85" fmla="*/ 4337 w 10000"/>
              <a:gd name="connsiteY85" fmla="*/ 8904 h 9521"/>
              <a:gd name="connsiteX86" fmla="*/ 4345 w 10000"/>
              <a:gd name="connsiteY86" fmla="*/ 7944 h 9521"/>
              <a:gd name="connsiteX87" fmla="*/ 4122 w 10000"/>
              <a:gd name="connsiteY87" fmla="*/ 8783 h 9521"/>
              <a:gd name="connsiteX88" fmla="*/ 4058 w 10000"/>
              <a:gd name="connsiteY88" fmla="*/ 8233 h 9521"/>
              <a:gd name="connsiteX89" fmla="*/ 3954 w 10000"/>
              <a:gd name="connsiteY89" fmla="*/ 8133 h 9521"/>
              <a:gd name="connsiteX90" fmla="*/ 4044 w 10000"/>
              <a:gd name="connsiteY90" fmla="*/ 8744 h 9521"/>
              <a:gd name="connsiteX91" fmla="*/ 3833 w 10000"/>
              <a:gd name="connsiteY91" fmla="*/ 8049 h 9521"/>
              <a:gd name="connsiteX92" fmla="*/ 3719 w 10000"/>
              <a:gd name="connsiteY92" fmla="*/ 8140 h 9521"/>
              <a:gd name="connsiteX93" fmla="*/ 3750 w 10000"/>
              <a:gd name="connsiteY93" fmla="*/ 7317 h 9521"/>
              <a:gd name="connsiteX94" fmla="*/ 3631 w 10000"/>
              <a:gd name="connsiteY94" fmla="*/ 7434 h 9521"/>
              <a:gd name="connsiteX95" fmla="*/ 3615 w 10000"/>
              <a:gd name="connsiteY95" fmla="*/ 7434 h 9521"/>
              <a:gd name="connsiteX96" fmla="*/ 3465 w 10000"/>
              <a:gd name="connsiteY96" fmla="*/ 7467 h 9521"/>
              <a:gd name="connsiteX97" fmla="*/ 3406 w 10000"/>
              <a:gd name="connsiteY97" fmla="*/ 6900 h 9521"/>
              <a:gd name="connsiteX98" fmla="*/ 3198 w 10000"/>
              <a:gd name="connsiteY98" fmla="*/ 6808 h 9521"/>
              <a:gd name="connsiteX99" fmla="*/ 3091 w 10000"/>
              <a:gd name="connsiteY99" fmla="*/ 6864 h 9521"/>
              <a:gd name="connsiteX100" fmla="*/ 3006 w 10000"/>
              <a:gd name="connsiteY100" fmla="*/ 6479 h 9521"/>
              <a:gd name="connsiteX101" fmla="*/ 2990 w 10000"/>
              <a:gd name="connsiteY101" fmla="*/ 6479 h 9521"/>
              <a:gd name="connsiteX102" fmla="*/ 2936 w 10000"/>
              <a:gd name="connsiteY102" fmla="*/ 6990 h 9521"/>
              <a:gd name="connsiteX103" fmla="*/ 2910 w 10000"/>
              <a:gd name="connsiteY103" fmla="*/ 6955 h 9521"/>
              <a:gd name="connsiteX104" fmla="*/ 2851 w 10000"/>
              <a:gd name="connsiteY104" fmla="*/ 6093 h 9521"/>
              <a:gd name="connsiteX105" fmla="*/ 2840 w 10000"/>
              <a:gd name="connsiteY105" fmla="*/ 6093 h 9521"/>
              <a:gd name="connsiteX106" fmla="*/ 2840 w 10000"/>
              <a:gd name="connsiteY106" fmla="*/ 6331 h 9521"/>
              <a:gd name="connsiteX107" fmla="*/ 2798 w 10000"/>
              <a:gd name="connsiteY107" fmla="*/ 6184 h 9521"/>
              <a:gd name="connsiteX108" fmla="*/ 2814 w 10000"/>
              <a:gd name="connsiteY108" fmla="*/ 5616 h 9521"/>
              <a:gd name="connsiteX109" fmla="*/ 2563 w 10000"/>
              <a:gd name="connsiteY109" fmla="*/ 5469 h 9521"/>
              <a:gd name="connsiteX110" fmla="*/ 2440 w 10000"/>
              <a:gd name="connsiteY110" fmla="*/ 5762 h 9521"/>
              <a:gd name="connsiteX111" fmla="*/ 2023 w 10000"/>
              <a:gd name="connsiteY111" fmla="*/ 4185 h 9521"/>
              <a:gd name="connsiteX112" fmla="*/ 2034 w 10000"/>
              <a:gd name="connsiteY112" fmla="*/ 4422 h 9521"/>
              <a:gd name="connsiteX113" fmla="*/ 1815 w 10000"/>
              <a:gd name="connsiteY113" fmla="*/ 4296 h 9521"/>
              <a:gd name="connsiteX114" fmla="*/ 1815 w 10000"/>
              <a:gd name="connsiteY114" fmla="*/ 4146 h 9521"/>
              <a:gd name="connsiteX115" fmla="*/ 1842 w 10000"/>
              <a:gd name="connsiteY115" fmla="*/ 3706 h 9521"/>
              <a:gd name="connsiteX116" fmla="*/ 1773 w 10000"/>
              <a:gd name="connsiteY116" fmla="*/ 3430 h 9521"/>
              <a:gd name="connsiteX117" fmla="*/ 1580 w 10000"/>
              <a:gd name="connsiteY117" fmla="*/ 3193 h 9521"/>
              <a:gd name="connsiteX118" fmla="*/ 1468 w 10000"/>
              <a:gd name="connsiteY118" fmla="*/ 3376 h 9521"/>
              <a:gd name="connsiteX119" fmla="*/ 1468 w 10000"/>
              <a:gd name="connsiteY119" fmla="*/ 4093 h 9521"/>
              <a:gd name="connsiteX120" fmla="*/ 1442 w 10000"/>
              <a:gd name="connsiteY120" fmla="*/ 4146 h 9521"/>
              <a:gd name="connsiteX121" fmla="*/ 1383 w 10000"/>
              <a:gd name="connsiteY121" fmla="*/ 4146 h 9521"/>
              <a:gd name="connsiteX122" fmla="*/ 1233 w 10000"/>
              <a:gd name="connsiteY122" fmla="*/ 3616 h 9521"/>
              <a:gd name="connsiteX123" fmla="*/ 1095 w 10000"/>
              <a:gd name="connsiteY123" fmla="*/ 4532 h 9521"/>
              <a:gd name="connsiteX124" fmla="*/ 1041 w 10000"/>
              <a:gd name="connsiteY124" fmla="*/ 4479 h 9521"/>
              <a:gd name="connsiteX125" fmla="*/ 886 w 10000"/>
              <a:gd name="connsiteY125" fmla="*/ 3283 h 9521"/>
              <a:gd name="connsiteX126" fmla="*/ 721 w 10000"/>
              <a:gd name="connsiteY126" fmla="*/ 2955 h 9521"/>
              <a:gd name="connsiteX127" fmla="*/ 625 w 10000"/>
              <a:gd name="connsiteY127" fmla="*/ 3047 h 9521"/>
              <a:gd name="connsiteX128" fmla="*/ 651 w 10000"/>
              <a:gd name="connsiteY128" fmla="*/ 2623 h 9521"/>
              <a:gd name="connsiteX129" fmla="*/ 358 w 10000"/>
              <a:gd name="connsiteY129" fmla="*/ 2422 h 9521"/>
              <a:gd name="connsiteX130" fmla="*/ 416 w 10000"/>
              <a:gd name="connsiteY130" fmla="*/ 2185 h 9521"/>
              <a:gd name="connsiteX131" fmla="*/ 374 w 10000"/>
              <a:gd name="connsiteY131" fmla="*/ 2185 h 9521"/>
              <a:gd name="connsiteX132" fmla="*/ 251 w 10000"/>
              <a:gd name="connsiteY132" fmla="*/ 2422 h 9521"/>
              <a:gd name="connsiteX133" fmla="*/ 304 w 10000"/>
              <a:gd name="connsiteY133" fmla="*/ 2185 h 9521"/>
              <a:gd name="connsiteX134" fmla="*/ 320 w 10000"/>
              <a:gd name="connsiteY134" fmla="*/ 2092 h 9521"/>
              <a:gd name="connsiteX135" fmla="*/ 155 w 10000"/>
              <a:gd name="connsiteY135" fmla="*/ 2294 h 9521"/>
              <a:gd name="connsiteX136" fmla="*/ 155 w 10000"/>
              <a:gd name="connsiteY136" fmla="*/ 1100 h 9521"/>
              <a:gd name="connsiteX137" fmla="*/ 43 w 10000"/>
              <a:gd name="connsiteY137" fmla="*/ 1010 h 9521"/>
              <a:gd name="connsiteX138" fmla="*/ 0 w 10000"/>
              <a:gd name="connsiteY138" fmla="*/ 1249 h 9521"/>
              <a:gd name="connsiteX139" fmla="*/ 0 w 10000"/>
              <a:gd name="connsiteY139" fmla="*/ 0 h 9521"/>
              <a:gd name="connsiteX0" fmla="*/ 0 w 10000"/>
              <a:gd name="connsiteY0" fmla="*/ 0 h 10000"/>
              <a:gd name="connsiteX1" fmla="*/ 10000 w 10000"/>
              <a:gd name="connsiteY1" fmla="*/ 0 h 10000"/>
              <a:gd name="connsiteX2" fmla="*/ 10000 w 10000"/>
              <a:gd name="connsiteY2" fmla="*/ 7151 h 10000"/>
              <a:gd name="connsiteX3" fmla="*/ 9920 w 10000"/>
              <a:gd name="connsiteY3" fmla="*/ 6957 h 10000"/>
              <a:gd name="connsiteX4" fmla="*/ 9867 w 10000"/>
              <a:gd name="connsiteY4" fmla="*/ 7639 h 10000"/>
              <a:gd name="connsiteX5" fmla="*/ 9754 w 10000"/>
              <a:gd name="connsiteY5" fmla="*/ 7400 h 10000"/>
              <a:gd name="connsiteX6" fmla="*/ 9712 w 10000"/>
              <a:gd name="connsiteY6" fmla="*/ 8461 h 10000"/>
              <a:gd name="connsiteX7" fmla="*/ 9349 w 10000"/>
              <a:gd name="connsiteY7" fmla="*/ 9098 h 10000"/>
              <a:gd name="connsiteX8" fmla="*/ 9279 w 10000"/>
              <a:gd name="connsiteY8" fmla="*/ 8845 h 10000"/>
              <a:gd name="connsiteX9" fmla="*/ 9253 w 10000"/>
              <a:gd name="connsiteY9" fmla="*/ 8903 h 10000"/>
              <a:gd name="connsiteX10" fmla="*/ 9242 w 10000"/>
              <a:gd name="connsiteY10" fmla="*/ 9348 h 10000"/>
              <a:gd name="connsiteX11" fmla="*/ 9156 w 10000"/>
              <a:gd name="connsiteY11" fmla="*/ 9404 h 10000"/>
              <a:gd name="connsiteX12" fmla="*/ 9034 w 10000"/>
              <a:gd name="connsiteY12" fmla="*/ 8903 h 10000"/>
              <a:gd name="connsiteX13" fmla="*/ 9071 w 10000"/>
              <a:gd name="connsiteY13" fmla="*/ 8713 h 10000"/>
              <a:gd name="connsiteX14" fmla="*/ 9007 w 10000"/>
              <a:gd name="connsiteY14" fmla="*/ 8404 h 10000"/>
              <a:gd name="connsiteX15" fmla="*/ 8825 w 10000"/>
              <a:gd name="connsiteY15" fmla="*/ 8654 h 10000"/>
              <a:gd name="connsiteX16" fmla="*/ 8809 w 10000"/>
              <a:gd name="connsiteY16" fmla="*/ 8500 h 10000"/>
              <a:gd name="connsiteX17" fmla="*/ 8868 w 10000"/>
              <a:gd name="connsiteY17" fmla="*/ 8306 h 10000"/>
              <a:gd name="connsiteX18" fmla="*/ 8836 w 10000"/>
              <a:gd name="connsiteY18" fmla="*/ 8153 h 10000"/>
              <a:gd name="connsiteX19" fmla="*/ 8756 w 10000"/>
              <a:gd name="connsiteY19" fmla="*/ 8247 h 10000"/>
              <a:gd name="connsiteX20" fmla="*/ 8671 w 10000"/>
              <a:gd name="connsiteY20" fmla="*/ 7843 h 10000"/>
              <a:gd name="connsiteX21" fmla="*/ 8697 w 10000"/>
              <a:gd name="connsiteY21" fmla="*/ 7496 h 10000"/>
              <a:gd name="connsiteX22" fmla="*/ 8628 w 10000"/>
              <a:gd name="connsiteY22" fmla="*/ 7595 h 10000"/>
              <a:gd name="connsiteX23" fmla="*/ 8590 w 10000"/>
              <a:gd name="connsiteY23" fmla="*/ 8500 h 10000"/>
              <a:gd name="connsiteX24" fmla="*/ 8436 w 10000"/>
              <a:gd name="connsiteY24" fmla="*/ 8404 h 10000"/>
              <a:gd name="connsiteX25" fmla="*/ 8436 w 10000"/>
              <a:gd name="connsiteY25" fmla="*/ 8346 h 10000"/>
              <a:gd name="connsiteX26" fmla="*/ 8478 w 10000"/>
              <a:gd name="connsiteY26" fmla="*/ 8210 h 10000"/>
              <a:gd name="connsiteX27" fmla="*/ 8478 w 10000"/>
              <a:gd name="connsiteY27" fmla="*/ 8153 h 10000"/>
              <a:gd name="connsiteX28" fmla="*/ 8382 w 10000"/>
              <a:gd name="connsiteY28" fmla="*/ 7998 h 10000"/>
              <a:gd name="connsiteX29" fmla="*/ 8356 w 10000"/>
              <a:gd name="connsiteY29" fmla="*/ 8346 h 10000"/>
              <a:gd name="connsiteX30" fmla="*/ 8409 w 10000"/>
              <a:gd name="connsiteY30" fmla="*/ 8654 h 10000"/>
              <a:gd name="connsiteX31" fmla="*/ 8393 w 10000"/>
              <a:gd name="connsiteY31" fmla="*/ 8654 h 10000"/>
              <a:gd name="connsiteX32" fmla="*/ 8297 w 10000"/>
              <a:gd name="connsiteY32" fmla="*/ 8346 h 10000"/>
              <a:gd name="connsiteX33" fmla="*/ 8254 w 10000"/>
              <a:gd name="connsiteY33" fmla="*/ 7808 h 10000"/>
              <a:gd name="connsiteX34" fmla="*/ 8217 w 10000"/>
              <a:gd name="connsiteY34" fmla="*/ 7808 h 10000"/>
              <a:gd name="connsiteX35" fmla="*/ 8201 w 10000"/>
              <a:gd name="connsiteY35" fmla="*/ 7998 h 10000"/>
              <a:gd name="connsiteX36" fmla="*/ 8115 w 10000"/>
              <a:gd name="connsiteY36" fmla="*/ 7843 h 10000"/>
              <a:gd name="connsiteX37" fmla="*/ 8078 w 10000"/>
              <a:gd name="connsiteY37" fmla="*/ 8093 h 10000"/>
              <a:gd name="connsiteX38" fmla="*/ 8078 w 10000"/>
              <a:gd name="connsiteY38" fmla="*/ 7901 h 10000"/>
              <a:gd name="connsiteX39" fmla="*/ 7939 w 10000"/>
              <a:gd name="connsiteY39" fmla="*/ 8306 h 10000"/>
              <a:gd name="connsiteX40" fmla="*/ 7854 w 10000"/>
              <a:gd name="connsiteY40" fmla="*/ 8306 h 10000"/>
              <a:gd name="connsiteX41" fmla="*/ 7645 w 10000"/>
              <a:gd name="connsiteY41" fmla="*/ 8903 h 10000"/>
              <a:gd name="connsiteX42" fmla="*/ 7603 w 10000"/>
              <a:gd name="connsiteY42" fmla="*/ 8713 h 10000"/>
              <a:gd name="connsiteX43" fmla="*/ 7635 w 10000"/>
              <a:gd name="connsiteY43" fmla="*/ 9098 h 10000"/>
              <a:gd name="connsiteX44" fmla="*/ 7533 w 10000"/>
              <a:gd name="connsiteY44" fmla="*/ 9098 h 10000"/>
              <a:gd name="connsiteX45" fmla="*/ 7453 w 10000"/>
              <a:gd name="connsiteY45" fmla="*/ 9945 h 10000"/>
              <a:gd name="connsiteX46" fmla="*/ 7549 w 10000"/>
              <a:gd name="connsiteY46" fmla="*/ 8034 h 10000"/>
              <a:gd name="connsiteX47" fmla="*/ 7472 w 10000"/>
              <a:gd name="connsiteY47" fmla="*/ 8629 h 10000"/>
              <a:gd name="connsiteX48" fmla="*/ 7424 w 10000"/>
              <a:gd name="connsiteY48" fmla="*/ 9305 h 10000"/>
              <a:gd name="connsiteX49" fmla="*/ 7386 w 10000"/>
              <a:gd name="connsiteY49" fmla="*/ 8399 h 10000"/>
              <a:gd name="connsiteX50" fmla="*/ 7347 w 10000"/>
              <a:gd name="connsiteY50" fmla="*/ 8833 h 10000"/>
              <a:gd name="connsiteX51" fmla="*/ 7267 w 10000"/>
              <a:gd name="connsiteY51" fmla="*/ 8471 h 10000"/>
              <a:gd name="connsiteX52" fmla="*/ 7054 w 10000"/>
              <a:gd name="connsiteY52" fmla="*/ 8999 h 10000"/>
              <a:gd name="connsiteX53" fmla="*/ 7053 w 10000"/>
              <a:gd name="connsiteY53" fmla="*/ 7964 h 10000"/>
              <a:gd name="connsiteX54" fmla="*/ 7026 w 10000"/>
              <a:gd name="connsiteY54" fmla="*/ 8519 h 10000"/>
              <a:gd name="connsiteX55" fmla="*/ 6828 w 10000"/>
              <a:gd name="connsiteY55" fmla="*/ 8722 h 10000"/>
              <a:gd name="connsiteX56" fmla="*/ 6677 w 10000"/>
              <a:gd name="connsiteY56" fmla="*/ 8508 h 10000"/>
              <a:gd name="connsiteX57" fmla="*/ 6616 w 10000"/>
              <a:gd name="connsiteY57" fmla="*/ 8712 h 10000"/>
              <a:gd name="connsiteX58" fmla="*/ 6417 w 10000"/>
              <a:gd name="connsiteY58" fmla="*/ 8836 h 10000"/>
              <a:gd name="connsiteX59" fmla="*/ 6500 w 10000"/>
              <a:gd name="connsiteY59" fmla="*/ 8836 h 10000"/>
              <a:gd name="connsiteX60" fmla="*/ 6333 w 10000"/>
              <a:gd name="connsiteY60" fmla="*/ 9224 h 10000"/>
              <a:gd name="connsiteX61" fmla="*/ 6333 w 10000"/>
              <a:gd name="connsiteY61" fmla="*/ 8836 h 10000"/>
              <a:gd name="connsiteX62" fmla="*/ 6250 w 10000"/>
              <a:gd name="connsiteY62" fmla="*/ 8836 h 10000"/>
              <a:gd name="connsiteX63" fmla="*/ 6167 w 10000"/>
              <a:gd name="connsiteY63" fmla="*/ 8836 h 10000"/>
              <a:gd name="connsiteX64" fmla="*/ 5917 w 10000"/>
              <a:gd name="connsiteY64" fmla="*/ 8836 h 10000"/>
              <a:gd name="connsiteX65" fmla="*/ 5879 w 10000"/>
              <a:gd name="connsiteY65" fmla="*/ 8406 h 10000"/>
              <a:gd name="connsiteX66" fmla="*/ 5753 w 10000"/>
              <a:gd name="connsiteY66" fmla="*/ 8597 h 10000"/>
              <a:gd name="connsiteX67" fmla="*/ 5700 w 10000"/>
              <a:gd name="connsiteY67" fmla="*/ 8646 h 10000"/>
              <a:gd name="connsiteX68" fmla="*/ 5559 w 10000"/>
              <a:gd name="connsiteY68" fmla="*/ 8670 h 10000"/>
              <a:gd name="connsiteX69" fmla="*/ 5472 w 10000"/>
              <a:gd name="connsiteY69" fmla="*/ 8681 h 10000"/>
              <a:gd name="connsiteX70" fmla="*/ 5335 w 10000"/>
              <a:gd name="connsiteY70" fmla="*/ 9487 h 10000"/>
              <a:gd name="connsiteX71" fmla="*/ 5268 w 10000"/>
              <a:gd name="connsiteY71" fmla="*/ 8911 h 10000"/>
              <a:gd name="connsiteX72" fmla="*/ 5151 w 10000"/>
              <a:gd name="connsiteY72" fmla="*/ 8920 h 10000"/>
              <a:gd name="connsiteX73" fmla="*/ 5108 w 10000"/>
              <a:gd name="connsiteY73" fmla="*/ 9824 h 10000"/>
              <a:gd name="connsiteX74" fmla="*/ 5076 w 10000"/>
              <a:gd name="connsiteY74" fmla="*/ 9624 h 10000"/>
              <a:gd name="connsiteX75" fmla="*/ 5000 w 10000"/>
              <a:gd name="connsiteY75" fmla="*/ 9608 h 10000"/>
              <a:gd name="connsiteX76" fmla="*/ 5083 w 10000"/>
              <a:gd name="connsiteY76" fmla="*/ 8836 h 10000"/>
              <a:gd name="connsiteX77" fmla="*/ 5083 w 10000"/>
              <a:gd name="connsiteY77" fmla="*/ 9989 h 10000"/>
              <a:gd name="connsiteX78" fmla="*/ 4958 w 10000"/>
              <a:gd name="connsiteY78" fmla="*/ 8160 h 10000"/>
              <a:gd name="connsiteX79" fmla="*/ 4917 w 10000"/>
              <a:gd name="connsiteY79" fmla="*/ 8454 h 10000"/>
              <a:gd name="connsiteX80" fmla="*/ 4833 w 10000"/>
              <a:gd name="connsiteY80" fmla="*/ 8070 h 10000"/>
              <a:gd name="connsiteX81" fmla="*/ 4597 w 10000"/>
              <a:gd name="connsiteY81" fmla="*/ 9574 h 10000"/>
              <a:gd name="connsiteX82" fmla="*/ 4677 w 10000"/>
              <a:gd name="connsiteY82" fmla="*/ 9344 h 10000"/>
              <a:gd name="connsiteX83" fmla="*/ 4592 w 10000"/>
              <a:gd name="connsiteY83" fmla="*/ 9296 h 10000"/>
              <a:gd name="connsiteX84" fmla="*/ 4497 w 10000"/>
              <a:gd name="connsiteY84" fmla="*/ 9324 h 10000"/>
              <a:gd name="connsiteX85" fmla="*/ 4359 w 10000"/>
              <a:gd name="connsiteY85" fmla="*/ 9527 h 10000"/>
              <a:gd name="connsiteX86" fmla="*/ 4337 w 10000"/>
              <a:gd name="connsiteY86" fmla="*/ 9352 h 10000"/>
              <a:gd name="connsiteX87" fmla="*/ 4345 w 10000"/>
              <a:gd name="connsiteY87" fmla="*/ 8344 h 10000"/>
              <a:gd name="connsiteX88" fmla="*/ 4122 w 10000"/>
              <a:gd name="connsiteY88" fmla="*/ 9225 h 10000"/>
              <a:gd name="connsiteX89" fmla="*/ 4058 w 10000"/>
              <a:gd name="connsiteY89" fmla="*/ 8647 h 10000"/>
              <a:gd name="connsiteX90" fmla="*/ 3954 w 10000"/>
              <a:gd name="connsiteY90" fmla="*/ 8542 h 10000"/>
              <a:gd name="connsiteX91" fmla="*/ 4044 w 10000"/>
              <a:gd name="connsiteY91" fmla="*/ 9184 h 10000"/>
              <a:gd name="connsiteX92" fmla="*/ 3833 w 10000"/>
              <a:gd name="connsiteY92" fmla="*/ 8454 h 10000"/>
              <a:gd name="connsiteX93" fmla="*/ 3719 w 10000"/>
              <a:gd name="connsiteY93" fmla="*/ 8550 h 10000"/>
              <a:gd name="connsiteX94" fmla="*/ 3750 w 10000"/>
              <a:gd name="connsiteY94" fmla="*/ 7685 h 10000"/>
              <a:gd name="connsiteX95" fmla="*/ 3631 w 10000"/>
              <a:gd name="connsiteY95" fmla="*/ 7808 h 10000"/>
              <a:gd name="connsiteX96" fmla="*/ 3615 w 10000"/>
              <a:gd name="connsiteY96" fmla="*/ 7808 h 10000"/>
              <a:gd name="connsiteX97" fmla="*/ 3465 w 10000"/>
              <a:gd name="connsiteY97" fmla="*/ 7843 h 10000"/>
              <a:gd name="connsiteX98" fmla="*/ 3406 w 10000"/>
              <a:gd name="connsiteY98" fmla="*/ 7247 h 10000"/>
              <a:gd name="connsiteX99" fmla="*/ 3198 w 10000"/>
              <a:gd name="connsiteY99" fmla="*/ 7151 h 10000"/>
              <a:gd name="connsiteX100" fmla="*/ 3091 w 10000"/>
              <a:gd name="connsiteY100" fmla="*/ 7209 h 10000"/>
              <a:gd name="connsiteX101" fmla="*/ 3006 w 10000"/>
              <a:gd name="connsiteY101" fmla="*/ 6805 h 10000"/>
              <a:gd name="connsiteX102" fmla="*/ 2990 w 10000"/>
              <a:gd name="connsiteY102" fmla="*/ 6805 h 10000"/>
              <a:gd name="connsiteX103" fmla="*/ 2936 w 10000"/>
              <a:gd name="connsiteY103" fmla="*/ 7342 h 10000"/>
              <a:gd name="connsiteX104" fmla="*/ 2910 w 10000"/>
              <a:gd name="connsiteY104" fmla="*/ 7305 h 10000"/>
              <a:gd name="connsiteX105" fmla="*/ 2851 w 10000"/>
              <a:gd name="connsiteY105" fmla="*/ 6400 h 10000"/>
              <a:gd name="connsiteX106" fmla="*/ 2840 w 10000"/>
              <a:gd name="connsiteY106" fmla="*/ 6400 h 10000"/>
              <a:gd name="connsiteX107" fmla="*/ 2840 w 10000"/>
              <a:gd name="connsiteY107" fmla="*/ 6650 h 10000"/>
              <a:gd name="connsiteX108" fmla="*/ 2798 w 10000"/>
              <a:gd name="connsiteY108" fmla="*/ 6495 h 10000"/>
              <a:gd name="connsiteX109" fmla="*/ 2814 w 10000"/>
              <a:gd name="connsiteY109" fmla="*/ 5899 h 10000"/>
              <a:gd name="connsiteX110" fmla="*/ 2563 w 10000"/>
              <a:gd name="connsiteY110" fmla="*/ 5744 h 10000"/>
              <a:gd name="connsiteX111" fmla="*/ 2440 w 10000"/>
              <a:gd name="connsiteY111" fmla="*/ 6052 h 10000"/>
              <a:gd name="connsiteX112" fmla="*/ 2023 w 10000"/>
              <a:gd name="connsiteY112" fmla="*/ 4396 h 10000"/>
              <a:gd name="connsiteX113" fmla="*/ 2034 w 10000"/>
              <a:gd name="connsiteY113" fmla="*/ 4644 h 10000"/>
              <a:gd name="connsiteX114" fmla="*/ 1815 w 10000"/>
              <a:gd name="connsiteY114" fmla="*/ 4512 h 10000"/>
              <a:gd name="connsiteX115" fmla="*/ 1815 w 10000"/>
              <a:gd name="connsiteY115" fmla="*/ 4355 h 10000"/>
              <a:gd name="connsiteX116" fmla="*/ 1842 w 10000"/>
              <a:gd name="connsiteY116" fmla="*/ 3892 h 10000"/>
              <a:gd name="connsiteX117" fmla="*/ 1773 w 10000"/>
              <a:gd name="connsiteY117" fmla="*/ 3603 h 10000"/>
              <a:gd name="connsiteX118" fmla="*/ 1580 w 10000"/>
              <a:gd name="connsiteY118" fmla="*/ 3354 h 10000"/>
              <a:gd name="connsiteX119" fmla="*/ 1468 w 10000"/>
              <a:gd name="connsiteY119" fmla="*/ 3546 h 10000"/>
              <a:gd name="connsiteX120" fmla="*/ 1468 w 10000"/>
              <a:gd name="connsiteY120" fmla="*/ 4299 h 10000"/>
              <a:gd name="connsiteX121" fmla="*/ 1442 w 10000"/>
              <a:gd name="connsiteY121" fmla="*/ 4355 h 10000"/>
              <a:gd name="connsiteX122" fmla="*/ 1383 w 10000"/>
              <a:gd name="connsiteY122" fmla="*/ 4355 h 10000"/>
              <a:gd name="connsiteX123" fmla="*/ 1233 w 10000"/>
              <a:gd name="connsiteY123" fmla="*/ 3798 h 10000"/>
              <a:gd name="connsiteX124" fmla="*/ 1095 w 10000"/>
              <a:gd name="connsiteY124" fmla="*/ 4760 h 10000"/>
              <a:gd name="connsiteX125" fmla="*/ 1041 w 10000"/>
              <a:gd name="connsiteY125" fmla="*/ 4704 h 10000"/>
              <a:gd name="connsiteX126" fmla="*/ 886 w 10000"/>
              <a:gd name="connsiteY126" fmla="*/ 3448 h 10000"/>
              <a:gd name="connsiteX127" fmla="*/ 721 w 10000"/>
              <a:gd name="connsiteY127" fmla="*/ 3104 h 10000"/>
              <a:gd name="connsiteX128" fmla="*/ 625 w 10000"/>
              <a:gd name="connsiteY128" fmla="*/ 3200 h 10000"/>
              <a:gd name="connsiteX129" fmla="*/ 651 w 10000"/>
              <a:gd name="connsiteY129" fmla="*/ 2755 h 10000"/>
              <a:gd name="connsiteX130" fmla="*/ 358 w 10000"/>
              <a:gd name="connsiteY130" fmla="*/ 2544 h 10000"/>
              <a:gd name="connsiteX131" fmla="*/ 416 w 10000"/>
              <a:gd name="connsiteY131" fmla="*/ 2295 h 10000"/>
              <a:gd name="connsiteX132" fmla="*/ 374 w 10000"/>
              <a:gd name="connsiteY132" fmla="*/ 2295 h 10000"/>
              <a:gd name="connsiteX133" fmla="*/ 251 w 10000"/>
              <a:gd name="connsiteY133" fmla="*/ 2544 h 10000"/>
              <a:gd name="connsiteX134" fmla="*/ 304 w 10000"/>
              <a:gd name="connsiteY134" fmla="*/ 2295 h 10000"/>
              <a:gd name="connsiteX135" fmla="*/ 320 w 10000"/>
              <a:gd name="connsiteY135" fmla="*/ 2197 h 10000"/>
              <a:gd name="connsiteX136" fmla="*/ 155 w 10000"/>
              <a:gd name="connsiteY136" fmla="*/ 2409 h 10000"/>
              <a:gd name="connsiteX137" fmla="*/ 155 w 10000"/>
              <a:gd name="connsiteY137" fmla="*/ 1155 h 10000"/>
              <a:gd name="connsiteX138" fmla="*/ 43 w 10000"/>
              <a:gd name="connsiteY138" fmla="*/ 1061 h 10000"/>
              <a:gd name="connsiteX139" fmla="*/ 0 w 10000"/>
              <a:gd name="connsiteY139" fmla="*/ 1312 h 10000"/>
              <a:gd name="connsiteX140" fmla="*/ 0 w 10000"/>
              <a:gd name="connsiteY140" fmla="*/ 0 h 10000"/>
              <a:gd name="connsiteX0" fmla="*/ 0 w 10000"/>
              <a:gd name="connsiteY0" fmla="*/ 0 h 10000"/>
              <a:gd name="connsiteX1" fmla="*/ 10000 w 10000"/>
              <a:gd name="connsiteY1" fmla="*/ 0 h 10000"/>
              <a:gd name="connsiteX2" fmla="*/ 10000 w 10000"/>
              <a:gd name="connsiteY2" fmla="*/ 7151 h 10000"/>
              <a:gd name="connsiteX3" fmla="*/ 9920 w 10000"/>
              <a:gd name="connsiteY3" fmla="*/ 6957 h 10000"/>
              <a:gd name="connsiteX4" fmla="*/ 9867 w 10000"/>
              <a:gd name="connsiteY4" fmla="*/ 7639 h 10000"/>
              <a:gd name="connsiteX5" fmla="*/ 9754 w 10000"/>
              <a:gd name="connsiteY5" fmla="*/ 7400 h 10000"/>
              <a:gd name="connsiteX6" fmla="*/ 9712 w 10000"/>
              <a:gd name="connsiteY6" fmla="*/ 8461 h 10000"/>
              <a:gd name="connsiteX7" fmla="*/ 9620 w 10000"/>
              <a:gd name="connsiteY7" fmla="*/ 9022 h 10000"/>
              <a:gd name="connsiteX8" fmla="*/ 9349 w 10000"/>
              <a:gd name="connsiteY8" fmla="*/ 9098 h 10000"/>
              <a:gd name="connsiteX9" fmla="*/ 9279 w 10000"/>
              <a:gd name="connsiteY9" fmla="*/ 8845 h 10000"/>
              <a:gd name="connsiteX10" fmla="*/ 9253 w 10000"/>
              <a:gd name="connsiteY10" fmla="*/ 8903 h 10000"/>
              <a:gd name="connsiteX11" fmla="*/ 9242 w 10000"/>
              <a:gd name="connsiteY11" fmla="*/ 9348 h 10000"/>
              <a:gd name="connsiteX12" fmla="*/ 9156 w 10000"/>
              <a:gd name="connsiteY12" fmla="*/ 9404 h 10000"/>
              <a:gd name="connsiteX13" fmla="*/ 9034 w 10000"/>
              <a:gd name="connsiteY13" fmla="*/ 8903 h 10000"/>
              <a:gd name="connsiteX14" fmla="*/ 9071 w 10000"/>
              <a:gd name="connsiteY14" fmla="*/ 8713 h 10000"/>
              <a:gd name="connsiteX15" fmla="*/ 9007 w 10000"/>
              <a:gd name="connsiteY15" fmla="*/ 8404 h 10000"/>
              <a:gd name="connsiteX16" fmla="*/ 8825 w 10000"/>
              <a:gd name="connsiteY16" fmla="*/ 8654 h 10000"/>
              <a:gd name="connsiteX17" fmla="*/ 8809 w 10000"/>
              <a:gd name="connsiteY17" fmla="*/ 8500 h 10000"/>
              <a:gd name="connsiteX18" fmla="*/ 8868 w 10000"/>
              <a:gd name="connsiteY18" fmla="*/ 8306 h 10000"/>
              <a:gd name="connsiteX19" fmla="*/ 8836 w 10000"/>
              <a:gd name="connsiteY19" fmla="*/ 8153 h 10000"/>
              <a:gd name="connsiteX20" fmla="*/ 8756 w 10000"/>
              <a:gd name="connsiteY20" fmla="*/ 8247 h 10000"/>
              <a:gd name="connsiteX21" fmla="*/ 8671 w 10000"/>
              <a:gd name="connsiteY21" fmla="*/ 7843 h 10000"/>
              <a:gd name="connsiteX22" fmla="*/ 8697 w 10000"/>
              <a:gd name="connsiteY22" fmla="*/ 7496 h 10000"/>
              <a:gd name="connsiteX23" fmla="*/ 8628 w 10000"/>
              <a:gd name="connsiteY23" fmla="*/ 7595 h 10000"/>
              <a:gd name="connsiteX24" fmla="*/ 8590 w 10000"/>
              <a:gd name="connsiteY24" fmla="*/ 8500 h 10000"/>
              <a:gd name="connsiteX25" fmla="*/ 8436 w 10000"/>
              <a:gd name="connsiteY25" fmla="*/ 8404 h 10000"/>
              <a:gd name="connsiteX26" fmla="*/ 8436 w 10000"/>
              <a:gd name="connsiteY26" fmla="*/ 8346 h 10000"/>
              <a:gd name="connsiteX27" fmla="*/ 8478 w 10000"/>
              <a:gd name="connsiteY27" fmla="*/ 8210 h 10000"/>
              <a:gd name="connsiteX28" fmla="*/ 8478 w 10000"/>
              <a:gd name="connsiteY28" fmla="*/ 8153 h 10000"/>
              <a:gd name="connsiteX29" fmla="*/ 8382 w 10000"/>
              <a:gd name="connsiteY29" fmla="*/ 7998 h 10000"/>
              <a:gd name="connsiteX30" fmla="*/ 8356 w 10000"/>
              <a:gd name="connsiteY30" fmla="*/ 8346 h 10000"/>
              <a:gd name="connsiteX31" fmla="*/ 8409 w 10000"/>
              <a:gd name="connsiteY31" fmla="*/ 8654 h 10000"/>
              <a:gd name="connsiteX32" fmla="*/ 8393 w 10000"/>
              <a:gd name="connsiteY32" fmla="*/ 8654 h 10000"/>
              <a:gd name="connsiteX33" fmla="*/ 8297 w 10000"/>
              <a:gd name="connsiteY33" fmla="*/ 8346 h 10000"/>
              <a:gd name="connsiteX34" fmla="*/ 8254 w 10000"/>
              <a:gd name="connsiteY34" fmla="*/ 7808 h 10000"/>
              <a:gd name="connsiteX35" fmla="*/ 8217 w 10000"/>
              <a:gd name="connsiteY35" fmla="*/ 7808 h 10000"/>
              <a:gd name="connsiteX36" fmla="*/ 8201 w 10000"/>
              <a:gd name="connsiteY36" fmla="*/ 7998 h 10000"/>
              <a:gd name="connsiteX37" fmla="*/ 8115 w 10000"/>
              <a:gd name="connsiteY37" fmla="*/ 7843 h 10000"/>
              <a:gd name="connsiteX38" fmla="*/ 8078 w 10000"/>
              <a:gd name="connsiteY38" fmla="*/ 8093 h 10000"/>
              <a:gd name="connsiteX39" fmla="*/ 8078 w 10000"/>
              <a:gd name="connsiteY39" fmla="*/ 7901 h 10000"/>
              <a:gd name="connsiteX40" fmla="*/ 7939 w 10000"/>
              <a:gd name="connsiteY40" fmla="*/ 8306 h 10000"/>
              <a:gd name="connsiteX41" fmla="*/ 7854 w 10000"/>
              <a:gd name="connsiteY41" fmla="*/ 8306 h 10000"/>
              <a:gd name="connsiteX42" fmla="*/ 7645 w 10000"/>
              <a:gd name="connsiteY42" fmla="*/ 8903 h 10000"/>
              <a:gd name="connsiteX43" fmla="*/ 7603 w 10000"/>
              <a:gd name="connsiteY43" fmla="*/ 8713 h 10000"/>
              <a:gd name="connsiteX44" fmla="*/ 7635 w 10000"/>
              <a:gd name="connsiteY44" fmla="*/ 9098 h 10000"/>
              <a:gd name="connsiteX45" fmla="*/ 7533 w 10000"/>
              <a:gd name="connsiteY45" fmla="*/ 9098 h 10000"/>
              <a:gd name="connsiteX46" fmla="*/ 7453 w 10000"/>
              <a:gd name="connsiteY46" fmla="*/ 9945 h 10000"/>
              <a:gd name="connsiteX47" fmla="*/ 7549 w 10000"/>
              <a:gd name="connsiteY47" fmla="*/ 8034 h 10000"/>
              <a:gd name="connsiteX48" fmla="*/ 7472 w 10000"/>
              <a:gd name="connsiteY48" fmla="*/ 8629 h 10000"/>
              <a:gd name="connsiteX49" fmla="*/ 7424 w 10000"/>
              <a:gd name="connsiteY49" fmla="*/ 9305 h 10000"/>
              <a:gd name="connsiteX50" fmla="*/ 7386 w 10000"/>
              <a:gd name="connsiteY50" fmla="*/ 8399 h 10000"/>
              <a:gd name="connsiteX51" fmla="*/ 7347 w 10000"/>
              <a:gd name="connsiteY51" fmla="*/ 8833 h 10000"/>
              <a:gd name="connsiteX52" fmla="*/ 7267 w 10000"/>
              <a:gd name="connsiteY52" fmla="*/ 8471 h 10000"/>
              <a:gd name="connsiteX53" fmla="*/ 7054 w 10000"/>
              <a:gd name="connsiteY53" fmla="*/ 8999 h 10000"/>
              <a:gd name="connsiteX54" fmla="*/ 7053 w 10000"/>
              <a:gd name="connsiteY54" fmla="*/ 7964 h 10000"/>
              <a:gd name="connsiteX55" fmla="*/ 7026 w 10000"/>
              <a:gd name="connsiteY55" fmla="*/ 8519 h 10000"/>
              <a:gd name="connsiteX56" fmla="*/ 6828 w 10000"/>
              <a:gd name="connsiteY56" fmla="*/ 8722 h 10000"/>
              <a:gd name="connsiteX57" fmla="*/ 6677 w 10000"/>
              <a:gd name="connsiteY57" fmla="*/ 8508 h 10000"/>
              <a:gd name="connsiteX58" fmla="*/ 6616 w 10000"/>
              <a:gd name="connsiteY58" fmla="*/ 8712 h 10000"/>
              <a:gd name="connsiteX59" fmla="*/ 6417 w 10000"/>
              <a:gd name="connsiteY59" fmla="*/ 8836 h 10000"/>
              <a:gd name="connsiteX60" fmla="*/ 6500 w 10000"/>
              <a:gd name="connsiteY60" fmla="*/ 8836 h 10000"/>
              <a:gd name="connsiteX61" fmla="*/ 6333 w 10000"/>
              <a:gd name="connsiteY61" fmla="*/ 9224 h 10000"/>
              <a:gd name="connsiteX62" fmla="*/ 6333 w 10000"/>
              <a:gd name="connsiteY62" fmla="*/ 8836 h 10000"/>
              <a:gd name="connsiteX63" fmla="*/ 6250 w 10000"/>
              <a:gd name="connsiteY63" fmla="*/ 8836 h 10000"/>
              <a:gd name="connsiteX64" fmla="*/ 6167 w 10000"/>
              <a:gd name="connsiteY64" fmla="*/ 8836 h 10000"/>
              <a:gd name="connsiteX65" fmla="*/ 5917 w 10000"/>
              <a:gd name="connsiteY65" fmla="*/ 8836 h 10000"/>
              <a:gd name="connsiteX66" fmla="*/ 5879 w 10000"/>
              <a:gd name="connsiteY66" fmla="*/ 8406 h 10000"/>
              <a:gd name="connsiteX67" fmla="*/ 5753 w 10000"/>
              <a:gd name="connsiteY67" fmla="*/ 8597 h 10000"/>
              <a:gd name="connsiteX68" fmla="*/ 5700 w 10000"/>
              <a:gd name="connsiteY68" fmla="*/ 8646 h 10000"/>
              <a:gd name="connsiteX69" fmla="*/ 5559 w 10000"/>
              <a:gd name="connsiteY69" fmla="*/ 8670 h 10000"/>
              <a:gd name="connsiteX70" fmla="*/ 5472 w 10000"/>
              <a:gd name="connsiteY70" fmla="*/ 8681 h 10000"/>
              <a:gd name="connsiteX71" fmla="*/ 5335 w 10000"/>
              <a:gd name="connsiteY71" fmla="*/ 9487 h 10000"/>
              <a:gd name="connsiteX72" fmla="*/ 5268 w 10000"/>
              <a:gd name="connsiteY72" fmla="*/ 8911 h 10000"/>
              <a:gd name="connsiteX73" fmla="*/ 5151 w 10000"/>
              <a:gd name="connsiteY73" fmla="*/ 8920 h 10000"/>
              <a:gd name="connsiteX74" fmla="*/ 5108 w 10000"/>
              <a:gd name="connsiteY74" fmla="*/ 9824 h 10000"/>
              <a:gd name="connsiteX75" fmla="*/ 5076 w 10000"/>
              <a:gd name="connsiteY75" fmla="*/ 9624 h 10000"/>
              <a:gd name="connsiteX76" fmla="*/ 5000 w 10000"/>
              <a:gd name="connsiteY76" fmla="*/ 9608 h 10000"/>
              <a:gd name="connsiteX77" fmla="*/ 5083 w 10000"/>
              <a:gd name="connsiteY77" fmla="*/ 8836 h 10000"/>
              <a:gd name="connsiteX78" fmla="*/ 5083 w 10000"/>
              <a:gd name="connsiteY78" fmla="*/ 9989 h 10000"/>
              <a:gd name="connsiteX79" fmla="*/ 4958 w 10000"/>
              <a:gd name="connsiteY79" fmla="*/ 8160 h 10000"/>
              <a:gd name="connsiteX80" fmla="*/ 4917 w 10000"/>
              <a:gd name="connsiteY80" fmla="*/ 8454 h 10000"/>
              <a:gd name="connsiteX81" fmla="*/ 4833 w 10000"/>
              <a:gd name="connsiteY81" fmla="*/ 8070 h 10000"/>
              <a:gd name="connsiteX82" fmla="*/ 4597 w 10000"/>
              <a:gd name="connsiteY82" fmla="*/ 9574 h 10000"/>
              <a:gd name="connsiteX83" fmla="*/ 4677 w 10000"/>
              <a:gd name="connsiteY83" fmla="*/ 9344 h 10000"/>
              <a:gd name="connsiteX84" fmla="*/ 4592 w 10000"/>
              <a:gd name="connsiteY84" fmla="*/ 9296 h 10000"/>
              <a:gd name="connsiteX85" fmla="*/ 4497 w 10000"/>
              <a:gd name="connsiteY85" fmla="*/ 9324 h 10000"/>
              <a:gd name="connsiteX86" fmla="*/ 4359 w 10000"/>
              <a:gd name="connsiteY86" fmla="*/ 9527 h 10000"/>
              <a:gd name="connsiteX87" fmla="*/ 4337 w 10000"/>
              <a:gd name="connsiteY87" fmla="*/ 9352 h 10000"/>
              <a:gd name="connsiteX88" fmla="*/ 4345 w 10000"/>
              <a:gd name="connsiteY88" fmla="*/ 8344 h 10000"/>
              <a:gd name="connsiteX89" fmla="*/ 4122 w 10000"/>
              <a:gd name="connsiteY89" fmla="*/ 9225 h 10000"/>
              <a:gd name="connsiteX90" fmla="*/ 4058 w 10000"/>
              <a:gd name="connsiteY90" fmla="*/ 8647 h 10000"/>
              <a:gd name="connsiteX91" fmla="*/ 3954 w 10000"/>
              <a:gd name="connsiteY91" fmla="*/ 8542 h 10000"/>
              <a:gd name="connsiteX92" fmla="*/ 4044 w 10000"/>
              <a:gd name="connsiteY92" fmla="*/ 9184 h 10000"/>
              <a:gd name="connsiteX93" fmla="*/ 3833 w 10000"/>
              <a:gd name="connsiteY93" fmla="*/ 8454 h 10000"/>
              <a:gd name="connsiteX94" fmla="*/ 3719 w 10000"/>
              <a:gd name="connsiteY94" fmla="*/ 8550 h 10000"/>
              <a:gd name="connsiteX95" fmla="*/ 3750 w 10000"/>
              <a:gd name="connsiteY95" fmla="*/ 7685 h 10000"/>
              <a:gd name="connsiteX96" fmla="*/ 3631 w 10000"/>
              <a:gd name="connsiteY96" fmla="*/ 7808 h 10000"/>
              <a:gd name="connsiteX97" fmla="*/ 3615 w 10000"/>
              <a:gd name="connsiteY97" fmla="*/ 7808 h 10000"/>
              <a:gd name="connsiteX98" fmla="*/ 3465 w 10000"/>
              <a:gd name="connsiteY98" fmla="*/ 7843 h 10000"/>
              <a:gd name="connsiteX99" fmla="*/ 3406 w 10000"/>
              <a:gd name="connsiteY99" fmla="*/ 7247 h 10000"/>
              <a:gd name="connsiteX100" fmla="*/ 3198 w 10000"/>
              <a:gd name="connsiteY100" fmla="*/ 7151 h 10000"/>
              <a:gd name="connsiteX101" fmla="*/ 3091 w 10000"/>
              <a:gd name="connsiteY101" fmla="*/ 7209 h 10000"/>
              <a:gd name="connsiteX102" fmla="*/ 3006 w 10000"/>
              <a:gd name="connsiteY102" fmla="*/ 6805 h 10000"/>
              <a:gd name="connsiteX103" fmla="*/ 2990 w 10000"/>
              <a:gd name="connsiteY103" fmla="*/ 6805 h 10000"/>
              <a:gd name="connsiteX104" fmla="*/ 2936 w 10000"/>
              <a:gd name="connsiteY104" fmla="*/ 7342 h 10000"/>
              <a:gd name="connsiteX105" fmla="*/ 2910 w 10000"/>
              <a:gd name="connsiteY105" fmla="*/ 7305 h 10000"/>
              <a:gd name="connsiteX106" fmla="*/ 2851 w 10000"/>
              <a:gd name="connsiteY106" fmla="*/ 6400 h 10000"/>
              <a:gd name="connsiteX107" fmla="*/ 2840 w 10000"/>
              <a:gd name="connsiteY107" fmla="*/ 6400 h 10000"/>
              <a:gd name="connsiteX108" fmla="*/ 2840 w 10000"/>
              <a:gd name="connsiteY108" fmla="*/ 6650 h 10000"/>
              <a:gd name="connsiteX109" fmla="*/ 2798 w 10000"/>
              <a:gd name="connsiteY109" fmla="*/ 6495 h 10000"/>
              <a:gd name="connsiteX110" fmla="*/ 2814 w 10000"/>
              <a:gd name="connsiteY110" fmla="*/ 5899 h 10000"/>
              <a:gd name="connsiteX111" fmla="*/ 2563 w 10000"/>
              <a:gd name="connsiteY111" fmla="*/ 5744 h 10000"/>
              <a:gd name="connsiteX112" fmla="*/ 2440 w 10000"/>
              <a:gd name="connsiteY112" fmla="*/ 6052 h 10000"/>
              <a:gd name="connsiteX113" fmla="*/ 2023 w 10000"/>
              <a:gd name="connsiteY113" fmla="*/ 4396 h 10000"/>
              <a:gd name="connsiteX114" fmla="*/ 2034 w 10000"/>
              <a:gd name="connsiteY114" fmla="*/ 4644 h 10000"/>
              <a:gd name="connsiteX115" fmla="*/ 1815 w 10000"/>
              <a:gd name="connsiteY115" fmla="*/ 4512 h 10000"/>
              <a:gd name="connsiteX116" fmla="*/ 1815 w 10000"/>
              <a:gd name="connsiteY116" fmla="*/ 4355 h 10000"/>
              <a:gd name="connsiteX117" fmla="*/ 1842 w 10000"/>
              <a:gd name="connsiteY117" fmla="*/ 3892 h 10000"/>
              <a:gd name="connsiteX118" fmla="*/ 1773 w 10000"/>
              <a:gd name="connsiteY118" fmla="*/ 3603 h 10000"/>
              <a:gd name="connsiteX119" fmla="*/ 1580 w 10000"/>
              <a:gd name="connsiteY119" fmla="*/ 3354 h 10000"/>
              <a:gd name="connsiteX120" fmla="*/ 1468 w 10000"/>
              <a:gd name="connsiteY120" fmla="*/ 3546 h 10000"/>
              <a:gd name="connsiteX121" fmla="*/ 1468 w 10000"/>
              <a:gd name="connsiteY121" fmla="*/ 4299 h 10000"/>
              <a:gd name="connsiteX122" fmla="*/ 1442 w 10000"/>
              <a:gd name="connsiteY122" fmla="*/ 4355 h 10000"/>
              <a:gd name="connsiteX123" fmla="*/ 1383 w 10000"/>
              <a:gd name="connsiteY123" fmla="*/ 4355 h 10000"/>
              <a:gd name="connsiteX124" fmla="*/ 1233 w 10000"/>
              <a:gd name="connsiteY124" fmla="*/ 3798 h 10000"/>
              <a:gd name="connsiteX125" fmla="*/ 1095 w 10000"/>
              <a:gd name="connsiteY125" fmla="*/ 4760 h 10000"/>
              <a:gd name="connsiteX126" fmla="*/ 1041 w 10000"/>
              <a:gd name="connsiteY126" fmla="*/ 4704 h 10000"/>
              <a:gd name="connsiteX127" fmla="*/ 886 w 10000"/>
              <a:gd name="connsiteY127" fmla="*/ 3448 h 10000"/>
              <a:gd name="connsiteX128" fmla="*/ 721 w 10000"/>
              <a:gd name="connsiteY128" fmla="*/ 3104 h 10000"/>
              <a:gd name="connsiteX129" fmla="*/ 625 w 10000"/>
              <a:gd name="connsiteY129" fmla="*/ 3200 h 10000"/>
              <a:gd name="connsiteX130" fmla="*/ 651 w 10000"/>
              <a:gd name="connsiteY130" fmla="*/ 2755 h 10000"/>
              <a:gd name="connsiteX131" fmla="*/ 358 w 10000"/>
              <a:gd name="connsiteY131" fmla="*/ 2544 h 10000"/>
              <a:gd name="connsiteX132" fmla="*/ 416 w 10000"/>
              <a:gd name="connsiteY132" fmla="*/ 2295 h 10000"/>
              <a:gd name="connsiteX133" fmla="*/ 374 w 10000"/>
              <a:gd name="connsiteY133" fmla="*/ 2295 h 10000"/>
              <a:gd name="connsiteX134" fmla="*/ 251 w 10000"/>
              <a:gd name="connsiteY134" fmla="*/ 2544 h 10000"/>
              <a:gd name="connsiteX135" fmla="*/ 304 w 10000"/>
              <a:gd name="connsiteY135" fmla="*/ 2295 h 10000"/>
              <a:gd name="connsiteX136" fmla="*/ 320 w 10000"/>
              <a:gd name="connsiteY136" fmla="*/ 2197 h 10000"/>
              <a:gd name="connsiteX137" fmla="*/ 155 w 10000"/>
              <a:gd name="connsiteY137" fmla="*/ 2409 h 10000"/>
              <a:gd name="connsiteX138" fmla="*/ 155 w 10000"/>
              <a:gd name="connsiteY138" fmla="*/ 1155 h 10000"/>
              <a:gd name="connsiteX139" fmla="*/ 43 w 10000"/>
              <a:gd name="connsiteY139" fmla="*/ 1061 h 10000"/>
              <a:gd name="connsiteX140" fmla="*/ 0 w 10000"/>
              <a:gd name="connsiteY140" fmla="*/ 1312 h 10000"/>
              <a:gd name="connsiteX141" fmla="*/ 0 w 10000"/>
              <a:gd name="connsiteY141" fmla="*/ 0 h 10000"/>
              <a:gd name="connsiteX0" fmla="*/ 0 w 10000"/>
              <a:gd name="connsiteY0" fmla="*/ 0 h 10000"/>
              <a:gd name="connsiteX1" fmla="*/ 10000 w 10000"/>
              <a:gd name="connsiteY1" fmla="*/ 0 h 10000"/>
              <a:gd name="connsiteX2" fmla="*/ 10000 w 10000"/>
              <a:gd name="connsiteY2" fmla="*/ 7151 h 10000"/>
              <a:gd name="connsiteX3" fmla="*/ 9920 w 10000"/>
              <a:gd name="connsiteY3" fmla="*/ 6957 h 10000"/>
              <a:gd name="connsiteX4" fmla="*/ 9867 w 10000"/>
              <a:gd name="connsiteY4" fmla="*/ 7639 h 10000"/>
              <a:gd name="connsiteX5" fmla="*/ 9754 w 10000"/>
              <a:gd name="connsiteY5" fmla="*/ 7400 h 10000"/>
              <a:gd name="connsiteX6" fmla="*/ 9712 w 10000"/>
              <a:gd name="connsiteY6" fmla="*/ 8461 h 10000"/>
              <a:gd name="connsiteX7" fmla="*/ 9620 w 10000"/>
              <a:gd name="connsiteY7" fmla="*/ 9022 h 10000"/>
              <a:gd name="connsiteX8" fmla="*/ 9510 w 10000"/>
              <a:gd name="connsiteY8" fmla="*/ 8531 h 10000"/>
              <a:gd name="connsiteX9" fmla="*/ 9349 w 10000"/>
              <a:gd name="connsiteY9" fmla="*/ 9098 h 10000"/>
              <a:gd name="connsiteX10" fmla="*/ 9279 w 10000"/>
              <a:gd name="connsiteY10" fmla="*/ 8845 h 10000"/>
              <a:gd name="connsiteX11" fmla="*/ 9253 w 10000"/>
              <a:gd name="connsiteY11" fmla="*/ 8903 h 10000"/>
              <a:gd name="connsiteX12" fmla="*/ 9242 w 10000"/>
              <a:gd name="connsiteY12" fmla="*/ 9348 h 10000"/>
              <a:gd name="connsiteX13" fmla="*/ 9156 w 10000"/>
              <a:gd name="connsiteY13" fmla="*/ 9404 h 10000"/>
              <a:gd name="connsiteX14" fmla="*/ 9034 w 10000"/>
              <a:gd name="connsiteY14" fmla="*/ 8903 h 10000"/>
              <a:gd name="connsiteX15" fmla="*/ 9071 w 10000"/>
              <a:gd name="connsiteY15" fmla="*/ 8713 h 10000"/>
              <a:gd name="connsiteX16" fmla="*/ 9007 w 10000"/>
              <a:gd name="connsiteY16" fmla="*/ 8404 h 10000"/>
              <a:gd name="connsiteX17" fmla="*/ 8825 w 10000"/>
              <a:gd name="connsiteY17" fmla="*/ 8654 h 10000"/>
              <a:gd name="connsiteX18" fmla="*/ 8809 w 10000"/>
              <a:gd name="connsiteY18" fmla="*/ 8500 h 10000"/>
              <a:gd name="connsiteX19" fmla="*/ 8868 w 10000"/>
              <a:gd name="connsiteY19" fmla="*/ 8306 h 10000"/>
              <a:gd name="connsiteX20" fmla="*/ 8836 w 10000"/>
              <a:gd name="connsiteY20" fmla="*/ 8153 h 10000"/>
              <a:gd name="connsiteX21" fmla="*/ 8756 w 10000"/>
              <a:gd name="connsiteY21" fmla="*/ 8247 h 10000"/>
              <a:gd name="connsiteX22" fmla="*/ 8671 w 10000"/>
              <a:gd name="connsiteY22" fmla="*/ 7843 h 10000"/>
              <a:gd name="connsiteX23" fmla="*/ 8697 w 10000"/>
              <a:gd name="connsiteY23" fmla="*/ 7496 h 10000"/>
              <a:gd name="connsiteX24" fmla="*/ 8628 w 10000"/>
              <a:gd name="connsiteY24" fmla="*/ 7595 h 10000"/>
              <a:gd name="connsiteX25" fmla="*/ 8590 w 10000"/>
              <a:gd name="connsiteY25" fmla="*/ 8500 h 10000"/>
              <a:gd name="connsiteX26" fmla="*/ 8436 w 10000"/>
              <a:gd name="connsiteY26" fmla="*/ 8404 h 10000"/>
              <a:gd name="connsiteX27" fmla="*/ 8436 w 10000"/>
              <a:gd name="connsiteY27" fmla="*/ 8346 h 10000"/>
              <a:gd name="connsiteX28" fmla="*/ 8478 w 10000"/>
              <a:gd name="connsiteY28" fmla="*/ 8210 h 10000"/>
              <a:gd name="connsiteX29" fmla="*/ 8478 w 10000"/>
              <a:gd name="connsiteY29" fmla="*/ 8153 h 10000"/>
              <a:gd name="connsiteX30" fmla="*/ 8382 w 10000"/>
              <a:gd name="connsiteY30" fmla="*/ 7998 h 10000"/>
              <a:gd name="connsiteX31" fmla="*/ 8356 w 10000"/>
              <a:gd name="connsiteY31" fmla="*/ 8346 h 10000"/>
              <a:gd name="connsiteX32" fmla="*/ 8409 w 10000"/>
              <a:gd name="connsiteY32" fmla="*/ 8654 h 10000"/>
              <a:gd name="connsiteX33" fmla="*/ 8393 w 10000"/>
              <a:gd name="connsiteY33" fmla="*/ 8654 h 10000"/>
              <a:gd name="connsiteX34" fmla="*/ 8297 w 10000"/>
              <a:gd name="connsiteY34" fmla="*/ 8346 h 10000"/>
              <a:gd name="connsiteX35" fmla="*/ 8254 w 10000"/>
              <a:gd name="connsiteY35" fmla="*/ 7808 h 10000"/>
              <a:gd name="connsiteX36" fmla="*/ 8217 w 10000"/>
              <a:gd name="connsiteY36" fmla="*/ 7808 h 10000"/>
              <a:gd name="connsiteX37" fmla="*/ 8201 w 10000"/>
              <a:gd name="connsiteY37" fmla="*/ 7998 h 10000"/>
              <a:gd name="connsiteX38" fmla="*/ 8115 w 10000"/>
              <a:gd name="connsiteY38" fmla="*/ 7843 h 10000"/>
              <a:gd name="connsiteX39" fmla="*/ 8078 w 10000"/>
              <a:gd name="connsiteY39" fmla="*/ 8093 h 10000"/>
              <a:gd name="connsiteX40" fmla="*/ 8078 w 10000"/>
              <a:gd name="connsiteY40" fmla="*/ 7901 h 10000"/>
              <a:gd name="connsiteX41" fmla="*/ 7939 w 10000"/>
              <a:gd name="connsiteY41" fmla="*/ 8306 h 10000"/>
              <a:gd name="connsiteX42" fmla="*/ 7854 w 10000"/>
              <a:gd name="connsiteY42" fmla="*/ 8306 h 10000"/>
              <a:gd name="connsiteX43" fmla="*/ 7645 w 10000"/>
              <a:gd name="connsiteY43" fmla="*/ 8903 h 10000"/>
              <a:gd name="connsiteX44" fmla="*/ 7603 w 10000"/>
              <a:gd name="connsiteY44" fmla="*/ 8713 h 10000"/>
              <a:gd name="connsiteX45" fmla="*/ 7635 w 10000"/>
              <a:gd name="connsiteY45" fmla="*/ 9098 h 10000"/>
              <a:gd name="connsiteX46" fmla="*/ 7533 w 10000"/>
              <a:gd name="connsiteY46" fmla="*/ 9098 h 10000"/>
              <a:gd name="connsiteX47" fmla="*/ 7453 w 10000"/>
              <a:gd name="connsiteY47" fmla="*/ 9945 h 10000"/>
              <a:gd name="connsiteX48" fmla="*/ 7549 w 10000"/>
              <a:gd name="connsiteY48" fmla="*/ 8034 h 10000"/>
              <a:gd name="connsiteX49" fmla="*/ 7472 w 10000"/>
              <a:gd name="connsiteY49" fmla="*/ 8629 h 10000"/>
              <a:gd name="connsiteX50" fmla="*/ 7424 w 10000"/>
              <a:gd name="connsiteY50" fmla="*/ 9305 h 10000"/>
              <a:gd name="connsiteX51" fmla="*/ 7386 w 10000"/>
              <a:gd name="connsiteY51" fmla="*/ 8399 h 10000"/>
              <a:gd name="connsiteX52" fmla="*/ 7347 w 10000"/>
              <a:gd name="connsiteY52" fmla="*/ 8833 h 10000"/>
              <a:gd name="connsiteX53" fmla="*/ 7267 w 10000"/>
              <a:gd name="connsiteY53" fmla="*/ 8471 h 10000"/>
              <a:gd name="connsiteX54" fmla="*/ 7054 w 10000"/>
              <a:gd name="connsiteY54" fmla="*/ 8999 h 10000"/>
              <a:gd name="connsiteX55" fmla="*/ 7053 w 10000"/>
              <a:gd name="connsiteY55" fmla="*/ 7964 h 10000"/>
              <a:gd name="connsiteX56" fmla="*/ 7026 w 10000"/>
              <a:gd name="connsiteY56" fmla="*/ 8519 h 10000"/>
              <a:gd name="connsiteX57" fmla="*/ 6828 w 10000"/>
              <a:gd name="connsiteY57" fmla="*/ 8722 h 10000"/>
              <a:gd name="connsiteX58" fmla="*/ 6677 w 10000"/>
              <a:gd name="connsiteY58" fmla="*/ 8508 h 10000"/>
              <a:gd name="connsiteX59" fmla="*/ 6616 w 10000"/>
              <a:gd name="connsiteY59" fmla="*/ 8712 h 10000"/>
              <a:gd name="connsiteX60" fmla="*/ 6417 w 10000"/>
              <a:gd name="connsiteY60" fmla="*/ 8836 h 10000"/>
              <a:gd name="connsiteX61" fmla="*/ 6500 w 10000"/>
              <a:gd name="connsiteY61" fmla="*/ 8836 h 10000"/>
              <a:gd name="connsiteX62" fmla="*/ 6333 w 10000"/>
              <a:gd name="connsiteY62" fmla="*/ 9224 h 10000"/>
              <a:gd name="connsiteX63" fmla="*/ 6333 w 10000"/>
              <a:gd name="connsiteY63" fmla="*/ 8836 h 10000"/>
              <a:gd name="connsiteX64" fmla="*/ 6250 w 10000"/>
              <a:gd name="connsiteY64" fmla="*/ 8836 h 10000"/>
              <a:gd name="connsiteX65" fmla="*/ 6167 w 10000"/>
              <a:gd name="connsiteY65" fmla="*/ 8836 h 10000"/>
              <a:gd name="connsiteX66" fmla="*/ 5917 w 10000"/>
              <a:gd name="connsiteY66" fmla="*/ 8836 h 10000"/>
              <a:gd name="connsiteX67" fmla="*/ 5879 w 10000"/>
              <a:gd name="connsiteY67" fmla="*/ 8406 h 10000"/>
              <a:gd name="connsiteX68" fmla="*/ 5753 w 10000"/>
              <a:gd name="connsiteY68" fmla="*/ 8597 h 10000"/>
              <a:gd name="connsiteX69" fmla="*/ 5700 w 10000"/>
              <a:gd name="connsiteY69" fmla="*/ 8646 h 10000"/>
              <a:gd name="connsiteX70" fmla="*/ 5559 w 10000"/>
              <a:gd name="connsiteY70" fmla="*/ 8670 h 10000"/>
              <a:gd name="connsiteX71" fmla="*/ 5472 w 10000"/>
              <a:gd name="connsiteY71" fmla="*/ 8681 h 10000"/>
              <a:gd name="connsiteX72" fmla="*/ 5335 w 10000"/>
              <a:gd name="connsiteY72" fmla="*/ 9487 h 10000"/>
              <a:gd name="connsiteX73" fmla="*/ 5268 w 10000"/>
              <a:gd name="connsiteY73" fmla="*/ 8911 h 10000"/>
              <a:gd name="connsiteX74" fmla="*/ 5151 w 10000"/>
              <a:gd name="connsiteY74" fmla="*/ 8920 h 10000"/>
              <a:gd name="connsiteX75" fmla="*/ 5108 w 10000"/>
              <a:gd name="connsiteY75" fmla="*/ 9824 h 10000"/>
              <a:gd name="connsiteX76" fmla="*/ 5076 w 10000"/>
              <a:gd name="connsiteY76" fmla="*/ 9624 h 10000"/>
              <a:gd name="connsiteX77" fmla="*/ 5000 w 10000"/>
              <a:gd name="connsiteY77" fmla="*/ 9608 h 10000"/>
              <a:gd name="connsiteX78" fmla="*/ 5083 w 10000"/>
              <a:gd name="connsiteY78" fmla="*/ 8836 h 10000"/>
              <a:gd name="connsiteX79" fmla="*/ 5083 w 10000"/>
              <a:gd name="connsiteY79" fmla="*/ 9989 h 10000"/>
              <a:gd name="connsiteX80" fmla="*/ 4958 w 10000"/>
              <a:gd name="connsiteY80" fmla="*/ 8160 h 10000"/>
              <a:gd name="connsiteX81" fmla="*/ 4917 w 10000"/>
              <a:gd name="connsiteY81" fmla="*/ 8454 h 10000"/>
              <a:gd name="connsiteX82" fmla="*/ 4833 w 10000"/>
              <a:gd name="connsiteY82" fmla="*/ 8070 h 10000"/>
              <a:gd name="connsiteX83" fmla="*/ 4597 w 10000"/>
              <a:gd name="connsiteY83" fmla="*/ 9574 h 10000"/>
              <a:gd name="connsiteX84" fmla="*/ 4677 w 10000"/>
              <a:gd name="connsiteY84" fmla="*/ 9344 h 10000"/>
              <a:gd name="connsiteX85" fmla="*/ 4592 w 10000"/>
              <a:gd name="connsiteY85" fmla="*/ 9296 h 10000"/>
              <a:gd name="connsiteX86" fmla="*/ 4497 w 10000"/>
              <a:gd name="connsiteY86" fmla="*/ 9324 h 10000"/>
              <a:gd name="connsiteX87" fmla="*/ 4359 w 10000"/>
              <a:gd name="connsiteY87" fmla="*/ 9527 h 10000"/>
              <a:gd name="connsiteX88" fmla="*/ 4337 w 10000"/>
              <a:gd name="connsiteY88" fmla="*/ 9352 h 10000"/>
              <a:gd name="connsiteX89" fmla="*/ 4345 w 10000"/>
              <a:gd name="connsiteY89" fmla="*/ 8344 h 10000"/>
              <a:gd name="connsiteX90" fmla="*/ 4122 w 10000"/>
              <a:gd name="connsiteY90" fmla="*/ 9225 h 10000"/>
              <a:gd name="connsiteX91" fmla="*/ 4058 w 10000"/>
              <a:gd name="connsiteY91" fmla="*/ 8647 h 10000"/>
              <a:gd name="connsiteX92" fmla="*/ 3954 w 10000"/>
              <a:gd name="connsiteY92" fmla="*/ 8542 h 10000"/>
              <a:gd name="connsiteX93" fmla="*/ 4044 w 10000"/>
              <a:gd name="connsiteY93" fmla="*/ 9184 h 10000"/>
              <a:gd name="connsiteX94" fmla="*/ 3833 w 10000"/>
              <a:gd name="connsiteY94" fmla="*/ 8454 h 10000"/>
              <a:gd name="connsiteX95" fmla="*/ 3719 w 10000"/>
              <a:gd name="connsiteY95" fmla="*/ 8550 h 10000"/>
              <a:gd name="connsiteX96" fmla="*/ 3750 w 10000"/>
              <a:gd name="connsiteY96" fmla="*/ 7685 h 10000"/>
              <a:gd name="connsiteX97" fmla="*/ 3631 w 10000"/>
              <a:gd name="connsiteY97" fmla="*/ 7808 h 10000"/>
              <a:gd name="connsiteX98" fmla="*/ 3615 w 10000"/>
              <a:gd name="connsiteY98" fmla="*/ 7808 h 10000"/>
              <a:gd name="connsiteX99" fmla="*/ 3465 w 10000"/>
              <a:gd name="connsiteY99" fmla="*/ 7843 h 10000"/>
              <a:gd name="connsiteX100" fmla="*/ 3406 w 10000"/>
              <a:gd name="connsiteY100" fmla="*/ 7247 h 10000"/>
              <a:gd name="connsiteX101" fmla="*/ 3198 w 10000"/>
              <a:gd name="connsiteY101" fmla="*/ 7151 h 10000"/>
              <a:gd name="connsiteX102" fmla="*/ 3091 w 10000"/>
              <a:gd name="connsiteY102" fmla="*/ 7209 h 10000"/>
              <a:gd name="connsiteX103" fmla="*/ 3006 w 10000"/>
              <a:gd name="connsiteY103" fmla="*/ 6805 h 10000"/>
              <a:gd name="connsiteX104" fmla="*/ 2990 w 10000"/>
              <a:gd name="connsiteY104" fmla="*/ 6805 h 10000"/>
              <a:gd name="connsiteX105" fmla="*/ 2936 w 10000"/>
              <a:gd name="connsiteY105" fmla="*/ 7342 h 10000"/>
              <a:gd name="connsiteX106" fmla="*/ 2910 w 10000"/>
              <a:gd name="connsiteY106" fmla="*/ 7305 h 10000"/>
              <a:gd name="connsiteX107" fmla="*/ 2851 w 10000"/>
              <a:gd name="connsiteY107" fmla="*/ 6400 h 10000"/>
              <a:gd name="connsiteX108" fmla="*/ 2840 w 10000"/>
              <a:gd name="connsiteY108" fmla="*/ 6400 h 10000"/>
              <a:gd name="connsiteX109" fmla="*/ 2840 w 10000"/>
              <a:gd name="connsiteY109" fmla="*/ 6650 h 10000"/>
              <a:gd name="connsiteX110" fmla="*/ 2798 w 10000"/>
              <a:gd name="connsiteY110" fmla="*/ 6495 h 10000"/>
              <a:gd name="connsiteX111" fmla="*/ 2814 w 10000"/>
              <a:gd name="connsiteY111" fmla="*/ 5899 h 10000"/>
              <a:gd name="connsiteX112" fmla="*/ 2563 w 10000"/>
              <a:gd name="connsiteY112" fmla="*/ 5744 h 10000"/>
              <a:gd name="connsiteX113" fmla="*/ 2440 w 10000"/>
              <a:gd name="connsiteY113" fmla="*/ 6052 h 10000"/>
              <a:gd name="connsiteX114" fmla="*/ 2023 w 10000"/>
              <a:gd name="connsiteY114" fmla="*/ 4396 h 10000"/>
              <a:gd name="connsiteX115" fmla="*/ 2034 w 10000"/>
              <a:gd name="connsiteY115" fmla="*/ 4644 h 10000"/>
              <a:gd name="connsiteX116" fmla="*/ 1815 w 10000"/>
              <a:gd name="connsiteY116" fmla="*/ 4512 h 10000"/>
              <a:gd name="connsiteX117" fmla="*/ 1815 w 10000"/>
              <a:gd name="connsiteY117" fmla="*/ 4355 h 10000"/>
              <a:gd name="connsiteX118" fmla="*/ 1842 w 10000"/>
              <a:gd name="connsiteY118" fmla="*/ 3892 h 10000"/>
              <a:gd name="connsiteX119" fmla="*/ 1773 w 10000"/>
              <a:gd name="connsiteY119" fmla="*/ 3603 h 10000"/>
              <a:gd name="connsiteX120" fmla="*/ 1580 w 10000"/>
              <a:gd name="connsiteY120" fmla="*/ 3354 h 10000"/>
              <a:gd name="connsiteX121" fmla="*/ 1468 w 10000"/>
              <a:gd name="connsiteY121" fmla="*/ 3546 h 10000"/>
              <a:gd name="connsiteX122" fmla="*/ 1468 w 10000"/>
              <a:gd name="connsiteY122" fmla="*/ 4299 h 10000"/>
              <a:gd name="connsiteX123" fmla="*/ 1442 w 10000"/>
              <a:gd name="connsiteY123" fmla="*/ 4355 h 10000"/>
              <a:gd name="connsiteX124" fmla="*/ 1383 w 10000"/>
              <a:gd name="connsiteY124" fmla="*/ 4355 h 10000"/>
              <a:gd name="connsiteX125" fmla="*/ 1233 w 10000"/>
              <a:gd name="connsiteY125" fmla="*/ 3798 h 10000"/>
              <a:gd name="connsiteX126" fmla="*/ 1095 w 10000"/>
              <a:gd name="connsiteY126" fmla="*/ 4760 h 10000"/>
              <a:gd name="connsiteX127" fmla="*/ 1041 w 10000"/>
              <a:gd name="connsiteY127" fmla="*/ 4704 h 10000"/>
              <a:gd name="connsiteX128" fmla="*/ 886 w 10000"/>
              <a:gd name="connsiteY128" fmla="*/ 3448 h 10000"/>
              <a:gd name="connsiteX129" fmla="*/ 721 w 10000"/>
              <a:gd name="connsiteY129" fmla="*/ 3104 h 10000"/>
              <a:gd name="connsiteX130" fmla="*/ 625 w 10000"/>
              <a:gd name="connsiteY130" fmla="*/ 3200 h 10000"/>
              <a:gd name="connsiteX131" fmla="*/ 651 w 10000"/>
              <a:gd name="connsiteY131" fmla="*/ 2755 h 10000"/>
              <a:gd name="connsiteX132" fmla="*/ 358 w 10000"/>
              <a:gd name="connsiteY132" fmla="*/ 2544 h 10000"/>
              <a:gd name="connsiteX133" fmla="*/ 416 w 10000"/>
              <a:gd name="connsiteY133" fmla="*/ 2295 h 10000"/>
              <a:gd name="connsiteX134" fmla="*/ 374 w 10000"/>
              <a:gd name="connsiteY134" fmla="*/ 2295 h 10000"/>
              <a:gd name="connsiteX135" fmla="*/ 251 w 10000"/>
              <a:gd name="connsiteY135" fmla="*/ 2544 h 10000"/>
              <a:gd name="connsiteX136" fmla="*/ 304 w 10000"/>
              <a:gd name="connsiteY136" fmla="*/ 2295 h 10000"/>
              <a:gd name="connsiteX137" fmla="*/ 320 w 10000"/>
              <a:gd name="connsiteY137" fmla="*/ 2197 h 10000"/>
              <a:gd name="connsiteX138" fmla="*/ 155 w 10000"/>
              <a:gd name="connsiteY138" fmla="*/ 2409 h 10000"/>
              <a:gd name="connsiteX139" fmla="*/ 155 w 10000"/>
              <a:gd name="connsiteY139" fmla="*/ 1155 h 10000"/>
              <a:gd name="connsiteX140" fmla="*/ 43 w 10000"/>
              <a:gd name="connsiteY140" fmla="*/ 1061 h 10000"/>
              <a:gd name="connsiteX141" fmla="*/ 0 w 10000"/>
              <a:gd name="connsiteY141" fmla="*/ 1312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1 h 10000"/>
              <a:gd name="connsiteX3" fmla="*/ 9920 w 10000"/>
              <a:gd name="connsiteY3" fmla="*/ 6957 h 10000"/>
              <a:gd name="connsiteX4" fmla="*/ 9867 w 10000"/>
              <a:gd name="connsiteY4" fmla="*/ 7639 h 10000"/>
              <a:gd name="connsiteX5" fmla="*/ 9754 w 10000"/>
              <a:gd name="connsiteY5" fmla="*/ 7400 h 10000"/>
              <a:gd name="connsiteX6" fmla="*/ 9652 w 10000"/>
              <a:gd name="connsiteY6" fmla="*/ 8031 h 10000"/>
              <a:gd name="connsiteX7" fmla="*/ 9620 w 10000"/>
              <a:gd name="connsiteY7" fmla="*/ 9022 h 10000"/>
              <a:gd name="connsiteX8" fmla="*/ 9510 w 10000"/>
              <a:gd name="connsiteY8" fmla="*/ 8531 h 10000"/>
              <a:gd name="connsiteX9" fmla="*/ 9349 w 10000"/>
              <a:gd name="connsiteY9" fmla="*/ 9098 h 10000"/>
              <a:gd name="connsiteX10" fmla="*/ 9279 w 10000"/>
              <a:gd name="connsiteY10" fmla="*/ 8845 h 10000"/>
              <a:gd name="connsiteX11" fmla="*/ 9253 w 10000"/>
              <a:gd name="connsiteY11" fmla="*/ 8903 h 10000"/>
              <a:gd name="connsiteX12" fmla="*/ 9242 w 10000"/>
              <a:gd name="connsiteY12" fmla="*/ 9348 h 10000"/>
              <a:gd name="connsiteX13" fmla="*/ 9156 w 10000"/>
              <a:gd name="connsiteY13" fmla="*/ 9404 h 10000"/>
              <a:gd name="connsiteX14" fmla="*/ 9034 w 10000"/>
              <a:gd name="connsiteY14" fmla="*/ 8903 h 10000"/>
              <a:gd name="connsiteX15" fmla="*/ 9071 w 10000"/>
              <a:gd name="connsiteY15" fmla="*/ 8713 h 10000"/>
              <a:gd name="connsiteX16" fmla="*/ 9007 w 10000"/>
              <a:gd name="connsiteY16" fmla="*/ 8404 h 10000"/>
              <a:gd name="connsiteX17" fmla="*/ 8825 w 10000"/>
              <a:gd name="connsiteY17" fmla="*/ 8654 h 10000"/>
              <a:gd name="connsiteX18" fmla="*/ 8809 w 10000"/>
              <a:gd name="connsiteY18" fmla="*/ 8500 h 10000"/>
              <a:gd name="connsiteX19" fmla="*/ 8868 w 10000"/>
              <a:gd name="connsiteY19" fmla="*/ 8306 h 10000"/>
              <a:gd name="connsiteX20" fmla="*/ 8836 w 10000"/>
              <a:gd name="connsiteY20" fmla="*/ 8153 h 10000"/>
              <a:gd name="connsiteX21" fmla="*/ 8756 w 10000"/>
              <a:gd name="connsiteY21" fmla="*/ 8247 h 10000"/>
              <a:gd name="connsiteX22" fmla="*/ 8671 w 10000"/>
              <a:gd name="connsiteY22" fmla="*/ 7843 h 10000"/>
              <a:gd name="connsiteX23" fmla="*/ 8697 w 10000"/>
              <a:gd name="connsiteY23" fmla="*/ 7496 h 10000"/>
              <a:gd name="connsiteX24" fmla="*/ 8628 w 10000"/>
              <a:gd name="connsiteY24" fmla="*/ 7595 h 10000"/>
              <a:gd name="connsiteX25" fmla="*/ 8590 w 10000"/>
              <a:gd name="connsiteY25" fmla="*/ 8500 h 10000"/>
              <a:gd name="connsiteX26" fmla="*/ 8436 w 10000"/>
              <a:gd name="connsiteY26" fmla="*/ 8404 h 10000"/>
              <a:gd name="connsiteX27" fmla="*/ 8436 w 10000"/>
              <a:gd name="connsiteY27" fmla="*/ 8346 h 10000"/>
              <a:gd name="connsiteX28" fmla="*/ 8478 w 10000"/>
              <a:gd name="connsiteY28" fmla="*/ 8210 h 10000"/>
              <a:gd name="connsiteX29" fmla="*/ 8478 w 10000"/>
              <a:gd name="connsiteY29" fmla="*/ 8153 h 10000"/>
              <a:gd name="connsiteX30" fmla="*/ 8382 w 10000"/>
              <a:gd name="connsiteY30" fmla="*/ 7998 h 10000"/>
              <a:gd name="connsiteX31" fmla="*/ 8356 w 10000"/>
              <a:gd name="connsiteY31" fmla="*/ 8346 h 10000"/>
              <a:gd name="connsiteX32" fmla="*/ 8409 w 10000"/>
              <a:gd name="connsiteY32" fmla="*/ 8654 h 10000"/>
              <a:gd name="connsiteX33" fmla="*/ 8393 w 10000"/>
              <a:gd name="connsiteY33" fmla="*/ 8654 h 10000"/>
              <a:gd name="connsiteX34" fmla="*/ 8297 w 10000"/>
              <a:gd name="connsiteY34" fmla="*/ 8346 h 10000"/>
              <a:gd name="connsiteX35" fmla="*/ 8254 w 10000"/>
              <a:gd name="connsiteY35" fmla="*/ 7808 h 10000"/>
              <a:gd name="connsiteX36" fmla="*/ 8217 w 10000"/>
              <a:gd name="connsiteY36" fmla="*/ 7808 h 10000"/>
              <a:gd name="connsiteX37" fmla="*/ 8201 w 10000"/>
              <a:gd name="connsiteY37" fmla="*/ 7998 h 10000"/>
              <a:gd name="connsiteX38" fmla="*/ 8115 w 10000"/>
              <a:gd name="connsiteY38" fmla="*/ 7843 h 10000"/>
              <a:gd name="connsiteX39" fmla="*/ 8078 w 10000"/>
              <a:gd name="connsiteY39" fmla="*/ 8093 h 10000"/>
              <a:gd name="connsiteX40" fmla="*/ 8078 w 10000"/>
              <a:gd name="connsiteY40" fmla="*/ 7901 h 10000"/>
              <a:gd name="connsiteX41" fmla="*/ 7939 w 10000"/>
              <a:gd name="connsiteY41" fmla="*/ 8306 h 10000"/>
              <a:gd name="connsiteX42" fmla="*/ 7854 w 10000"/>
              <a:gd name="connsiteY42" fmla="*/ 8306 h 10000"/>
              <a:gd name="connsiteX43" fmla="*/ 7645 w 10000"/>
              <a:gd name="connsiteY43" fmla="*/ 8903 h 10000"/>
              <a:gd name="connsiteX44" fmla="*/ 7603 w 10000"/>
              <a:gd name="connsiteY44" fmla="*/ 8713 h 10000"/>
              <a:gd name="connsiteX45" fmla="*/ 7635 w 10000"/>
              <a:gd name="connsiteY45" fmla="*/ 9098 h 10000"/>
              <a:gd name="connsiteX46" fmla="*/ 7533 w 10000"/>
              <a:gd name="connsiteY46" fmla="*/ 9098 h 10000"/>
              <a:gd name="connsiteX47" fmla="*/ 7453 w 10000"/>
              <a:gd name="connsiteY47" fmla="*/ 9945 h 10000"/>
              <a:gd name="connsiteX48" fmla="*/ 7549 w 10000"/>
              <a:gd name="connsiteY48" fmla="*/ 8034 h 10000"/>
              <a:gd name="connsiteX49" fmla="*/ 7472 w 10000"/>
              <a:gd name="connsiteY49" fmla="*/ 8629 h 10000"/>
              <a:gd name="connsiteX50" fmla="*/ 7424 w 10000"/>
              <a:gd name="connsiteY50" fmla="*/ 9305 h 10000"/>
              <a:gd name="connsiteX51" fmla="*/ 7386 w 10000"/>
              <a:gd name="connsiteY51" fmla="*/ 8399 h 10000"/>
              <a:gd name="connsiteX52" fmla="*/ 7347 w 10000"/>
              <a:gd name="connsiteY52" fmla="*/ 8833 h 10000"/>
              <a:gd name="connsiteX53" fmla="*/ 7267 w 10000"/>
              <a:gd name="connsiteY53" fmla="*/ 8471 h 10000"/>
              <a:gd name="connsiteX54" fmla="*/ 7054 w 10000"/>
              <a:gd name="connsiteY54" fmla="*/ 8999 h 10000"/>
              <a:gd name="connsiteX55" fmla="*/ 7053 w 10000"/>
              <a:gd name="connsiteY55" fmla="*/ 7964 h 10000"/>
              <a:gd name="connsiteX56" fmla="*/ 7026 w 10000"/>
              <a:gd name="connsiteY56" fmla="*/ 8519 h 10000"/>
              <a:gd name="connsiteX57" fmla="*/ 6828 w 10000"/>
              <a:gd name="connsiteY57" fmla="*/ 8722 h 10000"/>
              <a:gd name="connsiteX58" fmla="*/ 6677 w 10000"/>
              <a:gd name="connsiteY58" fmla="*/ 8508 h 10000"/>
              <a:gd name="connsiteX59" fmla="*/ 6616 w 10000"/>
              <a:gd name="connsiteY59" fmla="*/ 8712 h 10000"/>
              <a:gd name="connsiteX60" fmla="*/ 6417 w 10000"/>
              <a:gd name="connsiteY60" fmla="*/ 8836 h 10000"/>
              <a:gd name="connsiteX61" fmla="*/ 6500 w 10000"/>
              <a:gd name="connsiteY61" fmla="*/ 8836 h 10000"/>
              <a:gd name="connsiteX62" fmla="*/ 6333 w 10000"/>
              <a:gd name="connsiteY62" fmla="*/ 9224 h 10000"/>
              <a:gd name="connsiteX63" fmla="*/ 6333 w 10000"/>
              <a:gd name="connsiteY63" fmla="*/ 8836 h 10000"/>
              <a:gd name="connsiteX64" fmla="*/ 6250 w 10000"/>
              <a:gd name="connsiteY64" fmla="*/ 8836 h 10000"/>
              <a:gd name="connsiteX65" fmla="*/ 6167 w 10000"/>
              <a:gd name="connsiteY65" fmla="*/ 8836 h 10000"/>
              <a:gd name="connsiteX66" fmla="*/ 5917 w 10000"/>
              <a:gd name="connsiteY66" fmla="*/ 8836 h 10000"/>
              <a:gd name="connsiteX67" fmla="*/ 5879 w 10000"/>
              <a:gd name="connsiteY67" fmla="*/ 8406 h 10000"/>
              <a:gd name="connsiteX68" fmla="*/ 5753 w 10000"/>
              <a:gd name="connsiteY68" fmla="*/ 8597 h 10000"/>
              <a:gd name="connsiteX69" fmla="*/ 5700 w 10000"/>
              <a:gd name="connsiteY69" fmla="*/ 8646 h 10000"/>
              <a:gd name="connsiteX70" fmla="*/ 5559 w 10000"/>
              <a:gd name="connsiteY70" fmla="*/ 8670 h 10000"/>
              <a:gd name="connsiteX71" fmla="*/ 5472 w 10000"/>
              <a:gd name="connsiteY71" fmla="*/ 8681 h 10000"/>
              <a:gd name="connsiteX72" fmla="*/ 5335 w 10000"/>
              <a:gd name="connsiteY72" fmla="*/ 9487 h 10000"/>
              <a:gd name="connsiteX73" fmla="*/ 5268 w 10000"/>
              <a:gd name="connsiteY73" fmla="*/ 8911 h 10000"/>
              <a:gd name="connsiteX74" fmla="*/ 5151 w 10000"/>
              <a:gd name="connsiteY74" fmla="*/ 8920 h 10000"/>
              <a:gd name="connsiteX75" fmla="*/ 5108 w 10000"/>
              <a:gd name="connsiteY75" fmla="*/ 9824 h 10000"/>
              <a:gd name="connsiteX76" fmla="*/ 5076 w 10000"/>
              <a:gd name="connsiteY76" fmla="*/ 9624 h 10000"/>
              <a:gd name="connsiteX77" fmla="*/ 5000 w 10000"/>
              <a:gd name="connsiteY77" fmla="*/ 9608 h 10000"/>
              <a:gd name="connsiteX78" fmla="*/ 5083 w 10000"/>
              <a:gd name="connsiteY78" fmla="*/ 8836 h 10000"/>
              <a:gd name="connsiteX79" fmla="*/ 5083 w 10000"/>
              <a:gd name="connsiteY79" fmla="*/ 9989 h 10000"/>
              <a:gd name="connsiteX80" fmla="*/ 4958 w 10000"/>
              <a:gd name="connsiteY80" fmla="*/ 8160 h 10000"/>
              <a:gd name="connsiteX81" fmla="*/ 4917 w 10000"/>
              <a:gd name="connsiteY81" fmla="*/ 8454 h 10000"/>
              <a:gd name="connsiteX82" fmla="*/ 4833 w 10000"/>
              <a:gd name="connsiteY82" fmla="*/ 8070 h 10000"/>
              <a:gd name="connsiteX83" fmla="*/ 4597 w 10000"/>
              <a:gd name="connsiteY83" fmla="*/ 9574 h 10000"/>
              <a:gd name="connsiteX84" fmla="*/ 4677 w 10000"/>
              <a:gd name="connsiteY84" fmla="*/ 9344 h 10000"/>
              <a:gd name="connsiteX85" fmla="*/ 4592 w 10000"/>
              <a:gd name="connsiteY85" fmla="*/ 9296 h 10000"/>
              <a:gd name="connsiteX86" fmla="*/ 4497 w 10000"/>
              <a:gd name="connsiteY86" fmla="*/ 9324 h 10000"/>
              <a:gd name="connsiteX87" fmla="*/ 4359 w 10000"/>
              <a:gd name="connsiteY87" fmla="*/ 9527 h 10000"/>
              <a:gd name="connsiteX88" fmla="*/ 4337 w 10000"/>
              <a:gd name="connsiteY88" fmla="*/ 9352 h 10000"/>
              <a:gd name="connsiteX89" fmla="*/ 4345 w 10000"/>
              <a:gd name="connsiteY89" fmla="*/ 8344 h 10000"/>
              <a:gd name="connsiteX90" fmla="*/ 4122 w 10000"/>
              <a:gd name="connsiteY90" fmla="*/ 9225 h 10000"/>
              <a:gd name="connsiteX91" fmla="*/ 4058 w 10000"/>
              <a:gd name="connsiteY91" fmla="*/ 8647 h 10000"/>
              <a:gd name="connsiteX92" fmla="*/ 3954 w 10000"/>
              <a:gd name="connsiteY92" fmla="*/ 8542 h 10000"/>
              <a:gd name="connsiteX93" fmla="*/ 4044 w 10000"/>
              <a:gd name="connsiteY93" fmla="*/ 9184 h 10000"/>
              <a:gd name="connsiteX94" fmla="*/ 3833 w 10000"/>
              <a:gd name="connsiteY94" fmla="*/ 8454 h 10000"/>
              <a:gd name="connsiteX95" fmla="*/ 3719 w 10000"/>
              <a:gd name="connsiteY95" fmla="*/ 8550 h 10000"/>
              <a:gd name="connsiteX96" fmla="*/ 3750 w 10000"/>
              <a:gd name="connsiteY96" fmla="*/ 7685 h 10000"/>
              <a:gd name="connsiteX97" fmla="*/ 3631 w 10000"/>
              <a:gd name="connsiteY97" fmla="*/ 7808 h 10000"/>
              <a:gd name="connsiteX98" fmla="*/ 3615 w 10000"/>
              <a:gd name="connsiteY98" fmla="*/ 7808 h 10000"/>
              <a:gd name="connsiteX99" fmla="*/ 3465 w 10000"/>
              <a:gd name="connsiteY99" fmla="*/ 7843 h 10000"/>
              <a:gd name="connsiteX100" fmla="*/ 3406 w 10000"/>
              <a:gd name="connsiteY100" fmla="*/ 7247 h 10000"/>
              <a:gd name="connsiteX101" fmla="*/ 3198 w 10000"/>
              <a:gd name="connsiteY101" fmla="*/ 7151 h 10000"/>
              <a:gd name="connsiteX102" fmla="*/ 3091 w 10000"/>
              <a:gd name="connsiteY102" fmla="*/ 7209 h 10000"/>
              <a:gd name="connsiteX103" fmla="*/ 3006 w 10000"/>
              <a:gd name="connsiteY103" fmla="*/ 6805 h 10000"/>
              <a:gd name="connsiteX104" fmla="*/ 2990 w 10000"/>
              <a:gd name="connsiteY104" fmla="*/ 6805 h 10000"/>
              <a:gd name="connsiteX105" fmla="*/ 2936 w 10000"/>
              <a:gd name="connsiteY105" fmla="*/ 7342 h 10000"/>
              <a:gd name="connsiteX106" fmla="*/ 2910 w 10000"/>
              <a:gd name="connsiteY106" fmla="*/ 7305 h 10000"/>
              <a:gd name="connsiteX107" fmla="*/ 2851 w 10000"/>
              <a:gd name="connsiteY107" fmla="*/ 6400 h 10000"/>
              <a:gd name="connsiteX108" fmla="*/ 2840 w 10000"/>
              <a:gd name="connsiteY108" fmla="*/ 6400 h 10000"/>
              <a:gd name="connsiteX109" fmla="*/ 2840 w 10000"/>
              <a:gd name="connsiteY109" fmla="*/ 6650 h 10000"/>
              <a:gd name="connsiteX110" fmla="*/ 2798 w 10000"/>
              <a:gd name="connsiteY110" fmla="*/ 6495 h 10000"/>
              <a:gd name="connsiteX111" fmla="*/ 2814 w 10000"/>
              <a:gd name="connsiteY111" fmla="*/ 5899 h 10000"/>
              <a:gd name="connsiteX112" fmla="*/ 2563 w 10000"/>
              <a:gd name="connsiteY112" fmla="*/ 5744 h 10000"/>
              <a:gd name="connsiteX113" fmla="*/ 2440 w 10000"/>
              <a:gd name="connsiteY113" fmla="*/ 6052 h 10000"/>
              <a:gd name="connsiteX114" fmla="*/ 2023 w 10000"/>
              <a:gd name="connsiteY114" fmla="*/ 4396 h 10000"/>
              <a:gd name="connsiteX115" fmla="*/ 2034 w 10000"/>
              <a:gd name="connsiteY115" fmla="*/ 4644 h 10000"/>
              <a:gd name="connsiteX116" fmla="*/ 1815 w 10000"/>
              <a:gd name="connsiteY116" fmla="*/ 4512 h 10000"/>
              <a:gd name="connsiteX117" fmla="*/ 1815 w 10000"/>
              <a:gd name="connsiteY117" fmla="*/ 4355 h 10000"/>
              <a:gd name="connsiteX118" fmla="*/ 1842 w 10000"/>
              <a:gd name="connsiteY118" fmla="*/ 3892 h 10000"/>
              <a:gd name="connsiteX119" fmla="*/ 1773 w 10000"/>
              <a:gd name="connsiteY119" fmla="*/ 3603 h 10000"/>
              <a:gd name="connsiteX120" fmla="*/ 1580 w 10000"/>
              <a:gd name="connsiteY120" fmla="*/ 3354 h 10000"/>
              <a:gd name="connsiteX121" fmla="*/ 1468 w 10000"/>
              <a:gd name="connsiteY121" fmla="*/ 3546 h 10000"/>
              <a:gd name="connsiteX122" fmla="*/ 1468 w 10000"/>
              <a:gd name="connsiteY122" fmla="*/ 4299 h 10000"/>
              <a:gd name="connsiteX123" fmla="*/ 1442 w 10000"/>
              <a:gd name="connsiteY123" fmla="*/ 4355 h 10000"/>
              <a:gd name="connsiteX124" fmla="*/ 1383 w 10000"/>
              <a:gd name="connsiteY124" fmla="*/ 4355 h 10000"/>
              <a:gd name="connsiteX125" fmla="*/ 1233 w 10000"/>
              <a:gd name="connsiteY125" fmla="*/ 3798 h 10000"/>
              <a:gd name="connsiteX126" fmla="*/ 1095 w 10000"/>
              <a:gd name="connsiteY126" fmla="*/ 4760 h 10000"/>
              <a:gd name="connsiteX127" fmla="*/ 1041 w 10000"/>
              <a:gd name="connsiteY127" fmla="*/ 4704 h 10000"/>
              <a:gd name="connsiteX128" fmla="*/ 886 w 10000"/>
              <a:gd name="connsiteY128" fmla="*/ 3448 h 10000"/>
              <a:gd name="connsiteX129" fmla="*/ 721 w 10000"/>
              <a:gd name="connsiteY129" fmla="*/ 3104 h 10000"/>
              <a:gd name="connsiteX130" fmla="*/ 625 w 10000"/>
              <a:gd name="connsiteY130" fmla="*/ 3200 h 10000"/>
              <a:gd name="connsiteX131" fmla="*/ 651 w 10000"/>
              <a:gd name="connsiteY131" fmla="*/ 2755 h 10000"/>
              <a:gd name="connsiteX132" fmla="*/ 358 w 10000"/>
              <a:gd name="connsiteY132" fmla="*/ 2544 h 10000"/>
              <a:gd name="connsiteX133" fmla="*/ 416 w 10000"/>
              <a:gd name="connsiteY133" fmla="*/ 2295 h 10000"/>
              <a:gd name="connsiteX134" fmla="*/ 374 w 10000"/>
              <a:gd name="connsiteY134" fmla="*/ 2295 h 10000"/>
              <a:gd name="connsiteX135" fmla="*/ 251 w 10000"/>
              <a:gd name="connsiteY135" fmla="*/ 2544 h 10000"/>
              <a:gd name="connsiteX136" fmla="*/ 304 w 10000"/>
              <a:gd name="connsiteY136" fmla="*/ 2295 h 10000"/>
              <a:gd name="connsiteX137" fmla="*/ 320 w 10000"/>
              <a:gd name="connsiteY137" fmla="*/ 2197 h 10000"/>
              <a:gd name="connsiteX138" fmla="*/ 155 w 10000"/>
              <a:gd name="connsiteY138" fmla="*/ 2409 h 10000"/>
              <a:gd name="connsiteX139" fmla="*/ 155 w 10000"/>
              <a:gd name="connsiteY139" fmla="*/ 1155 h 10000"/>
              <a:gd name="connsiteX140" fmla="*/ 43 w 10000"/>
              <a:gd name="connsiteY140" fmla="*/ 1061 h 10000"/>
              <a:gd name="connsiteX141" fmla="*/ 0 w 10000"/>
              <a:gd name="connsiteY141" fmla="*/ 1312 h 10000"/>
              <a:gd name="connsiteX142" fmla="*/ 0 w 10000"/>
              <a:gd name="connsiteY142" fmla="*/ 0 h 10000"/>
              <a:gd name="connsiteX0" fmla="*/ 0 w 10000"/>
              <a:gd name="connsiteY0" fmla="*/ 0 h 9989"/>
              <a:gd name="connsiteX1" fmla="*/ 10000 w 10000"/>
              <a:gd name="connsiteY1" fmla="*/ 0 h 9989"/>
              <a:gd name="connsiteX2" fmla="*/ 10000 w 10000"/>
              <a:gd name="connsiteY2" fmla="*/ 7151 h 9989"/>
              <a:gd name="connsiteX3" fmla="*/ 9920 w 10000"/>
              <a:gd name="connsiteY3" fmla="*/ 6957 h 9989"/>
              <a:gd name="connsiteX4" fmla="*/ 9867 w 10000"/>
              <a:gd name="connsiteY4" fmla="*/ 7639 h 9989"/>
              <a:gd name="connsiteX5" fmla="*/ 9754 w 10000"/>
              <a:gd name="connsiteY5" fmla="*/ 7400 h 9989"/>
              <a:gd name="connsiteX6" fmla="*/ 9652 w 10000"/>
              <a:gd name="connsiteY6" fmla="*/ 8031 h 9989"/>
              <a:gd name="connsiteX7" fmla="*/ 9620 w 10000"/>
              <a:gd name="connsiteY7" fmla="*/ 9022 h 9989"/>
              <a:gd name="connsiteX8" fmla="*/ 9510 w 10000"/>
              <a:gd name="connsiteY8" fmla="*/ 8531 h 9989"/>
              <a:gd name="connsiteX9" fmla="*/ 9349 w 10000"/>
              <a:gd name="connsiteY9" fmla="*/ 9098 h 9989"/>
              <a:gd name="connsiteX10" fmla="*/ 9279 w 10000"/>
              <a:gd name="connsiteY10" fmla="*/ 8845 h 9989"/>
              <a:gd name="connsiteX11" fmla="*/ 9253 w 10000"/>
              <a:gd name="connsiteY11" fmla="*/ 8903 h 9989"/>
              <a:gd name="connsiteX12" fmla="*/ 9242 w 10000"/>
              <a:gd name="connsiteY12" fmla="*/ 9348 h 9989"/>
              <a:gd name="connsiteX13" fmla="*/ 9156 w 10000"/>
              <a:gd name="connsiteY13" fmla="*/ 9404 h 9989"/>
              <a:gd name="connsiteX14" fmla="*/ 9034 w 10000"/>
              <a:gd name="connsiteY14" fmla="*/ 8903 h 9989"/>
              <a:gd name="connsiteX15" fmla="*/ 9071 w 10000"/>
              <a:gd name="connsiteY15" fmla="*/ 8713 h 9989"/>
              <a:gd name="connsiteX16" fmla="*/ 9007 w 10000"/>
              <a:gd name="connsiteY16" fmla="*/ 8404 h 9989"/>
              <a:gd name="connsiteX17" fmla="*/ 8825 w 10000"/>
              <a:gd name="connsiteY17" fmla="*/ 8654 h 9989"/>
              <a:gd name="connsiteX18" fmla="*/ 8809 w 10000"/>
              <a:gd name="connsiteY18" fmla="*/ 8500 h 9989"/>
              <a:gd name="connsiteX19" fmla="*/ 8868 w 10000"/>
              <a:gd name="connsiteY19" fmla="*/ 8306 h 9989"/>
              <a:gd name="connsiteX20" fmla="*/ 8836 w 10000"/>
              <a:gd name="connsiteY20" fmla="*/ 8153 h 9989"/>
              <a:gd name="connsiteX21" fmla="*/ 8756 w 10000"/>
              <a:gd name="connsiteY21" fmla="*/ 8247 h 9989"/>
              <a:gd name="connsiteX22" fmla="*/ 8671 w 10000"/>
              <a:gd name="connsiteY22" fmla="*/ 7843 h 9989"/>
              <a:gd name="connsiteX23" fmla="*/ 8697 w 10000"/>
              <a:gd name="connsiteY23" fmla="*/ 7496 h 9989"/>
              <a:gd name="connsiteX24" fmla="*/ 8628 w 10000"/>
              <a:gd name="connsiteY24" fmla="*/ 7595 h 9989"/>
              <a:gd name="connsiteX25" fmla="*/ 8590 w 10000"/>
              <a:gd name="connsiteY25" fmla="*/ 8500 h 9989"/>
              <a:gd name="connsiteX26" fmla="*/ 8436 w 10000"/>
              <a:gd name="connsiteY26" fmla="*/ 8404 h 9989"/>
              <a:gd name="connsiteX27" fmla="*/ 8436 w 10000"/>
              <a:gd name="connsiteY27" fmla="*/ 8346 h 9989"/>
              <a:gd name="connsiteX28" fmla="*/ 8478 w 10000"/>
              <a:gd name="connsiteY28" fmla="*/ 8210 h 9989"/>
              <a:gd name="connsiteX29" fmla="*/ 8478 w 10000"/>
              <a:gd name="connsiteY29" fmla="*/ 8153 h 9989"/>
              <a:gd name="connsiteX30" fmla="*/ 8382 w 10000"/>
              <a:gd name="connsiteY30" fmla="*/ 7998 h 9989"/>
              <a:gd name="connsiteX31" fmla="*/ 8356 w 10000"/>
              <a:gd name="connsiteY31" fmla="*/ 8346 h 9989"/>
              <a:gd name="connsiteX32" fmla="*/ 8409 w 10000"/>
              <a:gd name="connsiteY32" fmla="*/ 8654 h 9989"/>
              <a:gd name="connsiteX33" fmla="*/ 8393 w 10000"/>
              <a:gd name="connsiteY33" fmla="*/ 8654 h 9989"/>
              <a:gd name="connsiteX34" fmla="*/ 8297 w 10000"/>
              <a:gd name="connsiteY34" fmla="*/ 8346 h 9989"/>
              <a:gd name="connsiteX35" fmla="*/ 8254 w 10000"/>
              <a:gd name="connsiteY35" fmla="*/ 7808 h 9989"/>
              <a:gd name="connsiteX36" fmla="*/ 8217 w 10000"/>
              <a:gd name="connsiteY36" fmla="*/ 7808 h 9989"/>
              <a:gd name="connsiteX37" fmla="*/ 8201 w 10000"/>
              <a:gd name="connsiteY37" fmla="*/ 7998 h 9989"/>
              <a:gd name="connsiteX38" fmla="*/ 8115 w 10000"/>
              <a:gd name="connsiteY38" fmla="*/ 7843 h 9989"/>
              <a:gd name="connsiteX39" fmla="*/ 8078 w 10000"/>
              <a:gd name="connsiteY39" fmla="*/ 8093 h 9989"/>
              <a:gd name="connsiteX40" fmla="*/ 8078 w 10000"/>
              <a:gd name="connsiteY40" fmla="*/ 7901 h 9989"/>
              <a:gd name="connsiteX41" fmla="*/ 7939 w 10000"/>
              <a:gd name="connsiteY41" fmla="*/ 8306 h 9989"/>
              <a:gd name="connsiteX42" fmla="*/ 7854 w 10000"/>
              <a:gd name="connsiteY42" fmla="*/ 8306 h 9989"/>
              <a:gd name="connsiteX43" fmla="*/ 7645 w 10000"/>
              <a:gd name="connsiteY43" fmla="*/ 8903 h 9989"/>
              <a:gd name="connsiteX44" fmla="*/ 7603 w 10000"/>
              <a:gd name="connsiteY44" fmla="*/ 8713 h 9989"/>
              <a:gd name="connsiteX45" fmla="*/ 7635 w 10000"/>
              <a:gd name="connsiteY45" fmla="*/ 9098 h 9989"/>
              <a:gd name="connsiteX46" fmla="*/ 7533 w 10000"/>
              <a:gd name="connsiteY46" fmla="*/ 9098 h 9989"/>
              <a:gd name="connsiteX47" fmla="*/ 7453 w 10000"/>
              <a:gd name="connsiteY47" fmla="*/ 9945 h 9989"/>
              <a:gd name="connsiteX48" fmla="*/ 7549 w 10000"/>
              <a:gd name="connsiteY48" fmla="*/ 8034 h 9989"/>
              <a:gd name="connsiteX49" fmla="*/ 7472 w 10000"/>
              <a:gd name="connsiteY49" fmla="*/ 8629 h 9989"/>
              <a:gd name="connsiteX50" fmla="*/ 7424 w 10000"/>
              <a:gd name="connsiteY50" fmla="*/ 9305 h 9989"/>
              <a:gd name="connsiteX51" fmla="*/ 7386 w 10000"/>
              <a:gd name="connsiteY51" fmla="*/ 8399 h 9989"/>
              <a:gd name="connsiteX52" fmla="*/ 7347 w 10000"/>
              <a:gd name="connsiteY52" fmla="*/ 8833 h 9989"/>
              <a:gd name="connsiteX53" fmla="*/ 7267 w 10000"/>
              <a:gd name="connsiteY53" fmla="*/ 8471 h 9989"/>
              <a:gd name="connsiteX54" fmla="*/ 7054 w 10000"/>
              <a:gd name="connsiteY54" fmla="*/ 8999 h 9989"/>
              <a:gd name="connsiteX55" fmla="*/ 7053 w 10000"/>
              <a:gd name="connsiteY55" fmla="*/ 7964 h 9989"/>
              <a:gd name="connsiteX56" fmla="*/ 7026 w 10000"/>
              <a:gd name="connsiteY56" fmla="*/ 8519 h 9989"/>
              <a:gd name="connsiteX57" fmla="*/ 6828 w 10000"/>
              <a:gd name="connsiteY57" fmla="*/ 8722 h 9989"/>
              <a:gd name="connsiteX58" fmla="*/ 6677 w 10000"/>
              <a:gd name="connsiteY58" fmla="*/ 8508 h 9989"/>
              <a:gd name="connsiteX59" fmla="*/ 6616 w 10000"/>
              <a:gd name="connsiteY59" fmla="*/ 8712 h 9989"/>
              <a:gd name="connsiteX60" fmla="*/ 6417 w 10000"/>
              <a:gd name="connsiteY60" fmla="*/ 8836 h 9989"/>
              <a:gd name="connsiteX61" fmla="*/ 6500 w 10000"/>
              <a:gd name="connsiteY61" fmla="*/ 8836 h 9989"/>
              <a:gd name="connsiteX62" fmla="*/ 6333 w 10000"/>
              <a:gd name="connsiteY62" fmla="*/ 9224 h 9989"/>
              <a:gd name="connsiteX63" fmla="*/ 6333 w 10000"/>
              <a:gd name="connsiteY63" fmla="*/ 8836 h 9989"/>
              <a:gd name="connsiteX64" fmla="*/ 6250 w 10000"/>
              <a:gd name="connsiteY64" fmla="*/ 8836 h 9989"/>
              <a:gd name="connsiteX65" fmla="*/ 6167 w 10000"/>
              <a:gd name="connsiteY65" fmla="*/ 8836 h 9989"/>
              <a:gd name="connsiteX66" fmla="*/ 5917 w 10000"/>
              <a:gd name="connsiteY66" fmla="*/ 8836 h 9989"/>
              <a:gd name="connsiteX67" fmla="*/ 5879 w 10000"/>
              <a:gd name="connsiteY67" fmla="*/ 8406 h 9989"/>
              <a:gd name="connsiteX68" fmla="*/ 5753 w 10000"/>
              <a:gd name="connsiteY68" fmla="*/ 8597 h 9989"/>
              <a:gd name="connsiteX69" fmla="*/ 5700 w 10000"/>
              <a:gd name="connsiteY69" fmla="*/ 8646 h 9989"/>
              <a:gd name="connsiteX70" fmla="*/ 5559 w 10000"/>
              <a:gd name="connsiteY70" fmla="*/ 8670 h 9989"/>
              <a:gd name="connsiteX71" fmla="*/ 5472 w 10000"/>
              <a:gd name="connsiteY71" fmla="*/ 8681 h 9989"/>
              <a:gd name="connsiteX72" fmla="*/ 5335 w 10000"/>
              <a:gd name="connsiteY72" fmla="*/ 9487 h 9989"/>
              <a:gd name="connsiteX73" fmla="*/ 5268 w 10000"/>
              <a:gd name="connsiteY73" fmla="*/ 8911 h 9989"/>
              <a:gd name="connsiteX74" fmla="*/ 5151 w 10000"/>
              <a:gd name="connsiteY74" fmla="*/ 8920 h 9989"/>
              <a:gd name="connsiteX75" fmla="*/ 5108 w 10000"/>
              <a:gd name="connsiteY75" fmla="*/ 9824 h 9989"/>
              <a:gd name="connsiteX76" fmla="*/ 5076 w 10000"/>
              <a:gd name="connsiteY76" fmla="*/ 9624 h 9989"/>
              <a:gd name="connsiteX77" fmla="*/ 5000 w 10000"/>
              <a:gd name="connsiteY77" fmla="*/ 9608 h 9989"/>
              <a:gd name="connsiteX78" fmla="*/ 5083 w 10000"/>
              <a:gd name="connsiteY78" fmla="*/ 8836 h 9989"/>
              <a:gd name="connsiteX79" fmla="*/ 5083 w 10000"/>
              <a:gd name="connsiteY79" fmla="*/ 9989 h 9989"/>
              <a:gd name="connsiteX80" fmla="*/ 4958 w 10000"/>
              <a:gd name="connsiteY80" fmla="*/ 8160 h 9989"/>
              <a:gd name="connsiteX81" fmla="*/ 4917 w 10000"/>
              <a:gd name="connsiteY81" fmla="*/ 8454 h 9989"/>
              <a:gd name="connsiteX82" fmla="*/ 4833 w 10000"/>
              <a:gd name="connsiteY82" fmla="*/ 8070 h 9989"/>
              <a:gd name="connsiteX83" fmla="*/ 4597 w 10000"/>
              <a:gd name="connsiteY83" fmla="*/ 9574 h 9989"/>
              <a:gd name="connsiteX84" fmla="*/ 4677 w 10000"/>
              <a:gd name="connsiteY84" fmla="*/ 9344 h 9989"/>
              <a:gd name="connsiteX85" fmla="*/ 4567 w 10000"/>
              <a:gd name="connsiteY85" fmla="*/ 7472 h 9989"/>
              <a:gd name="connsiteX86" fmla="*/ 4497 w 10000"/>
              <a:gd name="connsiteY86" fmla="*/ 9324 h 9989"/>
              <a:gd name="connsiteX87" fmla="*/ 4359 w 10000"/>
              <a:gd name="connsiteY87" fmla="*/ 9527 h 9989"/>
              <a:gd name="connsiteX88" fmla="*/ 4337 w 10000"/>
              <a:gd name="connsiteY88" fmla="*/ 9352 h 9989"/>
              <a:gd name="connsiteX89" fmla="*/ 4345 w 10000"/>
              <a:gd name="connsiteY89" fmla="*/ 8344 h 9989"/>
              <a:gd name="connsiteX90" fmla="*/ 4122 w 10000"/>
              <a:gd name="connsiteY90" fmla="*/ 9225 h 9989"/>
              <a:gd name="connsiteX91" fmla="*/ 4058 w 10000"/>
              <a:gd name="connsiteY91" fmla="*/ 8647 h 9989"/>
              <a:gd name="connsiteX92" fmla="*/ 3954 w 10000"/>
              <a:gd name="connsiteY92" fmla="*/ 8542 h 9989"/>
              <a:gd name="connsiteX93" fmla="*/ 4044 w 10000"/>
              <a:gd name="connsiteY93" fmla="*/ 9184 h 9989"/>
              <a:gd name="connsiteX94" fmla="*/ 3833 w 10000"/>
              <a:gd name="connsiteY94" fmla="*/ 8454 h 9989"/>
              <a:gd name="connsiteX95" fmla="*/ 3719 w 10000"/>
              <a:gd name="connsiteY95" fmla="*/ 8550 h 9989"/>
              <a:gd name="connsiteX96" fmla="*/ 3750 w 10000"/>
              <a:gd name="connsiteY96" fmla="*/ 7685 h 9989"/>
              <a:gd name="connsiteX97" fmla="*/ 3631 w 10000"/>
              <a:gd name="connsiteY97" fmla="*/ 7808 h 9989"/>
              <a:gd name="connsiteX98" fmla="*/ 3615 w 10000"/>
              <a:gd name="connsiteY98" fmla="*/ 7808 h 9989"/>
              <a:gd name="connsiteX99" fmla="*/ 3465 w 10000"/>
              <a:gd name="connsiteY99" fmla="*/ 7843 h 9989"/>
              <a:gd name="connsiteX100" fmla="*/ 3406 w 10000"/>
              <a:gd name="connsiteY100" fmla="*/ 7247 h 9989"/>
              <a:gd name="connsiteX101" fmla="*/ 3198 w 10000"/>
              <a:gd name="connsiteY101" fmla="*/ 7151 h 9989"/>
              <a:gd name="connsiteX102" fmla="*/ 3091 w 10000"/>
              <a:gd name="connsiteY102" fmla="*/ 7209 h 9989"/>
              <a:gd name="connsiteX103" fmla="*/ 3006 w 10000"/>
              <a:gd name="connsiteY103" fmla="*/ 6805 h 9989"/>
              <a:gd name="connsiteX104" fmla="*/ 2990 w 10000"/>
              <a:gd name="connsiteY104" fmla="*/ 6805 h 9989"/>
              <a:gd name="connsiteX105" fmla="*/ 2936 w 10000"/>
              <a:gd name="connsiteY105" fmla="*/ 7342 h 9989"/>
              <a:gd name="connsiteX106" fmla="*/ 2910 w 10000"/>
              <a:gd name="connsiteY106" fmla="*/ 7305 h 9989"/>
              <a:gd name="connsiteX107" fmla="*/ 2851 w 10000"/>
              <a:gd name="connsiteY107" fmla="*/ 6400 h 9989"/>
              <a:gd name="connsiteX108" fmla="*/ 2840 w 10000"/>
              <a:gd name="connsiteY108" fmla="*/ 6400 h 9989"/>
              <a:gd name="connsiteX109" fmla="*/ 2840 w 10000"/>
              <a:gd name="connsiteY109" fmla="*/ 6650 h 9989"/>
              <a:gd name="connsiteX110" fmla="*/ 2798 w 10000"/>
              <a:gd name="connsiteY110" fmla="*/ 6495 h 9989"/>
              <a:gd name="connsiteX111" fmla="*/ 2814 w 10000"/>
              <a:gd name="connsiteY111" fmla="*/ 5899 h 9989"/>
              <a:gd name="connsiteX112" fmla="*/ 2563 w 10000"/>
              <a:gd name="connsiteY112" fmla="*/ 5744 h 9989"/>
              <a:gd name="connsiteX113" fmla="*/ 2440 w 10000"/>
              <a:gd name="connsiteY113" fmla="*/ 6052 h 9989"/>
              <a:gd name="connsiteX114" fmla="*/ 2023 w 10000"/>
              <a:gd name="connsiteY114" fmla="*/ 4396 h 9989"/>
              <a:gd name="connsiteX115" fmla="*/ 2034 w 10000"/>
              <a:gd name="connsiteY115" fmla="*/ 4644 h 9989"/>
              <a:gd name="connsiteX116" fmla="*/ 1815 w 10000"/>
              <a:gd name="connsiteY116" fmla="*/ 4512 h 9989"/>
              <a:gd name="connsiteX117" fmla="*/ 1815 w 10000"/>
              <a:gd name="connsiteY117" fmla="*/ 4355 h 9989"/>
              <a:gd name="connsiteX118" fmla="*/ 1842 w 10000"/>
              <a:gd name="connsiteY118" fmla="*/ 3892 h 9989"/>
              <a:gd name="connsiteX119" fmla="*/ 1773 w 10000"/>
              <a:gd name="connsiteY119" fmla="*/ 3603 h 9989"/>
              <a:gd name="connsiteX120" fmla="*/ 1580 w 10000"/>
              <a:gd name="connsiteY120" fmla="*/ 3354 h 9989"/>
              <a:gd name="connsiteX121" fmla="*/ 1468 w 10000"/>
              <a:gd name="connsiteY121" fmla="*/ 3546 h 9989"/>
              <a:gd name="connsiteX122" fmla="*/ 1468 w 10000"/>
              <a:gd name="connsiteY122" fmla="*/ 4299 h 9989"/>
              <a:gd name="connsiteX123" fmla="*/ 1442 w 10000"/>
              <a:gd name="connsiteY123" fmla="*/ 4355 h 9989"/>
              <a:gd name="connsiteX124" fmla="*/ 1383 w 10000"/>
              <a:gd name="connsiteY124" fmla="*/ 4355 h 9989"/>
              <a:gd name="connsiteX125" fmla="*/ 1233 w 10000"/>
              <a:gd name="connsiteY125" fmla="*/ 3798 h 9989"/>
              <a:gd name="connsiteX126" fmla="*/ 1095 w 10000"/>
              <a:gd name="connsiteY126" fmla="*/ 4760 h 9989"/>
              <a:gd name="connsiteX127" fmla="*/ 1041 w 10000"/>
              <a:gd name="connsiteY127" fmla="*/ 4704 h 9989"/>
              <a:gd name="connsiteX128" fmla="*/ 886 w 10000"/>
              <a:gd name="connsiteY128" fmla="*/ 3448 h 9989"/>
              <a:gd name="connsiteX129" fmla="*/ 721 w 10000"/>
              <a:gd name="connsiteY129" fmla="*/ 3104 h 9989"/>
              <a:gd name="connsiteX130" fmla="*/ 625 w 10000"/>
              <a:gd name="connsiteY130" fmla="*/ 3200 h 9989"/>
              <a:gd name="connsiteX131" fmla="*/ 651 w 10000"/>
              <a:gd name="connsiteY131" fmla="*/ 2755 h 9989"/>
              <a:gd name="connsiteX132" fmla="*/ 358 w 10000"/>
              <a:gd name="connsiteY132" fmla="*/ 2544 h 9989"/>
              <a:gd name="connsiteX133" fmla="*/ 416 w 10000"/>
              <a:gd name="connsiteY133" fmla="*/ 2295 h 9989"/>
              <a:gd name="connsiteX134" fmla="*/ 374 w 10000"/>
              <a:gd name="connsiteY134" fmla="*/ 2295 h 9989"/>
              <a:gd name="connsiteX135" fmla="*/ 251 w 10000"/>
              <a:gd name="connsiteY135" fmla="*/ 2544 h 9989"/>
              <a:gd name="connsiteX136" fmla="*/ 304 w 10000"/>
              <a:gd name="connsiteY136" fmla="*/ 2295 h 9989"/>
              <a:gd name="connsiteX137" fmla="*/ 320 w 10000"/>
              <a:gd name="connsiteY137" fmla="*/ 2197 h 9989"/>
              <a:gd name="connsiteX138" fmla="*/ 155 w 10000"/>
              <a:gd name="connsiteY138" fmla="*/ 2409 h 9989"/>
              <a:gd name="connsiteX139" fmla="*/ 155 w 10000"/>
              <a:gd name="connsiteY139" fmla="*/ 1155 h 9989"/>
              <a:gd name="connsiteX140" fmla="*/ 43 w 10000"/>
              <a:gd name="connsiteY140" fmla="*/ 1061 h 9989"/>
              <a:gd name="connsiteX141" fmla="*/ 0 w 10000"/>
              <a:gd name="connsiteY141" fmla="*/ 1312 h 9989"/>
              <a:gd name="connsiteX142" fmla="*/ 0 w 10000"/>
              <a:gd name="connsiteY142" fmla="*/ 0 h 9989"/>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597 w 10000"/>
              <a:gd name="connsiteY83" fmla="*/ 9585 h 10000"/>
              <a:gd name="connsiteX84" fmla="*/ 4650 w 10000"/>
              <a:gd name="connsiteY84" fmla="*/ 8007 h 10000"/>
              <a:gd name="connsiteX85" fmla="*/ 4567 w 10000"/>
              <a:gd name="connsiteY85" fmla="*/ 7480 h 10000"/>
              <a:gd name="connsiteX86" fmla="*/ 4497 w 10000"/>
              <a:gd name="connsiteY86" fmla="*/ 9334 h 10000"/>
              <a:gd name="connsiteX87" fmla="*/ 4359 w 10000"/>
              <a:gd name="connsiteY87" fmla="*/ 9537 h 10000"/>
              <a:gd name="connsiteX88" fmla="*/ 4337 w 10000"/>
              <a:gd name="connsiteY88" fmla="*/ 9362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97 w 10000"/>
              <a:gd name="connsiteY86" fmla="*/ 9334 h 10000"/>
              <a:gd name="connsiteX87" fmla="*/ 4359 w 10000"/>
              <a:gd name="connsiteY87" fmla="*/ 9537 h 10000"/>
              <a:gd name="connsiteX88" fmla="*/ 4337 w 10000"/>
              <a:gd name="connsiteY88" fmla="*/ 9362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359 w 10000"/>
              <a:gd name="connsiteY87" fmla="*/ 9537 h 10000"/>
              <a:gd name="connsiteX88" fmla="*/ 4337 w 10000"/>
              <a:gd name="connsiteY88" fmla="*/ 9362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359 w 10000"/>
              <a:gd name="connsiteY87" fmla="*/ 9537 h 10000"/>
              <a:gd name="connsiteX88" fmla="*/ 4400 w 10000"/>
              <a:gd name="connsiteY88" fmla="*/ 7480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84 w 10000"/>
              <a:gd name="connsiteY99" fmla="*/ 6953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84 w 10000"/>
              <a:gd name="connsiteY99" fmla="*/ 6953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00 w 10000"/>
              <a:gd name="connsiteY106" fmla="*/ 6426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84 w 10000"/>
              <a:gd name="connsiteY99" fmla="*/ 6953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00 w 10000"/>
              <a:gd name="connsiteY106" fmla="*/ 6426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00 w 10000"/>
              <a:gd name="connsiteY113" fmla="*/ 5900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84 w 10000"/>
              <a:gd name="connsiteY92" fmla="*/ 8007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84 w 10000"/>
              <a:gd name="connsiteY99" fmla="*/ 6953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00 w 10000"/>
              <a:gd name="connsiteY106" fmla="*/ 6426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00 w 10000"/>
              <a:gd name="connsiteY113" fmla="*/ 5900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000" h="10000">
                <a:moveTo>
                  <a:pt x="0" y="0"/>
                </a:moveTo>
                <a:lnTo>
                  <a:pt x="10000" y="0"/>
                </a:lnTo>
                <a:lnTo>
                  <a:pt x="10000" y="7159"/>
                </a:lnTo>
                <a:cubicBezTo>
                  <a:pt x="9973" y="7101"/>
                  <a:pt x="9947" y="7023"/>
                  <a:pt x="9920" y="6965"/>
                </a:cubicBezTo>
                <a:cubicBezTo>
                  <a:pt x="9895" y="6987"/>
                  <a:pt x="9895" y="7573"/>
                  <a:pt x="9867" y="7647"/>
                </a:cubicBezTo>
                <a:cubicBezTo>
                  <a:pt x="9839" y="7721"/>
                  <a:pt x="9777" y="7212"/>
                  <a:pt x="9754" y="7408"/>
                </a:cubicBezTo>
                <a:cubicBezTo>
                  <a:pt x="9744" y="7910"/>
                  <a:pt x="9630" y="7692"/>
                  <a:pt x="9652" y="8040"/>
                </a:cubicBezTo>
                <a:cubicBezTo>
                  <a:pt x="9616" y="8236"/>
                  <a:pt x="9680" y="8926"/>
                  <a:pt x="9620" y="9032"/>
                </a:cubicBezTo>
                <a:cubicBezTo>
                  <a:pt x="9585" y="9128"/>
                  <a:pt x="9555" y="8527"/>
                  <a:pt x="9510" y="8540"/>
                </a:cubicBezTo>
                <a:cubicBezTo>
                  <a:pt x="9465" y="8553"/>
                  <a:pt x="9386" y="9140"/>
                  <a:pt x="9349" y="9108"/>
                </a:cubicBezTo>
                <a:cubicBezTo>
                  <a:pt x="9290" y="9029"/>
                  <a:pt x="9311" y="9029"/>
                  <a:pt x="9279" y="8855"/>
                </a:cubicBezTo>
                <a:cubicBezTo>
                  <a:pt x="9274" y="8876"/>
                  <a:pt x="9263" y="8896"/>
                  <a:pt x="9253" y="8913"/>
                </a:cubicBezTo>
                <a:cubicBezTo>
                  <a:pt x="9263" y="9146"/>
                  <a:pt x="9274" y="9223"/>
                  <a:pt x="9242" y="9358"/>
                </a:cubicBezTo>
                <a:cubicBezTo>
                  <a:pt x="9210" y="9378"/>
                  <a:pt x="9183" y="9397"/>
                  <a:pt x="9156" y="9414"/>
                </a:cubicBezTo>
                <a:cubicBezTo>
                  <a:pt x="9135" y="9029"/>
                  <a:pt x="9119" y="9069"/>
                  <a:pt x="9034" y="8913"/>
                </a:cubicBezTo>
                <a:cubicBezTo>
                  <a:pt x="9044" y="8837"/>
                  <a:pt x="9060" y="8778"/>
                  <a:pt x="9071" y="8723"/>
                </a:cubicBezTo>
                <a:cubicBezTo>
                  <a:pt x="9050" y="8604"/>
                  <a:pt x="9028" y="8509"/>
                  <a:pt x="9007" y="8413"/>
                </a:cubicBezTo>
                <a:cubicBezTo>
                  <a:pt x="8943" y="8491"/>
                  <a:pt x="8884" y="8587"/>
                  <a:pt x="8825" y="8664"/>
                </a:cubicBezTo>
                <a:cubicBezTo>
                  <a:pt x="8820" y="8604"/>
                  <a:pt x="8815" y="8567"/>
                  <a:pt x="8809" y="8509"/>
                </a:cubicBezTo>
                <a:cubicBezTo>
                  <a:pt x="8831" y="8450"/>
                  <a:pt x="8847" y="8376"/>
                  <a:pt x="8868" y="8315"/>
                </a:cubicBezTo>
                <a:cubicBezTo>
                  <a:pt x="8857" y="8256"/>
                  <a:pt x="8847" y="8219"/>
                  <a:pt x="8836" y="8162"/>
                </a:cubicBezTo>
                <a:cubicBezTo>
                  <a:pt x="8809" y="8201"/>
                  <a:pt x="8783" y="8219"/>
                  <a:pt x="8756" y="8256"/>
                </a:cubicBezTo>
                <a:cubicBezTo>
                  <a:pt x="8767" y="7872"/>
                  <a:pt x="8761" y="7872"/>
                  <a:pt x="8671" y="7852"/>
                </a:cubicBezTo>
                <a:cubicBezTo>
                  <a:pt x="8681" y="7738"/>
                  <a:pt x="8692" y="7622"/>
                  <a:pt x="8697" y="7504"/>
                </a:cubicBezTo>
                <a:cubicBezTo>
                  <a:pt x="8649" y="7543"/>
                  <a:pt x="8660" y="7523"/>
                  <a:pt x="8628" y="7603"/>
                </a:cubicBezTo>
                <a:cubicBezTo>
                  <a:pt x="8639" y="7817"/>
                  <a:pt x="8585" y="8024"/>
                  <a:pt x="8590" y="8509"/>
                </a:cubicBezTo>
                <a:cubicBezTo>
                  <a:pt x="8500" y="8450"/>
                  <a:pt x="8526" y="8394"/>
                  <a:pt x="8436" y="8413"/>
                </a:cubicBezTo>
                <a:lnTo>
                  <a:pt x="8436" y="8355"/>
                </a:lnTo>
                <a:cubicBezTo>
                  <a:pt x="8452" y="8315"/>
                  <a:pt x="8462" y="8256"/>
                  <a:pt x="8478" y="8219"/>
                </a:cubicBezTo>
                <a:lnTo>
                  <a:pt x="8478" y="8162"/>
                </a:lnTo>
                <a:cubicBezTo>
                  <a:pt x="8382" y="8162"/>
                  <a:pt x="8425" y="8219"/>
                  <a:pt x="8382" y="8007"/>
                </a:cubicBezTo>
                <a:cubicBezTo>
                  <a:pt x="8372" y="8123"/>
                  <a:pt x="8361" y="8238"/>
                  <a:pt x="8356" y="8355"/>
                </a:cubicBezTo>
                <a:cubicBezTo>
                  <a:pt x="8393" y="8470"/>
                  <a:pt x="8393" y="8450"/>
                  <a:pt x="8409" y="8664"/>
                </a:cubicBezTo>
                <a:lnTo>
                  <a:pt x="8393" y="8664"/>
                </a:lnTo>
                <a:cubicBezTo>
                  <a:pt x="8372" y="8491"/>
                  <a:pt x="8350" y="8430"/>
                  <a:pt x="8297" y="8355"/>
                </a:cubicBezTo>
                <a:cubicBezTo>
                  <a:pt x="8324" y="8143"/>
                  <a:pt x="8313" y="7910"/>
                  <a:pt x="8254" y="7817"/>
                </a:cubicBezTo>
                <a:cubicBezTo>
                  <a:pt x="8238" y="7677"/>
                  <a:pt x="8254" y="7776"/>
                  <a:pt x="8217" y="7817"/>
                </a:cubicBezTo>
                <a:cubicBezTo>
                  <a:pt x="8211" y="7872"/>
                  <a:pt x="8206" y="7950"/>
                  <a:pt x="8201" y="8007"/>
                </a:cubicBezTo>
                <a:cubicBezTo>
                  <a:pt x="8174" y="7970"/>
                  <a:pt x="8147" y="7910"/>
                  <a:pt x="8115" y="7852"/>
                </a:cubicBezTo>
                <a:cubicBezTo>
                  <a:pt x="8105" y="7950"/>
                  <a:pt x="8089" y="8024"/>
                  <a:pt x="8078" y="8102"/>
                </a:cubicBezTo>
                <a:lnTo>
                  <a:pt x="8078" y="7910"/>
                </a:lnTo>
                <a:cubicBezTo>
                  <a:pt x="7998" y="8046"/>
                  <a:pt x="7993" y="8024"/>
                  <a:pt x="7939" y="8315"/>
                </a:cubicBezTo>
                <a:cubicBezTo>
                  <a:pt x="7880" y="8256"/>
                  <a:pt x="7891" y="8201"/>
                  <a:pt x="7854" y="8315"/>
                </a:cubicBezTo>
                <a:cubicBezTo>
                  <a:pt x="7784" y="8567"/>
                  <a:pt x="7752" y="8913"/>
                  <a:pt x="7645" y="8913"/>
                </a:cubicBezTo>
                <a:cubicBezTo>
                  <a:pt x="7629" y="8758"/>
                  <a:pt x="7640" y="8798"/>
                  <a:pt x="7603" y="8723"/>
                </a:cubicBezTo>
                <a:cubicBezTo>
                  <a:pt x="7613" y="8837"/>
                  <a:pt x="7624" y="8972"/>
                  <a:pt x="7635" y="9108"/>
                </a:cubicBezTo>
                <a:cubicBezTo>
                  <a:pt x="7560" y="9089"/>
                  <a:pt x="7576" y="9010"/>
                  <a:pt x="7533" y="9108"/>
                </a:cubicBezTo>
                <a:cubicBezTo>
                  <a:pt x="7549" y="9280"/>
                  <a:pt x="7491" y="9763"/>
                  <a:pt x="7453" y="9956"/>
                </a:cubicBezTo>
                <a:cubicBezTo>
                  <a:pt x="7384" y="9935"/>
                  <a:pt x="7608" y="7889"/>
                  <a:pt x="7549" y="8043"/>
                </a:cubicBezTo>
                <a:cubicBezTo>
                  <a:pt x="7571" y="8351"/>
                  <a:pt x="7418" y="8544"/>
                  <a:pt x="7472" y="8639"/>
                </a:cubicBezTo>
                <a:cubicBezTo>
                  <a:pt x="7467" y="8697"/>
                  <a:pt x="7435" y="9254"/>
                  <a:pt x="7424" y="9315"/>
                </a:cubicBezTo>
                <a:cubicBezTo>
                  <a:pt x="7397" y="9275"/>
                  <a:pt x="7413" y="8448"/>
                  <a:pt x="7386" y="8408"/>
                </a:cubicBezTo>
                <a:cubicBezTo>
                  <a:pt x="7387" y="8096"/>
                  <a:pt x="7346" y="9192"/>
                  <a:pt x="7347" y="8843"/>
                </a:cubicBezTo>
                <a:cubicBezTo>
                  <a:pt x="7359" y="8380"/>
                  <a:pt x="7316" y="8452"/>
                  <a:pt x="7267" y="8480"/>
                </a:cubicBezTo>
                <a:cubicBezTo>
                  <a:pt x="7192" y="8385"/>
                  <a:pt x="7140" y="8951"/>
                  <a:pt x="7054" y="9009"/>
                </a:cubicBezTo>
                <a:cubicBezTo>
                  <a:pt x="7065" y="9337"/>
                  <a:pt x="7122" y="7839"/>
                  <a:pt x="7053" y="7973"/>
                </a:cubicBezTo>
                <a:cubicBezTo>
                  <a:pt x="7047" y="7778"/>
                  <a:pt x="7026" y="8855"/>
                  <a:pt x="7026" y="8528"/>
                </a:cubicBezTo>
                <a:cubicBezTo>
                  <a:pt x="6930" y="8603"/>
                  <a:pt x="6919" y="8655"/>
                  <a:pt x="6828" y="8732"/>
                </a:cubicBezTo>
                <a:cubicBezTo>
                  <a:pt x="6805" y="8225"/>
                  <a:pt x="6678" y="9031"/>
                  <a:pt x="6677" y="8517"/>
                </a:cubicBezTo>
                <a:cubicBezTo>
                  <a:pt x="6715" y="8593"/>
                  <a:pt x="6595" y="8585"/>
                  <a:pt x="6616" y="8722"/>
                </a:cubicBezTo>
                <a:cubicBezTo>
                  <a:pt x="6541" y="8702"/>
                  <a:pt x="6433" y="8539"/>
                  <a:pt x="6417" y="8846"/>
                </a:cubicBezTo>
                <a:cubicBezTo>
                  <a:pt x="6460" y="8905"/>
                  <a:pt x="6473" y="8750"/>
                  <a:pt x="6500" y="8846"/>
                </a:cubicBezTo>
                <a:cubicBezTo>
                  <a:pt x="6447" y="8964"/>
                  <a:pt x="6419" y="9193"/>
                  <a:pt x="6333" y="9234"/>
                </a:cubicBezTo>
                <a:cubicBezTo>
                  <a:pt x="6344" y="8983"/>
                  <a:pt x="6392" y="8984"/>
                  <a:pt x="6333" y="8846"/>
                </a:cubicBezTo>
                <a:lnTo>
                  <a:pt x="6250" y="8846"/>
                </a:lnTo>
                <a:cubicBezTo>
                  <a:pt x="6288" y="8025"/>
                  <a:pt x="6129" y="9669"/>
                  <a:pt x="6167" y="8846"/>
                </a:cubicBezTo>
                <a:cubicBezTo>
                  <a:pt x="6109" y="8692"/>
                  <a:pt x="5970" y="8637"/>
                  <a:pt x="5917" y="8846"/>
                </a:cubicBezTo>
                <a:cubicBezTo>
                  <a:pt x="5943" y="9118"/>
                  <a:pt x="5820" y="8377"/>
                  <a:pt x="5879" y="8415"/>
                </a:cubicBezTo>
                <a:cubicBezTo>
                  <a:pt x="5873" y="8471"/>
                  <a:pt x="5758" y="8549"/>
                  <a:pt x="5753" y="8606"/>
                </a:cubicBezTo>
                <a:cubicBezTo>
                  <a:pt x="5646" y="8588"/>
                  <a:pt x="5764" y="8595"/>
                  <a:pt x="5700" y="8656"/>
                </a:cubicBezTo>
                <a:cubicBezTo>
                  <a:pt x="5673" y="8481"/>
                  <a:pt x="5580" y="8855"/>
                  <a:pt x="5559" y="8680"/>
                </a:cubicBezTo>
                <a:cubicBezTo>
                  <a:pt x="5527" y="8855"/>
                  <a:pt x="5578" y="8656"/>
                  <a:pt x="5472" y="8691"/>
                </a:cubicBezTo>
                <a:cubicBezTo>
                  <a:pt x="5450" y="8519"/>
                  <a:pt x="5388" y="9595"/>
                  <a:pt x="5335" y="9497"/>
                </a:cubicBezTo>
                <a:cubicBezTo>
                  <a:pt x="5340" y="9364"/>
                  <a:pt x="5263" y="9056"/>
                  <a:pt x="5268" y="8921"/>
                </a:cubicBezTo>
                <a:cubicBezTo>
                  <a:pt x="5241" y="9036"/>
                  <a:pt x="5177" y="8758"/>
                  <a:pt x="5151" y="8930"/>
                </a:cubicBezTo>
                <a:cubicBezTo>
                  <a:pt x="5135" y="8913"/>
                  <a:pt x="5124" y="9856"/>
                  <a:pt x="5108" y="9835"/>
                </a:cubicBezTo>
                <a:cubicBezTo>
                  <a:pt x="5097" y="9586"/>
                  <a:pt x="5129" y="9808"/>
                  <a:pt x="5076" y="9635"/>
                </a:cubicBezTo>
                <a:cubicBezTo>
                  <a:pt x="5051" y="9630"/>
                  <a:pt x="5025" y="9624"/>
                  <a:pt x="5000" y="9619"/>
                </a:cubicBezTo>
                <a:cubicBezTo>
                  <a:pt x="5028" y="9360"/>
                  <a:pt x="5055" y="9106"/>
                  <a:pt x="5083" y="8846"/>
                </a:cubicBezTo>
                <a:cubicBezTo>
                  <a:pt x="5097" y="8909"/>
                  <a:pt x="5104" y="9988"/>
                  <a:pt x="5083" y="10000"/>
                </a:cubicBezTo>
                <a:cubicBezTo>
                  <a:pt x="4987" y="9887"/>
                  <a:pt x="5011" y="8440"/>
                  <a:pt x="4958" y="8169"/>
                </a:cubicBezTo>
                <a:cubicBezTo>
                  <a:pt x="4867" y="8384"/>
                  <a:pt x="5040" y="8520"/>
                  <a:pt x="4917" y="8463"/>
                </a:cubicBezTo>
                <a:cubicBezTo>
                  <a:pt x="4907" y="8734"/>
                  <a:pt x="4870" y="7904"/>
                  <a:pt x="4833" y="8079"/>
                </a:cubicBezTo>
                <a:cubicBezTo>
                  <a:pt x="4678" y="7652"/>
                  <a:pt x="4816" y="8726"/>
                  <a:pt x="4650" y="8534"/>
                </a:cubicBezTo>
                <a:cubicBezTo>
                  <a:pt x="4661" y="8611"/>
                  <a:pt x="4640" y="7911"/>
                  <a:pt x="4650" y="8007"/>
                </a:cubicBezTo>
                <a:cubicBezTo>
                  <a:pt x="4768" y="7303"/>
                  <a:pt x="4449" y="8185"/>
                  <a:pt x="4567" y="7480"/>
                </a:cubicBezTo>
                <a:cubicBezTo>
                  <a:pt x="4551" y="7364"/>
                  <a:pt x="4500" y="9157"/>
                  <a:pt x="4484" y="9061"/>
                </a:cubicBezTo>
                <a:cubicBezTo>
                  <a:pt x="4383" y="9157"/>
                  <a:pt x="4491" y="8182"/>
                  <a:pt x="4400" y="8007"/>
                </a:cubicBezTo>
                <a:cubicBezTo>
                  <a:pt x="4400" y="7889"/>
                  <a:pt x="4406" y="7614"/>
                  <a:pt x="4400" y="7480"/>
                </a:cubicBezTo>
                <a:cubicBezTo>
                  <a:pt x="4514" y="6663"/>
                  <a:pt x="4231" y="9170"/>
                  <a:pt x="4345" y="8353"/>
                </a:cubicBezTo>
                <a:cubicBezTo>
                  <a:pt x="4308" y="8045"/>
                  <a:pt x="4225" y="7711"/>
                  <a:pt x="4150" y="7480"/>
                </a:cubicBezTo>
                <a:cubicBezTo>
                  <a:pt x="4129" y="7288"/>
                  <a:pt x="4088" y="8197"/>
                  <a:pt x="4067" y="8007"/>
                </a:cubicBezTo>
                <a:cubicBezTo>
                  <a:pt x="4032" y="7972"/>
                  <a:pt x="4019" y="8042"/>
                  <a:pt x="3984" y="8007"/>
                </a:cubicBezTo>
                <a:cubicBezTo>
                  <a:pt x="4011" y="8123"/>
                  <a:pt x="3884" y="7289"/>
                  <a:pt x="3900" y="7480"/>
                </a:cubicBezTo>
                <a:cubicBezTo>
                  <a:pt x="3884" y="7462"/>
                  <a:pt x="3849" y="8484"/>
                  <a:pt x="3833" y="8463"/>
                </a:cubicBezTo>
                <a:cubicBezTo>
                  <a:pt x="3760" y="8927"/>
                  <a:pt x="3792" y="8094"/>
                  <a:pt x="3719" y="8559"/>
                </a:cubicBezTo>
                <a:cubicBezTo>
                  <a:pt x="3713" y="8503"/>
                  <a:pt x="3750" y="7754"/>
                  <a:pt x="3750" y="7693"/>
                </a:cubicBezTo>
                <a:cubicBezTo>
                  <a:pt x="3798" y="7019"/>
                  <a:pt x="3679" y="8509"/>
                  <a:pt x="3631" y="7817"/>
                </a:cubicBezTo>
                <a:lnTo>
                  <a:pt x="3615" y="7817"/>
                </a:lnTo>
                <a:cubicBezTo>
                  <a:pt x="3556" y="7929"/>
                  <a:pt x="3548" y="7071"/>
                  <a:pt x="3484" y="6953"/>
                </a:cubicBezTo>
                <a:cubicBezTo>
                  <a:pt x="3463" y="6759"/>
                  <a:pt x="3428" y="7467"/>
                  <a:pt x="3406" y="7255"/>
                </a:cubicBezTo>
                <a:cubicBezTo>
                  <a:pt x="3326" y="7217"/>
                  <a:pt x="3235" y="7119"/>
                  <a:pt x="3198" y="7159"/>
                </a:cubicBezTo>
                <a:cubicBezTo>
                  <a:pt x="3139" y="7255"/>
                  <a:pt x="3145" y="7331"/>
                  <a:pt x="3091" y="7217"/>
                </a:cubicBezTo>
                <a:cubicBezTo>
                  <a:pt x="3059" y="7082"/>
                  <a:pt x="3033" y="6945"/>
                  <a:pt x="3006" y="6812"/>
                </a:cubicBezTo>
                <a:lnTo>
                  <a:pt x="2990" y="6812"/>
                </a:lnTo>
                <a:cubicBezTo>
                  <a:pt x="2974" y="7043"/>
                  <a:pt x="2963" y="7180"/>
                  <a:pt x="2936" y="7350"/>
                </a:cubicBezTo>
                <a:cubicBezTo>
                  <a:pt x="2926" y="7350"/>
                  <a:pt x="2910" y="6444"/>
                  <a:pt x="2900" y="6426"/>
                </a:cubicBezTo>
                <a:cubicBezTo>
                  <a:pt x="2889" y="6018"/>
                  <a:pt x="2915" y="6600"/>
                  <a:pt x="2851" y="6407"/>
                </a:cubicBezTo>
                <a:lnTo>
                  <a:pt x="2840" y="6407"/>
                </a:lnTo>
                <a:lnTo>
                  <a:pt x="2840" y="6657"/>
                </a:lnTo>
                <a:cubicBezTo>
                  <a:pt x="2824" y="6618"/>
                  <a:pt x="2814" y="6560"/>
                  <a:pt x="2798" y="6502"/>
                </a:cubicBezTo>
                <a:cubicBezTo>
                  <a:pt x="2824" y="6291"/>
                  <a:pt x="2851" y="6097"/>
                  <a:pt x="2814" y="5905"/>
                </a:cubicBezTo>
                <a:cubicBezTo>
                  <a:pt x="2750" y="5982"/>
                  <a:pt x="2611" y="5905"/>
                  <a:pt x="2563" y="5750"/>
                </a:cubicBezTo>
                <a:cubicBezTo>
                  <a:pt x="2520" y="5865"/>
                  <a:pt x="2437" y="5803"/>
                  <a:pt x="2400" y="5900"/>
                </a:cubicBezTo>
                <a:cubicBezTo>
                  <a:pt x="2357" y="5379"/>
                  <a:pt x="2189" y="4554"/>
                  <a:pt x="2023" y="4401"/>
                </a:cubicBezTo>
                <a:cubicBezTo>
                  <a:pt x="2029" y="4496"/>
                  <a:pt x="2034" y="4572"/>
                  <a:pt x="2034" y="4649"/>
                </a:cubicBezTo>
                <a:cubicBezTo>
                  <a:pt x="1927" y="4419"/>
                  <a:pt x="1949" y="4401"/>
                  <a:pt x="1815" y="4517"/>
                </a:cubicBezTo>
                <a:lnTo>
                  <a:pt x="1815" y="4360"/>
                </a:lnTo>
                <a:cubicBezTo>
                  <a:pt x="1826" y="4206"/>
                  <a:pt x="1831" y="4053"/>
                  <a:pt x="1842" y="3896"/>
                </a:cubicBezTo>
                <a:cubicBezTo>
                  <a:pt x="1789" y="3820"/>
                  <a:pt x="1794" y="3802"/>
                  <a:pt x="1773" y="3607"/>
                </a:cubicBezTo>
                <a:cubicBezTo>
                  <a:pt x="1698" y="3665"/>
                  <a:pt x="1666" y="3513"/>
                  <a:pt x="1580" y="3358"/>
                </a:cubicBezTo>
                <a:cubicBezTo>
                  <a:pt x="1543" y="3414"/>
                  <a:pt x="1506" y="3493"/>
                  <a:pt x="1468" y="3550"/>
                </a:cubicBezTo>
                <a:cubicBezTo>
                  <a:pt x="1511" y="3839"/>
                  <a:pt x="1500" y="3974"/>
                  <a:pt x="1468" y="4304"/>
                </a:cubicBezTo>
                <a:cubicBezTo>
                  <a:pt x="1458" y="4323"/>
                  <a:pt x="1452" y="4343"/>
                  <a:pt x="1442" y="4360"/>
                </a:cubicBezTo>
                <a:lnTo>
                  <a:pt x="1383" y="4360"/>
                </a:lnTo>
                <a:cubicBezTo>
                  <a:pt x="1356" y="4110"/>
                  <a:pt x="1303" y="4013"/>
                  <a:pt x="1233" y="3802"/>
                </a:cubicBezTo>
                <a:cubicBezTo>
                  <a:pt x="1196" y="3974"/>
                  <a:pt x="1121" y="4517"/>
                  <a:pt x="1095" y="4765"/>
                </a:cubicBezTo>
                <a:cubicBezTo>
                  <a:pt x="1078" y="4747"/>
                  <a:pt x="1057" y="4726"/>
                  <a:pt x="1041" y="4709"/>
                </a:cubicBezTo>
                <a:cubicBezTo>
                  <a:pt x="1052" y="4437"/>
                  <a:pt x="934" y="3685"/>
                  <a:pt x="886" y="3452"/>
                </a:cubicBezTo>
                <a:cubicBezTo>
                  <a:pt x="838" y="3472"/>
                  <a:pt x="715" y="3204"/>
                  <a:pt x="721" y="3107"/>
                </a:cubicBezTo>
                <a:cubicBezTo>
                  <a:pt x="657" y="3164"/>
                  <a:pt x="673" y="3223"/>
                  <a:pt x="625" y="3204"/>
                </a:cubicBezTo>
                <a:cubicBezTo>
                  <a:pt x="630" y="3050"/>
                  <a:pt x="641" y="2912"/>
                  <a:pt x="651" y="2758"/>
                </a:cubicBezTo>
                <a:cubicBezTo>
                  <a:pt x="598" y="2758"/>
                  <a:pt x="374" y="2586"/>
                  <a:pt x="358" y="2547"/>
                </a:cubicBezTo>
                <a:cubicBezTo>
                  <a:pt x="416" y="2470"/>
                  <a:pt x="400" y="2528"/>
                  <a:pt x="416" y="2298"/>
                </a:cubicBezTo>
                <a:lnTo>
                  <a:pt x="374" y="2298"/>
                </a:lnTo>
                <a:cubicBezTo>
                  <a:pt x="342" y="2509"/>
                  <a:pt x="326" y="2509"/>
                  <a:pt x="251" y="2547"/>
                </a:cubicBezTo>
                <a:cubicBezTo>
                  <a:pt x="267" y="2470"/>
                  <a:pt x="288" y="2395"/>
                  <a:pt x="304" y="2298"/>
                </a:cubicBezTo>
                <a:cubicBezTo>
                  <a:pt x="310" y="2277"/>
                  <a:pt x="315" y="2237"/>
                  <a:pt x="320" y="2199"/>
                </a:cubicBezTo>
                <a:cubicBezTo>
                  <a:pt x="230" y="1947"/>
                  <a:pt x="235" y="2237"/>
                  <a:pt x="155" y="2412"/>
                </a:cubicBezTo>
                <a:cubicBezTo>
                  <a:pt x="149" y="1812"/>
                  <a:pt x="139" y="1600"/>
                  <a:pt x="155" y="1156"/>
                </a:cubicBezTo>
                <a:cubicBezTo>
                  <a:pt x="117" y="1120"/>
                  <a:pt x="80" y="1081"/>
                  <a:pt x="43" y="1062"/>
                </a:cubicBezTo>
                <a:cubicBezTo>
                  <a:pt x="27" y="1215"/>
                  <a:pt x="32" y="1215"/>
                  <a:pt x="0" y="1313"/>
                </a:cubicBezTo>
                <a:lnTo>
                  <a:pt x="0" y="0"/>
                </a:lnTo>
                <a:close/>
              </a:path>
            </a:pathLst>
          </a:custGeom>
          <a:gradFill flip="none" rotWithShape="1">
            <a:gsLst>
              <a:gs pos="10000">
                <a:schemeClr val="bg1">
                  <a:alpha val="0"/>
                </a:schemeClr>
              </a:gs>
              <a:gs pos="55000">
                <a:schemeClr val="bg1">
                  <a:alpha val="50000"/>
                </a:schemeClr>
              </a:gs>
              <a:gs pos="90000">
                <a:schemeClr val="bg1"/>
              </a:gs>
            </a:gsLst>
            <a:lin ang="19200000" scaled="0"/>
            <a:tileRect/>
          </a:gradFill>
          <a:ln w="10" cap="flat">
            <a:noFill/>
            <a:prstDash val="solid"/>
            <a:miter lim="800000"/>
            <a:headEnd/>
            <a:tailEnd/>
          </a:ln>
          <a:effectLst>
            <a:softEdge rad="31750"/>
          </a:effectLst>
        </p:spPr>
        <p:txBody>
          <a:bodyPr/>
          <a:lstStyle/>
          <a:p>
            <a:pPr eaLnBrk="1" fontAlgn="auto" hangingPunct="1">
              <a:spcBef>
                <a:spcPts val="0"/>
              </a:spcBef>
              <a:spcAft>
                <a:spcPts val="0"/>
              </a:spcAft>
              <a:defRPr/>
            </a:pPr>
            <a:endParaRPr lang="en-US">
              <a:solidFill>
                <a:srgbClr val="000000"/>
              </a:solidFill>
              <a:latin typeface="+mn-lt"/>
            </a:endParaRPr>
          </a:p>
        </p:txBody>
      </p:sp>
      <p:pic>
        <p:nvPicPr>
          <p:cNvPr id="1033" name="Picture 526" descr="leaves.png"/>
          <p:cNvPicPr>
            <a:picLocks noChangeAspect="1"/>
          </p:cNvPicPr>
          <p:nvPr userDrawn="1"/>
        </p:nvPicPr>
        <p:blipFill>
          <a:blip r:embed="rId13">
            <a:extLst>
              <a:ext uri="{28A0092B-C50C-407E-A947-70E740481C1C}">
                <a14:useLocalDpi xmlns:a14="http://schemas.microsoft.com/office/drawing/2010/main" val="0"/>
              </a:ext>
            </a:extLst>
          </a:blip>
          <a:srcRect t="3922" r="19318"/>
          <a:stretch>
            <a:fillRect/>
          </a:stretch>
        </p:blipFill>
        <p:spPr bwMode="auto">
          <a:xfrm>
            <a:off x="7524750" y="0"/>
            <a:ext cx="46672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9" descr="8"/>
          <p:cNvPicPr>
            <a:picLocks noChangeAspect="1" noChangeArrowheads="1"/>
          </p:cNvPicPr>
          <p:nvPr userDrawn="1"/>
        </p:nvPicPr>
        <p:blipFill>
          <a:blip r:embed="rId14">
            <a:extLst>
              <a:ext uri="{28A0092B-C50C-407E-A947-70E740481C1C}">
                <a14:useLocalDpi xmlns:a14="http://schemas.microsoft.com/office/drawing/2010/main" val="0"/>
              </a:ext>
            </a:extLst>
          </a:blip>
          <a:srcRect l="34753" t="3461" r="2452" b="59120"/>
          <a:stretch>
            <a:fillRect/>
          </a:stretch>
        </p:blipFill>
        <p:spPr bwMode="gray">
          <a:xfrm>
            <a:off x="4978400" y="184150"/>
            <a:ext cx="679291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itle Placeholder 1"/>
          <p:cNvSpPr>
            <a:spLocks noGrp="1"/>
          </p:cNvSpPr>
          <p:nvPr>
            <p:ph type="title"/>
          </p:nvPr>
        </p:nvSpPr>
        <p:spPr bwMode="black">
          <a:xfrm>
            <a:off x="1320800" y="76200"/>
            <a:ext cx="103632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6" name="Picture 17" descr="haba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87375" y="579438"/>
            <a:ext cx="73183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364"/>
          <p:cNvSpPr>
            <a:spLocks/>
          </p:cNvSpPr>
          <p:nvPr userDrawn="1"/>
        </p:nvSpPr>
        <p:spPr bwMode="auto">
          <a:xfrm flipV="1">
            <a:off x="36068" y="5944374"/>
            <a:ext cx="12192000" cy="939901"/>
          </a:xfrm>
          <a:custGeom>
            <a:avLst/>
            <a:gdLst>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3673 w 10000"/>
              <a:gd name="connsiteY93" fmla="*/ 7774 h 10000"/>
              <a:gd name="connsiteX94" fmla="*/ 3673 w 10000"/>
              <a:gd name="connsiteY94" fmla="*/ 7884 h 10000"/>
              <a:gd name="connsiteX95" fmla="*/ 3700 w 10000"/>
              <a:gd name="connsiteY95" fmla="*/ 8056 h 10000"/>
              <a:gd name="connsiteX96" fmla="*/ 3657 w 10000"/>
              <a:gd name="connsiteY96" fmla="*/ 8009 h 10000"/>
              <a:gd name="connsiteX97" fmla="*/ 3615 w 10000"/>
              <a:gd name="connsiteY97" fmla="*/ 8009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3673 w 10000"/>
              <a:gd name="connsiteY93" fmla="*/ 7774 h 10000"/>
              <a:gd name="connsiteX94" fmla="*/ 3673 w 10000"/>
              <a:gd name="connsiteY94" fmla="*/ 7884 h 10000"/>
              <a:gd name="connsiteX95" fmla="*/ 3700 w 10000"/>
              <a:gd name="connsiteY95" fmla="*/ 8056 h 10000"/>
              <a:gd name="connsiteX96" fmla="*/ 3833 w 10000"/>
              <a:gd name="connsiteY96" fmla="*/ 6875 h 10000"/>
              <a:gd name="connsiteX97" fmla="*/ 3615 w 10000"/>
              <a:gd name="connsiteY97" fmla="*/ 8009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3673 w 10000"/>
              <a:gd name="connsiteY93" fmla="*/ 7774 h 10000"/>
              <a:gd name="connsiteX94" fmla="*/ 3673 w 10000"/>
              <a:gd name="connsiteY94" fmla="*/ 7884 h 10000"/>
              <a:gd name="connsiteX95" fmla="*/ 3700 w 10000"/>
              <a:gd name="connsiteY95" fmla="*/ 8056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3673 w 10000"/>
              <a:gd name="connsiteY93" fmla="*/ 7774 h 10000"/>
              <a:gd name="connsiteX94" fmla="*/ 3954 w 10000"/>
              <a:gd name="connsiteY94" fmla="*/ 6947 h 10000"/>
              <a:gd name="connsiteX95" fmla="*/ 3700 w 10000"/>
              <a:gd name="connsiteY95" fmla="*/ 8056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4058 w 10000"/>
              <a:gd name="connsiteY93" fmla="*/ 7032 h 10000"/>
              <a:gd name="connsiteX94" fmla="*/ 3954 w 10000"/>
              <a:gd name="connsiteY94" fmla="*/ 6947 h 10000"/>
              <a:gd name="connsiteX95" fmla="*/ 3700 w 10000"/>
              <a:gd name="connsiteY95" fmla="*/ 8056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3684 w 10000"/>
              <a:gd name="connsiteY92" fmla="*/ 7774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3876 w 10000"/>
              <a:gd name="connsiteY91" fmla="*/ 8777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004 w 10000"/>
              <a:gd name="connsiteY90" fmla="*/ 8777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015 w 10000"/>
              <a:gd name="connsiteY89" fmla="*/ 9075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143 w 10000"/>
              <a:gd name="connsiteY88" fmla="*/ 9028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196 w 10000"/>
              <a:gd name="connsiteY87" fmla="*/ 9279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212 w 10000"/>
              <a:gd name="connsiteY85" fmla="*/ 9075 h 10000"/>
              <a:gd name="connsiteX86" fmla="*/ 4239 w 10000"/>
              <a:gd name="connsiteY86" fmla="*/ 927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597 w 10000"/>
              <a:gd name="connsiteY85" fmla="*/ 7786 h 10000"/>
              <a:gd name="connsiteX86" fmla="*/ 4239 w 10000"/>
              <a:gd name="connsiteY86" fmla="*/ 927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613 w 10000"/>
              <a:gd name="connsiteY84" fmla="*/ 9561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682 w 10000"/>
              <a:gd name="connsiteY83" fmla="*/ 9107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864 w 10000"/>
              <a:gd name="connsiteY82" fmla="*/ 8981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13 w 10000"/>
              <a:gd name="connsiteY81" fmla="*/ 9436 h 10000"/>
              <a:gd name="connsiteX82" fmla="*/ 4958 w 10000"/>
              <a:gd name="connsiteY82" fmla="*/ 7887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4987 w 10000"/>
              <a:gd name="connsiteY79" fmla="*/ 9357 h 10000"/>
              <a:gd name="connsiteX80" fmla="*/ 5029 w 10000"/>
              <a:gd name="connsiteY80" fmla="*/ 9436 h 10000"/>
              <a:gd name="connsiteX81" fmla="*/ 5083 w 10000"/>
              <a:gd name="connsiteY81" fmla="*/ 8125 h 10000"/>
              <a:gd name="connsiteX82" fmla="*/ 4958 w 10000"/>
              <a:gd name="connsiteY82" fmla="*/ 7887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4987 w 10000"/>
              <a:gd name="connsiteY78" fmla="*/ 9154 h 10000"/>
              <a:gd name="connsiteX79" fmla="*/ 5083 w 10000"/>
              <a:gd name="connsiteY79" fmla="*/ 7813 h 10000"/>
              <a:gd name="connsiteX80" fmla="*/ 5029 w 10000"/>
              <a:gd name="connsiteY80" fmla="*/ 9436 h 10000"/>
              <a:gd name="connsiteX81" fmla="*/ 5083 w 10000"/>
              <a:gd name="connsiteY81" fmla="*/ 8125 h 10000"/>
              <a:gd name="connsiteX82" fmla="*/ 4958 w 10000"/>
              <a:gd name="connsiteY82" fmla="*/ 7887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5000 w 10000"/>
              <a:gd name="connsiteY78" fmla="*/ 7813 h 10000"/>
              <a:gd name="connsiteX79" fmla="*/ 5083 w 10000"/>
              <a:gd name="connsiteY79" fmla="*/ 7813 h 10000"/>
              <a:gd name="connsiteX80" fmla="*/ 5029 w 10000"/>
              <a:gd name="connsiteY80" fmla="*/ 9436 h 10000"/>
              <a:gd name="connsiteX81" fmla="*/ 5083 w 10000"/>
              <a:gd name="connsiteY81" fmla="*/ 8125 h 10000"/>
              <a:gd name="connsiteX82" fmla="*/ 4958 w 10000"/>
              <a:gd name="connsiteY82" fmla="*/ 7887 h 10000"/>
              <a:gd name="connsiteX83" fmla="*/ 4870 w 10000"/>
              <a:gd name="connsiteY83" fmla="*/ 7584 h 10000"/>
              <a:gd name="connsiteX84" fmla="*/ 4917 w 10000"/>
              <a:gd name="connsiteY84" fmla="*/ 7813 h 10000"/>
              <a:gd name="connsiteX85" fmla="*/ 4597 w 10000"/>
              <a:gd name="connsiteY85" fmla="*/ 7786 h 10000"/>
              <a:gd name="connsiteX86" fmla="*/ 4677 w 10000"/>
              <a:gd name="connsiteY86" fmla="*/ 7599 h 10000"/>
              <a:gd name="connsiteX87" fmla="*/ 4592 w 10000"/>
              <a:gd name="connsiteY87" fmla="*/ 7560 h 10000"/>
              <a:gd name="connsiteX88" fmla="*/ 4497 w 10000"/>
              <a:gd name="connsiteY88" fmla="*/ 7583 h 10000"/>
              <a:gd name="connsiteX89" fmla="*/ 4359 w 10000"/>
              <a:gd name="connsiteY89" fmla="*/ 7747 h 10000"/>
              <a:gd name="connsiteX90" fmla="*/ 4337 w 10000"/>
              <a:gd name="connsiteY90" fmla="*/ 7605 h 10000"/>
              <a:gd name="connsiteX91" fmla="*/ 4345 w 10000"/>
              <a:gd name="connsiteY91" fmla="*/ 6785 h 10000"/>
              <a:gd name="connsiteX92" fmla="*/ 4122 w 10000"/>
              <a:gd name="connsiteY92" fmla="*/ 7501 h 10000"/>
              <a:gd name="connsiteX93" fmla="*/ 4058 w 10000"/>
              <a:gd name="connsiteY93" fmla="*/ 7032 h 10000"/>
              <a:gd name="connsiteX94" fmla="*/ 3954 w 10000"/>
              <a:gd name="connsiteY94" fmla="*/ 6947 h 10000"/>
              <a:gd name="connsiteX95" fmla="*/ 4044 w 10000"/>
              <a:gd name="connsiteY95" fmla="*/ 7470 h 10000"/>
              <a:gd name="connsiteX96" fmla="*/ 3833 w 10000"/>
              <a:gd name="connsiteY96" fmla="*/ 6875 h 10000"/>
              <a:gd name="connsiteX97" fmla="*/ 3719 w 10000"/>
              <a:gd name="connsiteY97" fmla="*/ 6954 h 10000"/>
              <a:gd name="connsiteX98" fmla="*/ 3750 w 10000"/>
              <a:gd name="connsiteY98" fmla="*/ 6250 h 10000"/>
              <a:gd name="connsiteX99" fmla="*/ 3631 w 10000"/>
              <a:gd name="connsiteY99" fmla="*/ 6348 h 10000"/>
              <a:gd name="connsiteX100" fmla="*/ 3615 w 10000"/>
              <a:gd name="connsiteY100" fmla="*/ 6348 h 10000"/>
              <a:gd name="connsiteX101" fmla="*/ 3465 w 10000"/>
              <a:gd name="connsiteY101" fmla="*/ 6379 h 10000"/>
              <a:gd name="connsiteX102" fmla="*/ 3406 w 10000"/>
              <a:gd name="connsiteY102" fmla="*/ 5893 h 10000"/>
              <a:gd name="connsiteX103" fmla="*/ 3198 w 10000"/>
              <a:gd name="connsiteY103" fmla="*/ 5815 h 10000"/>
              <a:gd name="connsiteX104" fmla="*/ 3091 w 10000"/>
              <a:gd name="connsiteY104" fmla="*/ 5862 h 10000"/>
              <a:gd name="connsiteX105" fmla="*/ 3006 w 10000"/>
              <a:gd name="connsiteY105" fmla="*/ 5533 h 10000"/>
              <a:gd name="connsiteX106" fmla="*/ 2990 w 10000"/>
              <a:gd name="connsiteY106" fmla="*/ 5533 h 10000"/>
              <a:gd name="connsiteX107" fmla="*/ 2936 w 10000"/>
              <a:gd name="connsiteY107" fmla="*/ 5972 h 10000"/>
              <a:gd name="connsiteX108" fmla="*/ 2910 w 10000"/>
              <a:gd name="connsiteY108" fmla="*/ 5940 h 10000"/>
              <a:gd name="connsiteX109" fmla="*/ 2851 w 10000"/>
              <a:gd name="connsiteY109" fmla="*/ 5204 h 10000"/>
              <a:gd name="connsiteX110" fmla="*/ 2840 w 10000"/>
              <a:gd name="connsiteY110" fmla="*/ 5204 h 10000"/>
              <a:gd name="connsiteX111" fmla="*/ 2840 w 10000"/>
              <a:gd name="connsiteY111" fmla="*/ 5408 h 10000"/>
              <a:gd name="connsiteX112" fmla="*/ 2798 w 10000"/>
              <a:gd name="connsiteY112" fmla="*/ 5282 h 10000"/>
              <a:gd name="connsiteX113" fmla="*/ 2814 w 10000"/>
              <a:gd name="connsiteY113" fmla="*/ 4796 h 10000"/>
              <a:gd name="connsiteX114" fmla="*/ 2563 w 10000"/>
              <a:gd name="connsiteY114" fmla="*/ 4671 h 10000"/>
              <a:gd name="connsiteX115" fmla="*/ 2440 w 10000"/>
              <a:gd name="connsiteY115" fmla="*/ 4922 h 10000"/>
              <a:gd name="connsiteX116" fmla="*/ 2023 w 10000"/>
              <a:gd name="connsiteY116" fmla="*/ 3574 h 10000"/>
              <a:gd name="connsiteX117" fmla="*/ 2034 w 10000"/>
              <a:gd name="connsiteY117" fmla="*/ 3777 h 10000"/>
              <a:gd name="connsiteX118" fmla="*/ 1815 w 10000"/>
              <a:gd name="connsiteY118" fmla="*/ 3668 h 10000"/>
              <a:gd name="connsiteX119" fmla="*/ 1815 w 10000"/>
              <a:gd name="connsiteY119" fmla="*/ 3542 h 10000"/>
              <a:gd name="connsiteX120" fmla="*/ 1842 w 10000"/>
              <a:gd name="connsiteY120" fmla="*/ 3166 h 10000"/>
              <a:gd name="connsiteX121" fmla="*/ 1773 w 10000"/>
              <a:gd name="connsiteY121" fmla="*/ 2931 h 10000"/>
              <a:gd name="connsiteX122" fmla="*/ 1580 w 10000"/>
              <a:gd name="connsiteY122" fmla="*/ 2727 h 10000"/>
              <a:gd name="connsiteX123" fmla="*/ 1468 w 10000"/>
              <a:gd name="connsiteY123" fmla="*/ 2884 h 10000"/>
              <a:gd name="connsiteX124" fmla="*/ 1468 w 10000"/>
              <a:gd name="connsiteY124" fmla="*/ 3495 h 10000"/>
              <a:gd name="connsiteX125" fmla="*/ 1442 w 10000"/>
              <a:gd name="connsiteY125" fmla="*/ 3542 h 10000"/>
              <a:gd name="connsiteX126" fmla="*/ 1383 w 10000"/>
              <a:gd name="connsiteY126" fmla="*/ 3542 h 10000"/>
              <a:gd name="connsiteX127" fmla="*/ 1233 w 10000"/>
              <a:gd name="connsiteY127" fmla="*/ 3088 h 10000"/>
              <a:gd name="connsiteX128" fmla="*/ 1095 w 10000"/>
              <a:gd name="connsiteY128" fmla="*/ 3871 h 10000"/>
              <a:gd name="connsiteX129" fmla="*/ 1041 w 10000"/>
              <a:gd name="connsiteY129" fmla="*/ 3824 h 10000"/>
              <a:gd name="connsiteX130" fmla="*/ 886 w 10000"/>
              <a:gd name="connsiteY130" fmla="*/ 2806 h 10000"/>
              <a:gd name="connsiteX131" fmla="*/ 721 w 10000"/>
              <a:gd name="connsiteY131" fmla="*/ 2524 h 10000"/>
              <a:gd name="connsiteX132" fmla="*/ 625 w 10000"/>
              <a:gd name="connsiteY132" fmla="*/ 2602 h 10000"/>
              <a:gd name="connsiteX133" fmla="*/ 651 w 10000"/>
              <a:gd name="connsiteY133" fmla="*/ 2241 h 10000"/>
              <a:gd name="connsiteX134" fmla="*/ 358 w 10000"/>
              <a:gd name="connsiteY134" fmla="*/ 2069 h 10000"/>
              <a:gd name="connsiteX135" fmla="*/ 416 w 10000"/>
              <a:gd name="connsiteY135" fmla="*/ 1865 h 10000"/>
              <a:gd name="connsiteX136" fmla="*/ 374 w 10000"/>
              <a:gd name="connsiteY136" fmla="*/ 1865 h 10000"/>
              <a:gd name="connsiteX137" fmla="*/ 251 w 10000"/>
              <a:gd name="connsiteY137" fmla="*/ 2069 h 10000"/>
              <a:gd name="connsiteX138" fmla="*/ 304 w 10000"/>
              <a:gd name="connsiteY138" fmla="*/ 1865 h 10000"/>
              <a:gd name="connsiteX139" fmla="*/ 320 w 10000"/>
              <a:gd name="connsiteY139" fmla="*/ 1787 h 10000"/>
              <a:gd name="connsiteX140" fmla="*/ 155 w 10000"/>
              <a:gd name="connsiteY140" fmla="*/ 1959 h 10000"/>
              <a:gd name="connsiteX141" fmla="*/ 155 w 10000"/>
              <a:gd name="connsiteY141" fmla="*/ 940 h 10000"/>
              <a:gd name="connsiteX142" fmla="*/ 43 w 10000"/>
              <a:gd name="connsiteY142" fmla="*/ 862 h 10000"/>
              <a:gd name="connsiteX143" fmla="*/ 0 w 10000"/>
              <a:gd name="connsiteY143" fmla="*/ 1066 h 10000"/>
              <a:gd name="connsiteX144" fmla="*/ 0 w 10000"/>
              <a:gd name="connsiteY144"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056 w 10000"/>
              <a:gd name="connsiteY76" fmla="*/ 9592 h 10000"/>
              <a:gd name="connsiteX77" fmla="*/ 5003 w 10000"/>
              <a:gd name="connsiteY77" fmla="*/ 9154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108 w 10000"/>
              <a:gd name="connsiteY76" fmla="*/ 7990 h 10000"/>
              <a:gd name="connsiteX77" fmla="*/ 5003 w 10000"/>
              <a:gd name="connsiteY77" fmla="*/ 9154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099 w 10000"/>
              <a:gd name="connsiteY75" fmla="*/ 963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195 w 10000"/>
              <a:gd name="connsiteY74" fmla="*/ 9279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179 w 10000"/>
              <a:gd name="connsiteY73" fmla="*/ 9592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222 w 10000"/>
              <a:gd name="connsiteY72" fmla="*/ 9718 h 10000"/>
              <a:gd name="connsiteX73" fmla="*/ 5335 w 10000"/>
              <a:gd name="connsiteY73" fmla="*/ 8186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350 w 10000"/>
              <a:gd name="connsiteY71" fmla="*/ 9436 h 10000"/>
              <a:gd name="connsiteX72" fmla="*/ 5441 w 10000"/>
              <a:gd name="connsiteY72" fmla="*/ 8468 h 10000"/>
              <a:gd name="connsiteX73" fmla="*/ 5335 w 10000"/>
              <a:gd name="connsiteY73" fmla="*/ 8186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419 w 10000"/>
              <a:gd name="connsiteY70" fmla="*/ 9843 h 10000"/>
              <a:gd name="connsiteX71" fmla="*/ 5569 w 10000"/>
              <a:gd name="connsiteY71" fmla="*/ 8381 h 10000"/>
              <a:gd name="connsiteX72" fmla="*/ 5441 w 10000"/>
              <a:gd name="connsiteY72" fmla="*/ 8468 h 10000"/>
              <a:gd name="connsiteX73" fmla="*/ 5335 w 10000"/>
              <a:gd name="connsiteY73" fmla="*/ 8186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815 h 10000"/>
              <a:gd name="connsiteX3" fmla="*/ 9920 w 10000"/>
              <a:gd name="connsiteY3" fmla="*/ 5658 h 10000"/>
              <a:gd name="connsiteX4" fmla="*/ 9754 w 10000"/>
              <a:gd name="connsiteY4" fmla="*/ 6019 h 10000"/>
              <a:gd name="connsiteX5" fmla="*/ 9712 w 10000"/>
              <a:gd name="connsiteY5" fmla="*/ 6881 h 10000"/>
              <a:gd name="connsiteX6" fmla="*/ 9349 w 10000"/>
              <a:gd name="connsiteY6" fmla="*/ 7398 h 10000"/>
              <a:gd name="connsiteX7" fmla="*/ 9279 w 10000"/>
              <a:gd name="connsiteY7" fmla="*/ 7194 h 10000"/>
              <a:gd name="connsiteX8" fmla="*/ 9253 w 10000"/>
              <a:gd name="connsiteY8" fmla="*/ 7241 h 10000"/>
              <a:gd name="connsiteX9" fmla="*/ 9242 w 10000"/>
              <a:gd name="connsiteY9" fmla="*/ 7602 h 10000"/>
              <a:gd name="connsiteX10" fmla="*/ 9156 w 10000"/>
              <a:gd name="connsiteY10" fmla="*/ 7649 h 10000"/>
              <a:gd name="connsiteX11" fmla="*/ 9034 w 10000"/>
              <a:gd name="connsiteY11" fmla="*/ 7241 h 10000"/>
              <a:gd name="connsiteX12" fmla="*/ 9071 w 10000"/>
              <a:gd name="connsiteY12" fmla="*/ 7085 h 10000"/>
              <a:gd name="connsiteX13" fmla="*/ 9007 w 10000"/>
              <a:gd name="connsiteY13" fmla="*/ 6834 h 10000"/>
              <a:gd name="connsiteX14" fmla="*/ 8825 w 10000"/>
              <a:gd name="connsiteY14" fmla="*/ 7038 h 10000"/>
              <a:gd name="connsiteX15" fmla="*/ 8809 w 10000"/>
              <a:gd name="connsiteY15" fmla="*/ 6912 h 10000"/>
              <a:gd name="connsiteX16" fmla="*/ 8868 w 10000"/>
              <a:gd name="connsiteY16" fmla="*/ 6755 h 10000"/>
              <a:gd name="connsiteX17" fmla="*/ 8836 w 10000"/>
              <a:gd name="connsiteY17" fmla="*/ 6630 h 10000"/>
              <a:gd name="connsiteX18" fmla="*/ 8756 w 10000"/>
              <a:gd name="connsiteY18" fmla="*/ 6708 h 10000"/>
              <a:gd name="connsiteX19" fmla="*/ 8671 w 10000"/>
              <a:gd name="connsiteY19" fmla="*/ 6379 h 10000"/>
              <a:gd name="connsiteX20" fmla="*/ 8697 w 10000"/>
              <a:gd name="connsiteY20" fmla="*/ 6097 h 10000"/>
              <a:gd name="connsiteX21" fmla="*/ 8628 w 10000"/>
              <a:gd name="connsiteY21" fmla="*/ 6176 h 10000"/>
              <a:gd name="connsiteX22" fmla="*/ 8590 w 10000"/>
              <a:gd name="connsiteY22" fmla="*/ 6912 h 10000"/>
              <a:gd name="connsiteX23" fmla="*/ 8436 w 10000"/>
              <a:gd name="connsiteY23" fmla="*/ 6834 h 10000"/>
              <a:gd name="connsiteX24" fmla="*/ 8436 w 10000"/>
              <a:gd name="connsiteY24" fmla="*/ 6787 h 10000"/>
              <a:gd name="connsiteX25" fmla="*/ 8478 w 10000"/>
              <a:gd name="connsiteY25" fmla="*/ 6677 h 10000"/>
              <a:gd name="connsiteX26" fmla="*/ 8478 w 10000"/>
              <a:gd name="connsiteY26" fmla="*/ 6630 h 10000"/>
              <a:gd name="connsiteX27" fmla="*/ 8382 w 10000"/>
              <a:gd name="connsiteY27" fmla="*/ 6505 h 10000"/>
              <a:gd name="connsiteX28" fmla="*/ 8356 w 10000"/>
              <a:gd name="connsiteY28" fmla="*/ 6787 h 10000"/>
              <a:gd name="connsiteX29" fmla="*/ 8409 w 10000"/>
              <a:gd name="connsiteY29" fmla="*/ 7038 h 10000"/>
              <a:gd name="connsiteX30" fmla="*/ 8393 w 10000"/>
              <a:gd name="connsiteY30" fmla="*/ 7038 h 10000"/>
              <a:gd name="connsiteX31" fmla="*/ 8297 w 10000"/>
              <a:gd name="connsiteY31" fmla="*/ 6787 h 10000"/>
              <a:gd name="connsiteX32" fmla="*/ 8254 w 10000"/>
              <a:gd name="connsiteY32" fmla="*/ 6348 h 10000"/>
              <a:gd name="connsiteX33" fmla="*/ 8217 w 10000"/>
              <a:gd name="connsiteY33" fmla="*/ 6348 h 10000"/>
              <a:gd name="connsiteX34" fmla="*/ 8201 w 10000"/>
              <a:gd name="connsiteY34" fmla="*/ 6505 h 10000"/>
              <a:gd name="connsiteX35" fmla="*/ 8115 w 10000"/>
              <a:gd name="connsiteY35" fmla="*/ 6379 h 10000"/>
              <a:gd name="connsiteX36" fmla="*/ 8078 w 10000"/>
              <a:gd name="connsiteY36" fmla="*/ 6583 h 10000"/>
              <a:gd name="connsiteX37" fmla="*/ 8078 w 10000"/>
              <a:gd name="connsiteY37" fmla="*/ 6426 h 10000"/>
              <a:gd name="connsiteX38" fmla="*/ 7939 w 10000"/>
              <a:gd name="connsiteY38" fmla="*/ 6755 h 10000"/>
              <a:gd name="connsiteX39" fmla="*/ 7854 w 10000"/>
              <a:gd name="connsiteY39" fmla="*/ 6755 h 10000"/>
              <a:gd name="connsiteX40" fmla="*/ 7645 w 10000"/>
              <a:gd name="connsiteY40" fmla="*/ 7241 h 10000"/>
              <a:gd name="connsiteX41" fmla="*/ 7603 w 10000"/>
              <a:gd name="connsiteY41" fmla="*/ 7085 h 10000"/>
              <a:gd name="connsiteX42" fmla="*/ 7635 w 10000"/>
              <a:gd name="connsiteY42" fmla="*/ 7398 h 10000"/>
              <a:gd name="connsiteX43" fmla="*/ 7533 w 10000"/>
              <a:gd name="connsiteY43" fmla="*/ 7398 h 10000"/>
              <a:gd name="connsiteX44" fmla="*/ 7453 w 10000"/>
              <a:gd name="connsiteY44" fmla="*/ 8088 h 10000"/>
              <a:gd name="connsiteX45" fmla="*/ 7330 w 10000"/>
              <a:gd name="connsiteY45" fmla="*/ 8292 h 10000"/>
              <a:gd name="connsiteX46" fmla="*/ 7368 w 10000"/>
              <a:gd name="connsiteY46" fmla="*/ 8542 h 10000"/>
              <a:gd name="connsiteX47" fmla="*/ 7341 w 10000"/>
              <a:gd name="connsiteY47" fmla="*/ 8699 h 10000"/>
              <a:gd name="connsiteX48" fmla="*/ 7261 w 10000"/>
              <a:gd name="connsiteY48" fmla="*/ 8589 h 10000"/>
              <a:gd name="connsiteX49" fmla="*/ 7192 w 10000"/>
              <a:gd name="connsiteY49" fmla="*/ 9154 h 10000"/>
              <a:gd name="connsiteX50" fmla="*/ 7160 w 10000"/>
              <a:gd name="connsiteY50" fmla="*/ 9154 h 10000"/>
              <a:gd name="connsiteX51" fmla="*/ 7149 w 10000"/>
              <a:gd name="connsiteY51" fmla="*/ 8903 h 10000"/>
              <a:gd name="connsiteX52" fmla="*/ 7122 w 10000"/>
              <a:gd name="connsiteY52" fmla="*/ 9075 h 10000"/>
              <a:gd name="connsiteX53" fmla="*/ 7090 w 10000"/>
              <a:gd name="connsiteY53" fmla="*/ 9310 h 10000"/>
              <a:gd name="connsiteX54" fmla="*/ 6887 w 10000"/>
              <a:gd name="connsiteY54" fmla="*/ 9310 h 10000"/>
              <a:gd name="connsiteX55" fmla="*/ 6845 w 10000"/>
              <a:gd name="connsiteY55" fmla="*/ 9796 h 10000"/>
              <a:gd name="connsiteX56" fmla="*/ 6818 w 10000"/>
              <a:gd name="connsiteY56" fmla="*/ 9389 h 10000"/>
              <a:gd name="connsiteX57" fmla="*/ 6620 w 10000"/>
              <a:gd name="connsiteY57" fmla="*/ 9592 h 10000"/>
              <a:gd name="connsiteX58" fmla="*/ 6385 w 10000"/>
              <a:gd name="connsiteY58" fmla="*/ 8903 h 10000"/>
              <a:gd name="connsiteX59" fmla="*/ 6385 w 10000"/>
              <a:gd name="connsiteY59" fmla="*/ 9028 h 10000"/>
              <a:gd name="connsiteX60" fmla="*/ 6428 w 10000"/>
              <a:gd name="connsiteY60" fmla="*/ 9154 h 10000"/>
              <a:gd name="connsiteX61" fmla="*/ 6273 w 10000"/>
              <a:gd name="connsiteY61" fmla="*/ 9357 h 10000"/>
              <a:gd name="connsiteX62" fmla="*/ 6316 w 10000"/>
              <a:gd name="connsiteY62" fmla="*/ 9436 h 10000"/>
              <a:gd name="connsiteX63" fmla="*/ 6193 w 10000"/>
              <a:gd name="connsiteY63" fmla="*/ 9592 h 10000"/>
              <a:gd name="connsiteX64" fmla="*/ 6097 w 10000"/>
              <a:gd name="connsiteY64" fmla="*/ 9185 h 10000"/>
              <a:gd name="connsiteX65" fmla="*/ 6054 w 10000"/>
              <a:gd name="connsiteY65" fmla="*/ 9185 h 10000"/>
              <a:gd name="connsiteX66" fmla="*/ 6054 w 10000"/>
              <a:gd name="connsiteY66" fmla="*/ 9483 h 10000"/>
              <a:gd name="connsiteX67" fmla="*/ 5804 w 10000"/>
              <a:gd name="connsiteY67" fmla="*/ 9483 h 10000"/>
              <a:gd name="connsiteX68" fmla="*/ 5900 w 10000"/>
              <a:gd name="connsiteY68" fmla="*/ 9843 h 10000"/>
              <a:gd name="connsiteX69" fmla="*/ 5889 w 10000"/>
              <a:gd name="connsiteY69" fmla="*/ 10000 h 10000"/>
              <a:gd name="connsiteX70" fmla="*/ 5596 w 10000"/>
              <a:gd name="connsiteY70" fmla="*/ 8593 h 10000"/>
              <a:gd name="connsiteX71" fmla="*/ 5569 w 10000"/>
              <a:gd name="connsiteY71" fmla="*/ 8381 h 10000"/>
              <a:gd name="connsiteX72" fmla="*/ 5441 w 10000"/>
              <a:gd name="connsiteY72" fmla="*/ 8468 h 10000"/>
              <a:gd name="connsiteX73" fmla="*/ 5335 w 10000"/>
              <a:gd name="connsiteY73" fmla="*/ 8186 h 10000"/>
              <a:gd name="connsiteX74" fmla="*/ 5289 w 10000"/>
              <a:gd name="connsiteY74" fmla="*/ 7990 h 10000"/>
              <a:gd name="connsiteX75" fmla="*/ 5182 w 10000"/>
              <a:gd name="connsiteY75" fmla="*/ 8389 h 10000"/>
              <a:gd name="connsiteX76" fmla="*/ 5108 w 10000"/>
              <a:gd name="connsiteY76" fmla="*/ 7990 h 10000"/>
              <a:gd name="connsiteX77" fmla="*/ 5076 w 10000"/>
              <a:gd name="connsiteY77" fmla="*/ 7826 h 10000"/>
              <a:gd name="connsiteX78" fmla="*/ 5000 w 10000"/>
              <a:gd name="connsiteY78" fmla="*/ 7813 h 10000"/>
              <a:gd name="connsiteX79" fmla="*/ 5083 w 10000"/>
              <a:gd name="connsiteY79" fmla="*/ 7813 h 10000"/>
              <a:gd name="connsiteX80" fmla="*/ 5083 w 10000"/>
              <a:gd name="connsiteY80" fmla="*/ 8125 h 10000"/>
              <a:gd name="connsiteX81" fmla="*/ 4958 w 10000"/>
              <a:gd name="connsiteY81" fmla="*/ 7887 h 10000"/>
              <a:gd name="connsiteX82" fmla="*/ 4870 w 10000"/>
              <a:gd name="connsiteY82" fmla="*/ 7584 h 10000"/>
              <a:gd name="connsiteX83" fmla="*/ 4917 w 10000"/>
              <a:gd name="connsiteY83" fmla="*/ 7813 h 10000"/>
              <a:gd name="connsiteX84" fmla="*/ 4597 w 10000"/>
              <a:gd name="connsiteY84" fmla="*/ 7786 h 10000"/>
              <a:gd name="connsiteX85" fmla="*/ 4677 w 10000"/>
              <a:gd name="connsiteY85" fmla="*/ 7599 h 10000"/>
              <a:gd name="connsiteX86" fmla="*/ 4592 w 10000"/>
              <a:gd name="connsiteY86" fmla="*/ 7560 h 10000"/>
              <a:gd name="connsiteX87" fmla="*/ 4497 w 10000"/>
              <a:gd name="connsiteY87" fmla="*/ 7583 h 10000"/>
              <a:gd name="connsiteX88" fmla="*/ 4359 w 10000"/>
              <a:gd name="connsiteY88" fmla="*/ 7747 h 10000"/>
              <a:gd name="connsiteX89" fmla="*/ 4337 w 10000"/>
              <a:gd name="connsiteY89" fmla="*/ 7605 h 10000"/>
              <a:gd name="connsiteX90" fmla="*/ 4345 w 10000"/>
              <a:gd name="connsiteY90" fmla="*/ 6785 h 10000"/>
              <a:gd name="connsiteX91" fmla="*/ 4122 w 10000"/>
              <a:gd name="connsiteY91" fmla="*/ 7501 h 10000"/>
              <a:gd name="connsiteX92" fmla="*/ 4058 w 10000"/>
              <a:gd name="connsiteY92" fmla="*/ 7032 h 10000"/>
              <a:gd name="connsiteX93" fmla="*/ 3954 w 10000"/>
              <a:gd name="connsiteY93" fmla="*/ 6947 h 10000"/>
              <a:gd name="connsiteX94" fmla="*/ 4044 w 10000"/>
              <a:gd name="connsiteY94" fmla="*/ 7470 h 10000"/>
              <a:gd name="connsiteX95" fmla="*/ 3833 w 10000"/>
              <a:gd name="connsiteY95" fmla="*/ 6875 h 10000"/>
              <a:gd name="connsiteX96" fmla="*/ 3719 w 10000"/>
              <a:gd name="connsiteY96" fmla="*/ 6954 h 10000"/>
              <a:gd name="connsiteX97" fmla="*/ 3750 w 10000"/>
              <a:gd name="connsiteY97" fmla="*/ 6250 h 10000"/>
              <a:gd name="connsiteX98" fmla="*/ 3631 w 10000"/>
              <a:gd name="connsiteY98" fmla="*/ 6348 h 10000"/>
              <a:gd name="connsiteX99" fmla="*/ 3615 w 10000"/>
              <a:gd name="connsiteY99" fmla="*/ 6348 h 10000"/>
              <a:gd name="connsiteX100" fmla="*/ 3465 w 10000"/>
              <a:gd name="connsiteY100" fmla="*/ 6379 h 10000"/>
              <a:gd name="connsiteX101" fmla="*/ 3406 w 10000"/>
              <a:gd name="connsiteY101" fmla="*/ 5893 h 10000"/>
              <a:gd name="connsiteX102" fmla="*/ 3198 w 10000"/>
              <a:gd name="connsiteY102" fmla="*/ 5815 h 10000"/>
              <a:gd name="connsiteX103" fmla="*/ 3091 w 10000"/>
              <a:gd name="connsiteY103" fmla="*/ 5862 h 10000"/>
              <a:gd name="connsiteX104" fmla="*/ 3006 w 10000"/>
              <a:gd name="connsiteY104" fmla="*/ 5533 h 10000"/>
              <a:gd name="connsiteX105" fmla="*/ 2990 w 10000"/>
              <a:gd name="connsiteY105" fmla="*/ 5533 h 10000"/>
              <a:gd name="connsiteX106" fmla="*/ 2936 w 10000"/>
              <a:gd name="connsiteY106" fmla="*/ 5972 h 10000"/>
              <a:gd name="connsiteX107" fmla="*/ 2910 w 10000"/>
              <a:gd name="connsiteY107" fmla="*/ 5940 h 10000"/>
              <a:gd name="connsiteX108" fmla="*/ 2851 w 10000"/>
              <a:gd name="connsiteY108" fmla="*/ 5204 h 10000"/>
              <a:gd name="connsiteX109" fmla="*/ 2840 w 10000"/>
              <a:gd name="connsiteY109" fmla="*/ 5204 h 10000"/>
              <a:gd name="connsiteX110" fmla="*/ 2840 w 10000"/>
              <a:gd name="connsiteY110" fmla="*/ 5408 h 10000"/>
              <a:gd name="connsiteX111" fmla="*/ 2798 w 10000"/>
              <a:gd name="connsiteY111" fmla="*/ 5282 h 10000"/>
              <a:gd name="connsiteX112" fmla="*/ 2814 w 10000"/>
              <a:gd name="connsiteY112" fmla="*/ 4796 h 10000"/>
              <a:gd name="connsiteX113" fmla="*/ 2563 w 10000"/>
              <a:gd name="connsiteY113" fmla="*/ 4671 h 10000"/>
              <a:gd name="connsiteX114" fmla="*/ 2440 w 10000"/>
              <a:gd name="connsiteY114" fmla="*/ 4922 h 10000"/>
              <a:gd name="connsiteX115" fmla="*/ 2023 w 10000"/>
              <a:gd name="connsiteY115" fmla="*/ 3574 h 10000"/>
              <a:gd name="connsiteX116" fmla="*/ 2034 w 10000"/>
              <a:gd name="connsiteY116" fmla="*/ 3777 h 10000"/>
              <a:gd name="connsiteX117" fmla="*/ 1815 w 10000"/>
              <a:gd name="connsiteY117" fmla="*/ 3668 h 10000"/>
              <a:gd name="connsiteX118" fmla="*/ 1815 w 10000"/>
              <a:gd name="connsiteY118" fmla="*/ 3542 h 10000"/>
              <a:gd name="connsiteX119" fmla="*/ 1842 w 10000"/>
              <a:gd name="connsiteY119" fmla="*/ 3166 h 10000"/>
              <a:gd name="connsiteX120" fmla="*/ 1773 w 10000"/>
              <a:gd name="connsiteY120" fmla="*/ 2931 h 10000"/>
              <a:gd name="connsiteX121" fmla="*/ 1580 w 10000"/>
              <a:gd name="connsiteY121" fmla="*/ 2727 h 10000"/>
              <a:gd name="connsiteX122" fmla="*/ 1468 w 10000"/>
              <a:gd name="connsiteY122" fmla="*/ 2884 h 10000"/>
              <a:gd name="connsiteX123" fmla="*/ 1468 w 10000"/>
              <a:gd name="connsiteY123" fmla="*/ 3495 h 10000"/>
              <a:gd name="connsiteX124" fmla="*/ 1442 w 10000"/>
              <a:gd name="connsiteY124" fmla="*/ 3542 h 10000"/>
              <a:gd name="connsiteX125" fmla="*/ 1383 w 10000"/>
              <a:gd name="connsiteY125" fmla="*/ 3542 h 10000"/>
              <a:gd name="connsiteX126" fmla="*/ 1233 w 10000"/>
              <a:gd name="connsiteY126" fmla="*/ 3088 h 10000"/>
              <a:gd name="connsiteX127" fmla="*/ 1095 w 10000"/>
              <a:gd name="connsiteY127" fmla="*/ 3871 h 10000"/>
              <a:gd name="connsiteX128" fmla="*/ 1041 w 10000"/>
              <a:gd name="connsiteY128" fmla="*/ 3824 h 10000"/>
              <a:gd name="connsiteX129" fmla="*/ 886 w 10000"/>
              <a:gd name="connsiteY129" fmla="*/ 2806 h 10000"/>
              <a:gd name="connsiteX130" fmla="*/ 721 w 10000"/>
              <a:gd name="connsiteY130" fmla="*/ 2524 h 10000"/>
              <a:gd name="connsiteX131" fmla="*/ 625 w 10000"/>
              <a:gd name="connsiteY131" fmla="*/ 2602 h 10000"/>
              <a:gd name="connsiteX132" fmla="*/ 651 w 10000"/>
              <a:gd name="connsiteY132" fmla="*/ 2241 h 10000"/>
              <a:gd name="connsiteX133" fmla="*/ 358 w 10000"/>
              <a:gd name="connsiteY133" fmla="*/ 2069 h 10000"/>
              <a:gd name="connsiteX134" fmla="*/ 416 w 10000"/>
              <a:gd name="connsiteY134" fmla="*/ 1865 h 10000"/>
              <a:gd name="connsiteX135" fmla="*/ 374 w 10000"/>
              <a:gd name="connsiteY135" fmla="*/ 1865 h 10000"/>
              <a:gd name="connsiteX136" fmla="*/ 251 w 10000"/>
              <a:gd name="connsiteY136" fmla="*/ 2069 h 10000"/>
              <a:gd name="connsiteX137" fmla="*/ 304 w 10000"/>
              <a:gd name="connsiteY137" fmla="*/ 1865 h 10000"/>
              <a:gd name="connsiteX138" fmla="*/ 320 w 10000"/>
              <a:gd name="connsiteY138" fmla="*/ 1787 h 10000"/>
              <a:gd name="connsiteX139" fmla="*/ 155 w 10000"/>
              <a:gd name="connsiteY139" fmla="*/ 1959 h 10000"/>
              <a:gd name="connsiteX140" fmla="*/ 155 w 10000"/>
              <a:gd name="connsiteY140" fmla="*/ 940 h 10000"/>
              <a:gd name="connsiteX141" fmla="*/ 43 w 10000"/>
              <a:gd name="connsiteY141" fmla="*/ 862 h 10000"/>
              <a:gd name="connsiteX142" fmla="*/ 0 w 10000"/>
              <a:gd name="connsiteY142" fmla="*/ 1066 h 10000"/>
              <a:gd name="connsiteX143" fmla="*/ 0 w 10000"/>
              <a:gd name="connsiteY143" fmla="*/ 0 h 10000"/>
              <a:gd name="connsiteX0" fmla="*/ 0 w 10000"/>
              <a:gd name="connsiteY0" fmla="*/ 0 h 9890"/>
              <a:gd name="connsiteX1" fmla="*/ 10000 w 10000"/>
              <a:gd name="connsiteY1" fmla="*/ 0 h 9890"/>
              <a:gd name="connsiteX2" fmla="*/ 10000 w 10000"/>
              <a:gd name="connsiteY2" fmla="*/ 5815 h 9890"/>
              <a:gd name="connsiteX3" fmla="*/ 9920 w 10000"/>
              <a:gd name="connsiteY3" fmla="*/ 5658 h 9890"/>
              <a:gd name="connsiteX4" fmla="*/ 9754 w 10000"/>
              <a:gd name="connsiteY4" fmla="*/ 6019 h 9890"/>
              <a:gd name="connsiteX5" fmla="*/ 9712 w 10000"/>
              <a:gd name="connsiteY5" fmla="*/ 6881 h 9890"/>
              <a:gd name="connsiteX6" fmla="*/ 9349 w 10000"/>
              <a:gd name="connsiteY6" fmla="*/ 7398 h 9890"/>
              <a:gd name="connsiteX7" fmla="*/ 9279 w 10000"/>
              <a:gd name="connsiteY7" fmla="*/ 7194 h 9890"/>
              <a:gd name="connsiteX8" fmla="*/ 9253 w 10000"/>
              <a:gd name="connsiteY8" fmla="*/ 7241 h 9890"/>
              <a:gd name="connsiteX9" fmla="*/ 9242 w 10000"/>
              <a:gd name="connsiteY9" fmla="*/ 7602 h 9890"/>
              <a:gd name="connsiteX10" fmla="*/ 9156 w 10000"/>
              <a:gd name="connsiteY10" fmla="*/ 7649 h 9890"/>
              <a:gd name="connsiteX11" fmla="*/ 9034 w 10000"/>
              <a:gd name="connsiteY11" fmla="*/ 7241 h 9890"/>
              <a:gd name="connsiteX12" fmla="*/ 9071 w 10000"/>
              <a:gd name="connsiteY12" fmla="*/ 7085 h 9890"/>
              <a:gd name="connsiteX13" fmla="*/ 9007 w 10000"/>
              <a:gd name="connsiteY13" fmla="*/ 6834 h 9890"/>
              <a:gd name="connsiteX14" fmla="*/ 8825 w 10000"/>
              <a:gd name="connsiteY14" fmla="*/ 7038 h 9890"/>
              <a:gd name="connsiteX15" fmla="*/ 8809 w 10000"/>
              <a:gd name="connsiteY15" fmla="*/ 6912 h 9890"/>
              <a:gd name="connsiteX16" fmla="*/ 8868 w 10000"/>
              <a:gd name="connsiteY16" fmla="*/ 6755 h 9890"/>
              <a:gd name="connsiteX17" fmla="*/ 8836 w 10000"/>
              <a:gd name="connsiteY17" fmla="*/ 6630 h 9890"/>
              <a:gd name="connsiteX18" fmla="*/ 8756 w 10000"/>
              <a:gd name="connsiteY18" fmla="*/ 6708 h 9890"/>
              <a:gd name="connsiteX19" fmla="*/ 8671 w 10000"/>
              <a:gd name="connsiteY19" fmla="*/ 6379 h 9890"/>
              <a:gd name="connsiteX20" fmla="*/ 8697 w 10000"/>
              <a:gd name="connsiteY20" fmla="*/ 6097 h 9890"/>
              <a:gd name="connsiteX21" fmla="*/ 8628 w 10000"/>
              <a:gd name="connsiteY21" fmla="*/ 6176 h 9890"/>
              <a:gd name="connsiteX22" fmla="*/ 8590 w 10000"/>
              <a:gd name="connsiteY22" fmla="*/ 6912 h 9890"/>
              <a:gd name="connsiteX23" fmla="*/ 8436 w 10000"/>
              <a:gd name="connsiteY23" fmla="*/ 6834 h 9890"/>
              <a:gd name="connsiteX24" fmla="*/ 8436 w 10000"/>
              <a:gd name="connsiteY24" fmla="*/ 6787 h 9890"/>
              <a:gd name="connsiteX25" fmla="*/ 8478 w 10000"/>
              <a:gd name="connsiteY25" fmla="*/ 6677 h 9890"/>
              <a:gd name="connsiteX26" fmla="*/ 8478 w 10000"/>
              <a:gd name="connsiteY26" fmla="*/ 6630 h 9890"/>
              <a:gd name="connsiteX27" fmla="*/ 8382 w 10000"/>
              <a:gd name="connsiteY27" fmla="*/ 6505 h 9890"/>
              <a:gd name="connsiteX28" fmla="*/ 8356 w 10000"/>
              <a:gd name="connsiteY28" fmla="*/ 6787 h 9890"/>
              <a:gd name="connsiteX29" fmla="*/ 8409 w 10000"/>
              <a:gd name="connsiteY29" fmla="*/ 7038 h 9890"/>
              <a:gd name="connsiteX30" fmla="*/ 8393 w 10000"/>
              <a:gd name="connsiteY30" fmla="*/ 7038 h 9890"/>
              <a:gd name="connsiteX31" fmla="*/ 8297 w 10000"/>
              <a:gd name="connsiteY31" fmla="*/ 6787 h 9890"/>
              <a:gd name="connsiteX32" fmla="*/ 8254 w 10000"/>
              <a:gd name="connsiteY32" fmla="*/ 6348 h 9890"/>
              <a:gd name="connsiteX33" fmla="*/ 8217 w 10000"/>
              <a:gd name="connsiteY33" fmla="*/ 6348 h 9890"/>
              <a:gd name="connsiteX34" fmla="*/ 8201 w 10000"/>
              <a:gd name="connsiteY34" fmla="*/ 6505 h 9890"/>
              <a:gd name="connsiteX35" fmla="*/ 8115 w 10000"/>
              <a:gd name="connsiteY35" fmla="*/ 6379 h 9890"/>
              <a:gd name="connsiteX36" fmla="*/ 8078 w 10000"/>
              <a:gd name="connsiteY36" fmla="*/ 6583 h 9890"/>
              <a:gd name="connsiteX37" fmla="*/ 8078 w 10000"/>
              <a:gd name="connsiteY37" fmla="*/ 6426 h 9890"/>
              <a:gd name="connsiteX38" fmla="*/ 7939 w 10000"/>
              <a:gd name="connsiteY38" fmla="*/ 6755 h 9890"/>
              <a:gd name="connsiteX39" fmla="*/ 7854 w 10000"/>
              <a:gd name="connsiteY39" fmla="*/ 6755 h 9890"/>
              <a:gd name="connsiteX40" fmla="*/ 7645 w 10000"/>
              <a:gd name="connsiteY40" fmla="*/ 7241 h 9890"/>
              <a:gd name="connsiteX41" fmla="*/ 7603 w 10000"/>
              <a:gd name="connsiteY41" fmla="*/ 7085 h 9890"/>
              <a:gd name="connsiteX42" fmla="*/ 7635 w 10000"/>
              <a:gd name="connsiteY42" fmla="*/ 7398 h 9890"/>
              <a:gd name="connsiteX43" fmla="*/ 7533 w 10000"/>
              <a:gd name="connsiteY43" fmla="*/ 7398 h 9890"/>
              <a:gd name="connsiteX44" fmla="*/ 7453 w 10000"/>
              <a:gd name="connsiteY44" fmla="*/ 8088 h 9890"/>
              <a:gd name="connsiteX45" fmla="*/ 7330 w 10000"/>
              <a:gd name="connsiteY45" fmla="*/ 8292 h 9890"/>
              <a:gd name="connsiteX46" fmla="*/ 7368 w 10000"/>
              <a:gd name="connsiteY46" fmla="*/ 8542 h 9890"/>
              <a:gd name="connsiteX47" fmla="*/ 7341 w 10000"/>
              <a:gd name="connsiteY47" fmla="*/ 8699 h 9890"/>
              <a:gd name="connsiteX48" fmla="*/ 7261 w 10000"/>
              <a:gd name="connsiteY48" fmla="*/ 8589 h 9890"/>
              <a:gd name="connsiteX49" fmla="*/ 7192 w 10000"/>
              <a:gd name="connsiteY49" fmla="*/ 9154 h 9890"/>
              <a:gd name="connsiteX50" fmla="*/ 7160 w 10000"/>
              <a:gd name="connsiteY50" fmla="*/ 9154 h 9890"/>
              <a:gd name="connsiteX51" fmla="*/ 7149 w 10000"/>
              <a:gd name="connsiteY51" fmla="*/ 8903 h 9890"/>
              <a:gd name="connsiteX52" fmla="*/ 7122 w 10000"/>
              <a:gd name="connsiteY52" fmla="*/ 9075 h 9890"/>
              <a:gd name="connsiteX53" fmla="*/ 7090 w 10000"/>
              <a:gd name="connsiteY53" fmla="*/ 9310 h 9890"/>
              <a:gd name="connsiteX54" fmla="*/ 6887 w 10000"/>
              <a:gd name="connsiteY54" fmla="*/ 9310 h 9890"/>
              <a:gd name="connsiteX55" fmla="*/ 6845 w 10000"/>
              <a:gd name="connsiteY55" fmla="*/ 9796 h 9890"/>
              <a:gd name="connsiteX56" fmla="*/ 6818 w 10000"/>
              <a:gd name="connsiteY56" fmla="*/ 9389 h 9890"/>
              <a:gd name="connsiteX57" fmla="*/ 6620 w 10000"/>
              <a:gd name="connsiteY57" fmla="*/ 9592 h 9890"/>
              <a:gd name="connsiteX58" fmla="*/ 6385 w 10000"/>
              <a:gd name="connsiteY58" fmla="*/ 8903 h 9890"/>
              <a:gd name="connsiteX59" fmla="*/ 6385 w 10000"/>
              <a:gd name="connsiteY59" fmla="*/ 9028 h 9890"/>
              <a:gd name="connsiteX60" fmla="*/ 6428 w 10000"/>
              <a:gd name="connsiteY60" fmla="*/ 9154 h 9890"/>
              <a:gd name="connsiteX61" fmla="*/ 6273 w 10000"/>
              <a:gd name="connsiteY61" fmla="*/ 9357 h 9890"/>
              <a:gd name="connsiteX62" fmla="*/ 6316 w 10000"/>
              <a:gd name="connsiteY62" fmla="*/ 9436 h 9890"/>
              <a:gd name="connsiteX63" fmla="*/ 6193 w 10000"/>
              <a:gd name="connsiteY63" fmla="*/ 9592 h 9890"/>
              <a:gd name="connsiteX64" fmla="*/ 6097 w 10000"/>
              <a:gd name="connsiteY64" fmla="*/ 9185 h 9890"/>
              <a:gd name="connsiteX65" fmla="*/ 6054 w 10000"/>
              <a:gd name="connsiteY65" fmla="*/ 9185 h 9890"/>
              <a:gd name="connsiteX66" fmla="*/ 6054 w 10000"/>
              <a:gd name="connsiteY66" fmla="*/ 9483 h 9890"/>
              <a:gd name="connsiteX67" fmla="*/ 5804 w 10000"/>
              <a:gd name="connsiteY67" fmla="*/ 9483 h 9890"/>
              <a:gd name="connsiteX68" fmla="*/ 5900 w 10000"/>
              <a:gd name="connsiteY68" fmla="*/ 9843 h 9890"/>
              <a:gd name="connsiteX69" fmla="*/ 5795 w 10000"/>
              <a:gd name="connsiteY69" fmla="*/ 8437 h 9890"/>
              <a:gd name="connsiteX70" fmla="*/ 5596 w 10000"/>
              <a:gd name="connsiteY70" fmla="*/ 8593 h 9890"/>
              <a:gd name="connsiteX71" fmla="*/ 5569 w 10000"/>
              <a:gd name="connsiteY71" fmla="*/ 8381 h 9890"/>
              <a:gd name="connsiteX72" fmla="*/ 5441 w 10000"/>
              <a:gd name="connsiteY72" fmla="*/ 8468 h 9890"/>
              <a:gd name="connsiteX73" fmla="*/ 5335 w 10000"/>
              <a:gd name="connsiteY73" fmla="*/ 8186 h 9890"/>
              <a:gd name="connsiteX74" fmla="*/ 5289 w 10000"/>
              <a:gd name="connsiteY74" fmla="*/ 7990 h 9890"/>
              <a:gd name="connsiteX75" fmla="*/ 5182 w 10000"/>
              <a:gd name="connsiteY75" fmla="*/ 8389 h 9890"/>
              <a:gd name="connsiteX76" fmla="*/ 5108 w 10000"/>
              <a:gd name="connsiteY76" fmla="*/ 7990 h 9890"/>
              <a:gd name="connsiteX77" fmla="*/ 5076 w 10000"/>
              <a:gd name="connsiteY77" fmla="*/ 7826 h 9890"/>
              <a:gd name="connsiteX78" fmla="*/ 5000 w 10000"/>
              <a:gd name="connsiteY78" fmla="*/ 7813 h 9890"/>
              <a:gd name="connsiteX79" fmla="*/ 5083 w 10000"/>
              <a:gd name="connsiteY79" fmla="*/ 7813 h 9890"/>
              <a:gd name="connsiteX80" fmla="*/ 5083 w 10000"/>
              <a:gd name="connsiteY80" fmla="*/ 8125 h 9890"/>
              <a:gd name="connsiteX81" fmla="*/ 4958 w 10000"/>
              <a:gd name="connsiteY81" fmla="*/ 7887 h 9890"/>
              <a:gd name="connsiteX82" fmla="*/ 4870 w 10000"/>
              <a:gd name="connsiteY82" fmla="*/ 7584 h 9890"/>
              <a:gd name="connsiteX83" fmla="*/ 4917 w 10000"/>
              <a:gd name="connsiteY83" fmla="*/ 7813 h 9890"/>
              <a:gd name="connsiteX84" fmla="*/ 4597 w 10000"/>
              <a:gd name="connsiteY84" fmla="*/ 7786 h 9890"/>
              <a:gd name="connsiteX85" fmla="*/ 4677 w 10000"/>
              <a:gd name="connsiteY85" fmla="*/ 7599 h 9890"/>
              <a:gd name="connsiteX86" fmla="*/ 4592 w 10000"/>
              <a:gd name="connsiteY86" fmla="*/ 7560 h 9890"/>
              <a:gd name="connsiteX87" fmla="*/ 4497 w 10000"/>
              <a:gd name="connsiteY87" fmla="*/ 7583 h 9890"/>
              <a:gd name="connsiteX88" fmla="*/ 4359 w 10000"/>
              <a:gd name="connsiteY88" fmla="*/ 7747 h 9890"/>
              <a:gd name="connsiteX89" fmla="*/ 4337 w 10000"/>
              <a:gd name="connsiteY89" fmla="*/ 7605 h 9890"/>
              <a:gd name="connsiteX90" fmla="*/ 4345 w 10000"/>
              <a:gd name="connsiteY90" fmla="*/ 6785 h 9890"/>
              <a:gd name="connsiteX91" fmla="*/ 4122 w 10000"/>
              <a:gd name="connsiteY91" fmla="*/ 7501 h 9890"/>
              <a:gd name="connsiteX92" fmla="*/ 4058 w 10000"/>
              <a:gd name="connsiteY92" fmla="*/ 7032 h 9890"/>
              <a:gd name="connsiteX93" fmla="*/ 3954 w 10000"/>
              <a:gd name="connsiteY93" fmla="*/ 6947 h 9890"/>
              <a:gd name="connsiteX94" fmla="*/ 4044 w 10000"/>
              <a:gd name="connsiteY94" fmla="*/ 7470 h 9890"/>
              <a:gd name="connsiteX95" fmla="*/ 3833 w 10000"/>
              <a:gd name="connsiteY95" fmla="*/ 6875 h 9890"/>
              <a:gd name="connsiteX96" fmla="*/ 3719 w 10000"/>
              <a:gd name="connsiteY96" fmla="*/ 6954 h 9890"/>
              <a:gd name="connsiteX97" fmla="*/ 3750 w 10000"/>
              <a:gd name="connsiteY97" fmla="*/ 6250 h 9890"/>
              <a:gd name="connsiteX98" fmla="*/ 3631 w 10000"/>
              <a:gd name="connsiteY98" fmla="*/ 6348 h 9890"/>
              <a:gd name="connsiteX99" fmla="*/ 3615 w 10000"/>
              <a:gd name="connsiteY99" fmla="*/ 6348 h 9890"/>
              <a:gd name="connsiteX100" fmla="*/ 3465 w 10000"/>
              <a:gd name="connsiteY100" fmla="*/ 6379 h 9890"/>
              <a:gd name="connsiteX101" fmla="*/ 3406 w 10000"/>
              <a:gd name="connsiteY101" fmla="*/ 5893 h 9890"/>
              <a:gd name="connsiteX102" fmla="*/ 3198 w 10000"/>
              <a:gd name="connsiteY102" fmla="*/ 5815 h 9890"/>
              <a:gd name="connsiteX103" fmla="*/ 3091 w 10000"/>
              <a:gd name="connsiteY103" fmla="*/ 5862 h 9890"/>
              <a:gd name="connsiteX104" fmla="*/ 3006 w 10000"/>
              <a:gd name="connsiteY104" fmla="*/ 5533 h 9890"/>
              <a:gd name="connsiteX105" fmla="*/ 2990 w 10000"/>
              <a:gd name="connsiteY105" fmla="*/ 5533 h 9890"/>
              <a:gd name="connsiteX106" fmla="*/ 2936 w 10000"/>
              <a:gd name="connsiteY106" fmla="*/ 5972 h 9890"/>
              <a:gd name="connsiteX107" fmla="*/ 2910 w 10000"/>
              <a:gd name="connsiteY107" fmla="*/ 5940 h 9890"/>
              <a:gd name="connsiteX108" fmla="*/ 2851 w 10000"/>
              <a:gd name="connsiteY108" fmla="*/ 5204 h 9890"/>
              <a:gd name="connsiteX109" fmla="*/ 2840 w 10000"/>
              <a:gd name="connsiteY109" fmla="*/ 5204 h 9890"/>
              <a:gd name="connsiteX110" fmla="*/ 2840 w 10000"/>
              <a:gd name="connsiteY110" fmla="*/ 5408 h 9890"/>
              <a:gd name="connsiteX111" fmla="*/ 2798 w 10000"/>
              <a:gd name="connsiteY111" fmla="*/ 5282 h 9890"/>
              <a:gd name="connsiteX112" fmla="*/ 2814 w 10000"/>
              <a:gd name="connsiteY112" fmla="*/ 4796 h 9890"/>
              <a:gd name="connsiteX113" fmla="*/ 2563 w 10000"/>
              <a:gd name="connsiteY113" fmla="*/ 4671 h 9890"/>
              <a:gd name="connsiteX114" fmla="*/ 2440 w 10000"/>
              <a:gd name="connsiteY114" fmla="*/ 4922 h 9890"/>
              <a:gd name="connsiteX115" fmla="*/ 2023 w 10000"/>
              <a:gd name="connsiteY115" fmla="*/ 3574 h 9890"/>
              <a:gd name="connsiteX116" fmla="*/ 2034 w 10000"/>
              <a:gd name="connsiteY116" fmla="*/ 3777 h 9890"/>
              <a:gd name="connsiteX117" fmla="*/ 1815 w 10000"/>
              <a:gd name="connsiteY117" fmla="*/ 3668 h 9890"/>
              <a:gd name="connsiteX118" fmla="*/ 1815 w 10000"/>
              <a:gd name="connsiteY118" fmla="*/ 3542 h 9890"/>
              <a:gd name="connsiteX119" fmla="*/ 1842 w 10000"/>
              <a:gd name="connsiteY119" fmla="*/ 3166 h 9890"/>
              <a:gd name="connsiteX120" fmla="*/ 1773 w 10000"/>
              <a:gd name="connsiteY120" fmla="*/ 2931 h 9890"/>
              <a:gd name="connsiteX121" fmla="*/ 1580 w 10000"/>
              <a:gd name="connsiteY121" fmla="*/ 2727 h 9890"/>
              <a:gd name="connsiteX122" fmla="*/ 1468 w 10000"/>
              <a:gd name="connsiteY122" fmla="*/ 2884 h 9890"/>
              <a:gd name="connsiteX123" fmla="*/ 1468 w 10000"/>
              <a:gd name="connsiteY123" fmla="*/ 3495 h 9890"/>
              <a:gd name="connsiteX124" fmla="*/ 1442 w 10000"/>
              <a:gd name="connsiteY124" fmla="*/ 3542 h 9890"/>
              <a:gd name="connsiteX125" fmla="*/ 1383 w 10000"/>
              <a:gd name="connsiteY125" fmla="*/ 3542 h 9890"/>
              <a:gd name="connsiteX126" fmla="*/ 1233 w 10000"/>
              <a:gd name="connsiteY126" fmla="*/ 3088 h 9890"/>
              <a:gd name="connsiteX127" fmla="*/ 1095 w 10000"/>
              <a:gd name="connsiteY127" fmla="*/ 3871 h 9890"/>
              <a:gd name="connsiteX128" fmla="*/ 1041 w 10000"/>
              <a:gd name="connsiteY128" fmla="*/ 3824 h 9890"/>
              <a:gd name="connsiteX129" fmla="*/ 886 w 10000"/>
              <a:gd name="connsiteY129" fmla="*/ 2806 h 9890"/>
              <a:gd name="connsiteX130" fmla="*/ 721 w 10000"/>
              <a:gd name="connsiteY130" fmla="*/ 2524 h 9890"/>
              <a:gd name="connsiteX131" fmla="*/ 625 w 10000"/>
              <a:gd name="connsiteY131" fmla="*/ 2602 h 9890"/>
              <a:gd name="connsiteX132" fmla="*/ 651 w 10000"/>
              <a:gd name="connsiteY132" fmla="*/ 2241 h 9890"/>
              <a:gd name="connsiteX133" fmla="*/ 358 w 10000"/>
              <a:gd name="connsiteY133" fmla="*/ 2069 h 9890"/>
              <a:gd name="connsiteX134" fmla="*/ 416 w 10000"/>
              <a:gd name="connsiteY134" fmla="*/ 1865 h 9890"/>
              <a:gd name="connsiteX135" fmla="*/ 374 w 10000"/>
              <a:gd name="connsiteY135" fmla="*/ 1865 h 9890"/>
              <a:gd name="connsiteX136" fmla="*/ 251 w 10000"/>
              <a:gd name="connsiteY136" fmla="*/ 2069 h 9890"/>
              <a:gd name="connsiteX137" fmla="*/ 304 w 10000"/>
              <a:gd name="connsiteY137" fmla="*/ 1865 h 9890"/>
              <a:gd name="connsiteX138" fmla="*/ 320 w 10000"/>
              <a:gd name="connsiteY138" fmla="*/ 1787 h 9890"/>
              <a:gd name="connsiteX139" fmla="*/ 155 w 10000"/>
              <a:gd name="connsiteY139" fmla="*/ 1959 h 9890"/>
              <a:gd name="connsiteX140" fmla="*/ 155 w 10000"/>
              <a:gd name="connsiteY140" fmla="*/ 940 h 9890"/>
              <a:gd name="connsiteX141" fmla="*/ 43 w 10000"/>
              <a:gd name="connsiteY141" fmla="*/ 862 h 9890"/>
              <a:gd name="connsiteX142" fmla="*/ 0 w 10000"/>
              <a:gd name="connsiteY142" fmla="*/ 1066 h 9890"/>
              <a:gd name="connsiteX143" fmla="*/ 0 w 10000"/>
              <a:gd name="connsiteY143" fmla="*/ 0 h 9890"/>
              <a:gd name="connsiteX0" fmla="*/ 0 w 10000"/>
              <a:gd name="connsiteY0" fmla="*/ 0 h 10000"/>
              <a:gd name="connsiteX1" fmla="*/ 10000 w 10000"/>
              <a:gd name="connsiteY1" fmla="*/ 0 h 10000"/>
              <a:gd name="connsiteX2" fmla="*/ 10000 w 10000"/>
              <a:gd name="connsiteY2" fmla="*/ 5880 h 10000"/>
              <a:gd name="connsiteX3" fmla="*/ 9920 w 10000"/>
              <a:gd name="connsiteY3" fmla="*/ 5721 h 10000"/>
              <a:gd name="connsiteX4" fmla="*/ 9754 w 10000"/>
              <a:gd name="connsiteY4" fmla="*/ 6086 h 10000"/>
              <a:gd name="connsiteX5" fmla="*/ 9712 w 10000"/>
              <a:gd name="connsiteY5" fmla="*/ 6958 h 10000"/>
              <a:gd name="connsiteX6" fmla="*/ 9349 w 10000"/>
              <a:gd name="connsiteY6" fmla="*/ 7480 h 10000"/>
              <a:gd name="connsiteX7" fmla="*/ 9279 w 10000"/>
              <a:gd name="connsiteY7" fmla="*/ 7274 h 10000"/>
              <a:gd name="connsiteX8" fmla="*/ 9253 w 10000"/>
              <a:gd name="connsiteY8" fmla="*/ 7322 h 10000"/>
              <a:gd name="connsiteX9" fmla="*/ 9242 w 10000"/>
              <a:gd name="connsiteY9" fmla="*/ 7687 h 10000"/>
              <a:gd name="connsiteX10" fmla="*/ 9156 w 10000"/>
              <a:gd name="connsiteY10" fmla="*/ 7734 h 10000"/>
              <a:gd name="connsiteX11" fmla="*/ 9034 w 10000"/>
              <a:gd name="connsiteY11" fmla="*/ 7322 h 10000"/>
              <a:gd name="connsiteX12" fmla="*/ 9071 w 10000"/>
              <a:gd name="connsiteY12" fmla="*/ 7164 h 10000"/>
              <a:gd name="connsiteX13" fmla="*/ 9007 w 10000"/>
              <a:gd name="connsiteY13" fmla="*/ 6910 h 10000"/>
              <a:gd name="connsiteX14" fmla="*/ 8825 w 10000"/>
              <a:gd name="connsiteY14" fmla="*/ 7116 h 10000"/>
              <a:gd name="connsiteX15" fmla="*/ 8809 w 10000"/>
              <a:gd name="connsiteY15" fmla="*/ 6989 h 10000"/>
              <a:gd name="connsiteX16" fmla="*/ 8868 w 10000"/>
              <a:gd name="connsiteY16" fmla="*/ 6830 h 10000"/>
              <a:gd name="connsiteX17" fmla="*/ 8836 w 10000"/>
              <a:gd name="connsiteY17" fmla="*/ 6704 h 10000"/>
              <a:gd name="connsiteX18" fmla="*/ 8756 w 10000"/>
              <a:gd name="connsiteY18" fmla="*/ 6783 h 10000"/>
              <a:gd name="connsiteX19" fmla="*/ 8671 w 10000"/>
              <a:gd name="connsiteY19" fmla="*/ 6450 h 10000"/>
              <a:gd name="connsiteX20" fmla="*/ 8697 w 10000"/>
              <a:gd name="connsiteY20" fmla="*/ 6165 h 10000"/>
              <a:gd name="connsiteX21" fmla="*/ 8628 w 10000"/>
              <a:gd name="connsiteY21" fmla="*/ 6245 h 10000"/>
              <a:gd name="connsiteX22" fmla="*/ 8590 w 10000"/>
              <a:gd name="connsiteY22" fmla="*/ 6989 h 10000"/>
              <a:gd name="connsiteX23" fmla="*/ 8436 w 10000"/>
              <a:gd name="connsiteY23" fmla="*/ 6910 h 10000"/>
              <a:gd name="connsiteX24" fmla="*/ 8436 w 10000"/>
              <a:gd name="connsiteY24" fmla="*/ 6862 h 10000"/>
              <a:gd name="connsiteX25" fmla="*/ 8478 w 10000"/>
              <a:gd name="connsiteY25" fmla="*/ 6751 h 10000"/>
              <a:gd name="connsiteX26" fmla="*/ 8478 w 10000"/>
              <a:gd name="connsiteY26" fmla="*/ 6704 h 10000"/>
              <a:gd name="connsiteX27" fmla="*/ 8382 w 10000"/>
              <a:gd name="connsiteY27" fmla="*/ 6577 h 10000"/>
              <a:gd name="connsiteX28" fmla="*/ 8356 w 10000"/>
              <a:gd name="connsiteY28" fmla="*/ 6862 h 10000"/>
              <a:gd name="connsiteX29" fmla="*/ 8409 w 10000"/>
              <a:gd name="connsiteY29" fmla="*/ 7116 h 10000"/>
              <a:gd name="connsiteX30" fmla="*/ 8393 w 10000"/>
              <a:gd name="connsiteY30" fmla="*/ 7116 h 10000"/>
              <a:gd name="connsiteX31" fmla="*/ 8297 w 10000"/>
              <a:gd name="connsiteY31" fmla="*/ 6862 h 10000"/>
              <a:gd name="connsiteX32" fmla="*/ 8254 w 10000"/>
              <a:gd name="connsiteY32" fmla="*/ 6419 h 10000"/>
              <a:gd name="connsiteX33" fmla="*/ 8217 w 10000"/>
              <a:gd name="connsiteY33" fmla="*/ 6419 h 10000"/>
              <a:gd name="connsiteX34" fmla="*/ 8201 w 10000"/>
              <a:gd name="connsiteY34" fmla="*/ 6577 h 10000"/>
              <a:gd name="connsiteX35" fmla="*/ 8115 w 10000"/>
              <a:gd name="connsiteY35" fmla="*/ 6450 h 10000"/>
              <a:gd name="connsiteX36" fmla="*/ 8078 w 10000"/>
              <a:gd name="connsiteY36" fmla="*/ 6656 h 10000"/>
              <a:gd name="connsiteX37" fmla="*/ 8078 w 10000"/>
              <a:gd name="connsiteY37" fmla="*/ 6497 h 10000"/>
              <a:gd name="connsiteX38" fmla="*/ 7939 w 10000"/>
              <a:gd name="connsiteY38" fmla="*/ 6830 h 10000"/>
              <a:gd name="connsiteX39" fmla="*/ 7854 w 10000"/>
              <a:gd name="connsiteY39" fmla="*/ 6830 h 10000"/>
              <a:gd name="connsiteX40" fmla="*/ 7645 w 10000"/>
              <a:gd name="connsiteY40" fmla="*/ 7322 h 10000"/>
              <a:gd name="connsiteX41" fmla="*/ 7603 w 10000"/>
              <a:gd name="connsiteY41" fmla="*/ 7164 h 10000"/>
              <a:gd name="connsiteX42" fmla="*/ 7635 w 10000"/>
              <a:gd name="connsiteY42" fmla="*/ 7480 h 10000"/>
              <a:gd name="connsiteX43" fmla="*/ 7533 w 10000"/>
              <a:gd name="connsiteY43" fmla="*/ 7480 h 10000"/>
              <a:gd name="connsiteX44" fmla="*/ 7453 w 10000"/>
              <a:gd name="connsiteY44" fmla="*/ 8178 h 10000"/>
              <a:gd name="connsiteX45" fmla="*/ 7330 w 10000"/>
              <a:gd name="connsiteY45" fmla="*/ 8384 h 10000"/>
              <a:gd name="connsiteX46" fmla="*/ 7368 w 10000"/>
              <a:gd name="connsiteY46" fmla="*/ 8637 h 10000"/>
              <a:gd name="connsiteX47" fmla="*/ 7341 w 10000"/>
              <a:gd name="connsiteY47" fmla="*/ 8796 h 10000"/>
              <a:gd name="connsiteX48" fmla="*/ 7261 w 10000"/>
              <a:gd name="connsiteY48" fmla="*/ 8685 h 10000"/>
              <a:gd name="connsiteX49" fmla="*/ 7192 w 10000"/>
              <a:gd name="connsiteY49" fmla="*/ 9256 h 10000"/>
              <a:gd name="connsiteX50" fmla="*/ 7160 w 10000"/>
              <a:gd name="connsiteY50" fmla="*/ 9256 h 10000"/>
              <a:gd name="connsiteX51" fmla="*/ 7149 w 10000"/>
              <a:gd name="connsiteY51" fmla="*/ 9002 h 10000"/>
              <a:gd name="connsiteX52" fmla="*/ 7122 w 10000"/>
              <a:gd name="connsiteY52" fmla="*/ 9176 h 10000"/>
              <a:gd name="connsiteX53" fmla="*/ 7090 w 10000"/>
              <a:gd name="connsiteY53" fmla="*/ 9414 h 10000"/>
              <a:gd name="connsiteX54" fmla="*/ 6887 w 10000"/>
              <a:gd name="connsiteY54" fmla="*/ 9414 h 10000"/>
              <a:gd name="connsiteX55" fmla="*/ 6845 w 10000"/>
              <a:gd name="connsiteY55" fmla="*/ 9905 h 10000"/>
              <a:gd name="connsiteX56" fmla="*/ 6818 w 10000"/>
              <a:gd name="connsiteY56" fmla="*/ 9493 h 10000"/>
              <a:gd name="connsiteX57" fmla="*/ 6620 w 10000"/>
              <a:gd name="connsiteY57" fmla="*/ 9699 h 10000"/>
              <a:gd name="connsiteX58" fmla="*/ 6385 w 10000"/>
              <a:gd name="connsiteY58" fmla="*/ 9002 h 10000"/>
              <a:gd name="connsiteX59" fmla="*/ 6385 w 10000"/>
              <a:gd name="connsiteY59" fmla="*/ 9128 h 10000"/>
              <a:gd name="connsiteX60" fmla="*/ 6428 w 10000"/>
              <a:gd name="connsiteY60" fmla="*/ 9256 h 10000"/>
              <a:gd name="connsiteX61" fmla="*/ 6273 w 10000"/>
              <a:gd name="connsiteY61" fmla="*/ 9461 h 10000"/>
              <a:gd name="connsiteX62" fmla="*/ 6316 w 10000"/>
              <a:gd name="connsiteY62" fmla="*/ 9541 h 10000"/>
              <a:gd name="connsiteX63" fmla="*/ 6193 w 10000"/>
              <a:gd name="connsiteY63" fmla="*/ 9699 h 10000"/>
              <a:gd name="connsiteX64" fmla="*/ 6097 w 10000"/>
              <a:gd name="connsiteY64" fmla="*/ 9287 h 10000"/>
              <a:gd name="connsiteX65" fmla="*/ 6054 w 10000"/>
              <a:gd name="connsiteY65" fmla="*/ 9287 h 10000"/>
              <a:gd name="connsiteX66" fmla="*/ 6054 w 10000"/>
              <a:gd name="connsiteY66" fmla="*/ 9588 h 10000"/>
              <a:gd name="connsiteX67" fmla="*/ 5919 w 10000"/>
              <a:gd name="connsiteY67" fmla="*/ 8719 h 10000"/>
              <a:gd name="connsiteX68" fmla="*/ 5900 w 10000"/>
              <a:gd name="connsiteY68" fmla="*/ 9952 h 10000"/>
              <a:gd name="connsiteX69" fmla="*/ 5795 w 10000"/>
              <a:gd name="connsiteY69" fmla="*/ 8531 h 10000"/>
              <a:gd name="connsiteX70" fmla="*/ 5596 w 10000"/>
              <a:gd name="connsiteY70" fmla="*/ 8689 h 10000"/>
              <a:gd name="connsiteX71" fmla="*/ 5569 w 10000"/>
              <a:gd name="connsiteY71" fmla="*/ 8474 h 10000"/>
              <a:gd name="connsiteX72" fmla="*/ 5441 w 10000"/>
              <a:gd name="connsiteY72" fmla="*/ 8562 h 10000"/>
              <a:gd name="connsiteX73" fmla="*/ 5335 w 10000"/>
              <a:gd name="connsiteY73" fmla="*/ 8277 h 10000"/>
              <a:gd name="connsiteX74" fmla="*/ 5289 w 10000"/>
              <a:gd name="connsiteY74" fmla="*/ 8079 h 10000"/>
              <a:gd name="connsiteX75" fmla="*/ 5182 w 10000"/>
              <a:gd name="connsiteY75" fmla="*/ 8482 h 10000"/>
              <a:gd name="connsiteX76" fmla="*/ 5108 w 10000"/>
              <a:gd name="connsiteY76" fmla="*/ 8079 h 10000"/>
              <a:gd name="connsiteX77" fmla="*/ 5076 w 10000"/>
              <a:gd name="connsiteY77" fmla="*/ 7913 h 10000"/>
              <a:gd name="connsiteX78" fmla="*/ 5000 w 10000"/>
              <a:gd name="connsiteY78" fmla="*/ 7900 h 10000"/>
              <a:gd name="connsiteX79" fmla="*/ 5083 w 10000"/>
              <a:gd name="connsiteY79" fmla="*/ 7900 h 10000"/>
              <a:gd name="connsiteX80" fmla="*/ 5083 w 10000"/>
              <a:gd name="connsiteY80" fmla="*/ 8215 h 10000"/>
              <a:gd name="connsiteX81" fmla="*/ 4958 w 10000"/>
              <a:gd name="connsiteY81" fmla="*/ 7975 h 10000"/>
              <a:gd name="connsiteX82" fmla="*/ 4870 w 10000"/>
              <a:gd name="connsiteY82" fmla="*/ 7668 h 10000"/>
              <a:gd name="connsiteX83" fmla="*/ 4917 w 10000"/>
              <a:gd name="connsiteY83" fmla="*/ 7900 h 10000"/>
              <a:gd name="connsiteX84" fmla="*/ 4597 w 10000"/>
              <a:gd name="connsiteY84" fmla="*/ 7873 h 10000"/>
              <a:gd name="connsiteX85" fmla="*/ 4677 w 10000"/>
              <a:gd name="connsiteY85" fmla="*/ 7684 h 10000"/>
              <a:gd name="connsiteX86" fmla="*/ 4592 w 10000"/>
              <a:gd name="connsiteY86" fmla="*/ 7644 h 10000"/>
              <a:gd name="connsiteX87" fmla="*/ 4497 w 10000"/>
              <a:gd name="connsiteY87" fmla="*/ 7667 h 10000"/>
              <a:gd name="connsiteX88" fmla="*/ 4359 w 10000"/>
              <a:gd name="connsiteY88" fmla="*/ 7833 h 10000"/>
              <a:gd name="connsiteX89" fmla="*/ 4337 w 10000"/>
              <a:gd name="connsiteY89" fmla="*/ 7690 h 10000"/>
              <a:gd name="connsiteX90" fmla="*/ 4345 w 10000"/>
              <a:gd name="connsiteY90" fmla="*/ 6860 h 10000"/>
              <a:gd name="connsiteX91" fmla="*/ 4122 w 10000"/>
              <a:gd name="connsiteY91" fmla="*/ 7584 h 10000"/>
              <a:gd name="connsiteX92" fmla="*/ 4058 w 10000"/>
              <a:gd name="connsiteY92" fmla="*/ 7110 h 10000"/>
              <a:gd name="connsiteX93" fmla="*/ 3954 w 10000"/>
              <a:gd name="connsiteY93" fmla="*/ 7024 h 10000"/>
              <a:gd name="connsiteX94" fmla="*/ 4044 w 10000"/>
              <a:gd name="connsiteY94" fmla="*/ 7553 h 10000"/>
              <a:gd name="connsiteX95" fmla="*/ 3833 w 10000"/>
              <a:gd name="connsiteY95" fmla="*/ 6951 h 10000"/>
              <a:gd name="connsiteX96" fmla="*/ 3719 w 10000"/>
              <a:gd name="connsiteY96" fmla="*/ 7031 h 10000"/>
              <a:gd name="connsiteX97" fmla="*/ 3750 w 10000"/>
              <a:gd name="connsiteY97" fmla="*/ 6320 h 10000"/>
              <a:gd name="connsiteX98" fmla="*/ 3631 w 10000"/>
              <a:gd name="connsiteY98" fmla="*/ 6419 h 10000"/>
              <a:gd name="connsiteX99" fmla="*/ 3615 w 10000"/>
              <a:gd name="connsiteY99" fmla="*/ 6419 h 10000"/>
              <a:gd name="connsiteX100" fmla="*/ 3465 w 10000"/>
              <a:gd name="connsiteY100" fmla="*/ 6450 h 10000"/>
              <a:gd name="connsiteX101" fmla="*/ 3406 w 10000"/>
              <a:gd name="connsiteY101" fmla="*/ 5959 h 10000"/>
              <a:gd name="connsiteX102" fmla="*/ 3198 w 10000"/>
              <a:gd name="connsiteY102" fmla="*/ 5880 h 10000"/>
              <a:gd name="connsiteX103" fmla="*/ 3091 w 10000"/>
              <a:gd name="connsiteY103" fmla="*/ 5927 h 10000"/>
              <a:gd name="connsiteX104" fmla="*/ 3006 w 10000"/>
              <a:gd name="connsiteY104" fmla="*/ 5595 h 10000"/>
              <a:gd name="connsiteX105" fmla="*/ 2990 w 10000"/>
              <a:gd name="connsiteY105" fmla="*/ 5595 h 10000"/>
              <a:gd name="connsiteX106" fmla="*/ 2936 w 10000"/>
              <a:gd name="connsiteY106" fmla="*/ 6038 h 10000"/>
              <a:gd name="connsiteX107" fmla="*/ 2910 w 10000"/>
              <a:gd name="connsiteY107" fmla="*/ 6006 h 10000"/>
              <a:gd name="connsiteX108" fmla="*/ 2851 w 10000"/>
              <a:gd name="connsiteY108" fmla="*/ 5262 h 10000"/>
              <a:gd name="connsiteX109" fmla="*/ 2840 w 10000"/>
              <a:gd name="connsiteY109" fmla="*/ 5262 h 10000"/>
              <a:gd name="connsiteX110" fmla="*/ 2840 w 10000"/>
              <a:gd name="connsiteY110" fmla="*/ 5468 h 10000"/>
              <a:gd name="connsiteX111" fmla="*/ 2798 w 10000"/>
              <a:gd name="connsiteY111" fmla="*/ 5341 h 10000"/>
              <a:gd name="connsiteX112" fmla="*/ 2814 w 10000"/>
              <a:gd name="connsiteY112" fmla="*/ 4849 h 10000"/>
              <a:gd name="connsiteX113" fmla="*/ 2563 w 10000"/>
              <a:gd name="connsiteY113" fmla="*/ 4723 h 10000"/>
              <a:gd name="connsiteX114" fmla="*/ 2440 w 10000"/>
              <a:gd name="connsiteY114" fmla="*/ 4977 h 10000"/>
              <a:gd name="connsiteX115" fmla="*/ 2023 w 10000"/>
              <a:gd name="connsiteY115" fmla="*/ 3614 h 10000"/>
              <a:gd name="connsiteX116" fmla="*/ 2034 w 10000"/>
              <a:gd name="connsiteY116" fmla="*/ 3819 h 10000"/>
              <a:gd name="connsiteX117" fmla="*/ 1815 w 10000"/>
              <a:gd name="connsiteY117" fmla="*/ 3709 h 10000"/>
              <a:gd name="connsiteX118" fmla="*/ 1815 w 10000"/>
              <a:gd name="connsiteY118" fmla="*/ 3581 h 10000"/>
              <a:gd name="connsiteX119" fmla="*/ 1842 w 10000"/>
              <a:gd name="connsiteY119" fmla="*/ 3201 h 10000"/>
              <a:gd name="connsiteX120" fmla="*/ 1773 w 10000"/>
              <a:gd name="connsiteY120" fmla="*/ 2964 h 10000"/>
              <a:gd name="connsiteX121" fmla="*/ 1580 w 10000"/>
              <a:gd name="connsiteY121" fmla="*/ 2757 h 10000"/>
              <a:gd name="connsiteX122" fmla="*/ 1468 w 10000"/>
              <a:gd name="connsiteY122" fmla="*/ 2916 h 10000"/>
              <a:gd name="connsiteX123" fmla="*/ 1468 w 10000"/>
              <a:gd name="connsiteY123" fmla="*/ 3534 h 10000"/>
              <a:gd name="connsiteX124" fmla="*/ 1442 w 10000"/>
              <a:gd name="connsiteY124" fmla="*/ 3581 h 10000"/>
              <a:gd name="connsiteX125" fmla="*/ 1383 w 10000"/>
              <a:gd name="connsiteY125" fmla="*/ 3581 h 10000"/>
              <a:gd name="connsiteX126" fmla="*/ 1233 w 10000"/>
              <a:gd name="connsiteY126" fmla="*/ 3122 h 10000"/>
              <a:gd name="connsiteX127" fmla="*/ 1095 w 10000"/>
              <a:gd name="connsiteY127" fmla="*/ 3914 h 10000"/>
              <a:gd name="connsiteX128" fmla="*/ 1041 w 10000"/>
              <a:gd name="connsiteY128" fmla="*/ 3867 h 10000"/>
              <a:gd name="connsiteX129" fmla="*/ 886 w 10000"/>
              <a:gd name="connsiteY129" fmla="*/ 2837 h 10000"/>
              <a:gd name="connsiteX130" fmla="*/ 721 w 10000"/>
              <a:gd name="connsiteY130" fmla="*/ 2552 h 10000"/>
              <a:gd name="connsiteX131" fmla="*/ 625 w 10000"/>
              <a:gd name="connsiteY131" fmla="*/ 2631 h 10000"/>
              <a:gd name="connsiteX132" fmla="*/ 651 w 10000"/>
              <a:gd name="connsiteY132" fmla="*/ 2266 h 10000"/>
              <a:gd name="connsiteX133" fmla="*/ 358 w 10000"/>
              <a:gd name="connsiteY133" fmla="*/ 2092 h 10000"/>
              <a:gd name="connsiteX134" fmla="*/ 416 w 10000"/>
              <a:gd name="connsiteY134" fmla="*/ 1886 h 10000"/>
              <a:gd name="connsiteX135" fmla="*/ 374 w 10000"/>
              <a:gd name="connsiteY135" fmla="*/ 1886 h 10000"/>
              <a:gd name="connsiteX136" fmla="*/ 251 w 10000"/>
              <a:gd name="connsiteY136" fmla="*/ 2092 h 10000"/>
              <a:gd name="connsiteX137" fmla="*/ 304 w 10000"/>
              <a:gd name="connsiteY137" fmla="*/ 1886 h 10000"/>
              <a:gd name="connsiteX138" fmla="*/ 320 w 10000"/>
              <a:gd name="connsiteY138" fmla="*/ 1807 h 10000"/>
              <a:gd name="connsiteX139" fmla="*/ 155 w 10000"/>
              <a:gd name="connsiteY139" fmla="*/ 1981 h 10000"/>
              <a:gd name="connsiteX140" fmla="*/ 155 w 10000"/>
              <a:gd name="connsiteY140" fmla="*/ 950 h 10000"/>
              <a:gd name="connsiteX141" fmla="*/ 43 w 10000"/>
              <a:gd name="connsiteY141" fmla="*/ 872 h 10000"/>
              <a:gd name="connsiteX142" fmla="*/ 0 w 10000"/>
              <a:gd name="connsiteY142" fmla="*/ 1078 h 10000"/>
              <a:gd name="connsiteX143" fmla="*/ 0 w 10000"/>
              <a:gd name="connsiteY143" fmla="*/ 0 h 10000"/>
              <a:gd name="connsiteX0" fmla="*/ 0 w 10000"/>
              <a:gd name="connsiteY0" fmla="*/ 0 h 9905"/>
              <a:gd name="connsiteX1" fmla="*/ 10000 w 10000"/>
              <a:gd name="connsiteY1" fmla="*/ 0 h 9905"/>
              <a:gd name="connsiteX2" fmla="*/ 10000 w 10000"/>
              <a:gd name="connsiteY2" fmla="*/ 5880 h 9905"/>
              <a:gd name="connsiteX3" fmla="*/ 9920 w 10000"/>
              <a:gd name="connsiteY3" fmla="*/ 5721 h 9905"/>
              <a:gd name="connsiteX4" fmla="*/ 9754 w 10000"/>
              <a:gd name="connsiteY4" fmla="*/ 6086 h 9905"/>
              <a:gd name="connsiteX5" fmla="*/ 9712 w 10000"/>
              <a:gd name="connsiteY5" fmla="*/ 6958 h 9905"/>
              <a:gd name="connsiteX6" fmla="*/ 9349 w 10000"/>
              <a:gd name="connsiteY6" fmla="*/ 7480 h 9905"/>
              <a:gd name="connsiteX7" fmla="*/ 9279 w 10000"/>
              <a:gd name="connsiteY7" fmla="*/ 7274 h 9905"/>
              <a:gd name="connsiteX8" fmla="*/ 9253 w 10000"/>
              <a:gd name="connsiteY8" fmla="*/ 7322 h 9905"/>
              <a:gd name="connsiteX9" fmla="*/ 9242 w 10000"/>
              <a:gd name="connsiteY9" fmla="*/ 7687 h 9905"/>
              <a:gd name="connsiteX10" fmla="*/ 9156 w 10000"/>
              <a:gd name="connsiteY10" fmla="*/ 7734 h 9905"/>
              <a:gd name="connsiteX11" fmla="*/ 9034 w 10000"/>
              <a:gd name="connsiteY11" fmla="*/ 7322 h 9905"/>
              <a:gd name="connsiteX12" fmla="*/ 9071 w 10000"/>
              <a:gd name="connsiteY12" fmla="*/ 7164 h 9905"/>
              <a:gd name="connsiteX13" fmla="*/ 9007 w 10000"/>
              <a:gd name="connsiteY13" fmla="*/ 6910 h 9905"/>
              <a:gd name="connsiteX14" fmla="*/ 8825 w 10000"/>
              <a:gd name="connsiteY14" fmla="*/ 7116 h 9905"/>
              <a:gd name="connsiteX15" fmla="*/ 8809 w 10000"/>
              <a:gd name="connsiteY15" fmla="*/ 6989 h 9905"/>
              <a:gd name="connsiteX16" fmla="*/ 8868 w 10000"/>
              <a:gd name="connsiteY16" fmla="*/ 6830 h 9905"/>
              <a:gd name="connsiteX17" fmla="*/ 8836 w 10000"/>
              <a:gd name="connsiteY17" fmla="*/ 6704 h 9905"/>
              <a:gd name="connsiteX18" fmla="*/ 8756 w 10000"/>
              <a:gd name="connsiteY18" fmla="*/ 6783 h 9905"/>
              <a:gd name="connsiteX19" fmla="*/ 8671 w 10000"/>
              <a:gd name="connsiteY19" fmla="*/ 6450 h 9905"/>
              <a:gd name="connsiteX20" fmla="*/ 8697 w 10000"/>
              <a:gd name="connsiteY20" fmla="*/ 6165 h 9905"/>
              <a:gd name="connsiteX21" fmla="*/ 8628 w 10000"/>
              <a:gd name="connsiteY21" fmla="*/ 6245 h 9905"/>
              <a:gd name="connsiteX22" fmla="*/ 8590 w 10000"/>
              <a:gd name="connsiteY22" fmla="*/ 6989 h 9905"/>
              <a:gd name="connsiteX23" fmla="*/ 8436 w 10000"/>
              <a:gd name="connsiteY23" fmla="*/ 6910 h 9905"/>
              <a:gd name="connsiteX24" fmla="*/ 8436 w 10000"/>
              <a:gd name="connsiteY24" fmla="*/ 6862 h 9905"/>
              <a:gd name="connsiteX25" fmla="*/ 8478 w 10000"/>
              <a:gd name="connsiteY25" fmla="*/ 6751 h 9905"/>
              <a:gd name="connsiteX26" fmla="*/ 8478 w 10000"/>
              <a:gd name="connsiteY26" fmla="*/ 6704 h 9905"/>
              <a:gd name="connsiteX27" fmla="*/ 8382 w 10000"/>
              <a:gd name="connsiteY27" fmla="*/ 6577 h 9905"/>
              <a:gd name="connsiteX28" fmla="*/ 8356 w 10000"/>
              <a:gd name="connsiteY28" fmla="*/ 6862 h 9905"/>
              <a:gd name="connsiteX29" fmla="*/ 8409 w 10000"/>
              <a:gd name="connsiteY29" fmla="*/ 7116 h 9905"/>
              <a:gd name="connsiteX30" fmla="*/ 8393 w 10000"/>
              <a:gd name="connsiteY30" fmla="*/ 7116 h 9905"/>
              <a:gd name="connsiteX31" fmla="*/ 8297 w 10000"/>
              <a:gd name="connsiteY31" fmla="*/ 6862 h 9905"/>
              <a:gd name="connsiteX32" fmla="*/ 8254 w 10000"/>
              <a:gd name="connsiteY32" fmla="*/ 6419 h 9905"/>
              <a:gd name="connsiteX33" fmla="*/ 8217 w 10000"/>
              <a:gd name="connsiteY33" fmla="*/ 6419 h 9905"/>
              <a:gd name="connsiteX34" fmla="*/ 8201 w 10000"/>
              <a:gd name="connsiteY34" fmla="*/ 6577 h 9905"/>
              <a:gd name="connsiteX35" fmla="*/ 8115 w 10000"/>
              <a:gd name="connsiteY35" fmla="*/ 6450 h 9905"/>
              <a:gd name="connsiteX36" fmla="*/ 8078 w 10000"/>
              <a:gd name="connsiteY36" fmla="*/ 6656 h 9905"/>
              <a:gd name="connsiteX37" fmla="*/ 8078 w 10000"/>
              <a:gd name="connsiteY37" fmla="*/ 6497 h 9905"/>
              <a:gd name="connsiteX38" fmla="*/ 7939 w 10000"/>
              <a:gd name="connsiteY38" fmla="*/ 6830 h 9905"/>
              <a:gd name="connsiteX39" fmla="*/ 7854 w 10000"/>
              <a:gd name="connsiteY39" fmla="*/ 6830 h 9905"/>
              <a:gd name="connsiteX40" fmla="*/ 7645 w 10000"/>
              <a:gd name="connsiteY40" fmla="*/ 7322 h 9905"/>
              <a:gd name="connsiteX41" fmla="*/ 7603 w 10000"/>
              <a:gd name="connsiteY41" fmla="*/ 7164 h 9905"/>
              <a:gd name="connsiteX42" fmla="*/ 7635 w 10000"/>
              <a:gd name="connsiteY42" fmla="*/ 7480 h 9905"/>
              <a:gd name="connsiteX43" fmla="*/ 7533 w 10000"/>
              <a:gd name="connsiteY43" fmla="*/ 7480 h 9905"/>
              <a:gd name="connsiteX44" fmla="*/ 7453 w 10000"/>
              <a:gd name="connsiteY44" fmla="*/ 8178 h 9905"/>
              <a:gd name="connsiteX45" fmla="*/ 7330 w 10000"/>
              <a:gd name="connsiteY45" fmla="*/ 8384 h 9905"/>
              <a:gd name="connsiteX46" fmla="*/ 7368 w 10000"/>
              <a:gd name="connsiteY46" fmla="*/ 8637 h 9905"/>
              <a:gd name="connsiteX47" fmla="*/ 7341 w 10000"/>
              <a:gd name="connsiteY47" fmla="*/ 8796 h 9905"/>
              <a:gd name="connsiteX48" fmla="*/ 7261 w 10000"/>
              <a:gd name="connsiteY48" fmla="*/ 8685 h 9905"/>
              <a:gd name="connsiteX49" fmla="*/ 7192 w 10000"/>
              <a:gd name="connsiteY49" fmla="*/ 9256 h 9905"/>
              <a:gd name="connsiteX50" fmla="*/ 7160 w 10000"/>
              <a:gd name="connsiteY50" fmla="*/ 9256 h 9905"/>
              <a:gd name="connsiteX51" fmla="*/ 7149 w 10000"/>
              <a:gd name="connsiteY51" fmla="*/ 9002 h 9905"/>
              <a:gd name="connsiteX52" fmla="*/ 7122 w 10000"/>
              <a:gd name="connsiteY52" fmla="*/ 9176 h 9905"/>
              <a:gd name="connsiteX53" fmla="*/ 7090 w 10000"/>
              <a:gd name="connsiteY53" fmla="*/ 9414 h 9905"/>
              <a:gd name="connsiteX54" fmla="*/ 6887 w 10000"/>
              <a:gd name="connsiteY54" fmla="*/ 9414 h 9905"/>
              <a:gd name="connsiteX55" fmla="*/ 6845 w 10000"/>
              <a:gd name="connsiteY55" fmla="*/ 9905 h 9905"/>
              <a:gd name="connsiteX56" fmla="*/ 6818 w 10000"/>
              <a:gd name="connsiteY56" fmla="*/ 9493 h 9905"/>
              <a:gd name="connsiteX57" fmla="*/ 6620 w 10000"/>
              <a:gd name="connsiteY57" fmla="*/ 9699 h 9905"/>
              <a:gd name="connsiteX58" fmla="*/ 6385 w 10000"/>
              <a:gd name="connsiteY58" fmla="*/ 9002 h 9905"/>
              <a:gd name="connsiteX59" fmla="*/ 6385 w 10000"/>
              <a:gd name="connsiteY59" fmla="*/ 9128 h 9905"/>
              <a:gd name="connsiteX60" fmla="*/ 6428 w 10000"/>
              <a:gd name="connsiteY60" fmla="*/ 9256 h 9905"/>
              <a:gd name="connsiteX61" fmla="*/ 6273 w 10000"/>
              <a:gd name="connsiteY61" fmla="*/ 9461 h 9905"/>
              <a:gd name="connsiteX62" fmla="*/ 6316 w 10000"/>
              <a:gd name="connsiteY62" fmla="*/ 9541 h 9905"/>
              <a:gd name="connsiteX63" fmla="*/ 6193 w 10000"/>
              <a:gd name="connsiteY63" fmla="*/ 9699 h 9905"/>
              <a:gd name="connsiteX64" fmla="*/ 6097 w 10000"/>
              <a:gd name="connsiteY64" fmla="*/ 9287 h 9905"/>
              <a:gd name="connsiteX65" fmla="*/ 6054 w 10000"/>
              <a:gd name="connsiteY65" fmla="*/ 9287 h 9905"/>
              <a:gd name="connsiteX66" fmla="*/ 6054 w 10000"/>
              <a:gd name="connsiteY66" fmla="*/ 9588 h 9905"/>
              <a:gd name="connsiteX67" fmla="*/ 5919 w 10000"/>
              <a:gd name="connsiteY67" fmla="*/ 8719 h 9905"/>
              <a:gd name="connsiteX68" fmla="*/ 5879 w 10000"/>
              <a:gd name="connsiteY68" fmla="*/ 6911 h 9905"/>
              <a:gd name="connsiteX69" fmla="*/ 5795 w 10000"/>
              <a:gd name="connsiteY69" fmla="*/ 8531 h 9905"/>
              <a:gd name="connsiteX70" fmla="*/ 5596 w 10000"/>
              <a:gd name="connsiteY70" fmla="*/ 8689 h 9905"/>
              <a:gd name="connsiteX71" fmla="*/ 5569 w 10000"/>
              <a:gd name="connsiteY71" fmla="*/ 8474 h 9905"/>
              <a:gd name="connsiteX72" fmla="*/ 5441 w 10000"/>
              <a:gd name="connsiteY72" fmla="*/ 8562 h 9905"/>
              <a:gd name="connsiteX73" fmla="*/ 5335 w 10000"/>
              <a:gd name="connsiteY73" fmla="*/ 8277 h 9905"/>
              <a:gd name="connsiteX74" fmla="*/ 5289 w 10000"/>
              <a:gd name="connsiteY74" fmla="*/ 8079 h 9905"/>
              <a:gd name="connsiteX75" fmla="*/ 5182 w 10000"/>
              <a:gd name="connsiteY75" fmla="*/ 8482 h 9905"/>
              <a:gd name="connsiteX76" fmla="*/ 5108 w 10000"/>
              <a:gd name="connsiteY76" fmla="*/ 8079 h 9905"/>
              <a:gd name="connsiteX77" fmla="*/ 5076 w 10000"/>
              <a:gd name="connsiteY77" fmla="*/ 7913 h 9905"/>
              <a:gd name="connsiteX78" fmla="*/ 5000 w 10000"/>
              <a:gd name="connsiteY78" fmla="*/ 7900 h 9905"/>
              <a:gd name="connsiteX79" fmla="*/ 5083 w 10000"/>
              <a:gd name="connsiteY79" fmla="*/ 7900 h 9905"/>
              <a:gd name="connsiteX80" fmla="*/ 5083 w 10000"/>
              <a:gd name="connsiteY80" fmla="*/ 8215 h 9905"/>
              <a:gd name="connsiteX81" fmla="*/ 4958 w 10000"/>
              <a:gd name="connsiteY81" fmla="*/ 7975 h 9905"/>
              <a:gd name="connsiteX82" fmla="*/ 4870 w 10000"/>
              <a:gd name="connsiteY82" fmla="*/ 7668 h 9905"/>
              <a:gd name="connsiteX83" fmla="*/ 4917 w 10000"/>
              <a:gd name="connsiteY83" fmla="*/ 7900 h 9905"/>
              <a:gd name="connsiteX84" fmla="*/ 4597 w 10000"/>
              <a:gd name="connsiteY84" fmla="*/ 7873 h 9905"/>
              <a:gd name="connsiteX85" fmla="*/ 4677 w 10000"/>
              <a:gd name="connsiteY85" fmla="*/ 7684 h 9905"/>
              <a:gd name="connsiteX86" fmla="*/ 4592 w 10000"/>
              <a:gd name="connsiteY86" fmla="*/ 7644 h 9905"/>
              <a:gd name="connsiteX87" fmla="*/ 4497 w 10000"/>
              <a:gd name="connsiteY87" fmla="*/ 7667 h 9905"/>
              <a:gd name="connsiteX88" fmla="*/ 4359 w 10000"/>
              <a:gd name="connsiteY88" fmla="*/ 7833 h 9905"/>
              <a:gd name="connsiteX89" fmla="*/ 4337 w 10000"/>
              <a:gd name="connsiteY89" fmla="*/ 7690 h 9905"/>
              <a:gd name="connsiteX90" fmla="*/ 4345 w 10000"/>
              <a:gd name="connsiteY90" fmla="*/ 6860 h 9905"/>
              <a:gd name="connsiteX91" fmla="*/ 4122 w 10000"/>
              <a:gd name="connsiteY91" fmla="*/ 7584 h 9905"/>
              <a:gd name="connsiteX92" fmla="*/ 4058 w 10000"/>
              <a:gd name="connsiteY92" fmla="*/ 7110 h 9905"/>
              <a:gd name="connsiteX93" fmla="*/ 3954 w 10000"/>
              <a:gd name="connsiteY93" fmla="*/ 7024 h 9905"/>
              <a:gd name="connsiteX94" fmla="*/ 4044 w 10000"/>
              <a:gd name="connsiteY94" fmla="*/ 7553 h 9905"/>
              <a:gd name="connsiteX95" fmla="*/ 3833 w 10000"/>
              <a:gd name="connsiteY95" fmla="*/ 6951 h 9905"/>
              <a:gd name="connsiteX96" fmla="*/ 3719 w 10000"/>
              <a:gd name="connsiteY96" fmla="*/ 7031 h 9905"/>
              <a:gd name="connsiteX97" fmla="*/ 3750 w 10000"/>
              <a:gd name="connsiteY97" fmla="*/ 6320 h 9905"/>
              <a:gd name="connsiteX98" fmla="*/ 3631 w 10000"/>
              <a:gd name="connsiteY98" fmla="*/ 6419 h 9905"/>
              <a:gd name="connsiteX99" fmla="*/ 3615 w 10000"/>
              <a:gd name="connsiteY99" fmla="*/ 6419 h 9905"/>
              <a:gd name="connsiteX100" fmla="*/ 3465 w 10000"/>
              <a:gd name="connsiteY100" fmla="*/ 6450 h 9905"/>
              <a:gd name="connsiteX101" fmla="*/ 3406 w 10000"/>
              <a:gd name="connsiteY101" fmla="*/ 5959 h 9905"/>
              <a:gd name="connsiteX102" fmla="*/ 3198 w 10000"/>
              <a:gd name="connsiteY102" fmla="*/ 5880 h 9905"/>
              <a:gd name="connsiteX103" fmla="*/ 3091 w 10000"/>
              <a:gd name="connsiteY103" fmla="*/ 5927 h 9905"/>
              <a:gd name="connsiteX104" fmla="*/ 3006 w 10000"/>
              <a:gd name="connsiteY104" fmla="*/ 5595 h 9905"/>
              <a:gd name="connsiteX105" fmla="*/ 2990 w 10000"/>
              <a:gd name="connsiteY105" fmla="*/ 5595 h 9905"/>
              <a:gd name="connsiteX106" fmla="*/ 2936 w 10000"/>
              <a:gd name="connsiteY106" fmla="*/ 6038 h 9905"/>
              <a:gd name="connsiteX107" fmla="*/ 2910 w 10000"/>
              <a:gd name="connsiteY107" fmla="*/ 6006 h 9905"/>
              <a:gd name="connsiteX108" fmla="*/ 2851 w 10000"/>
              <a:gd name="connsiteY108" fmla="*/ 5262 h 9905"/>
              <a:gd name="connsiteX109" fmla="*/ 2840 w 10000"/>
              <a:gd name="connsiteY109" fmla="*/ 5262 h 9905"/>
              <a:gd name="connsiteX110" fmla="*/ 2840 w 10000"/>
              <a:gd name="connsiteY110" fmla="*/ 5468 h 9905"/>
              <a:gd name="connsiteX111" fmla="*/ 2798 w 10000"/>
              <a:gd name="connsiteY111" fmla="*/ 5341 h 9905"/>
              <a:gd name="connsiteX112" fmla="*/ 2814 w 10000"/>
              <a:gd name="connsiteY112" fmla="*/ 4849 h 9905"/>
              <a:gd name="connsiteX113" fmla="*/ 2563 w 10000"/>
              <a:gd name="connsiteY113" fmla="*/ 4723 h 9905"/>
              <a:gd name="connsiteX114" fmla="*/ 2440 w 10000"/>
              <a:gd name="connsiteY114" fmla="*/ 4977 h 9905"/>
              <a:gd name="connsiteX115" fmla="*/ 2023 w 10000"/>
              <a:gd name="connsiteY115" fmla="*/ 3614 h 9905"/>
              <a:gd name="connsiteX116" fmla="*/ 2034 w 10000"/>
              <a:gd name="connsiteY116" fmla="*/ 3819 h 9905"/>
              <a:gd name="connsiteX117" fmla="*/ 1815 w 10000"/>
              <a:gd name="connsiteY117" fmla="*/ 3709 h 9905"/>
              <a:gd name="connsiteX118" fmla="*/ 1815 w 10000"/>
              <a:gd name="connsiteY118" fmla="*/ 3581 h 9905"/>
              <a:gd name="connsiteX119" fmla="*/ 1842 w 10000"/>
              <a:gd name="connsiteY119" fmla="*/ 3201 h 9905"/>
              <a:gd name="connsiteX120" fmla="*/ 1773 w 10000"/>
              <a:gd name="connsiteY120" fmla="*/ 2964 h 9905"/>
              <a:gd name="connsiteX121" fmla="*/ 1580 w 10000"/>
              <a:gd name="connsiteY121" fmla="*/ 2757 h 9905"/>
              <a:gd name="connsiteX122" fmla="*/ 1468 w 10000"/>
              <a:gd name="connsiteY122" fmla="*/ 2916 h 9905"/>
              <a:gd name="connsiteX123" fmla="*/ 1468 w 10000"/>
              <a:gd name="connsiteY123" fmla="*/ 3534 h 9905"/>
              <a:gd name="connsiteX124" fmla="*/ 1442 w 10000"/>
              <a:gd name="connsiteY124" fmla="*/ 3581 h 9905"/>
              <a:gd name="connsiteX125" fmla="*/ 1383 w 10000"/>
              <a:gd name="connsiteY125" fmla="*/ 3581 h 9905"/>
              <a:gd name="connsiteX126" fmla="*/ 1233 w 10000"/>
              <a:gd name="connsiteY126" fmla="*/ 3122 h 9905"/>
              <a:gd name="connsiteX127" fmla="*/ 1095 w 10000"/>
              <a:gd name="connsiteY127" fmla="*/ 3914 h 9905"/>
              <a:gd name="connsiteX128" fmla="*/ 1041 w 10000"/>
              <a:gd name="connsiteY128" fmla="*/ 3867 h 9905"/>
              <a:gd name="connsiteX129" fmla="*/ 886 w 10000"/>
              <a:gd name="connsiteY129" fmla="*/ 2837 h 9905"/>
              <a:gd name="connsiteX130" fmla="*/ 721 w 10000"/>
              <a:gd name="connsiteY130" fmla="*/ 2552 h 9905"/>
              <a:gd name="connsiteX131" fmla="*/ 625 w 10000"/>
              <a:gd name="connsiteY131" fmla="*/ 2631 h 9905"/>
              <a:gd name="connsiteX132" fmla="*/ 651 w 10000"/>
              <a:gd name="connsiteY132" fmla="*/ 2266 h 9905"/>
              <a:gd name="connsiteX133" fmla="*/ 358 w 10000"/>
              <a:gd name="connsiteY133" fmla="*/ 2092 h 9905"/>
              <a:gd name="connsiteX134" fmla="*/ 416 w 10000"/>
              <a:gd name="connsiteY134" fmla="*/ 1886 h 9905"/>
              <a:gd name="connsiteX135" fmla="*/ 374 w 10000"/>
              <a:gd name="connsiteY135" fmla="*/ 1886 h 9905"/>
              <a:gd name="connsiteX136" fmla="*/ 251 w 10000"/>
              <a:gd name="connsiteY136" fmla="*/ 2092 h 9905"/>
              <a:gd name="connsiteX137" fmla="*/ 304 w 10000"/>
              <a:gd name="connsiteY137" fmla="*/ 1886 h 9905"/>
              <a:gd name="connsiteX138" fmla="*/ 320 w 10000"/>
              <a:gd name="connsiteY138" fmla="*/ 1807 h 9905"/>
              <a:gd name="connsiteX139" fmla="*/ 155 w 10000"/>
              <a:gd name="connsiteY139" fmla="*/ 1981 h 9905"/>
              <a:gd name="connsiteX140" fmla="*/ 155 w 10000"/>
              <a:gd name="connsiteY140" fmla="*/ 950 h 9905"/>
              <a:gd name="connsiteX141" fmla="*/ 43 w 10000"/>
              <a:gd name="connsiteY141" fmla="*/ 872 h 9905"/>
              <a:gd name="connsiteX142" fmla="*/ 0 w 10000"/>
              <a:gd name="connsiteY142" fmla="*/ 1078 h 9905"/>
              <a:gd name="connsiteX143" fmla="*/ 0 w 10000"/>
              <a:gd name="connsiteY143" fmla="*/ 0 h 9905"/>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596 w 10000"/>
              <a:gd name="connsiteY70" fmla="*/ 8772 h 10000"/>
              <a:gd name="connsiteX71" fmla="*/ 5569 w 10000"/>
              <a:gd name="connsiteY71" fmla="*/ 8555 h 10000"/>
              <a:gd name="connsiteX72" fmla="*/ 5441 w 10000"/>
              <a:gd name="connsiteY72" fmla="*/ 8644 h 10000"/>
              <a:gd name="connsiteX73" fmla="*/ 5335 w 10000"/>
              <a:gd name="connsiteY73" fmla="*/ 8356 h 10000"/>
              <a:gd name="connsiteX74" fmla="*/ 5289 w 10000"/>
              <a:gd name="connsiteY74" fmla="*/ 8156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69 w 10000"/>
              <a:gd name="connsiteY71" fmla="*/ 8555 h 10000"/>
              <a:gd name="connsiteX72" fmla="*/ 5441 w 10000"/>
              <a:gd name="connsiteY72" fmla="*/ 8644 h 10000"/>
              <a:gd name="connsiteX73" fmla="*/ 5335 w 10000"/>
              <a:gd name="connsiteY73" fmla="*/ 8356 h 10000"/>
              <a:gd name="connsiteX74" fmla="*/ 5289 w 10000"/>
              <a:gd name="connsiteY74" fmla="*/ 8156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41 w 10000"/>
              <a:gd name="connsiteY72" fmla="*/ 8644 h 10000"/>
              <a:gd name="connsiteX73" fmla="*/ 5335 w 10000"/>
              <a:gd name="connsiteY73" fmla="*/ 8356 h 10000"/>
              <a:gd name="connsiteX74" fmla="*/ 5289 w 10000"/>
              <a:gd name="connsiteY74" fmla="*/ 8156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8356 h 10000"/>
              <a:gd name="connsiteX74" fmla="*/ 5289 w 10000"/>
              <a:gd name="connsiteY74" fmla="*/ 8156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8356 h 10000"/>
              <a:gd name="connsiteX74" fmla="*/ 5268 w 10000"/>
              <a:gd name="connsiteY74" fmla="*/ 7398 h 10000"/>
              <a:gd name="connsiteX75" fmla="*/ 5182 w 10000"/>
              <a:gd name="connsiteY75" fmla="*/ 8563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8356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8051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6775 h 10000"/>
              <a:gd name="connsiteX82" fmla="*/ 4870 w 10000"/>
              <a:gd name="connsiteY82" fmla="*/ 7742 h 10000"/>
              <a:gd name="connsiteX83" fmla="*/ 4917 w 10000"/>
              <a:gd name="connsiteY83" fmla="*/ 7976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6775 h 10000"/>
              <a:gd name="connsiteX82" fmla="*/ 4870 w 10000"/>
              <a:gd name="connsiteY82" fmla="*/ 7742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976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5919 w 10000"/>
              <a:gd name="connsiteY67" fmla="*/ 8803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054 w 10000"/>
              <a:gd name="connsiteY66" fmla="*/ 9680 h 10000"/>
              <a:gd name="connsiteX67" fmla="*/ 6000 w 10000"/>
              <a:gd name="connsiteY67" fmla="*/ 7018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054 w 10000"/>
              <a:gd name="connsiteY65" fmla="*/ 9376 h 10000"/>
              <a:gd name="connsiteX66" fmla="*/ 6167 w 10000"/>
              <a:gd name="connsiteY66" fmla="*/ 7337 h 10000"/>
              <a:gd name="connsiteX67" fmla="*/ 6000 w 10000"/>
              <a:gd name="connsiteY67" fmla="*/ 7018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250 w 10000"/>
              <a:gd name="connsiteY65" fmla="*/ 7337 h 10000"/>
              <a:gd name="connsiteX66" fmla="*/ 6167 w 10000"/>
              <a:gd name="connsiteY66" fmla="*/ 7337 h 10000"/>
              <a:gd name="connsiteX67" fmla="*/ 6000 w 10000"/>
              <a:gd name="connsiteY67" fmla="*/ 7018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193 w 10000"/>
              <a:gd name="connsiteY63" fmla="*/ 9792 h 10000"/>
              <a:gd name="connsiteX64" fmla="*/ 6097 w 10000"/>
              <a:gd name="connsiteY64" fmla="*/ 9376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333 w 10000"/>
              <a:gd name="connsiteY63" fmla="*/ 7656 h 10000"/>
              <a:gd name="connsiteX64" fmla="*/ 6097 w 10000"/>
              <a:gd name="connsiteY64" fmla="*/ 9376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273 w 10000"/>
              <a:gd name="connsiteY61" fmla="*/ 9552 h 10000"/>
              <a:gd name="connsiteX62" fmla="*/ 6316 w 10000"/>
              <a:gd name="connsiteY62" fmla="*/ 9633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417 w 10000"/>
              <a:gd name="connsiteY61" fmla="*/ 7337 h 10000"/>
              <a:gd name="connsiteX62" fmla="*/ 6316 w 10000"/>
              <a:gd name="connsiteY62" fmla="*/ 9633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428 w 10000"/>
              <a:gd name="connsiteY60" fmla="*/ 9345 h 10000"/>
              <a:gd name="connsiteX61" fmla="*/ 6417 w 10000"/>
              <a:gd name="connsiteY61" fmla="*/ 7337 h 10000"/>
              <a:gd name="connsiteX62" fmla="*/ 6500 w 10000"/>
              <a:gd name="connsiteY62" fmla="*/ 7337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385 w 10000"/>
              <a:gd name="connsiteY59" fmla="*/ 9216 h 10000"/>
              <a:gd name="connsiteX60" fmla="*/ 6616 w 10000"/>
              <a:gd name="connsiteY60" fmla="*/ 7232 h 10000"/>
              <a:gd name="connsiteX61" fmla="*/ 6417 w 10000"/>
              <a:gd name="connsiteY61" fmla="*/ 7337 h 10000"/>
              <a:gd name="connsiteX62" fmla="*/ 6500 w 10000"/>
              <a:gd name="connsiteY62" fmla="*/ 7337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385 w 10000"/>
              <a:gd name="connsiteY58" fmla="*/ 9088 h 10000"/>
              <a:gd name="connsiteX59" fmla="*/ 6677 w 10000"/>
              <a:gd name="connsiteY59" fmla="*/ 7063 h 10000"/>
              <a:gd name="connsiteX60" fmla="*/ 6616 w 10000"/>
              <a:gd name="connsiteY60" fmla="*/ 7232 h 10000"/>
              <a:gd name="connsiteX61" fmla="*/ 6417 w 10000"/>
              <a:gd name="connsiteY61" fmla="*/ 7337 h 10000"/>
              <a:gd name="connsiteX62" fmla="*/ 6500 w 10000"/>
              <a:gd name="connsiteY62" fmla="*/ 7337 h 10000"/>
              <a:gd name="connsiteX63" fmla="*/ 6333 w 10000"/>
              <a:gd name="connsiteY63" fmla="*/ 7656 h 10000"/>
              <a:gd name="connsiteX64" fmla="*/ 6333 w 10000"/>
              <a:gd name="connsiteY64" fmla="*/ 7337 h 10000"/>
              <a:gd name="connsiteX65" fmla="*/ 6250 w 10000"/>
              <a:gd name="connsiteY65" fmla="*/ 7337 h 10000"/>
              <a:gd name="connsiteX66" fmla="*/ 6167 w 10000"/>
              <a:gd name="connsiteY66" fmla="*/ 7337 h 10000"/>
              <a:gd name="connsiteX67" fmla="*/ 5917 w 10000"/>
              <a:gd name="connsiteY67" fmla="*/ 7337 h 10000"/>
              <a:gd name="connsiteX68" fmla="*/ 5879 w 10000"/>
              <a:gd name="connsiteY68" fmla="*/ 6977 h 10000"/>
              <a:gd name="connsiteX69" fmla="*/ 5753 w 10000"/>
              <a:gd name="connsiteY69" fmla="*/ 7138 h 10000"/>
              <a:gd name="connsiteX70" fmla="*/ 5700 w 10000"/>
              <a:gd name="connsiteY70" fmla="*/ 7177 h 10000"/>
              <a:gd name="connsiteX71" fmla="*/ 5559 w 10000"/>
              <a:gd name="connsiteY71" fmla="*/ 7199 h 10000"/>
              <a:gd name="connsiteX72" fmla="*/ 5472 w 10000"/>
              <a:gd name="connsiteY72" fmla="*/ 7208 h 10000"/>
              <a:gd name="connsiteX73" fmla="*/ 5335 w 10000"/>
              <a:gd name="connsiteY73" fmla="*/ 7877 h 10000"/>
              <a:gd name="connsiteX74" fmla="*/ 5268 w 10000"/>
              <a:gd name="connsiteY74" fmla="*/ 7398 h 10000"/>
              <a:gd name="connsiteX75" fmla="*/ 5151 w 10000"/>
              <a:gd name="connsiteY75" fmla="*/ 7407 h 10000"/>
              <a:gd name="connsiteX76" fmla="*/ 5108 w 10000"/>
              <a:gd name="connsiteY76" fmla="*/ 8156 h 10000"/>
              <a:gd name="connsiteX77" fmla="*/ 5076 w 10000"/>
              <a:gd name="connsiteY77" fmla="*/ 7989 h 10000"/>
              <a:gd name="connsiteX78" fmla="*/ 5000 w 10000"/>
              <a:gd name="connsiteY78" fmla="*/ 7976 h 10000"/>
              <a:gd name="connsiteX79" fmla="*/ 5083 w 10000"/>
              <a:gd name="connsiteY79" fmla="*/ 7337 h 10000"/>
              <a:gd name="connsiteX80" fmla="*/ 5083 w 10000"/>
              <a:gd name="connsiteY80" fmla="*/ 8294 h 10000"/>
              <a:gd name="connsiteX81" fmla="*/ 4958 w 10000"/>
              <a:gd name="connsiteY81" fmla="*/ 6775 h 10000"/>
              <a:gd name="connsiteX82" fmla="*/ 4917 w 10000"/>
              <a:gd name="connsiteY82" fmla="*/ 7018 h 10000"/>
              <a:gd name="connsiteX83" fmla="*/ 4833 w 10000"/>
              <a:gd name="connsiteY83" fmla="*/ 6699 h 10000"/>
              <a:gd name="connsiteX84" fmla="*/ 4597 w 10000"/>
              <a:gd name="connsiteY84" fmla="*/ 7949 h 10000"/>
              <a:gd name="connsiteX85" fmla="*/ 4677 w 10000"/>
              <a:gd name="connsiteY85" fmla="*/ 7758 h 10000"/>
              <a:gd name="connsiteX86" fmla="*/ 4592 w 10000"/>
              <a:gd name="connsiteY86" fmla="*/ 7717 h 10000"/>
              <a:gd name="connsiteX87" fmla="*/ 4497 w 10000"/>
              <a:gd name="connsiteY87" fmla="*/ 7741 h 10000"/>
              <a:gd name="connsiteX88" fmla="*/ 4359 w 10000"/>
              <a:gd name="connsiteY88" fmla="*/ 7908 h 10000"/>
              <a:gd name="connsiteX89" fmla="*/ 4337 w 10000"/>
              <a:gd name="connsiteY89" fmla="*/ 7764 h 10000"/>
              <a:gd name="connsiteX90" fmla="*/ 4345 w 10000"/>
              <a:gd name="connsiteY90" fmla="*/ 6926 h 10000"/>
              <a:gd name="connsiteX91" fmla="*/ 4122 w 10000"/>
              <a:gd name="connsiteY91" fmla="*/ 7657 h 10000"/>
              <a:gd name="connsiteX92" fmla="*/ 4058 w 10000"/>
              <a:gd name="connsiteY92" fmla="*/ 7178 h 10000"/>
              <a:gd name="connsiteX93" fmla="*/ 3954 w 10000"/>
              <a:gd name="connsiteY93" fmla="*/ 7091 h 10000"/>
              <a:gd name="connsiteX94" fmla="*/ 4044 w 10000"/>
              <a:gd name="connsiteY94" fmla="*/ 7625 h 10000"/>
              <a:gd name="connsiteX95" fmla="*/ 3833 w 10000"/>
              <a:gd name="connsiteY95" fmla="*/ 7018 h 10000"/>
              <a:gd name="connsiteX96" fmla="*/ 3719 w 10000"/>
              <a:gd name="connsiteY96" fmla="*/ 7098 h 10000"/>
              <a:gd name="connsiteX97" fmla="*/ 3750 w 10000"/>
              <a:gd name="connsiteY97" fmla="*/ 6381 h 10000"/>
              <a:gd name="connsiteX98" fmla="*/ 3631 w 10000"/>
              <a:gd name="connsiteY98" fmla="*/ 6481 h 10000"/>
              <a:gd name="connsiteX99" fmla="*/ 3615 w 10000"/>
              <a:gd name="connsiteY99" fmla="*/ 6481 h 10000"/>
              <a:gd name="connsiteX100" fmla="*/ 3465 w 10000"/>
              <a:gd name="connsiteY100" fmla="*/ 6512 h 10000"/>
              <a:gd name="connsiteX101" fmla="*/ 3406 w 10000"/>
              <a:gd name="connsiteY101" fmla="*/ 6016 h 10000"/>
              <a:gd name="connsiteX102" fmla="*/ 3198 w 10000"/>
              <a:gd name="connsiteY102" fmla="*/ 5936 h 10000"/>
              <a:gd name="connsiteX103" fmla="*/ 3091 w 10000"/>
              <a:gd name="connsiteY103" fmla="*/ 5984 h 10000"/>
              <a:gd name="connsiteX104" fmla="*/ 3006 w 10000"/>
              <a:gd name="connsiteY104" fmla="*/ 5649 h 10000"/>
              <a:gd name="connsiteX105" fmla="*/ 2990 w 10000"/>
              <a:gd name="connsiteY105" fmla="*/ 5649 h 10000"/>
              <a:gd name="connsiteX106" fmla="*/ 2936 w 10000"/>
              <a:gd name="connsiteY106" fmla="*/ 6096 h 10000"/>
              <a:gd name="connsiteX107" fmla="*/ 2910 w 10000"/>
              <a:gd name="connsiteY107" fmla="*/ 6064 h 10000"/>
              <a:gd name="connsiteX108" fmla="*/ 2851 w 10000"/>
              <a:gd name="connsiteY108" fmla="*/ 5312 h 10000"/>
              <a:gd name="connsiteX109" fmla="*/ 2840 w 10000"/>
              <a:gd name="connsiteY109" fmla="*/ 5312 h 10000"/>
              <a:gd name="connsiteX110" fmla="*/ 2840 w 10000"/>
              <a:gd name="connsiteY110" fmla="*/ 5520 h 10000"/>
              <a:gd name="connsiteX111" fmla="*/ 2798 w 10000"/>
              <a:gd name="connsiteY111" fmla="*/ 5392 h 10000"/>
              <a:gd name="connsiteX112" fmla="*/ 2814 w 10000"/>
              <a:gd name="connsiteY112" fmla="*/ 4896 h 10000"/>
              <a:gd name="connsiteX113" fmla="*/ 2563 w 10000"/>
              <a:gd name="connsiteY113" fmla="*/ 4768 h 10000"/>
              <a:gd name="connsiteX114" fmla="*/ 2440 w 10000"/>
              <a:gd name="connsiteY114" fmla="*/ 5025 h 10000"/>
              <a:gd name="connsiteX115" fmla="*/ 2023 w 10000"/>
              <a:gd name="connsiteY115" fmla="*/ 3649 h 10000"/>
              <a:gd name="connsiteX116" fmla="*/ 2034 w 10000"/>
              <a:gd name="connsiteY116" fmla="*/ 3856 h 10000"/>
              <a:gd name="connsiteX117" fmla="*/ 1815 w 10000"/>
              <a:gd name="connsiteY117" fmla="*/ 3745 h 10000"/>
              <a:gd name="connsiteX118" fmla="*/ 1815 w 10000"/>
              <a:gd name="connsiteY118" fmla="*/ 3615 h 10000"/>
              <a:gd name="connsiteX119" fmla="*/ 1842 w 10000"/>
              <a:gd name="connsiteY119" fmla="*/ 3232 h 10000"/>
              <a:gd name="connsiteX120" fmla="*/ 1773 w 10000"/>
              <a:gd name="connsiteY120" fmla="*/ 2992 h 10000"/>
              <a:gd name="connsiteX121" fmla="*/ 1580 w 10000"/>
              <a:gd name="connsiteY121" fmla="*/ 2783 h 10000"/>
              <a:gd name="connsiteX122" fmla="*/ 1468 w 10000"/>
              <a:gd name="connsiteY122" fmla="*/ 2944 h 10000"/>
              <a:gd name="connsiteX123" fmla="*/ 1468 w 10000"/>
              <a:gd name="connsiteY123" fmla="*/ 3568 h 10000"/>
              <a:gd name="connsiteX124" fmla="*/ 1442 w 10000"/>
              <a:gd name="connsiteY124" fmla="*/ 3615 h 10000"/>
              <a:gd name="connsiteX125" fmla="*/ 1383 w 10000"/>
              <a:gd name="connsiteY125" fmla="*/ 3615 h 10000"/>
              <a:gd name="connsiteX126" fmla="*/ 1233 w 10000"/>
              <a:gd name="connsiteY126" fmla="*/ 3152 h 10000"/>
              <a:gd name="connsiteX127" fmla="*/ 1095 w 10000"/>
              <a:gd name="connsiteY127" fmla="*/ 3952 h 10000"/>
              <a:gd name="connsiteX128" fmla="*/ 1041 w 10000"/>
              <a:gd name="connsiteY128" fmla="*/ 3904 h 10000"/>
              <a:gd name="connsiteX129" fmla="*/ 886 w 10000"/>
              <a:gd name="connsiteY129" fmla="*/ 2864 h 10000"/>
              <a:gd name="connsiteX130" fmla="*/ 721 w 10000"/>
              <a:gd name="connsiteY130" fmla="*/ 2576 h 10000"/>
              <a:gd name="connsiteX131" fmla="*/ 625 w 10000"/>
              <a:gd name="connsiteY131" fmla="*/ 2656 h 10000"/>
              <a:gd name="connsiteX132" fmla="*/ 651 w 10000"/>
              <a:gd name="connsiteY132" fmla="*/ 2288 h 10000"/>
              <a:gd name="connsiteX133" fmla="*/ 358 w 10000"/>
              <a:gd name="connsiteY133" fmla="*/ 2112 h 10000"/>
              <a:gd name="connsiteX134" fmla="*/ 416 w 10000"/>
              <a:gd name="connsiteY134" fmla="*/ 1904 h 10000"/>
              <a:gd name="connsiteX135" fmla="*/ 374 w 10000"/>
              <a:gd name="connsiteY135" fmla="*/ 1904 h 10000"/>
              <a:gd name="connsiteX136" fmla="*/ 251 w 10000"/>
              <a:gd name="connsiteY136" fmla="*/ 2112 h 10000"/>
              <a:gd name="connsiteX137" fmla="*/ 304 w 10000"/>
              <a:gd name="connsiteY137" fmla="*/ 1904 h 10000"/>
              <a:gd name="connsiteX138" fmla="*/ 320 w 10000"/>
              <a:gd name="connsiteY138" fmla="*/ 1824 h 10000"/>
              <a:gd name="connsiteX139" fmla="*/ 155 w 10000"/>
              <a:gd name="connsiteY139" fmla="*/ 2000 h 10000"/>
              <a:gd name="connsiteX140" fmla="*/ 155 w 10000"/>
              <a:gd name="connsiteY140" fmla="*/ 959 h 10000"/>
              <a:gd name="connsiteX141" fmla="*/ 43 w 10000"/>
              <a:gd name="connsiteY141" fmla="*/ 880 h 10000"/>
              <a:gd name="connsiteX142" fmla="*/ 0 w 10000"/>
              <a:gd name="connsiteY142" fmla="*/ 1088 h 10000"/>
              <a:gd name="connsiteX143" fmla="*/ 0 w 10000"/>
              <a:gd name="connsiteY143"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620 w 10000"/>
              <a:gd name="connsiteY57" fmla="*/ 9792 h 10000"/>
              <a:gd name="connsiteX58" fmla="*/ 6677 w 10000"/>
              <a:gd name="connsiteY58" fmla="*/ 7063 h 10000"/>
              <a:gd name="connsiteX59" fmla="*/ 6616 w 10000"/>
              <a:gd name="connsiteY59" fmla="*/ 7232 h 10000"/>
              <a:gd name="connsiteX60" fmla="*/ 6417 w 10000"/>
              <a:gd name="connsiteY60" fmla="*/ 7337 h 10000"/>
              <a:gd name="connsiteX61" fmla="*/ 6500 w 10000"/>
              <a:gd name="connsiteY61" fmla="*/ 7337 h 10000"/>
              <a:gd name="connsiteX62" fmla="*/ 6333 w 10000"/>
              <a:gd name="connsiteY62" fmla="*/ 7656 h 10000"/>
              <a:gd name="connsiteX63" fmla="*/ 6333 w 10000"/>
              <a:gd name="connsiteY63" fmla="*/ 7337 h 10000"/>
              <a:gd name="connsiteX64" fmla="*/ 6250 w 10000"/>
              <a:gd name="connsiteY64" fmla="*/ 7337 h 10000"/>
              <a:gd name="connsiteX65" fmla="*/ 6167 w 10000"/>
              <a:gd name="connsiteY65" fmla="*/ 7337 h 10000"/>
              <a:gd name="connsiteX66" fmla="*/ 5917 w 10000"/>
              <a:gd name="connsiteY66" fmla="*/ 7337 h 10000"/>
              <a:gd name="connsiteX67" fmla="*/ 5879 w 10000"/>
              <a:gd name="connsiteY67" fmla="*/ 6977 h 10000"/>
              <a:gd name="connsiteX68" fmla="*/ 5753 w 10000"/>
              <a:gd name="connsiteY68" fmla="*/ 7138 h 10000"/>
              <a:gd name="connsiteX69" fmla="*/ 5700 w 10000"/>
              <a:gd name="connsiteY69" fmla="*/ 7177 h 10000"/>
              <a:gd name="connsiteX70" fmla="*/ 5559 w 10000"/>
              <a:gd name="connsiteY70" fmla="*/ 7199 h 10000"/>
              <a:gd name="connsiteX71" fmla="*/ 5472 w 10000"/>
              <a:gd name="connsiteY71" fmla="*/ 7208 h 10000"/>
              <a:gd name="connsiteX72" fmla="*/ 5335 w 10000"/>
              <a:gd name="connsiteY72" fmla="*/ 7877 h 10000"/>
              <a:gd name="connsiteX73" fmla="*/ 5268 w 10000"/>
              <a:gd name="connsiteY73" fmla="*/ 7398 h 10000"/>
              <a:gd name="connsiteX74" fmla="*/ 5151 w 10000"/>
              <a:gd name="connsiteY74" fmla="*/ 7407 h 10000"/>
              <a:gd name="connsiteX75" fmla="*/ 5108 w 10000"/>
              <a:gd name="connsiteY75" fmla="*/ 8156 h 10000"/>
              <a:gd name="connsiteX76" fmla="*/ 5076 w 10000"/>
              <a:gd name="connsiteY76" fmla="*/ 7989 h 10000"/>
              <a:gd name="connsiteX77" fmla="*/ 5000 w 10000"/>
              <a:gd name="connsiteY77" fmla="*/ 7976 h 10000"/>
              <a:gd name="connsiteX78" fmla="*/ 5083 w 10000"/>
              <a:gd name="connsiteY78" fmla="*/ 7337 h 10000"/>
              <a:gd name="connsiteX79" fmla="*/ 5083 w 10000"/>
              <a:gd name="connsiteY79" fmla="*/ 8294 h 10000"/>
              <a:gd name="connsiteX80" fmla="*/ 4958 w 10000"/>
              <a:gd name="connsiteY80" fmla="*/ 6775 h 10000"/>
              <a:gd name="connsiteX81" fmla="*/ 4917 w 10000"/>
              <a:gd name="connsiteY81" fmla="*/ 7018 h 10000"/>
              <a:gd name="connsiteX82" fmla="*/ 4833 w 10000"/>
              <a:gd name="connsiteY82" fmla="*/ 6699 h 10000"/>
              <a:gd name="connsiteX83" fmla="*/ 4597 w 10000"/>
              <a:gd name="connsiteY83" fmla="*/ 7949 h 10000"/>
              <a:gd name="connsiteX84" fmla="*/ 4677 w 10000"/>
              <a:gd name="connsiteY84" fmla="*/ 7758 h 10000"/>
              <a:gd name="connsiteX85" fmla="*/ 4592 w 10000"/>
              <a:gd name="connsiteY85" fmla="*/ 7717 h 10000"/>
              <a:gd name="connsiteX86" fmla="*/ 4497 w 10000"/>
              <a:gd name="connsiteY86" fmla="*/ 7741 h 10000"/>
              <a:gd name="connsiteX87" fmla="*/ 4359 w 10000"/>
              <a:gd name="connsiteY87" fmla="*/ 7908 h 10000"/>
              <a:gd name="connsiteX88" fmla="*/ 4337 w 10000"/>
              <a:gd name="connsiteY88" fmla="*/ 7764 h 10000"/>
              <a:gd name="connsiteX89" fmla="*/ 4345 w 10000"/>
              <a:gd name="connsiteY89" fmla="*/ 6926 h 10000"/>
              <a:gd name="connsiteX90" fmla="*/ 4122 w 10000"/>
              <a:gd name="connsiteY90" fmla="*/ 7657 h 10000"/>
              <a:gd name="connsiteX91" fmla="*/ 4058 w 10000"/>
              <a:gd name="connsiteY91" fmla="*/ 7178 h 10000"/>
              <a:gd name="connsiteX92" fmla="*/ 3954 w 10000"/>
              <a:gd name="connsiteY92" fmla="*/ 7091 h 10000"/>
              <a:gd name="connsiteX93" fmla="*/ 4044 w 10000"/>
              <a:gd name="connsiteY93" fmla="*/ 7625 h 10000"/>
              <a:gd name="connsiteX94" fmla="*/ 3833 w 10000"/>
              <a:gd name="connsiteY94" fmla="*/ 7018 h 10000"/>
              <a:gd name="connsiteX95" fmla="*/ 3719 w 10000"/>
              <a:gd name="connsiteY95" fmla="*/ 7098 h 10000"/>
              <a:gd name="connsiteX96" fmla="*/ 3750 w 10000"/>
              <a:gd name="connsiteY96" fmla="*/ 6381 h 10000"/>
              <a:gd name="connsiteX97" fmla="*/ 3631 w 10000"/>
              <a:gd name="connsiteY97" fmla="*/ 6481 h 10000"/>
              <a:gd name="connsiteX98" fmla="*/ 3615 w 10000"/>
              <a:gd name="connsiteY98" fmla="*/ 6481 h 10000"/>
              <a:gd name="connsiteX99" fmla="*/ 3465 w 10000"/>
              <a:gd name="connsiteY99" fmla="*/ 6512 h 10000"/>
              <a:gd name="connsiteX100" fmla="*/ 3406 w 10000"/>
              <a:gd name="connsiteY100" fmla="*/ 6016 h 10000"/>
              <a:gd name="connsiteX101" fmla="*/ 3198 w 10000"/>
              <a:gd name="connsiteY101" fmla="*/ 5936 h 10000"/>
              <a:gd name="connsiteX102" fmla="*/ 3091 w 10000"/>
              <a:gd name="connsiteY102" fmla="*/ 5984 h 10000"/>
              <a:gd name="connsiteX103" fmla="*/ 3006 w 10000"/>
              <a:gd name="connsiteY103" fmla="*/ 5649 h 10000"/>
              <a:gd name="connsiteX104" fmla="*/ 2990 w 10000"/>
              <a:gd name="connsiteY104" fmla="*/ 5649 h 10000"/>
              <a:gd name="connsiteX105" fmla="*/ 2936 w 10000"/>
              <a:gd name="connsiteY105" fmla="*/ 6096 h 10000"/>
              <a:gd name="connsiteX106" fmla="*/ 2910 w 10000"/>
              <a:gd name="connsiteY106" fmla="*/ 6064 h 10000"/>
              <a:gd name="connsiteX107" fmla="*/ 2851 w 10000"/>
              <a:gd name="connsiteY107" fmla="*/ 5312 h 10000"/>
              <a:gd name="connsiteX108" fmla="*/ 2840 w 10000"/>
              <a:gd name="connsiteY108" fmla="*/ 5312 h 10000"/>
              <a:gd name="connsiteX109" fmla="*/ 2840 w 10000"/>
              <a:gd name="connsiteY109" fmla="*/ 5520 h 10000"/>
              <a:gd name="connsiteX110" fmla="*/ 2798 w 10000"/>
              <a:gd name="connsiteY110" fmla="*/ 5392 h 10000"/>
              <a:gd name="connsiteX111" fmla="*/ 2814 w 10000"/>
              <a:gd name="connsiteY111" fmla="*/ 4896 h 10000"/>
              <a:gd name="connsiteX112" fmla="*/ 2563 w 10000"/>
              <a:gd name="connsiteY112" fmla="*/ 4768 h 10000"/>
              <a:gd name="connsiteX113" fmla="*/ 2440 w 10000"/>
              <a:gd name="connsiteY113" fmla="*/ 5025 h 10000"/>
              <a:gd name="connsiteX114" fmla="*/ 2023 w 10000"/>
              <a:gd name="connsiteY114" fmla="*/ 3649 h 10000"/>
              <a:gd name="connsiteX115" fmla="*/ 2034 w 10000"/>
              <a:gd name="connsiteY115" fmla="*/ 3856 h 10000"/>
              <a:gd name="connsiteX116" fmla="*/ 1815 w 10000"/>
              <a:gd name="connsiteY116" fmla="*/ 3745 h 10000"/>
              <a:gd name="connsiteX117" fmla="*/ 1815 w 10000"/>
              <a:gd name="connsiteY117" fmla="*/ 3615 h 10000"/>
              <a:gd name="connsiteX118" fmla="*/ 1842 w 10000"/>
              <a:gd name="connsiteY118" fmla="*/ 3232 h 10000"/>
              <a:gd name="connsiteX119" fmla="*/ 1773 w 10000"/>
              <a:gd name="connsiteY119" fmla="*/ 2992 h 10000"/>
              <a:gd name="connsiteX120" fmla="*/ 1580 w 10000"/>
              <a:gd name="connsiteY120" fmla="*/ 2783 h 10000"/>
              <a:gd name="connsiteX121" fmla="*/ 1468 w 10000"/>
              <a:gd name="connsiteY121" fmla="*/ 2944 h 10000"/>
              <a:gd name="connsiteX122" fmla="*/ 1468 w 10000"/>
              <a:gd name="connsiteY122" fmla="*/ 3568 h 10000"/>
              <a:gd name="connsiteX123" fmla="*/ 1442 w 10000"/>
              <a:gd name="connsiteY123" fmla="*/ 3615 h 10000"/>
              <a:gd name="connsiteX124" fmla="*/ 1383 w 10000"/>
              <a:gd name="connsiteY124" fmla="*/ 3615 h 10000"/>
              <a:gd name="connsiteX125" fmla="*/ 1233 w 10000"/>
              <a:gd name="connsiteY125" fmla="*/ 3152 h 10000"/>
              <a:gd name="connsiteX126" fmla="*/ 1095 w 10000"/>
              <a:gd name="connsiteY126" fmla="*/ 3952 h 10000"/>
              <a:gd name="connsiteX127" fmla="*/ 1041 w 10000"/>
              <a:gd name="connsiteY127" fmla="*/ 3904 h 10000"/>
              <a:gd name="connsiteX128" fmla="*/ 886 w 10000"/>
              <a:gd name="connsiteY128" fmla="*/ 2864 h 10000"/>
              <a:gd name="connsiteX129" fmla="*/ 721 w 10000"/>
              <a:gd name="connsiteY129" fmla="*/ 2576 h 10000"/>
              <a:gd name="connsiteX130" fmla="*/ 625 w 10000"/>
              <a:gd name="connsiteY130" fmla="*/ 2656 h 10000"/>
              <a:gd name="connsiteX131" fmla="*/ 651 w 10000"/>
              <a:gd name="connsiteY131" fmla="*/ 2288 h 10000"/>
              <a:gd name="connsiteX132" fmla="*/ 358 w 10000"/>
              <a:gd name="connsiteY132" fmla="*/ 2112 h 10000"/>
              <a:gd name="connsiteX133" fmla="*/ 416 w 10000"/>
              <a:gd name="connsiteY133" fmla="*/ 1904 h 10000"/>
              <a:gd name="connsiteX134" fmla="*/ 374 w 10000"/>
              <a:gd name="connsiteY134" fmla="*/ 1904 h 10000"/>
              <a:gd name="connsiteX135" fmla="*/ 251 w 10000"/>
              <a:gd name="connsiteY135" fmla="*/ 2112 h 10000"/>
              <a:gd name="connsiteX136" fmla="*/ 304 w 10000"/>
              <a:gd name="connsiteY136" fmla="*/ 1904 h 10000"/>
              <a:gd name="connsiteX137" fmla="*/ 320 w 10000"/>
              <a:gd name="connsiteY137" fmla="*/ 1824 h 10000"/>
              <a:gd name="connsiteX138" fmla="*/ 155 w 10000"/>
              <a:gd name="connsiteY138" fmla="*/ 2000 h 10000"/>
              <a:gd name="connsiteX139" fmla="*/ 155 w 10000"/>
              <a:gd name="connsiteY139" fmla="*/ 959 h 10000"/>
              <a:gd name="connsiteX140" fmla="*/ 43 w 10000"/>
              <a:gd name="connsiteY140" fmla="*/ 880 h 10000"/>
              <a:gd name="connsiteX141" fmla="*/ 0 w 10000"/>
              <a:gd name="connsiteY141" fmla="*/ 1088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5936 h 10000"/>
              <a:gd name="connsiteX3" fmla="*/ 9920 w 10000"/>
              <a:gd name="connsiteY3" fmla="*/ 5776 h 10000"/>
              <a:gd name="connsiteX4" fmla="*/ 9754 w 10000"/>
              <a:gd name="connsiteY4" fmla="*/ 6144 h 10000"/>
              <a:gd name="connsiteX5" fmla="*/ 9712 w 10000"/>
              <a:gd name="connsiteY5" fmla="*/ 7025 h 10000"/>
              <a:gd name="connsiteX6" fmla="*/ 9349 w 10000"/>
              <a:gd name="connsiteY6" fmla="*/ 7552 h 10000"/>
              <a:gd name="connsiteX7" fmla="*/ 9279 w 10000"/>
              <a:gd name="connsiteY7" fmla="*/ 7344 h 10000"/>
              <a:gd name="connsiteX8" fmla="*/ 9253 w 10000"/>
              <a:gd name="connsiteY8" fmla="*/ 7392 h 10000"/>
              <a:gd name="connsiteX9" fmla="*/ 9242 w 10000"/>
              <a:gd name="connsiteY9" fmla="*/ 7761 h 10000"/>
              <a:gd name="connsiteX10" fmla="*/ 9156 w 10000"/>
              <a:gd name="connsiteY10" fmla="*/ 7808 h 10000"/>
              <a:gd name="connsiteX11" fmla="*/ 9034 w 10000"/>
              <a:gd name="connsiteY11" fmla="*/ 7392 h 10000"/>
              <a:gd name="connsiteX12" fmla="*/ 9071 w 10000"/>
              <a:gd name="connsiteY12" fmla="*/ 7233 h 10000"/>
              <a:gd name="connsiteX13" fmla="*/ 9007 w 10000"/>
              <a:gd name="connsiteY13" fmla="*/ 6976 h 10000"/>
              <a:gd name="connsiteX14" fmla="*/ 8825 w 10000"/>
              <a:gd name="connsiteY14" fmla="*/ 7184 h 10000"/>
              <a:gd name="connsiteX15" fmla="*/ 8809 w 10000"/>
              <a:gd name="connsiteY15" fmla="*/ 7056 h 10000"/>
              <a:gd name="connsiteX16" fmla="*/ 8868 w 10000"/>
              <a:gd name="connsiteY16" fmla="*/ 6896 h 10000"/>
              <a:gd name="connsiteX17" fmla="*/ 8836 w 10000"/>
              <a:gd name="connsiteY17" fmla="*/ 6768 h 10000"/>
              <a:gd name="connsiteX18" fmla="*/ 8756 w 10000"/>
              <a:gd name="connsiteY18" fmla="*/ 6848 h 10000"/>
              <a:gd name="connsiteX19" fmla="*/ 8671 w 10000"/>
              <a:gd name="connsiteY19" fmla="*/ 6512 h 10000"/>
              <a:gd name="connsiteX20" fmla="*/ 8697 w 10000"/>
              <a:gd name="connsiteY20" fmla="*/ 6224 h 10000"/>
              <a:gd name="connsiteX21" fmla="*/ 8628 w 10000"/>
              <a:gd name="connsiteY21" fmla="*/ 6305 h 10000"/>
              <a:gd name="connsiteX22" fmla="*/ 8590 w 10000"/>
              <a:gd name="connsiteY22" fmla="*/ 7056 h 10000"/>
              <a:gd name="connsiteX23" fmla="*/ 8436 w 10000"/>
              <a:gd name="connsiteY23" fmla="*/ 6976 h 10000"/>
              <a:gd name="connsiteX24" fmla="*/ 8436 w 10000"/>
              <a:gd name="connsiteY24" fmla="*/ 6928 h 10000"/>
              <a:gd name="connsiteX25" fmla="*/ 8478 w 10000"/>
              <a:gd name="connsiteY25" fmla="*/ 6816 h 10000"/>
              <a:gd name="connsiteX26" fmla="*/ 8478 w 10000"/>
              <a:gd name="connsiteY26" fmla="*/ 6768 h 10000"/>
              <a:gd name="connsiteX27" fmla="*/ 8382 w 10000"/>
              <a:gd name="connsiteY27" fmla="*/ 6640 h 10000"/>
              <a:gd name="connsiteX28" fmla="*/ 8356 w 10000"/>
              <a:gd name="connsiteY28" fmla="*/ 6928 h 10000"/>
              <a:gd name="connsiteX29" fmla="*/ 8409 w 10000"/>
              <a:gd name="connsiteY29" fmla="*/ 7184 h 10000"/>
              <a:gd name="connsiteX30" fmla="*/ 8393 w 10000"/>
              <a:gd name="connsiteY30" fmla="*/ 7184 h 10000"/>
              <a:gd name="connsiteX31" fmla="*/ 8297 w 10000"/>
              <a:gd name="connsiteY31" fmla="*/ 6928 h 10000"/>
              <a:gd name="connsiteX32" fmla="*/ 8254 w 10000"/>
              <a:gd name="connsiteY32" fmla="*/ 6481 h 10000"/>
              <a:gd name="connsiteX33" fmla="*/ 8217 w 10000"/>
              <a:gd name="connsiteY33" fmla="*/ 6481 h 10000"/>
              <a:gd name="connsiteX34" fmla="*/ 8201 w 10000"/>
              <a:gd name="connsiteY34" fmla="*/ 6640 h 10000"/>
              <a:gd name="connsiteX35" fmla="*/ 8115 w 10000"/>
              <a:gd name="connsiteY35" fmla="*/ 6512 h 10000"/>
              <a:gd name="connsiteX36" fmla="*/ 8078 w 10000"/>
              <a:gd name="connsiteY36" fmla="*/ 6720 h 10000"/>
              <a:gd name="connsiteX37" fmla="*/ 8078 w 10000"/>
              <a:gd name="connsiteY37" fmla="*/ 6559 h 10000"/>
              <a:gd name="connsiteX38" fmla="*/ 7939 w 10000"/>
              <a:gd name="connsiteY38" fmla="*/ 6896 h 10000"/>
              <a:gd name="connsiteX39" fmla="*/ 7854 w 10000"/>
              <a:gd name="connsiteY39" fmla="*/ 6896 h 10000"/>
              <a:gd name="connsiteX40" fmla="*/ 7645 w 10000"/>
              <a:gd name="connsiteY40" fmla="*/ 7392 h 10000"/>
              <a:gd name="connsiteX41" fmla="*/ 7603 w 10000"/>
              <a:gd name="connsiteY41" fmla="*/ 7233 h 10000"/>
              <a:gd name="connsiteX42" fmla="*/ 7635 w 10000"/>
              <a:gd name="connsiteY42" fmla="*/ 7552 h 10000"/>
              <a:gd name="connsiteX43" fmla="*/ 7533 w 10000"/>
              <a:gd name="connsiteY43" fmla="*/ 7552 h 10000"/>
              <a:gd name="connsiteX44" fmla="*/ 7453 w 10000"/>
              <a:gd name="connsiteY44" fmla="*/ 8256 h 10000"/>
              <a:gd name="connsiteX45" fmla="*/ 7330 w 10000"/>
              <a:gd name="connsiteY45" fmla="*/ 8464 h 10000"/>
              <a:gd name="connsiteX46" fmla="*/ 7368 w 10000"/>
              <a:gd name="connsiteY46" fmla="*/ 8720 h 10000"/>
              <a:gd name="connsiteX47" fmla="*/ 7341 w 10000"/>
              <a:gd name="connsiteY47" fmla="*/ 8880 h 10000"/>
              <a:gd name="connsiteX48" fmla="*/ 7261 w 10000"/>
              <a:gd name="connsiteY48" fmla="*/ 8768 h 10000"/>
              <a:gd name="connsiteX49" fmla="*/ 7192 w 10000"/>
              <a:gd name="connsiteY49" fmla="*/ 9345 h 10000"/>
              <a:gd name="connsiteX50" fmla="*/ 7160 w 10000"/>
              <a:gd name="connsiteY50" fmla="*/ 9345 h 10000"/>
              <a:gd name="connsiteX51" fmla="*/ 7149 w 10000"/>
              <a:gd name="connsiteY51" fmla="*/ 9088 h 10000"/>
              <a:gd name="connsiteX52" fmla="*/ 7122 w 10000"/>
              <a:gd name="connsiteY52" fmla="*/ 9264 h 10000"/>
              <a:gd name="connsiteX53" fmla="*/ 7090 w 10000"/>
              <a:gd name="connsiteY53" fmla="*/ 9504 h 10000"/>
              <a:gd name="connsiteX54" fmla="*/ 6887 w 10000"/>
              <a:gd name="connsiteY54" fmla="*/ 9504 h 10000"/>
              <a:gd name="connsiteX55" fmla="*/ 6845 w 10000"/>
              <a:gd name="connsiteY55" fmla="*/ 10000 h 10000"/>
              <a:gd name="connsiteX56" fmla="*/ 6818 w 10000"/>
              <a:gd name="connsiteY56" fmla="*/ 9584 h 10000"/>
              <a:gd name="connsiteX57" fmla="*/ 6828 w 10000"/>
              <a:gd name="connsiteY57" fmla="*/ 7240 h 10000"/>
              <a:gd name="connsiteX58" fmla="*/ 6677 w 10000"/>
              <a:gd name="connsiteY58" fmla="*/ 7063 h 10000"/>
              <a:gd name="connsiteX59" fmla="*/ 6616 w 10000"/>
              <a:gd name="connsiteY59" fmla="*/ 7232 h 10000"/>
              <a:gd name="connsiteX60" fmla="*/ 6417 w 10000"/>
              <a:gd name="connsiteY60" fmla="*/ 7337 h 10000"/>
              <a:gd name="connsiteX61" fmla="*/ 6500 w 10000"/>
              <a:gd name="connsiteY61" fmla="*/ 7337 h 10000"/>
              <a:gd name="connsiteX62" fmla="*/ 6333 w 10000"/>
              <a:gd name="connsiteY62" fmla="*/ 7656 h 10000"/>
              <a:gd name="connsiteX63" fmla="*/ 6333 w 10000"/>
              <a:gd name="connsiteY63" fmla="*/ 7337 h 10000"/>
              <a:gd name="connsiteX64" fmla="*/ 6250 w 10000"/>
              <a:gd name="connsiteY64" fmla="*/ 7337 h 10000"/>
              <a:gd name="connsiteX65" fmla="*/ 6167 w 10000"/>
              <a:gd name="connsiteY65" fmla="*/ 7337 h 10000"/>
              <a:gd name="connsiteX66" fmla="*/ 5917 w 10000"/>
              <a:gd name="connsiteY66" fmla="*/ 7337 h 10000"/>
              <a:gd name="connsiteX67" fmla="*/ 5879 w 10000"/>
              <a:gd name="connsiteY67" fmla="*/ 6977 h 10000"/>
              <a:gd name="connsiteX68" fmla="*/ 5753 w 10000"/>
              <a:gd name="connsiteY68" fmla="*/ 7138 h 10000"/>
              <a:gd name="connsiteX69" fmla="*/ 5700 w 10000"/>
              <a:gd name="connsiteY69" fmla="*/ 7177 h 10000"/>
              <a:gd name="connsiteX70" fmla="*/ 5559 w 10000"/>
              <a:gd name="connsiteY70" fmla="*/ 7199 h 10000"/>
              <a:gd name="connsiteX71" fmla="*/ 5472 w 10000"/>
              <a:gd name="connsiteY71" fmla="*/ 7208 h 10000"/>
              <a:gd name="connsiteX72" fmla="*/ 5335 w 10000"/>
              <a:gd name="connsiteY72" fmla="*/ 7877 h 10000"/>
              <a:gd name="connsiteX73" fmla="*/ 5268 w 10000"/>
              <a:gd name="connsiteY73" fmla="*/ 7398 h 10000"/>
              <a:gd name="connsiteX74" fmla="*/ 5151 w 10000"/>
              <a:gd name="connsiteY74" fmla="*/ 7407 h 10000"/>
              <a:gd name="connsiteX75" fmla="*/ 5108 w 10000"/>
              <a:gd name="connsiteY75" fmla="*/ 8156 h 10000"/>
              <a:gd name="connsiteX76" fmla="*/ 5076 w 10000"/>
              <a:gd name="connsiteY76" fmla="*/ 7989 h 10000"/>
              <a:gd name="connsiteX77" fmla="*/ 5000 w 10000"/>
              <a:gd name="connsiteY77" fmla="*/ 7976 h 10000"/>
              <a:gd name="connsiteX78" fmla="*/ 5083 w 10000"/>
              <a:gd name="connsiteY78" fmla="*/ 7337 h 10000"/>
              <a:gd name="connsiteX79" fmla="*/ 5083 w 10000"/>
              <a:gd name="connsiteY79" fmla="*/ 8294 h 10000"/>
              <a:gd name="connsiteX80" fmla="*/ 4958 w 10000"/>
              <a:gd name="connsiteY80" fmla="*/ 6775 h 10000"/>
              <a:gd name="connsiteX81" fmla="*/ 4917 w 10000"/>
              <a:gd name="connsiteY81" fmla="*/ 7018 h 10000"/>
              <a:gd name="connsiteX82" fmla="*/ 4833 w 10000"/>
              <a:gd name="connsiteY82" fmla="*/ 6699 h 10000"/>
              <a:gd name="connsiteX83" fmla="*/ 4597 w 10000"/>
              <a:gd name="connsiteY83" fmla="*/ 7949 h 10000"/>
              <a:gd name="connsiteX84" fmla="*/ 4677 w 10000"/>
              <a:gd name="connsiteY84" fmla="*/ 7758 h 10000"/>
              <a:gd name="connsiteX85" fmla="*/ 4592 w 10000"/>
              <a:gd name="connsiteY85" fmla="*/ 7717 h 10000"/>
              <a:gd name="connsiteX86" fmla="*/ 4497 w 10000"/>
              <a:gd name="connsiteY86" fmla="*/ 7741 h 10000"/>
              <a:gd name="connsiteX87" fmla="*/ 4359 w 10000"/>
              <a:gd name="connsiteY87" fmla="*/ 7908 h 10000"/>
              <a:gd name="connsiteX88" fmla="*/ 4337 w 10000"/>
              <a:gd name="connsiteY88" fmla="*/ 7764 h 10000"/>
              <a:gd name="connsiteX89" fmla="*/ 4345 w 10000"/>
              <a:gd name="connsiteY89" fmla="*/ 6926 h 10000"/>
              <a:gd name="connsiteX90" fmla="*/ 4122 w 10000"/>
              <a:gd name="connsiteY90" fmla="*/ 7657 h 10000"/>
              <a:gd name="connsiteX91" fmla="*/ 4058 w 10000"/>
              <a:gd name="connsiteY91" fmla="*/ 7178 h 10000"/>
              <a:gd name="connsiteX92" fmla="*/ 3954 w 10000"/>
              <a:gd name="connsiteY92" fmla="*/ 7091 h 10000"/>
              <a:gd name="connsiteX93" fmla="*/ 4044 w 10000"/>
              <a:gd name="connsiteY93" fmla="*/ 7625 h 10000"/>
              <a:gd name="connsiteX94" fmla="*/ 3833 w 10000"/>
              <a:gd name="connsiteY94" fmla="*/ 7018 h 10000"/>
              <a:gd name="connsiteX95" fmla="*/ 3719 w 10000"/>
              <a:gd name="connsiteY95" fmla="*/ 7098 h 10000"/>
              <a:gd name="connsiteX96" fmla="*/ 3750 w 10000"/>
              <a:gd name="connsiteY96" fmla="*/ 6381 h 10000"/>
              <a:gd name="connsiteX97" fmla="*/ 3631 w 10000"/>
              <a:gd name="connsiteY97" fmla="*/ 6481 h 10000"/>
              <a:gd name="connsiteX98" fmla="*/ 3615 w 10000"/>
              <a:gd name="connsiteY98" fmla="*/ 6481 h 10000"/>
              <a:gd name="connsiteX99" fmla="*/ 3465 w 10000"/>
              <a:gd name="connsiteY99" fmla="*/ 6512 h 10000"/>
              <a:gd name="connsiteX100" fmla="*/ 3406 w 10000"/>
              <a:gd name="connsiteY100" fmla="*/ 6016 h 10000"/>
              <a:gd name="connsiteX101" fmla="*/ 3198 w 10000"/>
              <a:gd name="connsiteY101" fmla="*/ 5936 h 10000"/>
              <a:gd name="connsiteX102" fmla="*/ 3091 w 10000"/>
              <a:gd name="connsiteY102" fmla="*/ 5984 h 10000"/>
              <a:gd name="connsiteX103" fmla="*/ 3006 w 10000"/>
              <a:gd name="connsiteY103" fmla="*/ 5649 h 10000"/>
              <a:gd name="connsiteX104" fmla="*/ 2990 w 10000"/>
              <a:gd name="connsiteY104" fmla="*/ 5649 h 10000"/>
              <a:gd name="connsiteX105" fmla="*/ 2936 w 10000"/>
              <a:gd name="connsiteY105" fmla="*/ 6096 h 10000"/>
              <a:gd name="connsiteX106" fmla="*/ 2910 w 10000"/>
              <a:gd name="connsiteY106" fmla="*/ 6064 h 10000"/>
              <a:gd name="connsiteX107" fmla="*/ 2851 w 10000"/>
              <a:gd name="connsiteY107" fmla="*/ 5312 h 10000"/>
              <a:gd name="connsiteX108" fmla="*/ 2840 w 10000"/>
              <a:gd name="connsiteY108" fmla="*/ 5312 h 10000"/>
              <a:gd name="connsiteX109" fmla="*/ 2840 w 10000"/>
              <a:gd name="connsiteY109" fmla="*/ 5520 h 10000"/>
              <a:gd name="connsiteX110" fmla="*/ 2798 w 10000"/>
              <a:gd name="connsiteY110" fmla="*/ 5392 h 10000"/>
              <a:gd name="connsiteX111" fmla="*/ 2814 w 10000"/>
              <a:gd name="connsiteY111" fmla="*/ 4896 h 10000"/>
              <a:gd name="connsiteX112" fmla="*/ 2563 w 10000"/>
              <a:gd name="connsiteY112" fmla="*/ 4768 h 10000"/>
              <a:gd name="connsiteX113" fmla="*/ 2440 w 10000"/>
              <a:gd name="connsiteY113" fmla="*/ 5025 h 10000"/>
              <a:gd name="connsiteX114" fmla="*/ 2023 w 10000"/>
              <a:gd name="connsiteY114" fmla="*/ 3649 h 10000"/>
              <a:gd name="connsiteX115" fmla="*/ 2034 w 10000"/>
              <a:gd name="connsiteY115" fmla="*/ 3856 h 10000"/>
              <a:gd name="connsiteX116" fmla="*/ 1815 w 10000"/>
              <a:gd name="connsiteY116" fmla="*/ 3745 h 10000"/>
              <a:gd name="connsiteX117" fmla="*/ 1815 w 10000"/>
              <a:gd name="connsiteY117" fmla="*/ 3615 h 10000"/>
              <a:gd name="connsiteX118" fmla="*/ 1842 w 10000"/>
              <a:gd name="connsiteY118" fmla="*/ 3232 h 10000"/>
              <a:gd name="connsiteX119" fmla="*/ 1773 w 10000"/>
              <a:gd name="connsiteY119" fmla="*/ 2992 h 10000"/>
              <a:gd name="connsiteX120" fmla="*/ 1580 w 10000"/>
              <a:gd name="connsiteY120" fmla="*/ 2783 h 10000"/>
              <a:gd name="connsiteX121" fmla="*/ 1468 w 10000"/>
              <a:gd name="connsiteY121" fmla="*/ 2944 h 10000"/>
              <a:gd name="connsiteX122" fmla="*/ 1468 w 10000"/>
              <a:gd name="connsiteY122" fmla="*/ 3568 h 10000"/>
              <a:gd name="connsiteX123" fmla="*/ 1442 w 10000"/>
              <a:gd name="connsiteY123" fmla="*/ 3615 h 10000"/>
              <a:gd name="connsiteX124" fmla="*/ 1383 w 10000"/>
              <a:gd name="connsiteY124" fmla="*/ 3615 h 10000"/>
              <a:gd name="connsiteX125" fmla="*/ 1233 w 10000"/>
              <a:gd name="connsiteY125" fmla="*/ 3152 h 10000"/>
              <a:gd name="connsiteX126" fmla="*/ 1095 w 10000"/>
              <a:gd name="connsiteY126" fmla="*/ 3952 h 10000"/>
              <a:gd name="connsiteX127" fmla="*/ 1041 w 10000"/>
              <a:gd name="connsiteY127" fmla="*/ 3904 h 10000"/>
              <a:gd name="connsiteX128" fmla="*/ 886 w 10000"/>
              <a:gd name="connsiteY128" fmla="*/ 2864 h 10000"/>
              <a:gd name="connsiteX129" fmla="*/ 721 w 10000"/>
              <a:gd name="connsiteY129" fmla="*/ 2576 h 10000"/>
              <a:gd name="connsiteX130" fmla="*/ 625 w 10000"/>
              <a:gd name="connsiteY130" fmla="*/ 2656 h 10000"/>
              <a:gd name="connsiteX131" fmla="*/ 651 w 10000"/>
              <a:gd name="connsiteY131" fmla="*/ 2288 h 10000"/>
              <a:gd name="connsiteX132" fmla="*/ 358 w 10000"/>
              <a:gd name="connsiteY132" fmla="*/ 2112 h 10000"/>
              <a:gd name="connsiteX133" fmla="*/ 416 w 10000"/>
              <a:gd name="connsiteY133" fmla="*/ 1904 h 10000"/>
              <a:gd name="connsiteX134" fmla="*/ 374 w 10000"/>
              <a:gd name="connsiteY134" fmla="*/ 1904 h 10000"/>
              <a:gd name="connsiteX135" fmla="*/ 251 w 10000"/>
              <a:gd name="connsiteY135" fmla="*/ 2112 h 10000"/>
              <a:gd name="connsiteX136" fmla="*/ 304 w 10000"/>
              <a:gd name="connsiteY136" fmla="*/ 1904 h 10000"/>
              <a:gd name="connsiteX137" fmla="*/ 320 w 10000"/>
              <a:gd name="connsiteY137" fmla="*/ 1824 h 10000"/>
              <a:gd name="connsiteX138" fmla="*/ 155 w 10000"/>
              <a:gd name="connsiteY138" fmla="*/ 2000 h 10000"/>
              <a:gd name="connsiteX139" fmla="*/ 155 w 10000"/>
              <a:gd name="connsiteY139" fmla="*/ 959 h 10000"/>
              <a:gd name="connsiteX140" fmla="*/ 43 w 10000"/>
              <a:gd name="connsiteY140" fmla="*/ 880 h 10000"/>
              <a:gd name="connsiteX141" fmla="*/ 0 w 10000"/>
              <a:gd name="connsiteY141" fmla="*/ 1088 h 10000"/>
              <a:gd name="connsiteX142" fmla="*/ 0 w 10000"/>
              <a:gd name="connsiteY142" fmla="*/ 0 h 10000"/>
              <a:gd name="connsiteX0" fmla="*/ 0 w 10000"/>
              <a:gd name="connsiteY0" fmla="*/ 0 h 9856"/>
              <a:gd name="connsiteX1" fmla="*/ 10000 w 10000"/>
              <a:gd name="connsiteY1" fmla="*/ 0 h 9856"/>
              <a:gd name="connsiteX2" fmla="*/ 10000 w 10000"/>
              <a:gd name="connsiteY2" fmla="*/ 5936 h 9856"/>
              <a:gd name="connsiteX3" fmla="*/ 9920 w 10000"/>
              <a:gd name="connsiteY3" fmla="*/ 5776 h 9856"/>
              <a:gd name="connsiteX4" fmla="*/ 9754 w 10000"/>
              <a:gd name="connsiteY4" fmla="*/ 6144 h 9856"/>
              <a:gd name="connsiteX5" fmla="*/ 9712 w 10000"/>
              <a:gd name="connsiteY5" fmla="*/ 7025 h 9856"/>
              <a:gd name="connsiteX6" fmla="*/ 9349 w 10000"/>
              <a:gd name="connsiteY6" fmla="*/ 7552 h 9856"/>
              <a:gd name="connsiteX7" fmla="*/ 9279 w 10000"/>
              <a:gd name="connsiteY7" fmla="*/ 7344 h 9856"/>
              <a:gd name="connsiteX8" fmla="*/ 9253 w 10000"/>
              <a:gd name="connsiteY8" fmla="*/ 7392 h 9856"/>
              <a:gd name="connsiteX9" fmla="*/ 9242 w 10000"/>
              <a:gd name="connsiteY9" fmla="*/ 7761 h 9856"/>
              <a:gd name="connsiteX10" fmla="*/ 9156 w 10000"/>
              <a:gd name="connsiteY10" fmla="*/ 7808 h 9856"/>
              <a:gd name="connsiteX11" fmla="*/ 9034 w 10000"/>
              <a:gd name="connsiteY11" fmla="*/ 7392 h 9856"/>
              <a:gd name="connsiteX12" fmla="*/ 9071 w 10000"/>
              <a:gd name="connsiteY12" fmla="*/ 7233 h 9856"/>
              <a:gd name="connsiteX13" fmla="*/ 9007 w 10000"/>
              <a:gd name="connsiteY13" fmla="*/ 6976 h 9856"/>
              <a:gd name="connsiteX14" fmla="*/ 8825 w 10000"/>
              <a:gd name="connsiteY14" fmla="*/ 7184 h 9856"/>
              <a:gd name="connsiteX15" fmla="*/ 8809 w 10000"/>
              <a:gd name="connsiteY15" fmla="*/ 7056 h 9856"/>
              <a:gd name="connsiteX16" fmla="*/ 8868 w 10000"/>
              <a:gd name="connsiteY16" fmla="*/ 6896 h 9856"/>
              <a:gd name="connsiteX17" fmla="*/ 8836 w 10000"/>
              <a:gd name="connsiteY17" fmla="*/ 6768 h 9856"/>
              <a:gd name="connsiteX18" fmla="*/ 8756 w 10000"/>
              <a:gd name="connsiteY18" fmla="*/ 6848 h 9856"/>
              <a:gd name="connsiteX19" fmla="*/ 8671 w 10000"/>
              <a:gd name="connsiteY19" fmla="*/ 6512 h 9856"/>
              <a:gd name="connsiteX20" fmla="*/ 8697 w 10000"/>
              <a:gd name="connsiteY20" fmla="*/ 6224 h 9856"/>
              <a:gd name="connsiteX21" fmla="*/ 8628 w 10000"/>
              <a:gd name="connsiteY21" fmla="*/ 6305 h 9856"/>
              <a:gd name="connsiteX22" fmla="*/ 8590 w 10000"/>
              <a:gd name="connsiteY22" fmla="*/ 7056 h 9856"/>
              <a:gd name="connsiteX23" fmla="*/ 8436 w 10000"/>
              <a:gd name="connsiteY23" fmla="*/ 6976 h 9856"/>
              <a:gd name="connsiteX24" fmla="*/ 8436 w 10000"/>
              <a:gd name="connsiteY24" fmla="*/ 6928 h 9856"/>
              <a:gd name="connsiteX25" fmla="*/ 8478 w 10000"/>
              <a:gd name="connsiteY25" fmla="*/ 6816 h 9856"/>
              <a:gd name="connsiteX26" fmla="*/ 8478 w 10000"/>
              <a:gd name="connsiteY26" fmla="*/ 6768 h 9856"/>
              <a:gd name="connsiteX27" fmla="*/ 8382 w 10000"/>
              <a:gd name="connsiteY27" fmla="*/ 6640 h 9856"/>
              <a:gd name="connsiteX28" fmla="*/ 8356 w 10000"/>
              <a:gd name="connsiteY28" fmla="*/ 6928 h 9856"/>
              <a:gd name="connsiteX29" fmla="*/ 8409 w 10000"/>
              <a:gd name="connsiteY29" fmla="*/ 7184 h 9856"/>
              <a:gd name="connsiteX30" fmla="*/ 8393 w 10000"/>
              <a:gd name="connsiteY30" fmla="*/ 7184 h 9856"/>
              <a:gd name="connsiteX31" fmla="*/ 8297 w 10000"/>
              <a:gd name="connsiteY31" fmla="*/ 6928 h 9856"/>
              <a:gd name="connsiteX32" fmla="*/ 8254 w 10000"/>
              <a:gd name="connsiteY32" fmla="*/ 6481 h 9856"/>
              <a:gd name="connsiteX33" fmla="*/ 8217 w 10000"/>
              <a:gd name="connsiteY33" fmla="*/ 6481 h 9856"/>
              <a:gd name="connsiteX34" fmla="*/ 8201 w 10000"/>
              <a:gd name="connsiteY34" fmla="*/ 6640 h 9856"/>
              <a:gd name="connsiteX35" fmla="*/ 8115 w 10000"/>
              <a:gd name="connsiteY35" fmla="*/ 6512 h 9856"/>
              <a:gd name="connsiteX36" fmla="*/ 8078 w 10000"/>
              <a:gd name="connsiteY36" fmla="*/ 6720 h 9856"/>
              <a:gd name="connsiteX37" fmla="*/ 8078 w 10000"/>
              <a:gd name="connsiteY37" fmla="*/ 6559 h 9856"/>
              <a:gd name="connsiteX38" fmla="*/ 7939 w 10000"/>
              <a:gd name="connsiteY38" fmla="*/ 6896 h 9856"/>
              <a:gd name="connsiteX39" fmla="*/ 7854 w 10000"/>
              <a:gd name="connsiteY39" fmla="*/ 6896 h 9856"/>
              <a:gd name="connsiteX40" fmla="*/ 7645 w 10000"/>
              <a:gd name="connsiteY40" fmla="*/ 7392 h 9856"/>
              <a:gd name="connsiteX41" fmla="*/ 7603 w 10000"/>
              <a:gd name="connsiteY41" fmla="*/ 7233 h 9856"/>
              <a:gd name="connsiteX42" fmla="*/ 7635 w 10000"/>
              <a:gd name="connsiteY42" fmla="*/ 7552 h 9856"/>
              <a:gd name="connsiteX43" fmla="*/ 7533 w 10000"/>
              <a:gd name="connsiteY43" fmla="*/ 7552 h 9856"/>
              <a:gd name="connsiteX44" fmla="*/ 7453 w 10000"/>
              <a:gd name="connsiteY44" fmla="*/ 8256 h 9856"/>
              <a:gd name="connsiteX45" fmla="*/ 7330 w 10000"/>
              <a:gd name="connsiteY45" fmla="*/ 8464 h 9856"/>
              <a:gd name="connsiteX46" fmla="*/ 7368 w 10000"/>
              <a:gd name="connsiteY46" fmla="*/ 8720 h 9856"/>
              <a:gd name="connsiteX47" fmla="*/ 7341 w 10000"/>
              <a:gd name="connsiteY47" fmla="*/ 8880 h 9856"/>
              <a:gd name="connsiteX48" fmla="*/ 7261 w 10000"/>
              <a:gd name="connsiteY48" fmla="*/ 8768 h 9856"/>
              <a:gd name="connsiteX49" fmla="*/ 7192 w 10000"/>
              <a:gd name="connsiteY49" fmla="*/ 9345 h 9856"/>
              <a:gd name="connsiteX50" fmla="*/ 7160 w 10000"/>
              <a:gd name="connsiteY50" fmla="*/ 9345 h 9856"/>
              <a:gd name="connsiteX51" fmla="*/ 7149 w 10000"/>
              <a:gd name="connsiteY51" fmla="*/ 9088 h 9856"/>
              <a:gd name="connsiteX52" fmla="*/ 7122 w 10000"/>
              <a:gd name="connsiteY52" fmla="*/ 9264 h 9856"/>
              <a:gd name="connsiteX53" fmla="*/ 7090 w 10000"/>
              <a:gd name="connsiteY53" fmla="*/ 9504 h 9856"/>
              <a:gd name="connsiteX54" fmla="*/ 6887 w 10000"/>
              <a:gd name="connsiteY54" fmla="*/ 9504 h 9856"/>
              <a:gd name="connsiteX55" fmla="*/ 7053 w 10000"/>
              <a:gd name="connsiteY55" fmla="*/ 6611 h 9856"/>
              <a:gd name="connsiteX56" fmla="*/ 6818 w 10000"/>
              <a:gd name="connsiteY56" fmla="*/ 9584 h 9856"/>
              <a:gd name="connsiteX57" fmla="*/ 6828 w 10000"/>
              <a:gd name="connsiteY57" fmla="*/ 7240 h 9856"/>
              <a:gd name="connsiteX58" fmla="*/ 6677 w 10000"/>
              <a:gd name="connsiteY58" fmla="*/ 7063 h 9856"/>
              <a:gd name="connsiteX59" fmla="*/ 6616 w 10000"/>
              <a:gd name="connsiteY59" fmla="*/ 7232 h 9856"/>
              <a:gd name="connsiteX60" fmla="*/ 6417 w 10000"/>
              <a:gd name="connsiteY60" fmla="*/ 7337 h 9856"/>
              <a:gd name="connsiteX61" fmla="*/ 6500 w 10000"/>
              <a:gd name="connsiteY61" fmla="*/ 7337 h 9856"/>
              <a:gd name="connsiteX62" fmla="*/ 6333 w 10000"/>
              <a:gd name="connsiteY62" fmla="*/ 7656 h 9856"/>
              <a:gd name="connsiteX63" fmla="*/ 6333 w 10000"/>
              <a:gd name="connsiteY63" fmla="*/ 7337 h 9856"/>
              <a:gd name="connsiteX64" fmla="*/ 6250 w 10000"/>
              <a:gd name="connsiteY64" fmla="*/ 7337 h 9856"/>
              <a:gd name="connsiteX65" fmla="*/ 6167 w 10000"/>
              <a:gd name="connsiteY65" fmla="*/ 7337 h 9856"/>
              <a:gd name="connsiteX66" fmla="*/ 5917 w 10000"/>
              <a:gd name="connsiteY66" fmla="*/ 7337 h 9856"/>
              <a:gd name="connsiteX67" fmla="*/ 5879 w 10000"/>
              <a:gd name="connsiteY67" fmla="*/ 6977 h 9856"/>
              <a:gd name="connsiteX68" fmla="*/ 5753 w 10000"/>
              <a:gd name="connsiteY68" fmla="*/ 7138 h 9856"/>
              <a:gd name="connsiteX69" fmla="*/ 5700 w 10000"/>
              <a:gd name="connsiteY69" fmla="*/ 7177 h 9856"/>
              <a:gd name="connsiteX70" fmla="*/ 5559 w 10000"/>
              <a:gd name="connsiteY70" fmla="*/ 7199 h 9856"/>
              <a:gd name="connsiteX71" fmla="*/ 5472 w 10000"/>
              <a:gd name="connsiteY71" fmla="*/ 7208 h 9856"/>
              <a:gd name="connsiteX72" fmla="*/ 5335 w 10000"/>
              <a:gd name="connsiteY72" fmla="*/ 7877 h 9856"/>
              <a:gd name="connsiteX73" fmla="*/ 5268 w 10000"/>
              <a:gd name="connsiteY73" fmla="*/ 7398 h 9856"/>
              <a:gd name="connsiteX74" fmla="*/ 5151 w 10000"/>
              <a:gd name="connsiteY74" fmla="*/ 7407 h 9856"/>
              <a:gd name="connsiteX75" fmla="*/ 5108 w 10000"/>
              <a:gd name="connsiteY75" fmla="*/ 8156 h 9856"/>
              <a:gd name="connsiteX76" fmla="*/ 5076 w 10000"/>
              <a:gd name="connsiteY76" fmla="*/ 7989 h 9856"/>
              <a:gd name="connsiteX77" fmla="*/ 5000 w 10000"/>
              <a:gd name="connsiteY77" fmla="*/ 7976 h 9856"/>
              <a:gd name="connsiteX78" fmla="*/ 5083 w 10000"/>
              <a:gd name="connsiteY78" fmla="*/ 7337 h 9856"/>
              <a:gd name="connsiteX79" fmla="*/ 5083 w 10000"/>
              <a:gd name="connsiteY79" fmla="*/ 8294 h 9856"/>
              <a:gd name="connsiteX80" fmla="*/ 4958 w 10000"/>
              <a:gd name="connsiteY80" fmla="*/ 6775 h 9856"/>
              <a:gd name="connsiteX81" fmla="*/ 4917 w 10000"/>
              <a:gd name="connsiteY81" fmla="*/ 7018 h 9856"/>
              <a:gd name="connsiteX82" fmla="*/ 4833 w 10000"/>
              <a:gd name="connsiteY82" fmla="*/ 6699 h 9856"/>
              <a:gd name="connsiteX83" fmla="*/ 4597 w 10000"/>
              <a:gd name="connsiteY83" fmla="*/ 7949 h 9856"/>
              <a:gd name="connsiteX84" fmla="*/ 4677 w 10000"/>
              <a:gd name="connsiteY84" fmla="*/ 7758 h 9856"/>
              <a:gd name="connsiteX85" fmla="*/ 4592 w 10000"/>
              <a:gd name="connsiteY85" fmla="*/ 7717 h 9856"/>
              <a:gd name="connsiteX86" fmla="*/ 4497 w 10000"/>
              <a:gd name="connsiteY86" fmla="*/ 7741 h 9856"/>
              <a:gd name="connsiteX87" fmla="*/ 4359 w 10000"/>
              <a:gd name="connsiteY87" fmla="*/ 7908 h 9856"/>
              <a:gd name="connsiteX88" fmla="*/ 4337 w 10000"/>
              <a:gd name="connsiteY88" fmla="*/ 7764 h 9856"/>
              <a:gd name="connsiteX89" fmla="*/ 4345 w 10000"/>
              <a:gd name="connsiteY89" fmla="*/ 6926 h 9856"/>
              <a:gd name="connsiteX90" fmla="*/ 4122 w 10000"/>
              <a:gd name="connsiteY90" fmla="*/ 7657 h 9856"/>
              <a:gd name="connsiteX91" fmla="*/ 4058 w 10000"/>
              <a:gd name="connsiteY91" fmla="*/ 7178 h 9856"/>
              <a:gd name="connsiteX92" fmla="*/ 3954 w 10000"/>
              <a:gd name="connsiteY92" fmla="*/ 7091 h 9856"/>
              <a:gd name="connsiteX93" fmla="*/ 4044 w 10000"/>
              <a:gd name="connsiteY93" fmla="*/ 7625 h 9856"/>
              <a:gd name="connsiteX94" fmla="*/ 3833 w 10000"/>
              <a:gd name="connsiteY94" fmla="*/ 7018 h 9856"/>
              <a:gd name="connsiteX95" fmla="*/ 3719 w 10000"/>
              <a:gd name="connsiteY95" fmla="*/ 7098 h 9856"/>
              <a:gd name="connsiteX96" fmla="*/ 3750 w 10000"/>
              <a:gd name="connsiteY96" fmla="*/ 6381 h 9856"/>
              <a:gd name="connsiteX97" fmla="*/ 3631 w 10000"/>
              <a:gd name="connsiteY97" fmla="*/ 6481 h 9856"/>
              <a:gd name="connsiteX98" fmla="*/ 3615 w 10000"/>
              <a:gd name="connsiteY98" fmla="*/ 6481 h 9856"/>
              <a:gd name="connsiteX99" fmla="*/ 3465 w 10000"/>
              <a:gd name="connsiteY99" fmla="*/ 6512 h 9856"/>
              <a:gd name="connsiteX100" fmla="*/ 3406 w 10000"/>
              <a:gd name="connsiteY100" fmla="*/ 6016 h 9856"/>
              <a:gd name="connsiteX101" fmla="*/ 3198 w 10000"/>
              <a:gd name="connsiteY101" fmla="*/ 5936 h 9856"/>
              <a:gd name="connsiteX102" fmla="*/ 3091 w 10000"/>
              <a:gd name="connsiteY102" fmla="*/ 5984 h 9856"/>
              <a:gd name="connsiteX103" fmla="*/ 3006 w 10000"/>
              <a:gd name="connsiteY103" fmla="*/ 5649 h 9856"/>
              <a:gd name="connsiteX104" fmla="*/ 2990 w 10000"/>
              <a:gd name="connsiteY104" fmla="*/ 5649 h 9856"/>
              <a:gd name="connsiteX105" fmla="*/ 2936 w 10000"/>
              <a:gd name="connsiteY105" fmla="*/ 6096 h 9856"/>
              <a:gd name="connsiteX106" fmla="*/ 2910 w 10000"/>
              <a:gd name="connsiteY106" fmla="*/ 6064 h 9856"/>
              <a:gd name="connsiteX107" fmla="*/ 2851 w 10000"/>
              <a:gd name="connsiteY107" fmla="*/ 5312 h 9856"/>
              <a:gd name="connsiteX108" fmla="*/ 2840 w 10000"/>
              <a:gd name="connsiteY108" fmla="*/ 5312 h 9856"/>
              <a:gd name="connsiteX109" fmla="*/ 2840 w 10000"/>
              <a:gd name="connsiteY109" fmla="*/ 5520 h 9856"/>
              <a:gd name="connsiteX110" fmla="*/ 2798 w 10000"/>
              <a:gd name="connsiteY110" fmla="*/ 5392 h 9856"/>
              <a:gd name="connsiteX111" fmla="*/ 2814 w 10000"/>
              <a:gd name="connsiteY111" fmla="*/ 4896 h 9856"/>
              <a:gd name="connsiteX112" fmla="*/ 2563 w 10000"/>
              <a:gd name="connsiteY112" fmla="*/ 4768 h 9856"/>
              <a:gd name="connsiteX113" fmla="*/ 2440 w 10000"/>
              <a:gd name="connsiteY113" fmla="*/ 5025 h 9856"/>
              <a:gd name="connsiteX114" fmla="*/ 2023 w 10000"/>
              <a:gd name="connsiteY114" fmla="*/ 3649 h 9856"/>
              <a:gd name="connsiteX115" fmla="*/ 2034 w 10000"/>
              <a:gd name="connsiteY115" fmla="*/ 3856 h 9856"/>
              <a:gd name="connsiteX116" fmla="*/ 1815 w 10000"/>
              <a:gd name="connsiteY116" fmla="*/ 3745 h 9856"/>
              <a:gd name="connsiteX117" fmla="*/ 1815 w 10000"/>
              <a:gd name="connsiteY117" fmla="*/ 3615 h 9856"/>
              <a:gd name="connsiteX118" fmla="*/ 1842 w 10000"/>
              <a:gd name="connsiteY118" fmla="*/ 3232 h 9856"/>
              <a:gd name="connsiteX119" fmla="*/ 1773 w 10000"/>
              <a:gd name="connsiteY119" fmla="*/ 2992 h 9856"/>
              <a:gd name="connsiteX120" fmla="*/ 1580 w 10000"/>
              <a:gd name="connsiteY120" fmla="*/ 2783 h 9856"/>
              <a:gd name="connsiteX121" fmla="*/ 1468 w 10000"/>
              <a:gd name="connsiteY121" fmla="*/ 2944 h 9856"/>
              <a:gd name="connsiteX122" fmla="*/ 1468 w 10000"/>
              <a:gd name="connsiteY122" fmla="*/ 3568 h 9856"/>
              <a:gd name="connsiteX123" fmla="*/ 1442 w 10000"/>
              <a:gd name="connsiteY123" fmla="*/ 3615 h 9856"/>
              <a:gd name="connsiteX124" fmla="*/ 1383 w 10000"/>
              <a:gd name="connsiteY124" fmla="*/ 3615 h 9856"/>
              <a:gd name="connsiteX125" fmla="*/ 1233 w 10000"/>
              <a:gd name="connsiteY125" fmla="*/ 3152 h 9856"/>
              <a:gd name="connsiteX126" fmla="*/ 1095 w 10000"/>
              <a:gd name="connsiteY126" fmla="*/ 3952 h 9856"/>
              <a:gd name="connsiteX127" fmla="*/ 1041 w 10000"/>
              <a:gd name="connsiteY127" fmla="*/ 3904 h 9856"/>
              <a:gd name="connsiteX128" fmla="*/ 886 w 10000"/>
              <a:gd name="connsiteY128" fmla="*/ 2864 h 9856"/>
              <a:gd name="connsiteX129" fmla="*/ 721 w 10000"/>
              <a:gd name="connsiteY129" fmla="*/ 2576 h 9856"/>
              <a:gd name="connsiteX130" fmla="*/ 625 w 10000"/>
              <a:gd name="connsiteY130" fmla="*/ 2656 h 9856"/>
              <a:gd name="connsiteX131" fmla="*/ 651 w 10000"/>
              <a:gd name="connsiteY131" fmla="*/ 2288 h 9856"/>
              <a:gd name="connsiteX132" fmla="*/ 358 w 10000"/>
              <a:gd name="connsiteY132" fmla="*/ 2112 h 9856"/>
              <a:gd name="connsiteX133" fmla="*/ 416 w 10000"/>
              <a:gd name="connsiteY133" fmla="*/ 1904 h 9856"/>
              <a:gd name="connsiteX134" fmla="*/ 374 w 10000"/>
              <a:gd name="connsiteY134" fmla="*/ 1904 h 9856"/>
              <a:gd name="connsiteX135" fmla="*/ 251 w 10000"/>
              <a:gd name="connsiteY135" fmla="*/ 2112 h 9856"/>
              <a:gd name="connsiteX136" fmla="*/ 304 w 10000"/>
              <a:gd name="connsiteY136" fmla="*/ 1904 h 9856"/>
              <a:gd name="connsiteX137" fmla="*/ 320 w 10000"/>
              <a:gd name="connsiteY137" fmla="*/ 1824 h 9856"/>
              <a:gd name="connsiteX138" fmla="*/ 155 w 10000"/>
              <a:gd name="connsiteY138" fmla="*/ 2000 h 9856"/>
              <a:gd name="connsiteX139" fmla="*/ 155 w 10000"/>
              <a:gd name="connsiteY139" fmla="*/ 959 h 9856"/>
              <a:gd name="connsiteX140" fmla="*/ 43 w 10000"/>
              <a:gd name="connsiteY140" fmla="*/ 880 h 9856"/>
              <a:gd name="connsiteX141" fmla="*/ 0 w 10000"/>
              <a:gd name="connsiteY141" fmla="*/ 1088 h 9856"/>
              <a:gd name="connsiteX142" fmla="*/ 0 w 10000"/>
              <a:gd name="connsiteY142" fmla="*/ 0 h 9856"/>
              <a:gd name="connsiteX0" fmla="*/ 0 w 10000"/>
              <a:gd name="connsiteY0" fmla="*/ 0 h 9920"/>
              <a:gd name="connsiteX1" fmla="*/ 10000 w 10000"/>
              <a:gd name="connsiteY1" fmla="*/ 0 h 9920"/>
              <a:gd name="connsiteX2" fmla="*/ 10000 w 10000"/>
              <a:gd name="connsiteY2" fmla="*/ 6023 h 9920"/>
              <a:gd name="connsiteX3" fmla="*/ 9920 w 10000"/>
              <a:gd name="connsiteY3" fmla="*/ 5860 h 9920"/>
              <a:gd name="connsiteX4" fmla="*/ 9754 w 10000"/>
              <a:gd name="connsiteY4" fmla="*/ 6234 h 9920"/>
              <a:gd name="connsiteX5" fmla="*/ 9712 w 10000"/>
              <a:gd name="connsiteY5" fmla="*/ 7128 h 9920"/>
              <a:gd name="connsiteX6" fmla="*/ 9349 w 10000"/>
              <a:gd name="connsiteY6" fmla="*/ 7662 h 9920"/>
              <a:gd name="connsiteX7" fmla="*/ 9279 w 10000"/>
              <a:gd name="connsiteY7" fmla="*/ 7451 h 9920"/>
              <a:gd name="connsiteX8" fmla="*/ 9253 w 10000"/>
              <a:gd name="connsiteY8" fmla="*/ 7500 h 9920"/>
              <a:gd name="connsiteX9" fmla="*/ 9242 w 10000"/>
              <a:gd name="connsiteY9" fmla="*/ 7874 h 9920"/>
              <a:gd name="connsiteX10" fmla="*/ 9156 w 10000"/>
              <a:gd name="connsiteY10" fmla="*/ 7922 h 9920"/>
              <a:gd name="connsiteX11" fmla="*/ 9034 w 10000"/>
              <a:gd name="connsiteY11" fmla="*/ 7500 h 9920"/>
              <a:gd name="connsiteX12" fmla="*/ 9071 w 10000"/>
              <a:gd name="connsiteY12" fmla="*/ 7339 h 9920"/>
              <a:gd name="connsiteX13" fmla="*/ 9007 w 10000"/>
              <a:gd name="connsiteY13" fmla="*/ 7078 h 9920"/>
              <a:gd name="connsiteX14" fmla="*/ 8825 w 10000"/>
              <a:gd name="connsiteY14" fmla="*/ 7289 h 9920"/>
              <a:gd name="connsiteX15" fmla="*/ 8809 w 10000"/>
              <a:gd name="connsiteY15" fmla="*/ 7159 h 9920"/>
              <a:gd name="connsiteX16" fmla="*/ 8868 w 10000"/>
              <a:gd name="connsiteY16" fmla="*/ 6997 h 9920"/>
              <a:gd name="connsiteX17" fmla="*/ 8836 w 10000"/>
              <a:gd name="connsiteY17" fmla="*/ 6867 h 9920"/>
              <a:gd name="connsiteX18" fmla="*/ 8756 w 10000"/>
              <a:gd name="connsiteY18" fmla="*/ 6948 h 9920"/>
              <a:gd name="connsiteX19" fmla="*/ 8671 w 10000"/>
              <a:gd name="connsiteY19" fmla="*/ 6607 h 9920"/>
              <a:gd name="connsiteX20" fmla="*/ 8697 w 10000"/>
              <a:gd name="connsiteY20" fmla="*/ 6315 h 9920"/>
              <a:gd name="connsiteX21" fmla="*/ 8628 w 10000"/>
              <a:gd name="connsiteY21" fmla="*/ 6397 h 9920"/>
              <a:gd name="connsiteX22" fmla="*/ 8590 w 10000"/>
              <a:gd name="connsiteY22" fmla="*/ 7159 h 9920"/>
              <a:gd name="connsiteX23" fmla="*/ 8436 w 10000"/>
              <a:gd name="connsiteY23" fmla="*/ 7078 h 9920"/>
              <a:gd name="connsiteX24" fmla="*/ 8436 w 10000"/>
              <a:gd name="connsiteY24" fmla="*/ 7029 h 9920"/>
              <a:gd name="connsiteX25" fmla="*/ 8478 w 10000"/>
              <a:gd name="connsiteY25" fmla="*/ 6916 h 9920"/>
              <a:gd name="connsiteX26" fmla="*/ 8478 w 10000"/>
              <a:gd name="connsiteY26" fmla="*/ 6867 h 9920"/>
              <a:gd name="connsiteX27" fmla="*/ 8382 w 10000"/>
              <a:gd name="connsiteY27" fmla="*/ 6737 h 9920"/>
              <a:gd name="connsiteX28" fmla="*/ 8356 w 10000"/>
              <a:gd name="connsiteY28" fmla="*/ 7029 h 9920"/>
              <a:gd name="connsiteX29" fmla="*/ 8409 w 10000"/>
              <a:gd name="connsiteY29" fmla="*/ 7289 h 9920"/>
              <a:gd name="connsiteX30" fmla="*/ 8393 w 10000"/>
              <a:gd name="connsiteY30" fmla="*/ 7289 h 9920"/>
              <a:gd name="connsiteX31" fmla="*/ 8297 w 10000"/>
              <a:gd name="connsiteY31" fmla="*/ 7029 h 9920"/>
              <a:gd name="connsiteX32" fmla="*/ 8254 w 10000"/>
              <a:gd name="connsiteY32" fmla="*/ 6576 h 9920"/>
              <a:gd name="connsiteX33" fmla="*/ 8217 w 10000"/>
              <a:gd name="connsiteY33" fmla="*/ 6576 h 9920"/>
              <a:gd name="connsiteX34" fmla="*/ 8201 w 10000"/>
              <a:gd name="connsiteY34" fmla="*/ 6737 h 9920"/>
              <a:gd name="connsiteX35" fmla="*/ 8115 w 10000"/>
              <a:gd name="connsiteY35" fmla="*/ 6607 h 9920"/>
              <a:gd name="connsiteX36" fmla="*/ 8078 w 10000"/>
              <a:gd name="connsiteY36" fmla="*/ 6818 h 9920"/>
              <a:gd name="connsiteX37" fmla="*/ 8078 w 10000"/>
              <a:gd name="connsiteY37" fmla="*/ 6655 h 9920"/>
              <a:gd name="connsiteX38" fmla="*/ 7939 w 10000"/>
              <a:gd name="connsiteY38" fmla="*/ 6997 h 9920"/>
              <a:gd name="connsiteX39" fmla="*/ 7854 w 10000"/>
              <a:gd name="connsiteY39" fmla="*/ 6997 h 9920"/>
              <a:gd name="connsiteX40" fmla="*/ 7645 w 10000"/>
              <a:gd name="connsiteY40" fmla="*/ 7500 h 9920"/>
              <a:gd name="connsiteX41" fmla="*/ 7603 w 10000"/>
              <a:gd name="connsiteY41" fmla="*/ 7339 h 9920"/>
              <a:gd name="connsiteX42" fmla="*/ 7635 w 10000"/>
              <a:gd name="connsiteY42" fmla="*/ 7662 h 9920"/>
              <a:gd name="connsiteX43" fmla="*/ 7533 w 10000"/>
              <a:gd name="connsiteY43" fmla="*/ 7662 h 9920"/>
              <a:gd name="connsiteX44" fmla="*/ 7453 w 10000"/>
              <a:gd name="connsiteY44" fmla="*/ 8377 h 9920"/>
              <a:gd name="connsiteX45" fmla="*/ 7330 w 10000"/>
              <a:gd name="connsiteY45" fmla="*/ 8588 h 9920"/>
              <a:gd name="connsiteX46" fmla="*/ 7368 w 10000"/>
              <a:gd name="connsiteY46" fmla="*/ 8847 h 9920"/>
              <a:gd name="connsiteX47" fmla="*/ 7341 w 10000"/>
              <a:gd name="connsiteY47" fmla="*/ 9010 h 9920"/>
              <a:gd name="connsiteX48" fmla="*/ 7261 w 10000"/>
              <a:gd name="connsiteY48" fmla="*/ 8896 h 9920"/>
              <a:gd name="connsiteX49" fmla="*/ 7192 w 10000"/>
              <a:gd name="connsiteY49" fmla="*/ 9482 h 9920"/>
              <a:gd name="connsiteX50" fmla="*/ 7160 w 10000"/>
              <a:gd name="connsiteY50" fmla="*/ 9482 h 9920"/>
              <a:gd name="connsiteX51" fmla="*/ 7149 w 10000"/>
              <a:gd name="connsiteY51" fmla="*/ 9221 h 9920"/>
              <a:gd name="connsiteX52" fmla="*/ 7122 w 10000"/>
              <a:gd name="connsiteY52" fmla="*/ 9399 h 9920"/>
              <a:gd name="connsiteX53" fmla="*/ 7090 w 10000"/>
              <a:gd name="connsiteY53" fmla="*/ 9643 h 9920"/>
              <a:gd name="connsiteX54" fmla="*/ 6887 w 10000"/>
              <a:gd name="connsiteY54" fmla="*/ 9643 h 9920"/>
              <a:gd name="connsiteX55" fmla="*/ 7053 w 10000"/>
              <a:gd name="connsiteY55" fmla="*/ 6708 h 9920"/>
              <a:gd name="connsiteX56" fmla="*/ 7026 w 10000"/>
              <a:gd name="connsiteY56" fmla="*/ 7175 h 9920"/>
              <a:gd name="connsiteX57" fmla="*/ 6828 w 10000"/>
              <a:gd name="connsiteY57" fmla="*/ 7346 h 9920"/>
              <a:gd name="connsiteX58" fmla="*/ 6677 w 10000"/>
              <a:gd name="connsiteY58" fmla="*/ 7166 h 9920"/>
              <a:gd name="connsiteX59" fmla="*/ 6616 w 10000"/>
              <a:gd name="connsiteY59" fmla="*/ 7338 h 9920"/>
              <a:gd name="connsiteX60" fmla="*/ 6417 w 10000"/>
              <a:gd name="connsiteY60" fmla="*/ 7444 h 9920"/>
              <a:gd name="connsiteX61" fmla="*/ 6500 w 10000"/>
              <a:gd name="connsiteY61" fmla="*/ 7444 h 9920"/>
              <a:gd name="connsiteX62" fmla="*/ 6333 w 10000"/>
              <a:gd name="connsiteY62" fmla="*/ 7768 h 9920"/>
              <a:gd name="connsiteX63" fmla="*/ 6333 w 10000"/>
              <a:gd name="connsiteY63" fmla="*/ 7444 h 9920"/>
              <a:gd name="connsiteX64" fmla="*/ 6250 w 10000"/>
              <a:gd name="connsiteY64" fmla="*/ 7444 h 9920"/>
              <a:gd name="connsiteX65" fmla="*/ 6167 w 10000"/>
              <a:gd name="connsiteY65" fmla="*/ 7444 h 9920"/>
              <a:gd name="connsiteX66" fmla="*/ 5917 w 10000"/>
              <a:gd name="connsiteY66" fmla="*/ 7444 h 9920"/>
              <a:gd name="connsiteX67" fmla="*/ 5879 w 10000"/>
              <a:gd name="connsiteY67" fmla="*/ 7079 h 9920"/>
              <a:gd name="connsiteX68" fmla="*/ 5753 w 10000"/>
              <a:gd name="connsiteY68" fmla="*/ 7242 h 9920"/>
              <a:gd name="connsiteX69" fmla="*/ 5700 w 10000"/>
              <a:gd name="connsiteY69" fmla="*/ 7282 h 9920"/>
              <a:gd name="connsiteX70" fmla="*/ 5559 w 10000"/>
              <a:gd name="connsiteY70" fmla="*/ 7304 h 9920"/>
              <a:gd name="connsiteX71" fmla="*/ 5472 w 10000"/>
              <a:gd name="connsiteY71" fmla="*/ 7313 h 9920"/>
              <a:gd name="connsiteX72" fmla="*/ 5335 w 10000"/>
              <a:gd name="connsiteY72" fmla="*/ 7992 h 9920"/>
              <a:gd name="connsiteX73" fmla="*/ 5268 w 10000"/>
              <a:gd name="connsiteY73" fmla="*/ 7506 h 9920"/>
              <a:gd name="connsiteX74" fmla="*/ 5151 w 10000"/>
              <a:gd name="connsiteY74" fmla="*/ 7515 h 9920"/>
              <a:gd name="connsiteX75" fmla="*/ 5108 w 10000"/>
              <a:gd name="connsiteY75" fmla="*/ 8275 h 9920"/>
              <a:gd name="connsiteX76" fmla="*/ 5076 w 10000"/>
              <a:gd name="connsiteY76" fmla="*/ 8106 h 9920"/>
              <a:gd name="connsiteX77" fmla="*/ 5000 w 10000"/>
              <a:gd name="connsiteY77" fmla="*/ 8093 h 9920"/>
              <a:gd name="connsiteX78" fmla="*/ 5083 w 10000"/>
              <a:gd name="connsiteY78" fmla="*/ 7444 h 9920"/>
              <a:gd name="connsiteX79" fmla="*/ 5083 w 10000"/>
              <a:gd name="connsiteY79" fmla="*/ 8415 h 9920"/>
              <a:gd name="connsiteX80" fmla="*/ 4958 w 10000"/>
              <a:gd name="connsiteY80" fmla="*/ 6874 h 9920"/>
              <a:gd name="connsiteX81" fmla="*/ 4917 w 10000"/>
              <a:gd name="connsiteY81" fmla="*/ 7121 h 9920"/>
              <a:gd name="connsiteX82" fmla="*/ 4833 w 10000"/>
              <a:gd name="connsiteY82" fmla="*/ 6797 h 9920"/>
              <a:gd name="connsiteX83" fmla="*/ 4597 w 10000"/>
              <a:gd name="connsiteY83" fmla="*/ 8065 h 9920"/>
              <a:gd name="connsiteX84" fmla="*/ 4677 w 10000"/>
              <a:gd name="connsiteY84" fmla="*/ 7871 h 9920"/>
              <a:gd name="connsiteX85" fmla="*/ 4592 w 10000"/>
              <a:gd name="connsiteY85" fmla="*/ 7830 h 9920"/>
              <a:gd name="connsiteX86" fmla="*/ 4497 w 10000"/>
              <a:gd name="connsiteY86" fmla="*/ 7854 h 9920"/>
              <a:gd name="connsiteX87" fmla="*/ 4359 w 10000"/>
              <a:gd name="connsiteY87" fmla="*/ 8024 h 9920"/>
              <a:gd name="connsiteX88" fmla="*/ 4337 w 10000"/>
              <a:gd name="connsiteY88" fmla="*/ 7877 h 9920"/>
              <a:gd name="connsiteX89" fmla="*/ 4345 w 10000"/>
              <a:gd name="connsiteY89" fmla="*/ 7027 h 9920"/>
              <a:gd name="connsiteX90" fmla="*/ 4122 w 10000"/>
              <a:gd name="connsiteY90" fmla="*/ 7769 h 9920"/>
              <a:gd name="connsiteX91" fmla="*/ 4058 w 10000"/>
              <a:gd name="connsiteY91" fmla="*/ 7283 h 9920"/>
              <a:gd name="connsiteX92" fmla="*/ 3954 w 10000"/>
              <a:gd name="connsiteY92" fmla="*/ 7195 h 9920"/>
              <a:gd name="connsiteX93" fmla="*/ 4044 w 10000"/>
              <a:gd name="connsiteY93" fmla="*/ 7736 h 9920"/>
              <a:gd name="connsiteX94" fmla="*/ 3833 w 10000"/>
              <a:gd name="connsiteY94" fmla="*/ 7121 h 9920"/>
              <a:gd name="connsiteX95" fmla="*/ 3719 w 10000"/>
              <a:gd name="connsiteY95" fmla="*/ 7202 h 9920"/>
              <a:gd name="connsiteX96" fmla="*/ 3750 w 10000"/>
              <a:gd name="connsiteY96" fmla="*/ 6474 h 9920"/>
              <a:gd name="connsiteX97" fmla="*/ 3631 w 10000"/>
              <a:gd name="connsiteY97" fmla="*/ 6576 h 9920"/>
              <a:gd name="connsiteX98" fmla="*/ 3615 w 10000"/>
              <a:gd name="connsiteY98" fmla="*/ 6576 h 9920"/>
              <a:gd name="connsiteX99" fmla="*/ 3465 w 10000"/>
              <a:gd name="connsiteY99" fmla="*/ 6607 h 9920"/>
              <a:gd name="connsiteX100" fmla="*/ 3406 w 10000"/>
              <a:gd name="connsiteY100" fmla="*/ 6104 h 9920"/>
              <a:gd name="connsiteX101" fmla="*/ 3198 w 10000"/>
              <a:gd name="connsiteY101" fmla="*/ 6023 h 9920"/>
              <a:gd name="connsiteX102" fmla="*/ 3091 w 10000"/>
              <a:gd name="connsiteY102" fmla="*/ 6071 h 9920"/>
              <a:gd name="connsiteX103" fmla="*/ 3006 w 10000"/>
              <a:gd name="connsiteY103" fmla="*/ 5732 h 9920"/>
              <a:gd name="connsiteX104" fmla="*/ 2990 w 10000"/>
              <a:gd name="connsiteY104" fmla="*/ 5732 h 9920"/>
              <a:gd name="connsiteX105" fmla="*/ 2936 w 10000"/>
              <a:gd name="connsiteY105" fmla="*/ 6185 h 9920"/>
              <a:gd name="connsiteX106" fmla="*/ 2910 w 10000"/>
              <a:gd name="connsiteY106" fmla="*/ 6153 h 9920"/>
              <a:gd name="connsiteX107" fmla="*/ 2851 w 10000"/>
              <a:gd name="connsiteY107" fmla="*/ 5390 h 9920"/>
              <a:gd name="connsiteX108" fmla="*/ 2840 w 10000"/>
              <a:gd name="connsiteY108" fmla="*/ 5390 h 9920"/>
              <a:gd name="connsiteX109" fmla="*/ 2840 w 10000"/>
              <a:gd name="connsiteY109" fmla="*/ 5601 h 9920"/>
              <a:gd name="connsiteX110" fmla="*/ 2798 w 10000"/>
              <a:gd name="connsiteY110" fmla="*/ 5471 h 9920"/>
              <a:gd name="connsiteX111" fmla="*/ 2814 w 10000"/>
              <a:gd name="connsiteY111" fmla="*/ 4968 h 9920"/>
              <a:gd name="connsiteX112" fmla="*/ 2563 w 10000"/>
              <a:gd name="connsiteY112" fmla="*/ 4838 h 9920"/>
              <a:gd name="connsiteX113" fmla="*/ 2440 w 10000"/>
              <a:gd name="connsiteY113" fmla="*/ 5098 h 9920"/>
              <a:gd name="connsiteX114" fmla="*/ 2023 w 10000"/>
              <a:gd name="connsiteY114" fmla="*/ 3702 h 9920"/>
              <a:gd name="connsiteX115" fmla="*/ 2034 w 10000"/>
              <a:gd name="connsiteY115" fmla="*/ 3912 h 9920"/>
              <a:gd name="connsiteX116" fmla="*/ 1815 w 10000"/>
              <a:gd name="connsiteY116" fmla="*/ 3800 h 9920"/>
              <a:gd name="connsiteX117" fmla="*/ 1815 w 10000"/>
              <a:gd name="connsiteY117" fmla="*/ 3668 h 9920"/>
              <a:gd name="connsiteX118" fmla="*/ 1842 w 10000"/>
              <a:gd name="connsiteY118" fmla="*/ 3279 h 9920"/>
              <a:gd name="connsiteX119" fmla="*/ 1773 w 10000"/>
              <a:gd name="connsiteY119" fmla="*/ 3036 h 9920"/>
              <a:gd name="connsiteX120" fmla="*/ 1580 w 10000"/>
              <a:gd name="connsiteY120" fmla="*/ 2824 h 9920"/>
              <a:gd name="connsiteX121" fmla="*/ 1468 w 10000"/>
              <a:gd name="connsiteY121" fmla="*/ 2987 h 9920"/>
              <a:gd name="connsiteX122" fmla="*/ 1468 w 10000"/>
              <a:gd name="connsiteY122" fmla="*/ 3620 h 9920"/>
              <a:gd name="connsiteX123" fmla="*/ 1442 w 10000"/>
              <a:gd name="connsiteY123" fmla="*/ 3668 h 9920"/>
              <a:gd name="connsiteX124" fmla="*/ 1383 w 10000"/>
              <a:gd name="connsiteY124" fmla="*/ 3668 h 9920"/>
              <a:gd name="connsiteX125" fmla="*/ 1233 w 10000"/>
              <a:gd name="connsiteY125" fmla="*/ 3198 h 9920"/>
              <a:gd name="connsiteX126" fmla="*/ 1095 w 10000"/>
              <a:gd name="connsiteY126" fmla="*/ 4010 h 9920"/>
              <a:gd name="connsiteX127" fmla="*/ 1041 w 10000"/>
              <a:gd name="connsiteY127" fmla="*/ 3961 h 9920"/>
              <a:gd name="connsiteX128" fmla="*/ 886 w 10000"/>
              <a:gd name="connsiteY128" fmla="*/ 2906 h 9920"/>
              <a:gd name="connsiteX129" fmla="*/ 721 w 10000"/>
              <a:gd name="connsiteY129" fmla="*/ 2614 h 9920"/>
              <a:gd name="connsiteX130" fmla="*/ 625 w 10000"/>
              <a:gd name="connsiteY130" fmla="*/ 2695 h 9920"/>
              <a:gd name="connsiteX131" fmla="*/ 651 w 10000"/>
              <a:gd name="connsiteY131" fmla="*/ 2321 h 9920"/>
              <a:gd name="connsiteX132" fmla="*/ 358 w 10000"/>
              <a:gd name="connsiteY132" fmla="*/ 2143 h 9920"/>
              <a:gd name="connsiteX133" fmla="*/ 416 w 10000"/>
              <a:gd name="connsiteY133" fmla="*/ 1932 h 9920"/>
              <a:gd name="connsiteX134" fmla="*/ 374 w 10000"/>
              <a:gd name="connsiteY134" fmla="*/ 1932 h 9920"/>
              <a:gd name="connsiteX135" fmla="*/ 251 w 10000"/>
              <a:gd name="connsiteY135" fmla="*/ 2143 h 9920"/>
              <a:gd name="connsiteX136" fmla="*/ 304 w 10000"/>
              <a:gd name="connsiteY136" fmla="*/ 1932 h 9920"/>
              <a:gd name="connsiteX137" fmla="*/ 320 w 10000"/>
              <a:gd name="connsiteY137" fmla="*/ 1851 h 9920"/>
              <a:gd name="connsiteX138" fmla="*/ 155 w 10000"/>
              <a:gd name="connsiteY138" fmla="*/ 2029 h 9920"/>
              <a:gd name="connsiteX139" fmla="*/ 155 w 10000"/>
              <a:gd name="connsiteY139" fmla="*/ 973 h 9920"/>
              <a:gd name="connsiteX140" fmla="*/ 43 w 10000"/>
              <a:gd name="connsiteY140" fmla="*/ 893 h 9920"/>
              <a:gd name="connsiteX141" fmla="*/ 0 w 10000"/>
              <a:gd name="connsiteY141" fmla="*/ 1104 h 9920"/>
              <a:gd name="connsiteX142" fmla="*/ 0 w 10000"/>
              <a:gd name="connsiteY142" fmla="*/ 0 h 9920"/>
              <a:gd name="connsiteX0" fmla="*/ 0 w 10000"/>
              <a:gd name="connsiteY0" fmla="*/ 0 h 9721"/>
              <a:gd name="connsiteX1" fmla="*/ 10000 w 10000"/>
              <a:gd name="connsiteY1" fmla="*/ 0 h 9721"/>
              <a:gd name="connsiteX2" fmla="*/ 10000 w 10000"/>
              <a:gd name="connsiteY2" fmla="*/ 6072 h 9721"/>
              <a:gd name="connsiteX3" fmla="*/ 9920 w 10000"/>
              <a:gd name="connsiteY3" fmla="*/ 5907 h 9721"/>
              <a:gd name="connsiteX4" fmla="*/ 9754 w 10000"/>
              <a:gd name="connsiteY4" fmla="*/ 6284 h 9721"/>
              <a:gd name="connsiteX5" fmla="*/ 9712 w 10000"/>
              <a:gd name="connsiteY5" fmla="*/ 7185 h 9721"/>
              <a:gd name="connsiteX6" fmla="*/ 9349 w 10000"/>
              <a:gd name="connsiteY6" fmla="*/ 7724 h 9721"/>
              <a:gd name="connsiteX7" fmla="*/ 9279 w 10000"/>
              <a:gd name="connsiteY7" fmla="*/ 7511 h 9721"/>
              <a:gd name="connsiteX8" fmla="*/ 9253 w 10000"/>
              <a:gd name="connsiteY8" fmla="*/ 7560 h 9721"/>
              <a:gd name="connsiteX9" fmla="*/ 9242 w 10000"/>
              <a:gd name="connsiteY9" fmla="*/ 7938 h 9721"/>
              <a:gd name="connsiteX10" fmla="*/ 9156 w 10000"/>
              <a:gd name="connsiteY10" fmla="*/ 7986 h 9721"/>
              <a:gd name="connsiteX11" fmla="*/ 9034 w 10000"/>
              <a:gd name="connsiteY11" fmla="*/ 7560 h 9721"/>
              <a:gd name="connsiteX12" fmla="*/ 9071 w 10000"/>
              <a:gd name="connsiteY12" fmla="*/ 7398 h 9721"/>
              <a:gd name="connsiteX13" fmla="*/ 9007 w 10000"/>
              <a:gd name="connsiteY13" fmla="*/ 7135 h 9721"/>
              <a:gd name="connsiteX14" fmla="*/ 8825 w 10000"/>
              <a:gd name="connsiteY14" fmla="*/ 7348 h 9721"/>
              <a:gd name="connsiteX15" fmla="*/ 8809 w 10000"/>
              <a:gd name="connsiteY15" fmla="*/ 7217 h 9721"/>
              <a:gd name="connsiteX16" fmla="*/ 8868 w 10000"/>
              <a:gd name="connsiteY16" fmla="*/ 7053 h 9721"/>
              <a:gd name="connsiteX17" fmla="*/ 8836 w 10000"/>
              <a:gd name="connsiteY17" fmla="*/ 6922 h 9721"/>
              <a:gd name="connsiteX18" fmla="*/ 8756 w 10000"/>
              <a:gd name="connsiteY18" fmla="*/ 7004 h 9721"/>
              <a:gd name="connsiteX19" fmla="*/ 8671 w 10000"/>
              <a:gd name="connsiteY19" fmla="*/ 6660 h 9721"/>
              <a:gd name="connsiteX20" fmla="*/ 8697 w 10000"/>
              <a:gd name="connsiteY20" fmla="*/ 6366 h 9721"/>
              <a:gd name="connsiteX21" fmla="*/ 8628 w 10000"/>
              <a:gd name="connsiteY21" fmla="*/ 6449 h 9721"/>
              <a:gd name="connsiteX22" fmla="*/ 8590 w 10000"/>
              <a:gd name="connsiteY22" fmla="*/ 7217 h 9721"/>
              <a:gd name="connsiteX23" fmla="*/ 8436 w 10000"/>
              <a:gd name="connsiteY23" fmla="*/ 7135 h 9721"/>
              <a:gd name="connsiteX24" fmla="*/ 8436 w 10000"/>
              <a:gd name="connsiteY24" fmla="*/ 7086 h 9721"/>
              <a:gd name="connsiteX25" fmla="*/ 8478 w 10000"/>
              <a:gd name="connsiteY25" fmla="*/ 6972 h 9721"/>
              <a:gd name="connsiteX26" fmla="*/ 8478 w 10000"/>
              <a:gd name="connsiteY26" fmla="*/ 6922 h 9721"/>
              <a:gd name="connsiteX27" fmla="*/ 8382 w 10000"/>
              <a:gd name="connsiteY27" fmla="*/ 6791 h 9721"/>
              <a:gd name="connsiteX28" fmla="*/ 8356 w 10000"/>
              <a:gd name="connsiteY28" fmla="*/ 7086 h 9721"/>
              <a:gd name="connsiteX29" fmla="*/ 8409 w 10000"/>
              <a:gd name="connsiteY29" fmla="*/ 7348 h 9721"/>
              <a:gd name="connsiteX30" fmla="*/ 8393 w 10000"/>
              <a:gd name="connsiteY30" fmla="*/ 7348 h 9721"/>
              <a:gd name="connsiteX31" fmla="*/ 8297 w 10000"/>
              <a:gd name="connsiteY31" fmla="*/ 7086 h 9721"/>
              <a:gd name="connsiteX32" fmla="*/ 8254 w 10000"/>
              <a:gd name="connsiteY32" fmla="*/ 6629 h 9721"/>
              <a:gd name="connsiteX33" fmla="*/ 8217 w 10000"/>
              <a:gd name="connsiteY33" fmla="*/ 6629 h 9721"/>
              <a:gd name="connsiteX34" fmla="*/ 8201 w 10000"/>
              <a:gd name="connsiteY34" fmla="*/ 6791 h 9721"/>
              <a:gd name="connsiteX35" fmla="*/ 8115 w 10000"/>
              <a:gd name="connsiteY35" fmla="*/ 6660 h 9721"/>
              <a:gd name="connsiteX36" fmla="*/ 8078 w 10000"/>
              <a:gd name="connsiteY36" fmla="*/ 6873 h 9721"/>
              <a:gd name="connsiteX37" fmla="*/ 8078 w 10000"/>
              <a:gd name="connsiteY37" fmla="*/ 6709 h 9721"/>
              <a:gd name="connsiteX38" fmla="*/ 7939 w 10000"/>
              <a:gd name="connsiteY38" fmla="*/ 7053 h 9721"/>
              <a:gd name="connsiteX39" fmla="*/ 7854 w 10000"/>
              <a:gd name="connsiteY39" fmla="*/ 7053 h 9721"/>
              <a:gd name="connsiteX40" fmla="*/ 7645 w 10000"/>
              <a:gd name="connsiteY40" fmla="*/ 7560 h 9721"/>
              <a:gd name="connsiteX41" fmla="*/ 7603 w 10000"/>
              <a:gd name="connsiteY41" fmla="*/ 7398 h 9721"/>
              <a:gd name="connsiteX42" fmla="*/ 7635 w 10000"/>
              <a:gd name="connsiteY42" fmla="*/ 7724 h 9721"/>
              <a:gd name="connsiteX43" fmla="*/ 7533 w 10000"/>
              <a:gd name="connsiteY43" fmla="*/ 7724 h 9721"/>
              <a:gd name="connsiteX44" fmla="*/ 7453 w 10000"/>
              <a:gd name="connsiteY44" fmla="*/ 8445 h 9721"/>
              <a:gd name="connsiteX45" fmla="*/ 7330 w 10000"/>
              <a:gd name="connsiteY45" fmla="*/ 8657 h 9721"/>
              <a:gd name="connsiteX46" fmla="*/ 7368 w 10000"/>
              <a:gd name="connsiteY46" fmla="*/ 8918 h 9721"/>
              <a:gd name="connsiteX47" fmla="*/ 7341 w 10000"/>
              <a:gd name="connsiteY47" fmla="*/ 9083 h 9721"/>
              <a:gd name="connsiteX48" fmla="*/ 7261 w 10000"/>
              <a:gd name="connsiteY48" fmla="*/ 8968 h 9721"/>
              <a:gd name="connsiteX49" fmla="*/ 7192 w 10000"/>
              <a:gd name="connsiteY49" fmla="*/ 9558 h 9721"/>
              <a:gd name="connsiteX50" fmla="*/ 7160 w 10000"/>
              <a:gd name="connsiteY50" fmla="*/ 9558 h 9721"/>
              <a:gd name="connsiteX51" fmla="*/ 7149 w 10000"/>
              <a:gd name="connsiteY51" fmla="*/ 9295 h 9721"/>
              <a:gd name="connsiteX52" fmla="*/ 7122 w 10000"/>
              <a:gd name="connsiteY52" fmla="*/ 9475 h 9721"/>
              <a:gd name="connsiteX53" fmla="*/ 7090 w 10000"/>
              <a:gd name="connsiteY53" fmla="*/ 9721 h 9721"/>
              <a:gd name="connsiteX54" fmla="*/ 7054 w 10000"/>
              <a:gd name="connsiteY54" fmla="*/ 7641 h 9721"/>
              <a:gd name="connsiteX55" fmla="*/ 7053 w 10000"/>
              <a:gd name="connsiteY55" fmla="*/ 6762 h 9721"/>
              <a:gd name="connsiteX56" fmla="*/ 7026 w 10000"/>
              <a:gd name="connsiteY56" fmla="*/ 7233 h 9721"/>
              <a:gd name="connsiteX57" fmla="*/ 6828 w 10000"/>
              <a:gd name="connsiteY57" fmla="*/ 7405 h 9721"/>
              <a:gd name="connsiteX58" fmla="*/ 6677 w 10000"/>
              <a:gd name="connsiteY58" fmla="*/ 7224 h 9721"/>
              <a:gd name="connsiteX59" fmla="*/ 6616 w 10000"/>
              <a:gd name="connsiteY59" fmla="*/ 7397 h 9721"/>
              <a:gd name="connsiteX60" fmla="*/ 6417 w 10000"/>
              <a:gd name="connsiteY60" fmla="*/ 7504 h 9721"/>
              <a:gd name="connsiteX61" fmla="*/ 6500 w 10000"/>
              <a:gd name="connsiteY61" fmla="*/ 7504 h 9721"/>
              <a:gd name="connsiteX62" fmla="*/ 6333 w 10000"/>
              <a:gd name="connsiteY62" fmla="*/ 7831 h 9721"/>
              <a:gd name="connsiteX63" fmla="*/ 6333 w 10000"/>
              <a:gd name="connsiteY63" fmla="*/ 7504 h 9721"/>
              <a:gd name="connsiteX64" fmla="*/ 6250 w 10000"/>
              <a:gd name="connsiteY64" fmla="*/ 7504 h 9721"/>
              <a:gd name="connsiteX65" fmla="*/ 6167 w 10000"/>
              <a:gd name="connsiteY65" fmla="*/ 7504 h 9721"/>
              <a:gd name="connsiteX66" fmla="*/ 5917 w 10000"/>
              <a:gd name="connsiteY66" fmla="*/ 7504 h 9721"/>
              <a:gd name="connsiteX67" fmla="*/ 5879 w 10000"/>
              <a:gd name="connsiteY67" fmla="*/ 7136 h 9721"/>
              <a:gd name="connsiteX68" fmla="*/ 5753 w 10000"/>
              <a:gd name="connsiteY68" fmla="*/ 7300 h 9721"/>
              <a:gd name="connsiteX69" fmla="*/ 5700 w 10000"/>
              <a:gd name="connsiteY69" fmla="*/ 7341 h 9721"/>
              <a:gd name="connsiteX70" fmla="*/ 5559 w 10000"/>
              <a:gd name="connsiteY70" fmla="*/ 7363 h 9721"/>
              <a:gd name="connsiteX71" fmla="*/ 5472 w 10000"/>
              <a:gd name="connsiteY71" fmla="*/ 7372 h 9721"/>
              <a:gd name="connsiteX72" fmla="*/ 5335 w 10000"/>
              <a:gd name="connsiteY72" fmla="*/ 8056 h 9721"/>
              <a:gd name="connsiteX73" fmla="*/ 5268 w 10000"/>
              <a:gd name="connsiteY73" fmla="*/ 7567 h 9721"/>
              <a:gd name="connsiteX74" fmla="*/ 5151 w 10000"/>
              <a:gd name="connsiteY74" fmla="*/ 7576 h 9721"/>
              <a:gd name="connsiteX75" fmla="*/ 5108 w 10000"/>
              <a:gd name="connsiteY75" fmla="*/ 8342 h 9721"/>
              <a:gd name="connsiteX76" fmla="*/ 5076 w 10000"/>
              <a:gd name="connsiteY76" fmla="*/ 8171 h 9721"/>
              <a:gd name="connsiteX77" fmla="*/ 5000 w 10000"/>
              <a:gd name="connsiteY77" fmla="*/ 8158 h 9721"/>
              <a:gd name="connsiteX78" fmla="*/ 5083 w 10000"/>
              <a:gd name="connsiteY78" fmla="*/ 7504 h 9721"/>
              <a:gd name="connsiteX79" fmla="*/ 5083 w 10000"/>
              <a:gd name="connsiteY79" fmla="*/ 8483 h 9721"/>
              <a:gd name="connsiteX80" fmla="*/ 4958 w 10000"/>
              <a:gd name="connsiteY80" fmla="*/ 6929 h 9721"/>
              <a:gd name="connsiteX81" fmla="*/ 4917 w 10000"/>
              <a:gd name="connsiteY81" fmla="*/ 7178 h 9721"/>
              <a:gd name="connsiteX82" fmla="*/ 4833 w 10000"/>
              <a:gd name="connsiteY82" fmla="*/ 6852 h 9721"/>
              <a:gd name="connsiteX83" fmla="*/ 4597 w 10000"/>
              <a:gd name="connsiteY83" fmla="*/ 8130 h 9721"/>
              <a:gd name="connsiteX84" fmla="*/ 4677 w 10000"/>
              <a:gd name="connsiteY84" fmla="*/ 7934 h 9721"/>
              <a:gd name="connsiteX85" fmla="*/ 4592 w 10000"/>
              <a:gd name="connsiteY85" fmla="*/ 7893 h 9721"/>
              <a:gd name="connsiteX86" fmla="*/ 4497 w 10000"/>
              <a:gd name="connsiteY86" fmla="*/ 7917 h 9721"/>
              <a:gd name="connsiteX87" fmla="*/ 4359 w 10000"/>
              <a:gd name="connsiteY87" fmla="*/ 8089 h 9721"/>
              <a:gd name="connsiteX88" fmla="*/ 4337 w 10000"/>
              <a:gd name="connsiteY88" fmla="*/ 7941 h 9721"/>
              <a:gd name="connsiteX89" fmla="*/ 4345 w 10000"/>
              <a:gd name="connsiteY89" fmla="*/ 7084 h 9721"/>
              <a:gd name="connsiteX90" fmla="*/ 4122 w 10000"/>
              <a:gd name="connsiteY90" fmla="*/ 7832 h 9721"/>
              <a:gd name="connsiteX91" fmla="*/ 4058 w 10000"/>
              <a:gd name="connsiteY91" fmla="*/ 7342 h 9721"/>
              <a:gd name="connsiteX92" fmla="*/ 3954 w 10000"/>
              <a:gd name="connsiteY92" fmla="*/ 7253 h 9721"/>
              <a:gd name="connsiteX93" fmla="*/ 4044 w 10000"/>
              <a:gd name="connsiteY93" fmla="*/ 7798 h 9721"/>
              <a:gd name="connsiteX94" fmla="*/ 3833 w 10000"/>
              <a:gd name="connsiteY94" fmla="*/ 7178 h 9721"/>
              <a:gd name="connsiteX95" fmla="*/ 3719 w 10000"/>
              <a:gd name="connsiteY95" fmla="*/ 7260 h 9721"/>
              <a:gd name="connsiteX96" fmla="*/ 3750 w 10000"/>
              <a:gd name="connsiteY96" fmla="*/ 6526 h 9721"/>
              <a:gd name="connsiteX97" fmla="*/ 3631 w 10000"/>
              <a:gd name="connsiteY97" fmla="*/ 6629 h 9721"/>
              <a:gd name="connsiteX98" fmla="*/ 3615 w 10000"/>
              <a:gd name="connsiteY98" fmla="*/ 6629 h 9721"/>
              <a:gd name="connsiteX99" fmla="*/ 3465 w 10000"/>
              <a:gd name="connsiteY99" fmla="*/ 6660 h 9721"/>
              <a:gd name="connsiteX100" fmla="*/ 3406 w 10000"/>
              <a:gd name="connsiteY100" fmla="*/ 6153 h 9721"/>
              <a:gd name="connsiteX101" fmla="*/ 3198 w 10000"/>
              <a:gd name="connsiteY101" fmla="*/ 6072 h 9721"/>
              <a:gd name="connsiteX102" fmla="*/ 3091 w 10000"/>
              <a:gd name="connsiteY102" fmla="*/ 6120 h 9721"/>
              <a:gd name="connsiteX103" fmla="*/ 3006 w 10000"/>
              <a:gd name="connsiteY103" fmla="*/ 5778 h 9721"/>
              <a:gd name="connsiteX104" fmla="*/ 2990 w 10000"/>
              <a:gd name="connsiteY104" fmla="*/ 5778 h 9721"/>
              <a:gd name="connsiteX105" fmla="*/ 2936 w 10000"/>
              <a:gd name="connsiteY105" fmla="*/ 6235 h 9721"/>
              <a:gd name="connsiteX106" fmla="*/ 2910 w 10000"/>
              <a:gd name="connsiteY106" fmla="*/ 6203 h 9721"/>
              <a:gd name="connsiteX107" fmla="*/ 2851 w 10000"/>
              <a:gd name="connsiteY107" fmla="*/ 5433 h 9721"/>
              <a:gd name="connsiteX108" fmla="*/ 2840 w 10000"/>
              <a:gd name="connsiteY108" fmla="*/ 5433 h 9721"/>
              <a:gd name="connsiteX109" fmla="*/ 2840 w 10000"/>
              <a:gd name="connsiteY109" fmla="*/ 5646 h 9721"/>
              <a:gd name="connsiteX110" fmla="*/ 2798 w 10000"/>
              <a:gd name="connsiteY110" fmla="*/ 5515 h 9721"/>
              <a:gd name="connsiteX111" fmla="*/ 2814 w 10000"/>
              <a:gd name="connsiteY111" fmla="*/ 5008 h 9721"/>
              <a:gd name="connsiteX112" fmla="*/ 2563 w 10000"/>
              <a:gd name="connsiteY112" fmla="*/ 4877 h 9721"/>
              <a:gd name="connsiteX113" fmla="*/ 2440 w 10000"/>
              <a:gd name="connsiteY113" fmla="*/ 5139 h 9721"/>
              <a:gd name="connsiteX114" fmla="*/ 2023 w 10000"/>
              <a:gd name="connsiteY114" fmla="*/ 3732 h 9721"/>
              <a:gd name="connsiteX115" fmla="*/ 2034 w 10000"/>
              <a:gd name="connsiteY115" fmla="*/ 3944 h 9721"/>
              <a:gd name="connsiteX116" fmla="*/ 1815 w 10000"/>
              <a:gd name="connsiteY116" fmla="*/ 3831 h 9721"/>
              <a:gd name="connsiteX117" fmla="*/ 1815 w 10000"/>
              <a:gd name="connsiteY117" fmla="*/ 3698 h 9721"/>
              <a:gd name="connsiteX118" fmla="*/ 1842 w 10000"/>
              <a:gd name="connsiteY118" fmla="*/ 3305 h 9721"/>
              <a:gd name="connsiteX119" fmla="*/ 1773 w 10000"/>
              <a:gd name="connsiteY119" fmla="*/ 3060 h 9721"/>
              <a:gd name="connsiteX120" fmla="*/ 1580 w 10000"/>
              <a:gd name="connsiteY120" fmla="*/ 2847 h 9721"/>
              <a:gd name="connsiteX121" fmla="*/ 1468 w 10000"/>
              <a:gd name="connsiteY121" fmla="*/ 3011 h 9721"/>
              <a:gd name="connsiteX122" fmla="*/ 1468 w 10000"/>
              <a:gd name="connsiteY122" fmla="*/ 3649 h 9721"/>
              <a:gd name="connsiteX123" fmla="*/ 1442 w 10000"/>
              <a:gd name="connsiteY123" fmla="*/ 3698 h 9721"/>
              <a:gd name="connsiteX124" fmla="*/ 1383 w 10000"/>
              <a:gd name="connsiteY124" fmla="*/ 3698 h 9721"/>
              <a:gd name="connsiteX125" fmla="*/ 1233 w 10000"/>
              <a:gd name="connsiteY125" fmla="*/ 3224 h 9721"/>
              <a:gd name="connsiteX126" fmla="*/ 1095 w 10000"/>
              <a:gd name="connsiteY126" fmla="*/ 4042 h 9721"/>
              <a:gd name="connsiteX127" fmla="*/ 1041 w 10000"/>
              <a:gd name="connsiteY127" fmla="*/ 3993 h 9721"/>
              <a:gd name="connsiteX128" fmla="*/ 886 w 10000"/>
              <a:gd name="connsiteY128" fmla="*/ 2929 h 9721"/>
              <a:gd name="connsiteX129" fmla="*/ 721 w 10000"/>
              <a:gd name="connsiteY129" fmla="*/ 2635 h 9721"/>
              <a:gd name="connsiteX130" fmla="*/ 625 w 10000"/>
              <a:gd name="connsiteY130" fmla="*/ 2717 h 9721"/>
              <a:gd name="connsiteX131" fmla="*/ 651 w 10000"/>
              <a:gd name="connsiteY131" fmla="*/ 2340 h 9721"/>
              <a:gd name="connsiteX132" fmla="*/ 358 w 10000"/>
              <a:gd name="connsiteY132" fmla="*/ 2160 h 9721"/>
              <a:gd name="connsiteX133" fmla="*/ 416 w 10000"/>
              <a:gd name="connsiteY133" fmla="*/ 1948 h 9721"/>
              <a:gd name="connsiteX134" fmla="*/ 374 w 10000"/>
              <a:gd name="connsiteY134" fmla="*/ 1948 h 9721"/>
              <a:gd name="connsiteX135" fmla="*/ 251 w 10000"/>
              <a:gd name="connsiteY135" fmla="*/ 2160 h 9721"/>
              <a:gd name="connsiteX136" fmla="*/ 304 w 10000"/>
              <a:gd name="connsiteY136" fmla="*/ 1948 h 9721"/>
              <a:gd name="connsiteX137" fmla="*/ 320 w 10000"/>
              <a:gd name="connsiteY137" fmla="*/ 1866 h 9721"/>
              <a:gd name="connsiteX138" fmla="*/ 155 w 10000"/>
              <a:gd name="connsiteY138" fmla="*/ 2045 h 9721"/>
              <a:gd name="connsiteX139" fmla="*/ 155 w 10000"/>
              <a:gd name="connsiteY139" fmla="*/ 981 h 9721"/>
              <a:gd name="connsiteX140" fmla="*/ 43 w 10000"/>
              <a:gd name="connsiteY140" fmla="*/ 900 h 9721"/>
              <a:gd name="connsiteX141" fmla="*/ 0 w 10000"/>
              <a:gd name="connsiteY141" fmla="*/ 1113 h 9721"/>
              <a:gd name="connsiteX142" fmla="*/ 0 w 10000"/>
              <a:gd name="connsiteY142" fmla="*/ 0 h 9721"/>
              <a:gd name="connsiteX0" fmla="*/ 0 w 10000"/>
              <a:gd name="connsiteY0" fmla="*/ 0 h 9849"/>
              <a:gd name="connsiteX1" fmla="*/ 10000 w 10000"/>
              <a:gd name="connsiteY1" fmla="*/ 0 h 9849"/>
              <a:gd name="connsiteX2" fmla="*/ 10000 w 10000"/>
              <a:gd name="connsiteY2" fmla="*/ 6246 h 9849"/>
              <a:gd name="connsiteX3" fmla="*/ 9920 w 10000"/>
              <a:gd name="connsiteY3" fmla="*/ 6077 h 9849"/>
              <a:gd name="connsiteX4" fmla="*/ 9754 w 10000"/>
              <a:gd name="connsiteY4" fmla="*/ 6464 h 9849"/>
              <a:gd name="connsiteX5" fmla="*/ 9712 w 10000"/>
              <a:gd name="connsiteY5" fmla="*/ 7391 h 9849"/>
              <a:gd name="connsiteX6" fmla="*/ 9349 w 10000"/>
              <a:gd name="connsiteY6" fmla="*/ 7946 h 9849"/>
              <a:gd name="connsiteX7" fmla="*/ 9279 w 10000"/>
              <a:gd name="connsiteY7" fmla="*/ 7727 h 9849"/>
              <a:gd name="connsiteX8" fmla="*/ 9253 w 10000"/>
              <a:gd name="connsiteY8" fmla="*/ 7777 h 9849"/>
              <a:gd name="connsiteX9" fmla="*/ 9242 w 10000"/>
              <a:gd name="connsiteY9" fmla="*/ 8166 h 9849"/>
              <a:gd name="connsiteX10" fmla="*/ 9156 w 10000"/>
              <a:gd name="connsiteY10" fmla="*/ 8215 h 9849"/>
              <a:gd name="connsiteX11" fmla="*/ 9034 w 10000"/>
              <a:gd name="connsiteY11" fmla="*/ 7777 h 9849"/>
              <a:gd name="connsiteX12" fmla="*/ 9071 w 10000"/>
              <a:gd name="connsiteY12" fmla="*/ 7610 h 9849"/>
              <a:gd name="connsiteX13" fmla="*/ 9007 w 10000"/>
              <a:gd name="connsiteY13" fmla="*/ 7340 h 9849"/>
              <a:gd name="connsiteX14" fmla="*/ 8825 w 10000"/>
              <a:gd name="connsiteY14" fmla="*/ 7559 h 9849"/>
              <a:gd name="connsiteX15" fmla="*/ 8809 w 10000"/>
              <a:gd name="connsiteY15" fmla="*/ 7424 h 9849"/>
              <a:gd name="connsiteX16" fmla="*/ 8868 w 10000"/>
              <a:gd name="connsiteY16" fmla="*/ 7255 h 9849"/>
              <a:gd name="connsiteX17" fmla="*/ 8836 w 10000"/>
              <a:gd name="connsiteY17" fmla="*/ 7121 h 9849"/>
              <a:gd name="connsiteX18" fmla="*/ 8756 w 10000"/>
              <a:gd name="connsiteY18" fmla="*/ 7205 h 9849"/>
              <a:gd name="connsiteX19" fmla="*/ 8671 w 10000"/>
              <a:gd name="connsiteY19" fmla="*/ 6851 h 9849"/>
              <a:gd name="connsiteX20" fmla="*/ 8697 w 10000"/>
              <a:gd name="connsiteY20" fmla="*/ 6549 h 9849"/>
              <a:gd name="connsiteX21" fmla="*/ 8628 w 10000"/>
              <a:gd name="connsiteY21" fmla="*/ 6634 h 9849"/>
              <a:gd name="connsiteX22" fmla="*/ 8590 w 10000"/>
              <a:gd name="connsiteY22" fmla="*/ 7424 h 9849"/>
              <a:gd name="connsiteX23" fmla="*/ 8436 w 10000"/>
              <a:gd name="connsiteY23" fmla="*/ 7340 h 9849"/>
              <a:gd name="connsiteX24" fmla="*/ 8436 w 10000"/>
              <a:gd name="connsiteY24" fmla="*/ 7289 h 9849"/>
              <a:gd name="connsiteX25" fmla="*/ 8478 w 10000"/>
              <a:gd name="connsiteY25" fmla="*/ 7172 h 9849"/>
              <a:gd name="connsiteX26" fmla="*/ 8478 w 10000"/>
              <a:gd name="connsiteY26" fmla="*/ 7121 h 9849"/>
              <a:gd name="connsiteX27" fmla="*/ 8382 w 10000"/>
              <a:gd name="connsiteY27" fmla="*/ 6986 h 9849"/>
              <a:gd name="connsiteX28" fmla="*/ 8356 w 10000"/>
              <a:gd name="connsiteY28" fmla="*/ 7289 h 9849"/>
              <a:gd name="connsiteX29" fmla="*/ 8409 w 10000"/>
              <a:gd name="connsiteY29" fmla="*/ 7559 h 9849"/>
              <a:gd name="connsiteX30" fmla="*/ 8393 w 10000"/>
              <a:gd name="connsiteY30" fmla="*/ 7559 h 9849"/>
              <a:gd name="connsiteX31" fmla="*/ 8297 w 10000"/>
              <a:gd name="connsiteY31" fmla="*/ 7289 h 9849"/>
              <a:gd name="connsiteX32" fmla="*/ 8254 w 10000"/>
              <a:gd name="connsiteY32" fmla="*/ 6819 h 9849"/>
              <a:gd name="connsiteX33" fmla="*/ 8217 w 10000"/>
              <a:gd name="connsiteY33" fmla="*/ 6819 h 9849"/>
              <a:gd name="connsiteX34" fmla="*/ 8201 w 10000"/>
              <a:gd name="connsiteY34" fmla="*/ 6986 h 9849"/>
              <a:gd name="connsiteX35" fmla="*/ 8115 w 10000"/>
              <a:gd name="connsiteY35" fmla="*/ 6851 h 9849"/>
              <a:gd name="connsiteX36" fmla="*/ 8078 w 10000"/>
              <a:gd name="connsiteY36" fmla="*/ 7070 h 9849"/>
              <a:gd name="connsiteX37" fmla="*/ 8078 w 10000"/>
              <a:gd name="connsiteY37" fmla="*/ 6902 h 9849"/>
              <a:gd name="connsiteX38" fmla="*/ 7939 w 10000"/>
              <a:gd name="connsiteY38" fmla="*/ 7255 h 9849"/>
              <a:gd name="connsiteX39" fmla="*/ 7854 w 10000"/>
              <a:gd name="connsiteY39" fmla="*/ 7255 h 9849"/>
              <a:gd name="connsiteX40" fmla="*/ 7645 w 10000"/>
              <a:gd name="connsiteY40" fmla="*/ 7777 h 9849"/>
              <a:gd name="connsiteX41" fmla="*/ 7603 w 10000"/>
              <a:gd name="connsiteY41" fmla="*/ 7610 h 9849"/>
              <a:gd name="connsiteX42" fmla="*/ 7635 w 10000"/>
              <a:gd name="connsiteY42" fmla="*/ 7946 h 9849"/>
              <a:gd name="connsiteX43" fmla="*/ 7533 w 10000"/>
              <a:gd name="connsiteY43" fmla="*/ 7946 h 9849"/>
              <a:gd name="connsiteX44" fmla="*/ 7453 w 10000"/>
              <a:gd name="connsiteY44" fmla="*/ 8687 h 9849"/>
              <a:gd name="connsiteX45" fmla="*/ 7330 w 10000"/>
              <a:gd name="connsiteY45" fmla="*/ 8905 h 9849"/>
              <a:gd name="connsiteX46" fmla="*/ 7368 w 10000"/>
              <a:gd name="connsiteY46" fmla="*/ 9174 h 9849"/>
              <a:gd name="connsiteX47" fmla="*/ 7341 w 10000"/>
              <a:gd name="connsiteY47" fmla="*/ 9344 h 9849"/>
              <a:gd name="connsiteX48" fmla="*/ 7261 w 10000"/>
              <a:gd name="connsiteY48" fmla="*/ 9225 h 9849"/>
              <a:gd name="connsiteX49" fmla="*/ 7192 w 10000"/>
              <a:gd name="connsiteY49" fmla="*/ 9832 h 9849"/>
              <a:gd name="connsiteX50" fmla="*/ 7160 w 10000"/>
              <a:gd name="connsiteY50" fmla="*/ 9832 h 9849"/>
              <a:gd name="connsiteX51" fmla="*/ 7149 w 10000"/>
              <a:gd name="connsiteY51" fmla="*/ 9562 h 9849"/>
              <a:gd name="connsiteX52" fmla="*/ 7122 w 10000"/>
              <a:gd name="connsiteY52" fmla="*/ 9747 h 9849"/>
              <a:gd name="connsiteX53" fmla="*/ 7267 w 10000"/>
              <a:gd name="connsiteY53" fmla="*/ 7399 h 9849"/>
              <a:gd name="connsiteX54" fmla="*/ 7054 w 10000"/>
              <a:gd name="connsiteY54" fmla="*/ 7860 h 9849"/>
              <a:gd name="connsiteX55" fmla="*/ 7053 w 10000"/>
              <a:gd name="connsiteY55" fmla="*/ 6956 h 9849"/>
              <a:gd name="connsiteX56" fmla="*/ 7026 w 10000"/>
              <a:gd name="connsiteY56" fmla="*/ 7441 h 9849"/>
              <a:gd name="connsiteX57" fmla="*/ 6828 w 10000"/>
              <a:gd name="connsiteY57" fmla="*/ 7618 h 9849"/>
              <a:gd name="connsiteX58" fmla="*/ 6677 w 10000"/>
              <a:gd name="connsiteY58" fmla="*/ 7431 h 9849"/>
              <a:gd name="connsiteX59" fmla="*/ 6616 w 10000"/>
              <a:gd name="connsiteY59" fmla="*/ 7609 h 9849"/>
              <a:gd name="connsiteX60" fmla="*/ 6417 w 10000"/>
              <a:gd name="connsiteY60" fmla="*/ 7719 h 9849"/>
              <a:gd name="connsiteX61" fmla="*/ 6500 w 10000"/>
              <a:gd name="connsiteY61" fmla="*/ 7719 h 9849"/>
              <a:gd name="connsiteX62" fmla="*/ 6333 w 10000"/>
              <a:gd name="connsiteY62" fmla="*/ 8056 h 9849"/>
              <a:gd name="connsiteX63" fmla="*/ 6333 w 10000"/>
              <a:gd name="connsiteY63" fmla="*/ 7719 h 9849"/>
              <a:gd name="connsiteX64" fmla="*/ 6250 w 10000"/>
              <a:gd name="connsiteY64" fmla="*/ 7719 h 9849"/>
              <a:gd name="connsiteX65" fmla="*/ 6167 w 10000"/>
              <a:gd name="connsiteY65" fmla="*/ 7719 h 9849"/>
              <a:gd name="connsiteX66" fmla="*/ 5917 w 10000"/>
              <a:gd name="connsiteY66" fmla="*/ 7719 h 9849"/>
              <a:gd name="connsiteX67" fmla="*/ 5879 w 10000"/>
              <a:gd name="connsiteY67" fmla="*/ 7341 h 9849"/>
              <a:gd name="connsiteX68" fmla="*/ 5753 w 10000"/>
              <a:gd name="connsiteY68" fmla="*/ 7510 h 9849"/>
              <a:gd name="connsiteX69" fmla="*/ 5700 w 10000"/>
              <a:gd name="connsiteY69" fmla="*/ 7552 h 9849"/>
              <a:gd name="connsiteX70" fmla="*/ 5559 w 10000"/>
              <a:gd name="connsiteY70" fmla="*/ 7574 h 9849"/>
              <a:gd name="connsiteX71" fmla="*/ 5472 w 10000"/>
              <a:gd name="connsiteY71" fmla="*/ 7584 h 9849"/>
              <a:gd name="connsiteX72" fmla="*/ 5335 w 10000"/>
              <a:gd name="connsiteY72" fmla="*/ 8287 h 9849"/>
              <a:gd name="connsiteX73" fmla="*/ 5268 w 10000"/>
              <a:gd name="connsiteY73" fmla="*/ 7784 h 9849"/>
              <a:gd name="connsiteX74" fmla="*/ 5151 w 10000"/>
              <a:gd name="connsiteY74" fmla="*/ 7793 h 9849"/>
              <a:gd name="connsiteX75" fmla="*/ 5108 w 10000"/>
              <a:gd name="connsiteY75" fmla="*/ 8581 h 9849"/>
              <a:gd name="connsiteX76" fmla="*/ 5076 w 10000"/>
              <a:gd name="connsiteY76" fmla="*/ 8406 h 9849"/>
              <a:gd name="connsiteX77" fmla="*/ 5000 w 10000"/>
              <a:gd name="connsiteY77" fmla="*/ 8392 h 9849"/>
              <a:gd name="connsiteX78" fmla="*/ 5083 w 10000"/>
              <a:gd name="connsiteY78" fmla="*/ 7719 h 9849"/>
              <a:gd name="connsiteX79" fmla="*/ 5083 w 10000"/>
              <a:gd name="connsiteY79" fmla="*/ 8726 h 9849"/>
              <a:gd name="connsiteX80" fmla="*/ 4958 w 10000"/>
              <a:gd name="connsiteY80" fmla="*/ 7128 h 9849"/>
              <a:gd name="connsiteX81" fmla="*/ 4917 w 10000"/>
              <a:gd name="connsiteY81" fmla="*/ 7384 h 9849"/>
              <a:gd name="connsiteX82" fmla="*/ 4833 w 10000"/>
              <a:gd name="connsiteY82" fmla="*/ 7049 h 9849"/>
              <a:gd name="connsiteX83" fmla="*/ 4597 w 10000"/>
              <a:gd name="connsiteY83" fmla="*/ 8363 h 9849"/>
              <a:gd name="connsiteX84" fmla="*/ 4677 w 10000"/>
              <a:gd name="connsiteY84" fmla="*/ 8162 h 9849"/>
              <a:gd name="connsiteX85" fmla="*/ 4592 w 10000"/>
              <a:gd name="connsiteY85" fmla="*/ 8120 h 9849"/>
              <a:gd name="connsiteX86" fmla="*/ 4497 w 10000"/>
              <a:gd name="connsiteY86" fmla="*/ 8144 h 9849"/>
              <a:gd name="connsiteX87" fmla="*/ 4359 w 10000"/>
              <a:gd name="connsiteY87" fmla="*/ 8321 h 9849"/>
              <a:gd name="connsiteX88" fmla="*/ 4337 w 10000"/>
              <a:gd name="connsiteY88" fmla="*/ 8169 h 9849"/>
              <a:gd name="connsiteX89" fmla="*/ 4345 w 10000"/>
              <a:gd name="connsiteY89" fmla="*/ 7287 h 9849"/>
              <a:gd name="connsiteX90" fmla="*/ 4122 w 10000"/>
              <a:gd name="connsiteY90" fmla="*/ 8057 h 9849"/>
              <a:gd name="connsiteX91" fmla="*/ 4058 w 10000"/>
              <a:gd name="connsiteY91" fmla="*/ 7553 h 9849"/>
              <a:gd name="connsiteX92" fmla="*/ 3954 w 10000"/>
              <a:gd name="connsiteY92" fmla="*/ 7461 h 9849"/>
              <a:gd name="connsiteX93" fmla="*/ 4044 w 10000"/>
              <a:gd name="connsiteY93" fmla="*/ 8022 h 9849"/>
              <a:gd name="connsiteX94" fmla="*/ 3833 w 10000"/>
              <a:gd name="connsiteY94" fmla="*/ 7384 h 9849"/>
              <a:gd name="connsiteX95" fmla="*/ 3719 w 10000"/>
              <a:gd name="connsiteY95" fmla="*/ 7468 h 9849"/>
              <a:gd name="connsiteX96" fmla="*/ 3750 w 10000"/>
              <a:gd name="connsiteY96" fmla="*/ 6713 h 9849"/>
              <a:gd name="connsiteX97" fmla="*/ 3631 w 10000"/>
              <a:gd name="connsiteY97" fmla="*/ 6819 h 9849"/>
              <a:gd name="connsiteX98" fmla="*/ 3615 w 10000"/>
              <a:gd name="connsiteY98" fmla="*/ 6819 h 9849"/>
              <a:gd name="connsiteX99" fmla="*/ 3465 w 10000"/>
              <a:gd name="connsiteY99" fmla="*/ 6851 h 9849"/>
              <a:gd name="connsiteX100" fmla="*/ 3406 w 10000"/>
              <a:gd name="connsiteY100" fmla="*/ 6330 h 9849"/>
              <a:gd name="connsiteX101" fmla="*/ 3198 w 10000"/>
              <a:gd name="connsiteY101" fmla="*/ 6246 h 9849"/>
              <a:gd name="connsiteX102" fmla="*/ 3091 w 10000"/>
              <a:gd name="connsiteY102" fmla="*/ 6296 h 9849"/>
              <a:gd name="connsiteX103" fmla="*/ 3006 w 10000"/>
              <a:gd name="connsiteY103" fmla="*/ 5944 h 9849"/>
              <a:gd name="connsiteX104" fmla="*/ 2990 w 10000"/>
              <a:gd name="connsiteY104" fmla="*/ 5944 h 9849"/>
              <a:gd name="connsiteX105" fmla="*/ 2936 w 10000"/>
              <a:gd name="connsiteY105" fmla="*/ 6414 h 9849"/>
              <a:gd name="connsiteX106" fmla="*/ 2910 w 10000"/>
              <a:gd name="connsiteY106" fmla="*/ 6381 h 9849"/>
              <a:gd name="connsiteX107" fmla="*/ 2851 w 10000"/>
              <a:gd name="connsiteY107" fmla="*/ 5589 h 9849"/>
              <a:gd name="connsiteX108" fmla="*/ 2840 w 10000"/>
              <a:gd name="connsiteY108" fmla="*/ 5589 h 9849"/>
              <a:gd name="connsiteX109" fmla="*/ 2840 w 10000"/>
              <a:gd name="connsiteY109" fmla="*/ 5808 h 9849"/>
              <a:gd name="connsiteX110" fmla="*/ 2798 w 10000"/>
              <a:gd name="connsiteY110" fmla="*/ 5673 h 9849"/>
              <a:gd name="connsiteX111" fmla="*/ 2814 w 10000"/>
              <a:gd name="connsiteY111" fmla="*/ 5152 h 9849"/>
              <a:gd name="connsiteX112" fmla="*/ 2563 w 10000"/>
              <a:gd name="connsiteY112" fmla="*/ 5017 h 9849"/>
              <a:gd name="connsiteX113" fmla="*/ 2440 w 10000"/>
              <a:gd name="connsiteY113" fmla="*/ 5286 h 9849"/>
              <a:gd name="connsiteX114" fmla="*/ 2023 w 10000"/>
              <a:gd name="connsiteY114" fmla="*/ 3839 h 9849"/>
              <a:gd name="connsiteX115" fmla="*/ 2034 w 10000"/>
              <a:gd name="connsiteY115" fmla="*/ 4057 h 9849"/>
              <a:gd name="connsiteX116" fmla="*/ 1815 w 10000"/>
              <a:gd name="connsiteY116" fmla="*/ 3941 h 9849"/>
              <a:gd name="connsiteX117" fmla="*/ 1815 w 10000"/>
              <a:gd name="connsiteY117" fmla="*/ 3804 h 9849"/>
              <a:gd name="connsiteX118" fmla="*/ 1842 w 10000"/>
              <a:gd name="connsiteY118" fmla="*/ 3400 h 9849"/>
              <a:gd name="connsiteX119" fmla="*/ 1773 w 10000"/>
              <a:gd name="connsiteY119" fmla="*/ 3148 h 9849"/>
              <a:gd name="connsiteX120" fmla="*/ 1580 w 10000"/>
              <a:gd name="connsiteY120" fmla="*/ 2929 h 9849"/>
              <a:gd name="connsiteX121" fmla="*/ 1468 w 10000"/>
              <a:gd name="connsiteY121" fmla="*/ 3097 h 9849"/>
              <a:gd name="connsiteX122" fmla="*/ 1468 w 10000"/>
              <a:gd name="connsiteY122" fmla="*/ 3754 h 9849"/>
              <a:gd name="connsiteX123" fmla="*/ 1442 w 10000"/>
              <a:gd name="connsiteY123" fmla="*/ 3804 h 9849"/>
              <a:gd name="connsiteX124" fmla="*/ 1383 w 10000"/>
              <a:gd name="connsiteY124" fmla="*/ 3804 h 9849"/>
              <a:gd name="connsiteX125" fmla="*/ 1233 w 10000"/>
              <a:gd name="connsiteY125" fmla="*/ 3317 h 9849"/>
              <a:gd name="connsiteX126" fmla="*/ 1095 w 10000"/>
              <a:gd name="connsiteY126" fmla="*/ 4158 h 9849"/>
              <a:gd name="connsiteX127" fmla="*/ 1041 w 10000"/>
              <a:gd name="connsiteY127" fmla="*/ 4108 h 9849"/>
              <a:gd name="connsiteX128" fmla="*/ 886 w 10000"/>
              <a:gd name="connsiteY128" fmla="*/ 3013 h 9849"/>
              <a:gd name="connsiteX129" fmla="*/ 721 w 10000"/>
              <a:gd name="connsiteY129" fmla="*/ 2711 h 9849"/>
              <a:gd name="connsiteX130" fmla="*/ 625 w 10000"/>
              <a:gd name="connsiteY130" fmla="*/ 2795 h 9849"/>
              <a:gd name="connsiteX131" fmla="*/ 651 w 10000"/>
              <a:gd name="connsiteY131" fmla="*/ 2407 h 9849"/>
              <a:gd name="connsiteX132" fmla="*/ 358 w 10000"/>
              <a:gd name="connsiteY132" fmla="*/ 2222 h 9849"/>
              <a:gd name="connsiteX133" fmla="*/ 416 w 10000"/>
              <a:gd name="connsiteY133" fmla="*/ 2004 h 9849"/>
              <a:gd name="connsiteX134" fmla="*/ 374 w 10000"/>
              <a:gd name="connsiteY134" fmla="*/ 2004 h 9849"/>
              <a:gd name="connsiteX135" fmla="*/ 251 w 10000"/>
              <a:gd name="connsiteY135" fmla="*/ 2222 h 9849"/>
              <a:gd name="connsiteX136" fmla="*/ 304 w 10000"/>
              <a:gd name="connsiteY136" fmla="*/ 2004 h 9849"/>
              <a:gd name="connsiteX137" fmla="*/ 320 w 10000"/>
              <a:gd name="connsiteY137" fmla="*/ 1920 h 9849"/>
              <a:gd name="connsiteX138" fmla="*/ 155 w 10000"/>
              <a:gd name="connsiteY138" fmla="*/ 2104 h 9849"/>
              <a:gd name="connsiteX139" fmla="*/ 155 w 10000"/>
              <a:gd name="connsiteY139" fmla="*/ 1009 h 9849"/>
              <a:gd name="connsiteX140" fmla="*/ 43 w 10000"/>
              <a:gd name="connsiteY140" fmla="*/ 926 h 9849"/>
              <a:gd name="connsiteX141" fmla="*/ 0 w 10000"/>
              <a:gd name="connsiteY141" fmla="*/ 1145 h 9849"/>
              <a:gd name="connsiteX142" fmla="*/ 0 w 10000"/>
              <a:gd name="connsiteY142" fmla="*/ 0 h 9849"/>
              <a:gd name="connsiteX0" fmla="*/ 0 w 10000"/>
              <a:gd name="connsiteY0" fmla="*/ 0 h 10000"/>
              <a:gd name="connsiteX1" fmla="*/ 10000 w 10000"/>
              <a:gd name="connsiteY1" fmla="*/ 0 h 10000"/>
              <a:gd name="connsiteX2" fmla="*/ 10000 w 10000"/>
              <a:gd name="connsiteY2" fmla="*/ 6342 h 10000"/>
              <a:gd name="connsiteX3" fmla="*/ 9920 w 10000"/>
              <a:gd name="connsiteY3" fmla="*/ 6170 h 10000"/>
              <a:gd name="connsiteX4" fmla="*/ 9754 w 10000"/>
              <a:gd name="connsiteY4" fmla="*/ 6563 h 10000"/>
              <a:gd name="connsiteX5" fmla="*/ 9712 w 10000"/>
              <a:gd name="connsiteY5" fmla="*/ 7504 h 10000"/>
              <a:gd name="connsiteX6" fmla="*/ 9349 w 10000"/>
              <a:gd name="connsiteY6" fmla="*/ 8068 h 10000"/>
              <a:gd name="connsiteX7" fmla="*/ 9279 w 10000"/>
              <a:gd name="connsiteY7" fmla="*/ 7845 h 10000"/>
              <a:gd name="connsiteX8" fmla="*/ 9253 w 10000"/>
              <a:gd name="connsiteY8" fmla="*/ 7896 h 10000"/>
              <a:gd name="connsiteX9" fmla="*/ 9242 w 10000"/>
              <a:gd name="connsiteY9" fmla="*/ 8291 h 10000"/>
              <a:gd name="connsiteX10" fmla="*/ 9156 w 10000"/>
              <a:gd name="connsiteY10" fmla="*/ 8341 h 10000"/>
              <a:gd name="connsiteX11" fmla="*/ 9034 w 10000"/>
              <a:gd name="connsiteY11" fmla="*/ 7896 h 10000"/>
              <a:gd name="connsiteX12" fmla="*/ 9071 w 10000"/>
              <a:gd name="connsiteY12" fmla="*/ 7727 h 10000"/>
              <a:gd name="connsiteX13" fmla="*/ 9007 w 10000"/>
              <a:gd name="connsiteY13" fmla="*/ 7453 h 10000"/>
              <a:gd name="connsiteX14" fmla="*/ 8825 w 10000"/>
              <a:gd name="connsiteY14" fmla="*/ 7675 h 10000"/>
              <a:gd name="connsiteX15" fmla="*/ 8809 w 10000"/>
              <a:gd name="connsiteY15" fmla="*/ 7538 h 10000"/>
              <a:gd name="connsiteX16" fmla="*/ 8868 w 10000"/>
              <a:gd name="connsiteY16" fmla="*/ 7366 h 10000"/>
              <a:gd name="connsiteX17" fmla="*/ 8836 w 10000"/>
              <a:gd name="connsiteY17" fmla="*/ 7230 h 10000"/>
              <a:gd name="connsiteX18" fmla="*/ 8756 w 10000"/>
              <a:gd name="connsiteY18" fmla="*/ 7315 h 10000"/>
              <a:gd name="connsiteX19" fmla="*/ 8671 w 10000"/>
              <a:gd name="connsiteY19" fmla="*/ 6956 h 10000"/>
              <a:gd name="connsiteX20" fmla="*/ 8697 w 10000"/>
              <a:gd name="connsiteY20" fmla="*/ 6649 h 10000"/>
              <a:gd name="connsiteX21" fmla="*/ 8628 w 10000"/>
              <a:gd name="connsiteY21" fmla="*/ 6736 h 10000"/>
              <a:gd name="connsiteX22" fmla="*/ 8590 w 10000"/>
              <a:gd name="connsiteY22" fmla="*/ 7538 h 10000"/>
              <a:gd name="connsiteX23" fmla="*/ 8436 w 10000"/>
              <a:gd name="connsiteY23" fmla="*/ 7453 h 10000"/>
              <a:gd name="connsiteX24" fmla="*/ 8436 w 10000"/>
              <a:gd name="connsiteY24" fmla="*/ 7401 h 10000"/>
              <a:gd name="connsiteX25" fmla="*/ 8478 w 10000"/>
              <a:gd name="connsiteY25" fmla="*/ 7282 h 10000"/>
              <a:gd name="connsiteX26" fmla="*/ 8478 w 10000"/>
              <a:gd name="connsiteY26" fmla="*/ 7230 h 10000"/>
              <a:gd name="connsiteX27" fmla="*/ 8382 w 10000"/>
              <a:gd name="connsiteY27" fmla="*/ 7093 h 10000"/>
              <a:gd name="connsiteX28" fmla="*/ 8356 w 10000"/>
              <a:gd name="connsiteY28" fmla="*/ 7401 h 10000"/>
              <a:gd name="connsiteX29" fmla="*/ 8409 w 10000"/>
              <a:gd name="connsiteY29" fmla="*/ 7675 h 10000"/>
              <a:gd name="connsiteX30" fmla="*/ 8393 w 10000"/>
              <a:gd name="connsiteY30" fmla="*/ 7675 h 10000"/>
              <a:gd name="connsiteX31" fmla="*/ 8297 w 10000"/>
              <a:gd name="connsiteY31" fmla="*/ 7401 h 10000"/>
              <a:gd name="connsiteX32" fmla="*/ 8254 w 10000"/>
              <a:gd name="connsiteY32" fmla="*/ 6924 h 10000"/>
              <a:gd name="connsiteX33" fmla="*/ 8217 w 10000"/>
              <a:gd name="connsiteY33" fmla="*/ 6924 h 10000"/>
              <a:gd name="connsiteX34" fmla="*/ 8201 w 10000"/>
              <a:gd name="connsiteY34" fmla="*/ 7093 h 10000"/>
              <a:gd name="connsiteX35" fmla="*/ 8115 w 10000"/>
              <a:gd name="connsiteY35" fmla="*/ 6956 h 10000"/>
              <a:gd name="connsiteX36" fmla="*/ 8078 w 10000"/>
              <a:gd name="connsiteY36" fmla="*/ 7178 h 10000"/>
              <a:gd name="connsiteX37" fmla="*/ 8078 w 10000"/>
              <a:gd name="connsiteY37" fmla="*/ 7008 h 10000"/>
              <a:gd name="connsiteX38" fmla="*/ 7939 w 10000"/>
              <a:gd name="connsiteY38" fmla="*/ 7366 h 10000"/>
              <a:gd name="connsiteX39" fmla="*/ 7854 w 10000"/>
              <a:gd name="connsiteY39" fmla="*/ 7366 h 10000"/>
              <a:gd name="connsiteX40" fmla="*/ 7645 w 10000"/>
              <a:gd name="connsiteY40" fmla="*/ 7896 h 10000"/>
              <a:gd name="connsiteX41" fmla="*/ 7603 w 10000"/>
              <a:gd name="connsiteY41" fmla="*/ 7727 h 10000"/>
              <a:gd name="connsiteX42" fmla="*/ 7635 w 10000"/>
              <a:gd name="connsiteY42" fmla="*/ 8068 h 10000"/>
              <a:gd name="connsiteX43" fmla="*/ 7533 w 10000"/>
              <a:gd name="connsiteY43" fmla="*/ 8068 h 10000"/>
              <a:gd name="connsiteX44" fmla="*/ 7453 w 10000"/>
              <a:gd name="connsiteY44" fmla="*/ 8820 h 10000"/>
              <a:gd name="connsiteX45" fmla="*/ 7330 w 10000"/>
              <a:gd name="connsiteY45" fmla="*/ 9042 h 10000"/>
              <a:gd name="connsiteX46" fmla="*/ 7368 w 10000"/>
              <a:gd name="connsiteY46" fmla="*/ 9315 h 10000"/>
              <a:gd name="connsiteX47" fmla="*/ 7341 w 10000"/>
              <a:gd name="connsiteY47" fmla="*/ 9487 h 10000"/>
              <a:gd name="connsiteX48" fmla="*/ 7261 w 10000"/>
              <a:gd name="connsiteY48" fmla="*/ 9366 h 10000"/>
              <a:gd name="connsiteX49" fmla="*/ 7192 w 10000"/>
              <a:gd name="connsiteY49" fmla="*/ 9983 h 10000"/>
              <a:gd name="connsiteX50" fmla="*/ 7160 w 10000"/>
              <a:gd name="connsiteY50" fmla="*/ 9983 h 10000"/>
              <a:gd name="connsiteX51" fmla="*/ 7347 w 10000"/>
              <a:gd name="connsiteY51" fmla="*/ 7835 h 10000"/>
              <a:gd name="connsiteX52" fmla="*/ 7122 w 10000"/>
              <a:gd name="connsiteY52" fmla="*/ 9896 h 10000"/>
              <a:gd name="connsiteX53" fmla="*/ 7267 w 10000"/>
              <a:gd name="connsiteY53" fmla="*/ 7512 h 10000"/>
              <a:gd name="connsiteX54" fmla="*/ 7054 w 10000"/>
              <a:gd name="connsiteY54" fmla="*/ 7981 h 10000"/>
              <a:gd name="connsiteX55" fmla="*/ 7053 w 10000"/>
              <a:gd name="connsiteY55" fmla="*/ 7063 h 10000"/>
              <a:gd name="connsiteX56" fmla="*/ 7026 w 10000"/>
              <a:gd name="connsiteY56" fmla="*/ 7555 h 10000"/>
              <a:gd name="connsiteX57" fmla="*/ 6828 w 10000"/>
              <a:gd name="connsiteY57" fmla="*/ 7735 h 10000"/>
              <a:gd name="connsiteX58" fmla="*/ 6677 w 10000"/>
              <a:gd name="connsiteY58" fmla="*/ 7545 h 10000"/>
              <a:gd name="connsiteX59" fmla="*/ 6616 w 10000"/>
              <a:gd name="connsiteY59" fmla="*/ 7726 h 10000"/>
              <a:gd name="connsiteX60" fmla="*/ 6417 w 10000"/>
              <a:gd name="connsiteY60" fmla="*/ 7837 h 10000"/>
              <a:gd name="connsiteX61" fmla="*/ 6500 w 10000"/>
              <a:gd name="connsiteY61" fmla="*/ 7837 h 10000"/>
              <a:gd name="connsiteX62" fmla="*/ 6333 w 10000"/>
              <a:gd name="connsiteY62" fmla="*/ 8180 h 10000"/>
              <a:gd name="connsiteX63" fmla="*/ 6333 w 10000"/>
              <a:gd name="connsiteY63" fmla="*/ 7837 h 10000"/>
              <a:gd name="connsiteX64" fmla="*/ 6250 w 10000"/>
              <a:gd name="connsiteY64" fmla="*/ 7837 h 10000"/>
              <a:gd name="connsiteX65" fmla="*/ 6167 w 10000"/>
              <a:gd name="connsiteY65" fmla="*/ 7837 h 10000"/>
              <a:gd name="connsiteX66" fmla="*/ 5917 w 10000"/>
              <a:gd name="connsiteY66" fmla="*/ 7837 h 10000"/>
              <a:gd name="connsiteX67" fmla="*/ 5879 w 10000"/>
              <a:gd name="connsiteY67" fmla="*/ 7454 h 10000"/>
              <a:gd name="connsiteX68" fmla="*/ 5753 w 10000"/>
              <a:gd name="connsiteY68" fmla="*/ 7625 h 10000"/>
              <a:gd name="connsiteX69" fmla="*/ 5700 w 10000"/>
              <a:gd name="connsiteY69" fmla="*/ 7668 h 10000"/>
              <a:gd name="connsiteX70" fmla="*/ 5559 w 10000"/>
              <a:gd name="connsiteY70" fmla="*/ 7690 h 10000"/>
              <a:gd name="connsiteX71" fmla="*/ 5472 w 10000"/>
              <a:gd name="connsiteY71" fmla="*/ 7700 h 10000"/>
              <a:gd name="connsiteX72" fmla="*/ 5335 w 10000"/>
              <a:gd name="connsiteY72" fmla="*/ 8414 h 10000"/>
              <a:gd name="connsiteX73" fmla="*/ 5268 w 10000"/>
              <a:gd name="connsiteY73" fmla="*/ 7903 h 10000"/>
              <a:gd name="connsiteX74" fmla="*/ 5151 w 10000"/>
              <a:gd name="connsiteY74" fmla="*/ 7912 h 10000"/>
              <a:gd name="connsiteX75" fmla="*/ 5108 w 10000"/>
              <a:gd name="connsiteY75" fmla="*/ 8713 h 10000"/>
              <a:gd name="connsiteX76" fmla="*/ 5076 w 10000"/>
              <a:gd name="connsiteY76" fmla="*/ 8535 h 10000"/>
              <a:gd name="connsiteX77" fmla="*/ 5000 w 10000"/>
              <a:gd name="connsiteY77" fmla="*/ 8521 h 10000"/>
              <a:gd name="connsiteX78" fmla="*/ 5083 w 10000"/>
              <a:gd name="connsiteY78" fmla="*/ 7837 h 10000"/>
              <a:gd name="connsiteX79" fmla="*/ 5083 w 10000"/>
              <a:gd name="connsiteY79" fmla="*/ 8860 h 10000"/>
              <a:gd name="connsiteX80" fmla="*/ 4958 w 10000"/>
              <a:gd name="connsiteY80" fmla="*/ 7237 h 10000"/>
              <a:gd name="connsiteX81" fmla="*/ 4917 w 10000"/>
              <a:gd name="connsiteY81" fmla="*/ 7497 h 10000"/>
              <a:gd name="connsiteX82" fmla="*/ 4833 w 10000"/>
              <a:gd name="connsiteY82" fmla="*/ 7157 h 10000"/>
              <a:gd name="connsiteX83" fmla="*/ 4597 w 10000"/>
              <a:gd name="connsiteY83" fmla="*/ 8491 h 10000"/>
              <a:gd name="connsiteX84" fmla="*/ 4677 w 10000"/>
              <a:gd name="connsiteY84" fmla="*/ 8287 h 10000"/>
              <a:gd name="connsiteX85" fmla="*/ 4592 w 10000"/>
              <a:gd name="connsiteY85" fmla="*/ 8244 h 10000"/>
              <a:gd name="connsiteX86" fmla="*/ 4497 w 10000"/>
              <a:gd name="connsiteY86" fmla="*/ 8269 h 10000"/>
              <a:gd name="connsiteX87" fmla="*/ 4359 w 10000"/>
              <a:gd name="connsiteY87" fmla="*/ 8449 h 10000"/>
              <a:gd name="connsiteX88" fmla="*/ 4337 w 10000"/>
              <a:gd name="connsiteY88" fmla="*/ 8294 h 10000"/>
              <a:gd name="connsiteX89" fmla="*/ 4345 w 10000"/>
              <a:gd name="connsiteY89" fmla="*/ 7399 h 10000"/>
              <a:gd name="connsiteX90" fmla="*/ 4122 w 10000"/>
              <a:gd name="connsiteY90" fmla="*/ 8181 h 10000"/>
              <a:gd name="connsiteX91" fmla="*/ 4058 w 10000"/>
              <a:gd name="connsiteY91" fmla="*/ 7669 h 10000"/>
              <a:gd name="connsiteX92" fmla="*/ 3954 w 10000"/>
              <a:gd name="connsiteY92" fmla="*/ 7575 h 10000"/>
              <a:gd name="connsiteX93" fmla="*/ 4044 w 10000"/>
              <a:gd name="connsiteY93" fmla="*/ 8145 h 10000"/>
              <a:gd name="connsiteX94" fmla="*/ 3833 w 10000"/>
              <a:gd name="connsiteY94" fmla="*/ 7497 h 10000"/>
              <a:gd name="connsiteX95" fmla="*/ 3719 w 10000"/>
              <a:gd name="connsiteY95" fmla="*/ 7582 h 10000"/>
              <a:gd name="connsiteX96" fmla="*/ 3750 w 10000"/>
              <a:gd name="connsiteY96" fmla="*/ 6816 h 10000"/>
              <a:gd name="connsiteX97" fmla="*/ 3631 w 10000"/>
              <a:gd name="connsiteY97" fmla="*/ 6924 h 10000"/>
              <a:gd name="connsiteX98" fmla="*/ 3615 w 10000"/>
              <a:gd name="connsiteY98" fmla="*/ 6924 h 10000"/>
              <a:gd name="connsiteX99" fmla="*/ 3465 w 10000"/>
              <a:gd name="connsiteY99" fmla="*/ 6956 h 10000"/>
              <a:gd name="connsiteX100" fmla="*/ 3406 w 10000"/>
              <a:gd name="connsiteY100" fmla="*/ 6427 h 10000"/>
              <a:gd name="connsiteX101" fmla="*/ 3198 w 10000"/>
              <a:gd name="connsiteY101" fmla="*/ 6342 h 10000"/>
              <a:gd name="connsiteX102" fmla="*/ 3091 w 10000"/>
              <a:gd name="connsiteY102" fmla="*/ 6393 h 10000"/>
              <a:gd name="connsiteX103" fmla="*/ 3006 w 10000"/>
              <a:gd name="connsiteY103" fmla="*/ 6035 h 10000"/>
              <a:gd name="connsiteX104" fmla="*/ 2990 w 10000"/>
              <a:gd name="connsiteY104" fmla="*/ 6035 h 10000"/>
              <a:gd name="connsiteX105" fmla="*/ 2936 w 10000"/>
              <a:gd name="connsiteY105" fmla="*/ 6512 h 10000"/>
              <a:gd name="connsiteX106" fmla="*/ 2910 w 10000"/>
              <a:gd name="connsiteY106" fmla="*/ 6479 h 10000"/>
              <a:gd name="connsiteX107" fmla="*/ 2851 w 10000"/>
              <a:gd name="connsiteY107" fmla="*/ 5675 h 10000"/>
              <a:gd name="connsiteX108" fmla="*/ 2840 w 10000"/>
              <a:gd name="connsiteY108" fmla="*/ 5675 h 10000"/>
              <a:gd name="connsiteX109" fmla="*/ 2840 w 10000"/>
              <a:gd name="connsiteY109" fmla="*/ 5897 h 10000"/>
              <a:gd name="connsiteX110" fmla="*/ 2798 w 10000"/>
              <a:gd name="connsiteY110" fmla="*/ 5760 h 10000"/>
              <a:gd name="connsiteX111" fmla="*/ 2814 w 10000"/>
              <a:gd name="connsiteY111" fmla="*/ 5231 h 10000"/>
              <a:gd name="connsiteX112" fmla="*/ 2563 w 10000"/>
              <a:gd name="connsiteY112" fmla="*/ 5094 h 10000"/>
              <a:gd name="connsiteX113" fmla="*/ 2440 w 10000"/>
              <a:gd name="connsiteY113" fmla="*/ 5367 h 10000"/>
              <a:gd name="connsiteX114" fmla="*/ 2023 w 10000"/>
              <a:gd name="connsiteY114" fmla="*/ 3898 h 10000"/>
              <a:gd name="connsiteX115" fmla="*/ 2034 w 10000"/>
              <a:gd name="connsiteY115" fmla="*/ 4119 h 10000"/>
              <a:gd name="connsiteX116" fmla="*/ 1815 w 10000"/>
              <a:gd name="connsiteY116" fmla="*/ 4001 h 10000"/>
              <a:gd name="connsiteX117" fmla="*/ 1815 w 10000"/>
              <a:gd name="connsiteY117" fmla="*/ 3862 h 10000"/>
              <a:gd name="connsiteX118" fmla="*/ 1842 w 10000"/>
              <a:gd name="connsiteY118" fmla="*/ 3452 h 10000"/>
              <a:gd name="connsiteX119" fmla="*/ 1773 w 10000"/>
              <a:gd name="connsiteY119" fmla="*/ 3196 h 10000"/>
              <a:gd name="connsiteX120" fmla="*/ 1580 w 10000"/>
              <a:gd name="connsiteY120" fmla="*/ 2974 h 10000"/>
              <a:gd name="connsiteX121" fmla="*/ 1468 w 10000"/>
              <a:gd name="connsiteY121" fmla="*/ 3144 h 10000"/>
              <a:gd name="connsiteX122" fmla="*/ 1468 w 10000"/>
              <a:gd name="connsiteY122" fmla="*/ 3812 h 10000"/>
              <a:gd name="connsiteX123" fmla="*/ 1442 w 10000"/>
              <a:gd name="connsiteY123" fmla="*/ 3862 h 10000"/>
              <a:gd name="connsiteX124" fmla="*/ 1383 w 10000"/>
              <a:gd name="connsiteY124" fmla="*/ 3862 h 10000"/>
              <a:gd name="connsiteX125" fmla="*/ 1233 w 10000"/>
              <a:gd name="connsiteY125" fmla="*/ 3368 h 10000"/>
              <a:gd name="connsiteX126" fmla="*/ 1095 w 10000"/>
              <a:gd name="connsiteY126" fmla="*/ 4222 h 10000"/>
              <a:gd name="connsiteX127" fmla="*/ 1041 w 10000"/>
              <a:gd name="connsiteY127" fmla="*/ 4171 h 10000"/>
              <a:gd name="connsiteX128" fmla="*/ 886 w 10000"/>
              <a:gd name="connsiteY128" fmla="*/ 3059 h 10000"/>
              <a:gd name="connsiteX129" fmla="*/ 721 w 10000"/>
              <a:gd name="connsiteY129" fmla="*/ 2753 h 10000"/>
              <a:gd name="connsiteX130" fmla="*/ 625 w 10000"/>
              <a:gd name="connsiteY130" fmla="*/ 2838 h 10000"/>
              <a:gd name="connsiteX131" fmla="*/ 651 w 10000"/>
              <a:gd name="connsiteY131" fmla="*/ 2444 h 10000"/>
              <a:gd name="connsiteX132" fmla="*/ 358 w 10000"/>
              <a:gd name="connsiteY132" fmla="*/ 2256 h 10000"/>
              <a:gd name="connsiteX133" fmla="*/ 416 w 10000"/>
              <a:gd name="connsiteY133" fmla="*/ 2035 h 10000"/>
              <a:gd name="connsiteX134" fmla="*/ 374 w 10000"/>
              <a:gd name="connsiteY134" fmla="*/ 2035 h 10000"/>
              <a:gd name="connsiteX135" fmla="*/ 251 w 10000"/>
              <a:gd name="connsiteY135" fmla="*/ 2256 h 10000"/>
              <a:gd name="connsiteX136" fmla="*/ 304 w 10000"/>
              <a:gd name="connsiteY136" fmla="*/ 2035 h 10000"/>
              <a:gd name="connsiteX137" fmla="*/ 320 w 10000"/>
              <a:gd name="connsiteY137" fmla="*/ 1949 h 10000"/>
              <a:gd name="connsiteX138" fmla="*/ 155 w 10000"/>
              <a:gd name="connsiteY138" fmla="*/ 2136 h 10000"/>
              <a:gd name="connsiteX139" fmla="*/ 155 w 10000"/>
              <a:gd name="connsiteY139" fmla="*/ 1024 h 10000"/>
              <a:gd name="connsiteX140" fmla="*/ 43 w 10000"/>
              <a:gd name="connsiteY140" fmla="*/ 940 h 10000"/>
              <a:gd name="connsiteX141" fmla="*/ 0 w 10000"/>
              <a:gd name="connsiteY141" fmla="*/ 116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6342 h 10000"/>
              <a:gd name="connsiteX3" fmla="*/ 9920 w 10000"/>
              <a:gd name="connsiteY3" fmla="*/ 6170 h 10000"/>
              <a:gd name="connsiteX4" fmla="*/ 9754 w 10000"/>
              <a:gd name="connsiteY4" fmla="*/ 6563 h 10000"/>
              <a:gd name="connsiteX5" fmla="*/ 9712 w 10000"/>
              <a:gd name="connsiteY5" fmla="*/ 7504 h 10000"/>
              <a:gd name="connsiteX6" fmla="*/ 9349 w 10000"/>
              <a:gd name="connsiteY6" fmla="*/ 8068 h 10000"/>
              <a:gd name="connsiteX7" fmla="*/ 9279 w 10000"/>
              <a:gd name="connsiteY7" fmla="*/ 7845 h 10000"/>
              <a:gd name="connsiteX8" fmla="*/ 9253 w 10000"/>
              <a:gd name="connsiteY8" fmla="*/ 7896 h 10000"/>
              <a:gd name="connsiteX9" fmla="*/ 9242 w 10000"/>
              <a:gd name="connsiteY9" fmla="*/ 8291 h 10000"/>
              <a:gd name="connsiteX10" fmla="*/ 9156 w 10000"/>
              <a:gd name="connsiteY10" fmla="*/ 8341 h 10000"/>
              <a:gd name="connsiteX11" fmla="*/ 9034 w 10000"/>
              <a:gd name="connsiteY11" fmla="*/ 7896 h 10000"/>
              <a:gd name="connsiteX12" fmla="*/ 9071 w 10000"/>
              <a:gd name="connsiteY12" fmla="*/ 7727 h 10000"/>
              <a:gd name="connsiteX13" fmla="*/ 9007 w 10000"/>
              <a:gd name="connsiteY13" fmla="*/ 7453 h 10000"/>
              <a:gd name="connsiteX14" fmla="*/ 8825 w 10000"/>
              <a:gd name="connsiteY14" fmla="*/ 7675 h 10000"/>
              <a:gd name="connsiteX15" fmla="*/ 8809 w 10000"/>
              <a:gd name="connsiteY15" fmla="*/ 7538 h 10000"/>
              <a:gd name="connsiteX16" fmla="*/ 8868 w 10000"/>
              <a:gd name="connsiteY16" fmla="*/ 7366 h 10000"/>
              <a:gd name="connsiteX17" fmla="*/ 8836 w 10000"/>
              <a:gd name="connsiteY17" fmla="*/ 7230 h 10000"/>
              <a:gd name="connsiteX18" fmla="*/ 8756 w 10000"/>
              <a:gd name="connsiteY18" fmla="*/ 7315 h 10000"/>
              <a:gd name="connsiteX19" fmla="*/ 8671 w 10000"/>
              <a:gd name="connsiteY19" fmla="*/ 6956 h 10000"/>
              <a:gd name="connsiteX20" fmla="*/ 8697 w 10000"/>
              <a:gd name="connsiteY20" fmla="*/ 6649 h 10000"/>
              <a:gd name="connsiteX21" fmla="*/ 8628 w 10000"/>
              <a:gd name="connsiteY21" fmla="*/ 6736 h 10000"/>
              <a:gd name="connsiteX22" fmla="*/ 8590 w 10000"/>
              <a:gd name="connsiteY22" fmla="*/ 7538 h 10000"/>
              <a:gd name="connsiteX23" fmla="*/ 8436 w 10000"/>
              <a:gd name="connsiteY23" fmla="*/ 7453 h 10000"/>
              <a:gd name="connsiteX24" fmla="*/ 8436 w 10000"/>
              <a:gd name="connsiteY24" fmla="*/ 7401 h 10000"/>
              <a:gd name="connsiteX25" fmla="*/ 8478 w 10000"/>
              <a:gd name="connsiteY25" fmla="*/ 7282 h 10000"/>
              <a:gd name="connsiteX26" fmla="*/ 8478 w 10000"/>
              <a:gd name="connsiteY26" fmla="*/ 7230 h 10000"/>
              <a:gd name="connsiteX27" fmla="*/ 8382 w 10000"/>
              <a:gd name="connsiteY27" fmla="*/ 7093 h 10000"/>
              <a:gd name="connsiteX28" fmla="*/ 8356 w 10000"/>
              <a:gd name="connsiteY28" fmla="*/ 7401 h 10000"/>
              <a:gd name="connsiteX29" fmla="*/ 8409 w 10000"/>
              <a:gd name="connsiteY29" fmla="*/ 7675 h 10000"/>
              <a:gd name="connsiteX30" fmla="*/ 8393 w 10000"/>
              <a:gd name="connsiteY30" fmla="*/ 7675 h 10000"/>
              <a:gd name="connsiteX31" fmla="*/ 8297 w 10000"/>
              <a:gd name="connsiteY31" fmla="*/ 7401 h 10000"/>
              <a:gd name="connsiteX32" fmla="*/ 8254 w 10000"/>
              <a:gd name="connsiteY32" fmla="*/ 6924 h 10000"/>
              <a:gd name="connsiteX33" fmla="*/ 8217 w 10000"/>
              <a:gd name="connsiteY33" fmla="*/ 6924 h 10000"/>
              <a:gd name="connsiteX34" fmla="*/ 8201 w 10000"/>
              <a:gd name="connsiteY34" fmla="*/ 7093 h 10000"/>
              <a:gd name="connsiteX35" fmla="*/ 8115 w 10000"/>
              <a:gd name="connsiteY35" fmla="*/ 6956 h 10000"/>
              <a:gd name="connsiteX36" fmla="*/ 8078 w 10000"/>
              <a:gd name="connsiteY36" fmla="*/ 7178 h 10000"/>
              <a:gd name="connsiteX37" fmla="*/ 8078 w 10000"/>
              <a:gd name="connsiteY37" fmla="*/ 7008 h 10000"/>
              <a:gd name="connsiteX38" fmla="*/ 7939 w 10000"/>
              <a:gd name="connsiteY38" fmla="*/ 7366 h 10000"/>
              <a:gd name="connsiteX39" fmla="*/ 7854 w 10000"/>
              <a:gd name="connsiteY39" fmla="*/ 7366 h 10000"/>
              <a:gd name="connsiteX40" fmla="*/ 7645 w 10000"/>
              <a:gd name="connsiteY40" fmla="*/ 7896 h 10000"/>
              <a:gd name="connsiteX41" fmla="*/ 7603 w 10000"/>
              <a:gd name="connsiteY41" fmla="*/ 7727 h 10000"/>
              <a:gd name="connsiteX42" fmla="*/ 7635 w 10000"/>
              <a:gd name="connsiteY42" fmla="*/ 8068 h 10000"/>
              <a:gd name="connsiteX43" fmla="*/ 7533 w 10000"/>
              <a:gd name="connsiteY43" fmla="*/ 8068 h 10000"/>
              <a:gd name="connsiteX44" fmla="*/ 7453 w 10000"/>
              <a:gd name="connsiteY44" fmla="*/ 8820 h 10000"/>
              <a:gd name="connsiteX45" fmla="*/ 7330 w 10000"/>
              <a:gd name="connsiteY45" fmla="*/ 9042 h 10000"/>
              <a:gd name="connsiteX46" fmla="*/ 7368 w 10000"/>
              <a:gd name="connsiteY46" fmla="*/ 9315 h 10000"/>
              <a:gd name="connsiteX47" fmla="*/ 7341 w 10000"/>
              <a:gd name="connsiteY47" fmla="*/ 9487 h 10000"/>
              <a:gd name="connsiteX48" fmla="*/ 7261 w 10000"/>
              <a:gd name="connsiteY48" fmla="*/ 9366 h 10000"/>
              <a:gd name="connsiteX49" fmla="*/ 7192 w 10000"/>
              <a:gd name="connsiteY49" fmla="*/ 9983 h 10000"/>
              <a:gd name="connsiteX50" fmla="*/ 7347 w 10000"/>
              <a:gd name="connsiteY50" fmla="*/ 7835 h 10000"/>
              <a:gd name="connsiteX51" fmla="*/ 7122 w 10000"/>
              <a:gd name="connsiteY51" fmla="*/ 9896 h 10000"/>
              <a:gd name="connsiteX52" fmla="*/ 7267 w 10000"/>
              <a:gd name="connsiteY52" fmla="*/ 7512 h 10000"/>
              <a:gd name="connsiteX53" fmla="*/ 7054 w 10000"/>
              <a:gd name="connsiteY53" fmla="*/ 7981 h 10000"/>
              <a:gd name="connsiteX54" fmla="*/ 7053 w 10000"/>
              <a:gd name="connsiteY54" fmla="*/ 7063 h 10000"/>
              <a:gd name="connsiteX55" fmla="*/ 7026 w 10000"/>
              <a:gd name="connsiteY55" fmla="*/ 7555 h 10000"/>
              <a:gd name="connsiteX56" fmla="*/ 6828 w 10000"/>
              <a:gd name="connsiteY56" fmla="*/ 7735 h 10000"/>
              <a:gd name="connsiteX57" fmla="*/ 6677 w 10000"/>
              <a:gd name="connsiteY57" fmla="*/ 7545 h 10000"/>
              <a:gd name="connsiteX58" fmla="*/ 6616 w 10000"/>
              <a:gd name="connsiteY58" fmla="*/ 7726 h 10000"/>
              <a:gd name="connsiteX59" fmla="*/ 6417 w 10000"/>
              <a:gd name="connsiteY59" fmla="*/ 7837 h 10000"/>
              <a:gd name="connsiteX60" fmla="*/ 6500 w 10000"/>
              <a:gd name="connsiteY60" fmla="*/ 7837 h 10000"/>
              <a:gd name="connsiteX61" fmla="*/ 6333 w 10000"/>
              <a:gd name="connsiteY61" fmla="*/ 8180 h 10000"/>
              <a:gd name="connsiteX62" fmla="*/ 6333 w 10000"/>
              <a:gd name="connsiteY62" fmla="*/ 7837 h 10000"/>
              <a:gd name="connsiteX63" fmla="*/ 6250 w 10000"/>
              <a:gd name="connsiteY63" fmla="*/ 7837 h 10000"/>
              <a:gd name="connsiteX64" fmla="*/ 6167 w 10000"/>
              <a:gd name="connsiteY64" fmla="*/ 7837 h 10000"/>
              <a:gd name="connsiteX65" fmla="*/ 5917 w 10000"/>
              <a:gd name="connsiteY65" fmla="*/ 7837 h 10000"/>
              <a:gd name="connsiteX66" fmla="*/ 5879 w 10000"/>
              <a:gd name="connsiteY66" fmla="*/ 7454 h 10000"/>
              <a:gd name="connsiteX67" fmla="*/ 5753 w 10000"/>
              <a:gd name="connsiteY67" fmla="*/ 7625 h 10000"/>
              <a:gd name="connsiteX68" fmla="*/ 5700 w 10000"/>
              <a:gd name="connsiteY68" fmla="*/ 7668 h 10000"/>
              <a:gd name="connsiteX69" fmla="*/ 5559 w 10000"/>
              <a:gd name="connsiteY69" fmla="*/ 7690 h 10000"/>
              <a:gd name="connsiteX70" fmla="*/ 5472 w 10000"/>
              <a:gd name="connsiteY70" fmla="*/ 7700 h 10000"/>
              <a:gd name="connsiteX71" fmla="*/ 5335 w 10000"/>
              <a:gd name="connsiteY71" fmla="*/ 8414 h 10000"/>
              <a:gd name="connsiteX72" fmla="*/ 5268 w 10000"/>
              <a:gd name="connsiteY72" fmla="*/ 7903 h 10000"/>
              <a:gd name="connsiteX73" fmla="*/ 5151 w 10000"/>
              <a:gd name="connsiteY73" fmla="*/ 7912 h 10000"/>
              <a:gd name="connsiteX74" fmla="*/ 5108 w 10000"/>
              <a:gd name="connsiteY74" fmla="*/ 8713 h 10000"/>
              <a:gd name="connsiteX75" fmla="*/ 5076 w 10000"/>
              <a:gd name="connsiteY75" fmla="*/ 8535 h 10000"/>
              <a:gd name="connsiteX76" fmla="*/ 5000 w 10000"/>
              <a:gd name="connsiteY76" fmla="*/ 8521 h 10000"/>
              <a:gd name="connsiteX77" fmla="*/ 5083 w 10000"/>
              <a:gd name="connsiteY77" fmla="*/ 7837 h 10000"/>
              <a:gd name="connsiteX78" fmla="*/ 5083 w 10000"/>
              <a:gd name="connsiteY78" fmla="*/ 8860 h 10000"/>
              <a:gd name="connsiteX79" fmla="*/ 4958 w 10000"/>
              <a:gd name="connsiteY79" fmla="*/ 7237 h 10000"/>
              <a:gd name="connsiteX80" fmla="*/ 4917 w 10000"/>
              <a:gd name="connsiteY80" fmla="*/ 7497 h 10000"/>
              <a:gd name="connsiteX81" fmla="*/ 4833 w 10000"/>
              <a:gd name="connsiteY81" fmla="*/ 7157 h 10000"/>
              <a:gd name="connsiteX82" fmla="*/ 4597 w 10000"/>
              <a:gd name="connsiteY82" fmla="*/ 8491 h 10000"/>
              <a:gd name="connsiteX83" fmla="*/ 4677 w 10000"/>
              <a:gd name="connsiteY83" fmla="*/ 8287 h 10000"/>
              <a:gd name="connsiteX84" fmla="*/ 4592 w 10000"/>
              <a:gd name="connsiteY84" fmla="*/ 8244 h 10000"/>
              <a:gd name="connsiteX85" fmla="*/ 4497 w 10000"/>
              <a:gd name="connsiteY85" fmla="*/ 8269 h 10000"/>
              <a:gd name="connsiteX86" fmla="*/ 4359 w 10000"/>
              <a:gd name="connsiteY86" fmla="*/ 8449 h 10000"/>
              <a:gd name="connsiteX87" fmla="*/ 4337 w 10000"/>
              <a:gd name="connsiteY87" fmla="*/ 8294 h 10000"/>
              <a:gd name="connsiteX88" fmla="*/ 4345 w 10000"/>
              <a:gd name="connsiteY88" fmla="*/ 7399 h 10000"/>
              <a:gd name="connsiteX89" fmla="*/ 4122 w 10000"/>
              <a:gd name="connsiteY89" fmla="*/ 8181 h 10000"/>
              <a:gd name="connsiteX90" fmla="*/ 4058 w 10000"/>
              <a:gd name="connsiteY90" fmla="*/ 7669 h 10000"/>
              <a:gd name="connsiteX91" fmla="*/ 3954 w 10000"/>
              <a:gd name="connsiteY91" fmla="*/ 7575 h 10000"/>
              <a:gd name="connsiteX92" fmla="*/ 4044 w 10000"/>
              <a:gd name="connsiteY92" fmla="*/ 8145 h 10000"/>
              <a:gd name="connsiteX93" fmla="*/ 3833 w 10000"/>
              <a:gd name="connsiteY93" fmla="*/ 7497 h 10000"/>
              <a:gd name="connsiteX94" fmla="*/ 3719 w 10000"/>
              <a:gd name="connsiteY94" fmla="*/ 7582 h 10000"/>
              <a:gd name="connsiteX95" fmla="*/ 3750 w 10000"/>
              <a:gd name="connsiteY95" fmla="*/ 6816 h 10000"/>
              <a:gd name="connsiteX96" fmla="*/ 3631 w 10000"/>
              <a:gd name="connsiteY96" fmla="*/ 6924 h 10000"/>
              <a:gd name="connsiteX97" fmla="*/ 3615 w 10000"/>
              <a:gd name="connsiteY97" fmla="*/ 6924 h 10000"/>
              <a:gd name="connsiteX98" fmla="*/ 3465 w 10000"/>
              <a:gd name="connsiteY98" fmla="*/ 6956 h 10000"/>
              <a:gd name="connsiteX99" fmla="*/ 3406 w 10000"/>
              <a:gd name="connsiteY99" fmla="*/ 6427 h 10000"/>
              <a:gd name="connsiteX100" fmla="*/ 3198 w 10000"/>
              <a:gd name="connsiteY100" fmla="*/ 6342 h 10000"/>
              <a:gd name="connsiteX101" fmla="*/ 3091 w 10000"/>
              <a:gd name="connsiteY101" fmla="*/ 6393 h 10000"/>
              <a:gd name="connsiteX102" fmla="*/ 3006 w 10000"/>
              <a:gd name="connsiteY102" fmla="*/ 6035 h 10000"/>
              <a:gd name="connsiteX103" fmla="*/ 2990 w 10000"/>
              <a:gd name="connsiteY103" fmla="*/ 6035 h 10000"/>
              <a:gd name="connsiteX104" fmla="*/ 2936 w 10000"/>
              <a:gd name="connsiteY104" fmla="*/ 6512 h 10000"/>
              <a:gd name="connsiteX105" fmla="*/ 2910 w 10000"/>
              <a:gd name="connsiteY105" fmla="*/ 6479 h 10000"/>
              <a:gd name="connsiteX106" fmla="*/ 2851 w 10000"/>
              <a:gd name="connsiteY106" fmla="*/ 5675 h 10000"/>
              <a:gd name="connsiteX107" fmla="*/ 2840 w 10000"/>
              <a:gd name="connsiteY107" fmla="*/ 5675 h 10000"/>
              <a:gd name="connsiteX108" fmla="*/ 2840 w 10000"/>
              <a:gd name="connsiteY108" fmla="*/ 5897 h 10000"/>
              <a:gd name="connsiteX109" fmla="*/ 2798 w 10000"/>
              <a:gd name="connsiteY109" fmla="*/ 5760 h 10000"/>
              <a:gd name="connsiteX110" fmla="*/ 2814 w 10000"/>
              <a:gd name="connsiteY110" fmla="*/ 5231 h 10000"/>
              <a:gd name="connsiteX111" fmla="*/ 2563 w 10000"/>
              <a:gd name="connsiteY111" fmla="*/ 5094 h 10000"/>
              <a:gd name="connsiteX112" fmla="*/ 2440 w 10000"/>
              <a:gd name="connsiteY112" fmla="*/ 5367 h 10000"/>
              <a:gd name="connsiteX113" fmla="*/ 2023 w 10000"/>
              <a:gd name="connsiteY113" fmla="*/ 3898 h 10000"/>
              <a:gd name="connsiteX114" fmla="*/ 2034 w 10000"/>
              <a:gd name="connsiteY114" fmla="*/ 4119 h 10000"/>
              <a:gd name="connsiteX115" fmla="*/ 1815 w 10000"/>
              <a:gd name="connsiteY115" fmla="*/ 4001 h 10000"/>
              <a:gd name="connsiteX116" fmla="*/ 1815 w 10000"/>
              <a:gd name="connsiteY116" fmla="*/ 3862 h 10000"/>
              <a:gd name="connsiteX117" fmla="*/ 1842 w 10000"/>
              <a:gd name="connsiteY117" fmla="*/ 3452 h 10000"/>
              <a:gd name="connsiteX118" fmla="*/ 1773 w 10000"/>
              <a:gd name="connsiteY118" fmla="*/ 3196 h 10000"/>
              <a:gd name="connsiteX119" fmla="*/ 1580 w 10000"/>
              <a:gd name="connsiteY119" fmla="*/ 2974 h 10000"/>
              <a:gd name="connsiteX120" fmla="*/ 1468 w 10000"/>
              <a:gd name="connsiteY120" fmla="*/ 3144 h 10000"/>
              <a:gd name="connsiteX121" fmla="*/ 1468 w 10000"/>
              <a:gd name="connsiteY121" fmla="*/ 3812 h 10000"/>
              <a:gd name="connsiteX122" fmla="*/ 1442 w 10000"/>
              <a:gd name="connsiteY122" fmla="*/ 3862 h 10000"/>
              <a:gd name="connsiteX123" fmla="*/ 1383 w 10000"/>
              <a:gd name="connsiteY123" fmla="*/ 3862 h 10000"/>
              <a:gd name="connsiteX124" fmla="*/ 1233 w 10000"/>
              <a:gd name="connsiteY124" fmla="*/ 3368 h 10000"/>
              <a:gd name="connsiteX125" fmla="*/ 1095 w 10000"/>
              <a:gd name="connsiteY125" fmla="*/ 4222 h 10000"/>
              <a:gd name="connsiteX126" fmla="*/ 1041 w 10000"/>
              <a:gd name="connsiteY126" fmla="*/ 4171 h 10000"/>
              <a:gd name="connsiteX127" fmla="*/ 886 w 10000"/>
              <a:gd name="connsiteY127" fmla="*/ 3059 h 10000"/>
              <a:gd name="connsiteX128" fmla="*/ 721 w 10000"/>
              <a:gd name="connsiteY128" fmla="*/ 2753 h 10000"/>
              <a:gd name="connsiteX129" fmla="*/ 625 w 10000"/>
              <a:gd name="connsiteY129" fmla="*/ 2838 h 10000"/>
              <a:gd name="connsiteX130" fmla="*/ 651 w 10000"/>
              <a:gd name="connsiteY130" fmla="*/ 2444 h 10000"/>
              <a:gd name="connsiteX131" fmla="*/ 358 w 10000"/>
              <a:gd name="connsiteY131" fmla="*/ 2256 h 10000"/>
              <a:gd name="connsiteX132" fmla="*/ 416 w 10000"/>
              <a:gd name="connsiteY132" fmla="*/ 2035 h 10000"/>
              <a:gd name="connsiteX133" fmla="*/ 374 w 10000"/>
              <a:gd name="connsiteY133" fmla="*/ 2035 h 10000"/>
              <a:gd name="connsiteX134" fmla="*/ 251 w 10000"/>
              <a:gd name="connsiteY134" fmla="*/ 2256 h 10000"/>
              <a:gd name="connsiteX135" fmla="*/ 304 w 10000"/>
              <a:gd name="connsiteY135" fmla="*/ 2035 h 10000"/>
              <a:gd name="connsiteX136" fmla="*/ 320 w 10000"/>
              <a:gd name="connsiteY136" fmla="*/ 1949 h 10000"/>
              <a:gd name="connsiteX137" fmla="*/ 155 w 10000"/>
              <a:gd name="connsiteY137" fmla="*/ 2136 h 10000"/>
              <a:gd name="connsiteX138" fmla="*/ 155 w 10000"/>
              <a:gd name="connsiteY138" fmla="*/ 1024 h 10000"/>
              <a:gd name="connsiteX139" fmla="*/ 43 w 10000"/>
              <a:gd name="connsiteY139" fmla="*/ 940 h 10000"/>
              <a:gd name="connsiteX140" fmla="*/ 0 w 10000"/>
              <a:gd name="connsiteY140" fmla="*/ 1163 h 10000"/>
              <a:gd name="connsiteX141" fmla="*/ 0 w 10000"/>
              <a:gd name="connsiteY141" fmla="*/ 0 h 10000"/>
              <a:gd name="connsiteX0" fmla="*/ 0 w 10000"/>
              <a:gd name="connsiteY0" fmla="*/ 0 h 9983"/>
              <a:gd name="connsiteX1" fmla="*/ 10000 w 10000"/>
              <a:gd name="connsiteY1" fmla="*/ 0 h 9983"/>
              <a:gd name="connsiteX2" fmla="*/ 10000 w 10000"/>
              <a:gd name="connsiteY2" fmla="*/ 6342 h 9983"/>
              <a:gd name="connsiteX3" fmla="*/ 9920 w 10000"/>
              <a:gd name="connsiteY3" fmla="*/ 6170 h 9983"/>
              <a:gd name="connsiteX4" fmla="*/ 9754 w 10000"/>
              <a:gd name="connsiteY4" fmla="*/ 6563 h 9983"/>
              <a:gd name="connsiteX5" fmla="*/ 9712 w 10000"/>
              <a:gd name="connsiteY5" fmla="*/ 7504 h 9983"/>
              <a:gd name="connsiteX6" fmla="*/ 9349 w 10000"/>
              <a:gd name="connsiteY6" fmla="*/ 8068 h 9983"/>
              <a:gd name="connsiteX7" fmla="*/ 9279 w 10000"/>
              <a:gd name="connsiteY7" fmla="*/ 7845 h 9983"/>
              <a:gd name="connsiteX8" fmla="*/ 9253 w 10000"/>
              <a:gd name="connsiteY8" fmla="*/ 7896 h 9983"/>
              <a:gd name="connsiteX9" fmla="*/ 9242 w 10000"/>
              <a:gd name="connsiteY9" fmla="*/ 8291 h 9983"/>
              <a:gd name="connsiteX10" fmla="*/ 9156 w 10000"/>
              <a:gd name="connsiteY10" fmla="*/ 8341 h 9983"/>
              <a:gd name="connsiteX11" fmla="*/ 9034 w 10000"/>
              <a:gd name="connsiteY11" fmla="*/ 7896 h 9983"/>
              <a:gd name="connsiteX12" fmla="*/ 9071 w 10000"/>
              <a:gd name="connsiteY12" fmla="*/ 7727 h 9983"/>
              <a:gd name="connsiteX13" fmla="*/ 9007 w 10000"/>
              <a:gd name="connsiteY13" fmla="*/ 7453 h 9983"/>
              <a:gd name="connsiteX14" fmla="*/ 8825 w 10000"/>
              <a:gd name="connsiteY14" fmla="*/ 7675 h 9983"/>
              <a:gd name="connsiteX15" fmla="*/ 8809 w 10000"/>
              <a:gd name="connsiteY15" fmla="*/ 7538 h 9983"/>
              <a:gd name="connsiteX16" fmla="*/ 8868 w 10000"/>
              <a:gd name="connsiteY16" fmla="*/ 7366 h 9983"/>
              <a:gd name="connsiteX17" fmla="*/ 8836 w 10000"/>
              <a:gd name="connsiteY17" fmla="*/ 7230 h 9983"/>
              <a:gd name="connsiteX18" fmla="*/ 8756 w 10000"/>
              <a:gd name="connsiteY18" fmla="*/ 7315 h 9983"/>
              <a:gd name="connsiteX19" fmla="*/ 8671 w 10000"/>
              <a:gd name="connsiteY19" fmla="*/ 6956 h 9983"/>
              <a:gd name="connsiteX20" fmla="*/ 8697 w 10000"/>
              <a:gd name="connsiteY20" fmla="*/ 6649 h 9983"/>
              <a:gd name="connsiteX21" fmla="*/ 8628 w 10000"/>
              <a:gd name="connsiteY21" fmla="*/ 6736 h 9983"/>
              <a:gd name="connsiteX22" fmla="*/ 8590 w 10000"/>
              <a:gd name="connsiteY22" fmla="*/ 7538 h 9983"/>
              <a:gd name="connsiteX23" fmla="*/ 8436 w 10000"/>
              <a:gd name="connsiteY23" fmla="*/ 7453 h 9983"/>
              <a:gd name="connsiteX24" fmla="*/ 8436 w 10000"/>
              <a:gd name="connsiteY24" fmla="*/ 7401 h 9983"/>
              <a:gd name="connsiteX25" fmla="*/ 8478 w 10000"/>
              <a:gd name="connsiteY25" fmla="*/ 7282 h 9983"/>
              <a:gd name="connsiteX26" fmla="*/ 8478 w 10000"/>
              <a:gd name="connsiteY26" fmla="*/ 7230 h 9983"/>
              <a:gd name="connsiteX27" fmla="*/ 8382 w 10000"/>
              <a:gd name="connsiteY27" fmla="*/ 7093 h 9983"/>
              <a:gd name="connsiteX28" fmla="*/ 8356 w 10000"/>
              <a:gd name="connsiteY28" fmla="*/ 7401 h 9983"/>
              <a:gd name="connsiteX29" fmla="*/ 8409 w 10000"/>
              <a:gd name="connsiteY29" fmla="*/ 7675 h 9983"/>
              <a:gd name="connsiteX30" fmla="*/ 8393 w 10000"/>
              <a:gd name="connsiteY30" fmla="*/ 7675 h 9983"/>
              <a:gd name="connsiteX31" fmla="*/ 8297 w 10000"/>
              <a:gd name="connsiteY31" fmla="*/ 7401 h 9983"/>
              <a:gd name="connsiteX32" fmla="*/ 8254 w 10000"/>
              <a:gd name="connsiteY32" fmla="*/ 6924 h 9983"/>
              <a:gd name="connsiteX33" fmla="*/ 8217 w 10000"/>
              <a:gd name="connsiteY33" fmla="*/ 6924 h 9983"/>
              <a:gd name="connsiteX34" fmla="*/ 8201 w 10000"/>
              <a:gd name="connsiteY34" fmla="*/ 7093 h 9983"/>
              <a:gd name="connsiteX35" fmla="*/ 8115 w 10000"/>
              <a:gd name="connsiteY35" fmla="*/ 6956 h 9983"/>
              <a:gd name="connsiteX36" fmla="*/ 8078 w 10000"/>
              <a:gd name="connsiteY36" fmla="*/ 7178 h 9983"/>
              <a:gd name="connsiteX37" fmla="*/ 8078 w 10000"/>
              <a:gd name="connsiteY37" fmla="*/ 7008 h 9983"/>
              <a:gd name="connsiteX38" fmla="*/ 7939 w 10000"/>
              <a:gd name="connsiteY38" fmla="*/ 7366 h 9983"/>
              <a:gd name="connsiteX39" fmla="*/ 7854 w 10000"/>
              <a:gd name="connsiteY39" fmla="*/ 7366 h 9983"/>
              <a:gd name="connsiteX40" fmla="*/ 7645 w 10000"/>
              <a:gd name="connsiteY40" fmla="*/ 7896 h 9983"/>
              <a:gd name="connsiteX41" fmla="*/ 7603 w 10000"/>
              <a:gd name="connsiteY41" fmla="*/ 7727 h 9983"/>
              <a:gd name="connsiteX42" fmla="*/ 7635 w 10000"/>
              <a:gd name="connsiteY42" fmla="*/ 8068 h 9983"/>
              <a:gd name="connsiteX43" fmla="*/ 7533 w 10000"/>
              <a:gd name="connsiteY43" fmla="*/ 8068 h 9983"/>
              <a:gd name="connsiteX44" fmla="*/ 7453 w 10000"/>
              <a:gd name="connsiteY44" fmla="*/ 8820 h 9983"/>
              <a:gd name="connsiteX45" fmla="*/ 7330 w 10000"/>
              <a:gd name="connsiteY45" fmla="*/ 9042 h 9983"/>
              <a:gd name="connsiteX46" fmla="*/ 7368 w 10000"/>
              <a:gd name="connsiteY46" fmla="*/ 9315 h 9983"/>
              <a:gd name="connsiteX47" fmla="*/ 7341 w 10000"/>
              <a:gd name="connsiteY47" fmla="*/ 9487 h 9983"/>
              <a:gd name="connsiteX48" fmla="*/ 7261 w 10000"/>
              <a:gd name="connsiteY48" fmla="*/ 9366 h 9983"/>
              <a:gd name="connsiteX49" fmla="*/ 7192 w 10000"/>
              <a:gd name="connsiteY49" fmla="*/ 9983 h 9983"/>
              <a:gd name="connsiteX50" fmla="*/ 7347 w 10000"/>
              <a:gd name="connsiteY50" fmla="*/ 7835 h 9983"/>
              <a:gd name="connsiteX51" fmla="*/ 7267 w 10000"/>
              <a:gd name="connsiteY51" fmla="*/ 7512 h 9983"/>
              <a:gd name="connsiteX52" fmla="*/ 7054 w 10000"/>
              <a:gd name="connsiteY52" fmla="*/ 7981 h 9983"/>
              <a:gd name="connsiteX53" fmla="*/ 7053 w 10000"/>
              <a:gd name="connsiteY53" fmla="*/ 7063 h 9983"/>
              <a:gd name="connsiteX54" fmla="*/ 7026 w 10000"/>
              <a:gd name="connsiteY54" fmla="*/ 7555 h 9983"/>
              <a:gd name="connsiteX55" fmla="*/ 6828 w 10000"/>
              <a:gd name="connsiteY55" fmla="*/ 7735 h 9983"/>
              <a:gd name="connsiteX56" fmla="*/ 6677 w 10000"/>
              <a:gd name="connsiteY56" fmla="*/ 7545 h 9983"/>
              <a:gd name="connsiteX57" fmla="*/ 6616 w 10000"/>
              <a:gd name="connsiteY57" fmla="*/ 7726 h 9983"/>
              <a:gd name="connsiteX58" fmla="*/ 6417 w 10000"/>
              <a:gd name="connsiteY58" fmla="*/ 7837 h 9983"/>
              <a:gd name="connsiteX59" fmla="*/ 6500 w 10000"/>
              <a:gd name="connsiteY59" fmla="*/ 7837 h 9983"/>
              <a:gd name="connsiteX60" fmla="*/ 6333 w 10000"/>
              <a:gd name="connsiteY60" fmla="*/ 8180 h 9983"/>
              <a:gd name="connsiteX61" fmla="*/ 6333 w 10000"/>
              <a:gd name="connsiteY61" fmla="*/ 7837 h 9983"/>
              <a:gd name="connsiteX62" fmla="*/ 6250 w 10000"/>
              <a:gd name="connsiteY62" fmla="*/ 7837 h 9983"/>
              <a:gd name="connsiteX63" fmla="*/ 6167 w 10000"/>
              <a:gd name="connsiteY63" fmla="*/ 7837 h 9983"/>
              <a:gd name="connsiteX64" fmla="*/ 5917 w 10000"/>
              <a:gd name="connsiteY64" fmla="*/ 7837 h 9983"/>
              <a:gd name="connsiteX65" fmla="*/ 5879 w 10000"/>
              <a:gd name="connsiteY65" fmla="*/ 7454 h 9983"/>
              <a:gd name="connsiteX66" fmla="*/ 5753 w 10000"/>
              <a:gd name="connsiteY66" fmla="*/ 7625 h 9983"/>
              <a:gd name="connsiteX67" fmla="*/ 5700 w 10000"/>
              <a:gd name="connsiteY67" fmla="*/ 7668 h 9983"/>
              <a:gd name="connsiteX68" fmla="*/ 5559 w 10000"/>
              <a:gd name="connsiteY68" fmla="*/ 7690 h 9983"/>
              <a:gd name="connsiteX69" fmla="*/ 5472 w 10000"/>
              <a:gd name="connsiteY69" fmla="*/ 7700 h 9983"/>
              <a:gd name="connsiteX70" fmla="*/ 5335 w 10000"/>
              <a:gd name="connsiteY70" fmla="*/ 8414 h 9983"/>
              <a:gd name="connsiteX71" fmla="*/ 5268 w 10000"/>
              <a:gd name="connsiteY71" fmla="*/ 7903 h 9983"/>
              <a:gd name="connsiteX72" fmla="*/ 5151 w 10000"/>
              <a:gd name="connsiteY72" fmla="*/ 7912 h 9983"/>
              <a:gd name="connsiteX73" fmla="*/ 5108 w 10000"/>
              <a:gd name="connsiteY73" fmla="*/ 8713 h 9983"/>
              <a:gd name="connsiteX74" fmla="*/ 5076 w 10000"/>
              <a:gd name="connsiteY74" fmla="*/ 8535 h 9983"/>
              <a:gd name="connsiteX75" fmla="*/ 5000 w 10000"/>
              <a:gd name="connsiteY75" fmla="*/ 8521 h 9983"/>
              <a:gd name="connsiteX76" fmla="*/ 5083 w 10000"/>
              <a:gd name="connsiteY76" fmla="*/ 7837 h 9983"/>
              <a:gd name="connsiteX77" fmla="*/ 5083 w 10000"/>
              <a:gd name="connsiteY77" fmla="*/ 8860 h 9983"/>
              <a:gd name="connsiteX78" fmla="*/ 4958 w 10000"/>
              <a:gd name="connsiteY78" fmla="*/ 7237 h 9983"/>
              <a:gd name="connsiteX79" fmla="*/ 4917 w 10000"/>
              <a:gd name="connsiteY79" fmla="*/ 7497 h 9983"/>
              <a:gd name="connsiteX80" fmla="*/ 4833 w 10000"/>
              <a:gd name="connsiteY80" fmla="*/ 7157 h 9983"/>
              <a:gd name="connsiteX81" fmla="*/ 4597 w 10000"/>
              <a:gd name="connsiteY81" fmla="*/ 8491 h 9983"/>
              <a:gd name="connsiteX82" fmla="*/ 4677 w 10000"/>
              <a:gd name="connsiteY82" fmla="*/ 8287 h 9983"/>
              <a:gd name="connsiteX83" fmla="*/ 4592 w 10000"/>
              <a:gd name="connsiteY83" fmla="*/ 8244 h 9983"/>
              <a:gd name="connsiteX84" fmla="*/ 4497 w 10000"/>
              <a:gd name="connsiteY84" fmla="*/ 8269 h 9983"/>
              <a:gd name="connsiteX85" fmla="*/ 4359 w 10000"/>
              <a:gd name="connsiteY85" fmla="*/ 8449 h 9983"/>
              <a:gd name="connsiteX86" fmla="*/ 4337 w 10000"/>
              <a:gd name="connsiteY86" fmla="*/ 8294 h 9983"/>
              <a:gd name="connsiteX87" fmla="*/ 4345 w 10000"/>
              <a:gd name="connsiteY87" fmla="*/ 7399 h 9983"/>
              <a:gd name="connsiteX88" fmla="*/ 4122 w 10000"/>
              <a:gd name="connsiteY88" fmla="*/ 8181 h 9983"/>
              <a:gd name="connsiteX89" fmla="*/ 4058 w 10000"/>
              <a:gd name="connsiteY89" fmla="*/ 7669 h 9983"/>
              <a:gd name="connsiteX90" fmla="*/ 3954 w 10000"/>
              <a:gd name="connsiteY90" fmla="*/ 7575 h 9983"/>
              <a:gd name="connsiteX91" fmla="*/ 4044 w 10000"/>
              <a:gd name="connsiteY91" fmla="*/ 8145 h 9983"/>
              <a:gd name="connsiteX92" fmla="*/ 3833 w 10000"/>
              <a:gd name="connsiteY92" fmla="*/ 7497 h 9983"/>
              <a:gd name="connsiteX93" fmla="*/ 3719 w 10000"/>
              <a:gd name="connsiteY93" fmla="*/ 7582 h 9983"/>
              <a:gd name="connsiteX94" fmla="*/ 3750 w 10000"/>
              <a:gd name="connsiteY94" fmla="*/ 6816 h 9983"/>
              <a:gd name="connsiteX95" fmla="*/ 3631 w 10000"/>
              <a:gd name="connsiteY95" fmla="*/ 6924 h 9983"/>
              <a:gd name="connsiteX96" fmla="*/ 3615 w 10000"/>
              <a:gd name="connsiteY96" fmla="*/ 6924 h 9983"/>
              <a:gd name="connsiteX97" fmla="*/ 3465 w 10000"/>
              <a:gd name="connsiteY97" fmla="*/ 6956 h 9983"/>
              <a:gd name="connsiteX98" fmla="*/ 3406 w 10000"/>
              <a:gd name="connsiteY98" fmla="*/ 6427 h 9983"/>
              <a:gd name="connsiteX99" fmla="*/ 3198 w 10000"/>
              <a:gd name="connsiteY99" fmla="*/ 6342 h 9983"/>
              <a:gd name="connsiteX100" fmla="*/ 3091 w 10000"/>
              <a:gd name="connsiteY100" fmla="*/ 6393 h 9983"/>
              <a:gd name="connsiteX101" fmla="*/ 3006 w 10000"/>
              <a:gd name="connsiteY101" fmla="*/ 6035 h 9983"/>
              <a:gd name="connsiteX102" fmla="*/ 2990 w 10000"/>
              <a:gd name="connsiteY102" fmla="*/ 6035 h 9983"/>
              <a:gd name="connsiteX103" fmla="*/ 2936 w 10000"/>
              <a:gd name="connsiteY103" fmla="*/ 6512 h 9983"/>
              <a:gd name="connsiteX104" fmla="*/ 2910 w 10000"/>
              <a:gd name="connsiteY104" fmla="*/ 6479 h 9983"/>
              <a:gd name="connsiteX105" fmla="*/ 2851 w 10000"/>
              <a:gd name="connsiteY105" fmla="*/ 5675 h 9983"/>
              <a:gd name="connsiteX106" fmla="*/ 2840 w 10000"/>
              <a:gd name="connsiteY106" fmla="*/ 5675 h 9983"/>
              <a:gd name="connsiteX107" fmla="*/ 2840 w 10000"/>
              <a:gd name="connsiteY107" fmla="*/ 5897 h 9983"/>
              <a:gd name="connsiteX108" fmla="*/ 2798 w 10000"/>
              <a:gd name="connsiteY108" fmla="*/ 5760 h 9983"/>
              <a:gd name="connsiteX109" fmla="*/ 2814 w 10000"/>
              <a:gd name="connsiteY109" fmla="*/ 5231 h 9983"/>
              <a:gd name="connsiteX110" fmla="*/ 2563 w 10000"/>
              <a:gd name="connsiteY110" fmla="*/ 5094 h 9983"/>
              <a:gd name="connsiteX111" fmla="*/ 2440 w 10000"/>
              <a:gd name="connsiteY111" fmla="*/ 5367 h 9983"/>
              <a:gd name="connsiteX112" fmla="*/ 2023 w 10000"/>
              <a:gd name="connsiteY112" fmla="*/ 3898 h 9983"/>
              <a:gd name="connsiteX113" fmla="*/ 2034 w 10000"/>
              <a:gd name="connsiteY113" fmla="*/ 4119 h 9983"/>
              <a:gd name="connsiteX114" fmla="*/ 1815 w 10000"/>
              <a:gd name="connsiteY114" fmla="*/ 4001 h 9983"/>
              <a:gd name="connsiteX115" fmla="*/ 1815 w 10000"/>
              <a:gd name="connsiteY115" fmla="*/ 3862 h 9983"/>
              <a:gd name="connsiteX116" fmla="*/ 1842 w 10000"/>
              <a:gd name="connsiteY116" fmla="*/ 3452 h 9983"/>
              <a:gd name="connsiteX117" fmla="*/ 1773 w 10000"/>
              <a:gd name="connsiteY117" fmla="*/ 3196 h 9983"/>
              <a:gd name="connsiteX118" fmla="*/ 1580 w 10000"/>
              <a:gd name="connsiteY118" fmla="*/ 2974 h 9983"/>
              <a:gd name="connsiteX119" fmla="*/ 1468 w 10000"/>
              <a:gd name="connsiteY119" fmla="*/ 3144 h 9983"/>
              <a:gd name="connsiteX120" fmla="*/ 1468 w 10000"/>
              <a:gd name="connsiteY120" fmla="*/ 3812 h 9983"/>
              <a:gd name="connsiteX121" fmla="*/ 1442 w 10000"/>
              <a:gd name="connsiteY121" fmla="*/ 3862 h 9983"/>
              <a:gd name="connsiteX122" fmla="*/ 1383 w 10000"/>
              <a:gd name="connsiteY122" fmla="*/ 3862 h 9983"/>
              <a:gd name="connsiteX123" fmla="*/ 1233 w 10000"/>
              <a:gd name="connsiteY123" fmla="*/ 3368 h 9983"/>
              <a:gd name="connsiteX124" fmla="*/ 1095 w 10000"/>
              <a:gd name="connsiteY124" fmla="*/ 4222 h 9983"/>
              <a:gd name="connsiteX125" fmla="*/ 1041 w 10000"/>
              <a:gd name="connsiteY125" fmla="*/ 4171 h 9983"/>
              <a:gd name="connsiteX126" fmla="*/ 886 w 10000"/>
              <a:gd name="connsiteY126" fmla="*/ 3059 h 9983"/>
              <a:gd name="connsiteX127" fmla="*/ 721 w 10000"/>
              <a:gd name="connsiteY127" fmla="*/ 2753 h 9983"/>
              <a:gd name="connsiteX128" fmla="*/ 625 w 10000"/>
              <a:gd name="connsiteY128" fmla="*/ 2838 h 9983"/>
              <a:gd name="connsiteX129" fmla="*/ 651 w 10000"/>
              <a:gd name="connsiteY129" fmla="*/ 2444 h 9983"/>
              <a:gd name="connsiteX130" fmla="*/ 358 w 10000"/>
              <a:gd name="connsiteY130" fmla="*/ 2256 h 9983"/>
              <a:gd name="connsiteX131" fmla="*/ 416 w 10000"/>
              <a:gd name="connsiteY131" fmla="*/ 2035 h 9983"/>
              <a:gd name="connsiteX132" fmla="*/ 374 w 10000"/>
              <a:gd name="connsiteY132" fmla="*/ 2035 h 9983"/>
              <a:gd name="connsiteX133" fmla="*/ 251 w 10000"/>
              <a:gd name="connsiteY133" fmla="*/ 2256 h 9983"/>
              <a:gd name="connsiteX134" fmla="*/ 304 w 10000"/>
              <a:gd name="connsiteY134" fmla="*/ 2035 h 9983"/>
              <a:gd name="connsiteX135" fmla="*/ 320 w 10000"/>
              <a:gd name="connsiteY135" fmla="*/ 1949 h 9983"/>
              <a:gd name="connsiteX136" fmla="*/ 155 w 10000"/>
              <a:gd name="connsiteY136" fmla="*/ 2136 h 9983"/>
              <a:gd name="connsiteX137" fmla="*/ 155 w 10000"/>
              <a:gd name="connsiteY137" fmla="*/ 1024 h 9983"/>
              <a:gd name="connsiteX138" fmla="*/ 43 w 10000"/>
              <a:gd name="connsiteY138" fmla="*/ 940 h 9983"/>
              <a:gd name="connsiteX139" fmla="*/ 0 w 10000"/>
              <a:gd name="connsiteY139" fmla="*/ 1163 h 9983"/>
              <a:gd name="connsiteX140" fmla="*/ 0 w 10000"/>
              <a:gd name="connsiteY140" fmla="*/ 0 h 9983"/>
              <a:gd name="connsiteX0" fmla="*/ 0 w 10000"/>
              <a:gd name="connsiteY0" fmla="*/ 0 h 9503"/>
              <a:gd name="connsiteX1" fmla="*/ 10000 w 10000"/>
              <a:gd name="connsiteY1" fmla="*/ 0 h 9503"/>
              <a:gd name="connsiteX2" fmla="*/ 10000 w 10000"/>
              <a:gd name="connsiteY2" fmla="*/ 6353 h 9503"/>
              <a:gd name="connsiteX3" fmla="*/ 9920 w 10000"/>
              <a:gd name="connsiteY3" fmla="*/ 6181 h 9503"/>
              <a:gd name="connsiteX4" fmla="*/ 9754 w 10000"/>
              <a:gd name="connsiteY4" fmla="*/ 6574 h 9503"/>
              <a:gd name="connsiteX5" fmla="*/ 9712 w 10000"/>
              <a:gd name="connsiteY5" fmla="*/ 7517 h 9503"/>
              <a:gd name="connsiteX6" fmla="*/ 9349 w 10000"/>
              <a:gd name="connsiteY6" fmla="*/ 8082 h 9503"/>
              <a:gd name="connsiteX7" fmla="*/ 9279 w 10000"/>
              <a:gd name="connsiteY7" fmla="*/ 7858 h 9503"/>
              <a:gd name="connsiteX8" fmla="*/ 9253 w 10000"/>
              <a:gd name="connsiteY8" fmla="*/ 7909 h 9503"/>
              <a:gd name="connsiteX9" fmla="*/ 9242 w 10000"/>
              <a:gd name="connsiteY9" fmla="*/ 8305 h 9503"/>
              <a:gd name="connsiteX10" fmla="*/ 9156 w 10000"/>
              <a:gd name="connsiteY10" fmla="*/ 8355 h 9503"/>
              <a:gd name="connsiteX11" fmla="*/ 9034 w 10000"/>
              <a:gd name="connsiteY11" fmla="*/ 7909 h 9503"/>
              <a:gd name="connsiteX12" fmla="*/ 9071 w 10000"/>
              <a:gd name="connsiteY12" fmla="*/ 7740 h 9503"/>
              <a:gd name="connsiteX13" fmla="*/ 9007 w 10000"/>
              <a:gd name="connsiteY13" fmla="*/ 7466 h 9503"/>
              <a:gd name="connsiteX14" fmla="*/ 8825 w 10000"/>
              <a:gd name="connsiteY14" fmla="*/ 7688 h 9503"/>
              <a:gd name="connsiteX15" fmla="*/ 8809 w 10000"/>
              <a:gd name="connsiteY15" fmla="*/ 7551 h 9503"/>
              <a:gd name="connsiteX16" fmla="*/ 8868 w 10000"/>
              <a:gd name="connsiteY16" fmla="*/ 7379 h 9503"/>
              <a:gd name="connsiteX17" fmla="*/ 8836 w 10000"/>
              <a:gd name="connsiteY17" fmla="*/ 7242 h 9503"/>
              <a:gd name="connsiteX18" fmla="*/ 8756 w 10000"/>
              <a:gd name="connsiteY18" fmla="*/ 7327 h 9503"/>
              <a:gd name="connsiteX19" fmla="*/ 8671 w 10000"/>
              <a:gd name="connsiteY19" fmla="*/ 6968 h 9503"/>
              <a:gd name="connsiteX20" fmla="*/ 8697 w 10000"/>
              <a:gd name="connsiteY20" fmla="*/ 6660 h 9503"/>
              <a:gd name="connsiteX21" fmla="*/ 8628 w 10000"/>
              <a:gd name="connsiteY21" fmla="*/ 6747 h 9503"/>
              <a:gd name="connsiteX22" fmla="*/ 8590 w 10000"/>
              <a:gd name="connsiteY22" fmla="*/ 7551 h 9503"/>
              <a:gd name="connsiteX23" fmla="*/ 8436 w 10000"/>
              <a:gd name="connsiteY23" fmla="*/ 7466 h 9503"/>
              <a:gd name="connsiteX24" fmla="*/ 8436 w 10000"/>
              <a:gd name="connsiteY24" fmla="*/ 7414 h 9503"/>
              <a:gd name="connsiteX25" fmla="*/ 8478 w 10000"/>
              <a:gd name="connsiteY25" fmla="*/ 7294 h 9503"/>
              <a:gd name="connsiteX26" fmla="*/ 8478 w 10000"/>
              <a:gd name="connsiteY26" fmla="*/ 7242 h 9503"/>
              <a:gd name="connsiteX27" fmla="*/ 8382 w 10000"/>
              <a:gd name="connsiteY27" fmla="*/ 7105 h 9503"/>
              <a:gd name="connsiteX28" fmla="*/ 8356 w 10000"/>
              <a:gd name="connsiteY28" fmla="*/ 7414 h 9503"/>
              <a:gd name="connsiteX29" fmla="*/ 8409 w 10000"/>
              <a:gd name="connsiteY29" fmla="*/ 7688 h 9503"/>
              <a:gd name="connsiteX30" fmla="*/ 8393 w 10000"/>
              <a:gd name="connsiteY30" fmla="*/ 7688 h 9503"/>
              <a:gd name="connsiteX31" fmla="*/ 8297 w 10000"/>
              <a:gd name="connsiteY31" fmla="*/ 7414 h 9503"/>
              <a:gd name="connsiteX32" fmla="*/ 8254 w 10000"/>
              <a:gd name="connsiteY32" fmla="*/ 6936 h 9503"/>
              <a:gd name="connsiteX33" fmla="*/ 8217 w 10000"/>
              <a:gd name="connsiteY33" fmla="*/ 6936 h 9503"/>
              <a:gd name="connsiteX34" fmla="*/ 8201 w 10000"/>
              <a:gd name="connsiteY34" fmla="*/ 7105 h 9503"/>
              <a:gd name="connsiteX35" fmla="*/ 8115 w 10000"/>
              <a:gd name="connsiteY35" fmla="*/ 6968 h 9503"/>
              <a:gd name="connsiteX36" fmla="*/ 8078 w 10000"/>
              <a:gd name="connsiteY36" fmla="*/ 7190 h 9503"/>
              <a:gd name="connsiteX37" fmla="*/ 8078 w 10000"/>
              <a:gd name="connsiteY37" fmla="*/ 7020 h 9503"/>
              <a:gd name="connsiteX38" fmla="*/ 7939 w 10000"/>
              <a:gd name="connsiteY38" fmla="*/ 7379 h 9503"/>
              <a:gd name="connsiteX39" fmla="*/ 7854 w 10000"/>
              <a:gd name="connsiteY39" fmla="*/ 7379 h 9503"/>
              <a:gd name="connsiteX40" fmla="*/ 7645 w 10000"/>
              <a:gd name="connsiteY40" fmla="*/ 7909 h 9503"/>
              <a:gd name="connsiteX41" fmla="*/ 7603 w 10000"/>
              <a:gd name="connsiteY41" fmla="*/ 7740 h 9503"/>
              <a:gd name="connsiteX42" fmla="*/ 7635 w 10000"/>
              <a:gd name="connsiteY42" fmla="*/ 8082 h 9503"/>
              <a:gd name="connsiteX43" fmla="*/ 7533 w 10000"/>
              <a:gd name="connsiteY43" fmla="*/ 8082 h 9503"/>
              <a:gd name="connsiteX44" fmla="*/ 7453 w 10000"/>
              <a:gd name="connsiteY44" fmla="*/ 8835 h 9503"/>
              <a:gd name="connsiteX45" fmla="*/ 7330 w 10000"/>
              <a:gd name="connsiteY45" fmla="*/ 9057 h 9503"/>
              <a:gd name="connsiteX46" fmla="*/ 7368 w 10000"/>
              <a:gd name="connsiteY46" fmla="*/ 9331 h 9503"/>
              <a:gd name="connsiteX47" fmla="*/ 7341 w 10000"/>
              <a:gd name="connsiteY47" fmla="*/ 9503 h 9503"/>
              <a:gd name="connsiteX48" fmla="*/ 7261 w 10000"/>
              <a:gd name="connsiteY48" fmla="*/ 9382 h 9503"/>
              <a:gd name="connsiteX49" fmla="*/ 7347 w 10000"/>
              <a:gd name="connsiteY49" fmla="*/ 7848 h 9503"/>
              <a:gd name="connsiteX50" fmla="*/ 7267 w 10000"/>
              <a:gd name="connsiteY50" fmla="*/ 7525 h 9503"/>
              <a:gd name="connsiteX51" fmla="*/ 7054 w 10000"/>
              <a:gd name="connsiteY51" fmla="*/ 7995 h 9503"/>
              <a:gd name="connsiteX52" fmla="*/ 7053 w 10000"/>
              <a:gd name="connsiteY52" fmla="*/ 7075 h 9503"/>
              <a:gd name="connsiteX53" fmla="*/ 7026 w 10000"/>
              <a:gd name="connsiteY53" fmla="*/ 7568 h 9503"/>
              <a:gd name="connsiteX54" fmla="*/ 6828 w 10000"/>
              <a:gd name="connsiteY54" fmla="*/ 7748 h 9503"/>
              <a:gd name="connsiteX55" fmla="*/ 6677 w 10000"/>
              <a:gd name="connsiteY55" fmla="*/ 7558 h 9503"/>
              <a:gd name="connsiteX56" fmla="*/ 6616 w 10000"/>
              <a:gd name="connsiteY56" fmla="*/ 7739 h 9503"/>
              <a:gd name="connsiteX57" fmla="*/ 6417 w 10000"/>
              <a:gd name="connsiteY57" fmla="*/ 7850 h 9503"/>
              <a:gd name="connsiteX58" fmla="*/ 6500 w 10000"/>
              <a:gd name="connsiteY58" fmla="*/ 7850 h 9503"/>
              <a:gd name="connsiteX59" fmla="*/ 6333 w 10000"/>
              <a:gd name="connsiteY59" fmla="*/ 8194 h 9503"/>
              <a:gd name="connsiteX60" fmla="*/ 6333 w 10000"/>
              <a:gd name="connsiteY60" fmla="*/ 7850 h 9503"/>
              <a:gd name="connsiteX61" fmla="*/ 6250 w 10000"/>
              <a:gd name="connsiteY61" fmla="*/ 7850 h 9503"/>
              <a:gd name="connsiteX62" fmla="*/ 6167 w 10000"/>
              <a:gd name="connsiteY62" fmla="*/ 7850 h 9503"/>
              <a:gd name="connsiteX63" fmla="*/ 5917 w 10000"/>
              <a:gd name="connsiteY63" fmla="*/ 7850 h 9503"/>
              <a:gd name="connsiteX64" fmla="*/ 5879 w 10000"/>
              <a:gd name="connsiteY64" fmla="*/ 7467 h 9503"/>
              <a:gd name="connsiteX65" fmla="*/ 5753 w 10000"/>
              <a:gd name="connsiteY65" fmla="*/ 7638 h 9503"/>
              <a:gd name="connsiteX66" fmla="*/ 5700 w 10000"/>
              <a:gd name="connsiteY66" fmla="*/ 7681 h 9503"/>
              <a:gd name="connsiteX67" fmla="*/ 5559 w 10000"/>
              <a:gd name="connsiteY67" fmla="*/ 7703 h 9503"/>
              <a:gd name="connsiteX68" fmla="*/ 5472 w 10000"/>
              <a:gd name="connsiteY68" fmla="*/ 7713 h 9503"/>
              <a:gd name="connsiteX69" fmla="*/ 5335 w 10000"/>
              <a:gd name="connsiteY69" fmla="*/ 8428 h 9503"/>
              <a:gd name="connsiteX70" fmla="*/ 5268 w 10000"/>
              <a:gd name="connsiteY70" fmla="*/ 7916 h 9503"/>
              <a:gd name="connsiteX71" fmla="*/ 5151 w 10000"/>
              <a:gd name="connsiteY71" fmla="*/ 7925 h 9503"/>
              <a:gd name="connsiteX72" fmla="*/ 5108 w 10000"/>
              <a:gd name="connsiteY72" fmla="*/ 8728 h 9503"/>
              <a:gd name="connsiteX73" fmla="*/ 5076 w 10000"/>
              <a:gd name="connsiteY73" fmla="*/ 8550 h 9503"/>
              <a:gd name="connsiteX74" fmla="*/ 5000 w 10000"/>
              <a:gd name="connsiteY74" fmla="*/ 8536 h 9503"/>
              <a:gd name="connsiteX75" fmla="*/ 5083 w 10000"/>
              <a:gd name="connsiteY75" fmla="*/ 7850 h 9503"/>
              <a:gd name="connsiteX76" fmla="*/ 5083 w 10000"/>
              <a:gd name="connsiteY76" fmla="*/ 8875 h 9503"/>
              <a:gd name="connsiteX77" fmla="*/ 4958 w 10000"/>
              <a:gd name="connsiteY77" fmla="*/ 7249 h 9503"/>
              <a:gd name="connsiteX78" fmla="*/ 4917 w 10000"/>
              <a:gd name="connsiteY78" fmla="*/ 7510 h 9503"/>
              <a:gd name="connsiteX79" fmla="*/ 4833 w 10000"/>
              <a:gd name="connsiteY79" fmla="*/ 7169 h 9503"/>
              <a:gd name="connsiteX80" fmla="*/ 4597 w 10000"/>
              <a:gd name="connsiteY80" fmla="*/ 8505 h 9503"/>
              <a:gd name="connsiteX81" fmla="*/ 4677 w 10000"/>
              <a:gd name="connsiteY81" fmla="*/ 8301 h 9503"/>
              <a:gd name="connsiteX82" fmla="*/ 4592 w 10000"/>
              <a:gd name="connsiteY82" fmla="*/ 8258 h 9503"/>
              <a:gd name="connsiteX83" fmla="*/ 4497 w 10000"/>
              <a:gd name="connsiteY83" fmla="*/ 8283 h 9503"/>
              <a:gd name="connsiteX84" fmla="*/ 4359 w 10000"/>
              <a:gd name="connsiteY84" fmla="*/ 8463 h 9503"/>
              <a:gd name="connsiteX85" fmla="*/ 4337 w 10000"/>
              <a:gd name="connsiteY85" fmla="*/ 8308 h 9503"/>
              <a:gd name="connsiteX86" fmla="*/ 4345 w 10000"/>
              <a:gd name="connsiteY86" fmla="*/ 7412 h 9503"/>
              <a:gd name="connsiteX87" fmla="*/ 4122 w 10000"/>
              <a:gd name="connsiteY87" fmla="*/ 8195 h 9503"/>
              <a:gd name="connsiteX88" fmla="*/ 4058 w 10000"/>
              <a:gd name="connsiteY88" fmla="*/ 7682 h 9503"/>
              <a:gd name="connsiteX89" fmla="*/ 3954 w 10000"/>
              <a:gd name="connsiteY89" fmla="*/ 7588 h 9503"/>
              <a:gd name="connsiteX90" fmla="*/ 4044 w 10000"/>
              <a:gd name="connsiteY90" fmla="*/ 8159 h 9503"/>
              <a:gd name="connsiteX91" fmla="*/ 3833 w 10000"/>
              <a:gd name="connsiteY91" fmla="*/ 7510 h 9503"/>
              <a:gd name="connsiteX92" fmla="*/ 3719 w 10000"/>
              <a:gd name="connsiteY92" fmla="*/ 7595 h 9503"/>
              <a:gd name="connsiteX93" fmla="*/ 3750 w 10000"/>
              <a:gd name="connsiteY93" fmla="*/ 6828 h 9503"/>
              <a:gd name="connsiteX94" fmla="*/ 3631 w 10000"/>
              <a:gd name="connsiteY94" fmla="*/ 6936 h 9503"/>
              <a:gd name="connsiteX95" fmla="*/ 3615 w 10000"/>
              <a:gd name="connsiteY95" fmla="*/ 6936 h 9503"/>
              <a:gd name="connsiteX96" fmla="*/ 3465 w 10000"/>
              <a:gd name="connsiteY96" fmla="*/ 6968 h 9503"/>
              <a:gd name="connsiteX97" fmla="*/ 3406 w 10000"/>
              <a:gd name="connsiteY97" fmla="*/ 6438 h 9503"/>
              <a:gd name="connsiteX98" fmla="*/ 3198 w 10000"/>
              <a:gd name="connsiteY98" fmla="*/ 6353 h 9503"/>
              <a:gd name="connsiteX99" fmla="*/ 3091 w 10000"/>
              <a:gd name="connsiteY99" fmla="*/ 6404 h 9503"/>
              <a:gd name="connsiteX100" fmla="*/ 3006 w 10000"/>
              <a:gd name="connsiteY100" fmla="*/ 6045 h 9503"/>
              <a:gd name="connsiteX101" fmla="*/ 2990 w 10000"/>
              <a:gd name="connsiteY101" fmla="*/ 6045 h 9503"/>
              <a:gd name="connsiteX102" fmla="*/ 2936 w 10000"/>
              <a:gd name="connsiteY102" fmla="*/ 6523 h 9503"/>
              <a:gd name="connsiteX103" fmla="*/ 2910 w 10000"/>
              <a:gd name="connsiteY103" fmla="*/ 6490 h 9503"/>
              <a:gd name="connsiteX104" fmla="*/ 2851 w 10000"/>
              <a:gd name="connsiteY104" fmla="*/ 5685 h 9503"/>
              <a:gd name="connsiteX105" fmla="*/ 2840 w 10000"/>
              <a:gd name="connsiteY105" fmla="*/ 5685 h 9503"/>
              <a:gd name="connsiteX106" fmla="*/ 2840 w 10000"/>
              <a:gd name="connsiteY106" fmla="*/ 5907 h 9503"/>
              <a:gd name="connsiteX107" fmla="*/ 2798 w 10000"/>
              <a:gd name="connsiteY107" fmla="*/ 5770 h 9503"/>
              <a:gd name="connsiteX108" fmla="*/ 2814 w 10000"/>
              <a:gd name="connsiteY108" fmla="*/ 5240 h 9503"/>
              <a:gd name="connsiteX109" fmla="*/ 2563 w 10000"/>
              <a:gd name="connsiteY109" fmla="*/ 5103 h 9503"/>
              <a:gd name="connsiteX110" fmla="*/ 2440 w 10000"/>
              <a:gd name="connsiteY110" fmla="*/ 5376 h 9503"/>
              <a:gd name="connsiteX111" fmla="*/ 2023 w 10000"/>
              <a:gd name="connsiteY111" fmla="*/ 3905 h 9503"/>
              <a:gd name="connsiteX112" fmla="*/ 2034 w 10000"/>
              <a:gd name="connsiteY112" fmla="*/ 4126 h 9503"/>
              <a:gd name="connsiteX113" fmla="*/ 1815 w 10000"/>
              <a:gd name="connsiteY113" fmla="*/ 4008 h 9503"/>
              <a:gd name="connsiteX114" fmla="*/ 1815 w 10000"/>
              <a:gd name="connsiteY114" fmla="*/ 3869 h 9503"/>
              <a:gd name="connsiteX115" fmla="*/ 1842 w 10000"/>
              <a:gd name="connsiteY115" fmla="*/ 3458 h 9503"/>
              <a:gd name="connsiteX116" fmla="*/ 1773 w 10000"/>
              <a:gd name="connsiteY116" fmla="*/ 3201 h 9503"/>
              <a:gd name="connsiteX117" fmla="*/ 1580 w 10000"/>
              <a:gd name="connsiteY117" fmla="*/ 2979 h 9503"/>
              <a:gd name="connsiteX118" fmla="*/ 1468 w 10000"/>
              <a:gd name="connsiteY118" fmla="*/ 3149 h 9503"/>
              <a:gd name="connsiteX119" fmla="*/ 1468 w 10000"/>
              <a:gd name="connsiteY119" fmla="*/ 3818 h 9503"/>
              <a:gd name="connsiteX120" fmla="*/ 1442 w 10000"/>
              <a:gd name="connsiteY120" fmla="*/ 3869 h 9503"/>
              <a:gd name="connsiteX121" fmla="*/ 1383 w 10000"/>
              <a:gd name="connsiteY121" fmla="*/ 3869 h 9503"/>
              <a:gd name="connsiteX122" fmla="*/ 1233 w 10000"/>
              <a:gd name="connsiteY122" fmla="*/ 3374 h 9503"/>
              <a:gd name="connsiteX123" fmla="*/ 1095 w 10000"/>
              <a:gd name="connsiteY123" fmla="*/ 4229 h 9503"/>
              <a:gd name="connsiteX124" fmla="*/ 1041 w 10000"/>
              <a:gd name="connsiteY124" fmla="*/ 4178 h 9503"/>
              <a:gd name="connsiteX125" fmla="*/ 886 w 10000"/>
              <a:gd name="connsiteY125" fmla="*/ 3064 h 9503"/>
              <a:gd name="connsiteX126" fmla="*/ 721 w 10000"/>
              <a:gd name="connsiteY126" fmla="*/ 2758 h 9503"/>
              <a:gd name="connsiteX127" fmla="*/ 625 w 10000"/>
              <a:gd name="connsiteY127" fmla="*/ 2843 h 9503"/>
              <a:gd name="connsiteX128" fmla="*/ 651 w 10000"/>
              <a:gd name="connsiteY128" fmla="*/ 2448 h 9503"/>
              <a:gd name="connsiteX129" fmla="*/ 358 w 10000"/>
              <a:gd name="connsiteY129" fmla="*/ 2260 h 9503"/>
              <a:gd name="connsiteX130" fmla="*/ 416 w 10000"/>
              <a:gd name="connsiteY130" fmla="*/ 2038 h 9503"/>
              <a:gd name="connsiteX131" fmla="*/ 374 w 10000"/>
              <a:gd name="connsiteY131" fmla="*/ 2038 h 9503"/>
              <a:gd name="connsiteX132" fmla="*/ 251 w 10000"/>
              <a:gd name="connsiteY132" fmla="*/ 2260 h 9503"/>
              <a:gd name="connsiteX133" fmla="*/ 304 w 10000"/>
              <a:gd name="connsiteY133" fmla="*/ 2038 h 9503"/>
              <a:gd name="connsiteX134" fmla="*/ 320 w 10000"/>
              <a:gd name="connsiteY134" fmla="*/ 1952 h 9503"/>
              <a:gd name="connsiteX135" fmla="*/ 155 w 10000"/>
              <a:gd name="connsiteY135" fmla="*/ 2140 h 9503"/>
              <a:gd name="connsiteX136" fmla="*/ 155 w 10000"/>
              <a:gd name="connsiteY136" fmla="*/ 1026 h 9503"/>
              <a:gd name="connsiteX137" fmla="*/ 43 w 10000"/>
              <a:gd name="connsiteY137" fmla="*/ 942 h 9503"/>
              <a:gd name="connsiteX138" fmla="*/ 0 w 10000"/>
              <a:gd name="connsiteY138" fmla="*/ 1165 h 9503"/>
              <a:gd name="connsiteX139" fmla="*/ 0 w 10000"/>
              <a:gd name="connsiteY139" fmla="*/ 0 h 9503"/>
              <a:gd name="connsiteX0" fmla="*/ 0 w 10000"/>
              <a:gd name="connsiteY0" fmla="*/ 0 h 10000"/>
              <a:gd name="connsiteX1" fmla="*/ 10000 w 10000"/>
              <a:gd name="connsiteY1" fmla="*/ 0 h 10000"/>
              <a:gd name="connsiteX2" fmla="*/ 10000 w 10000"/>
              <a:gd name="connsiteY2" fmla="*/ 6685 h 10000"/>
              <a:gd name="connsiteX3" fmla="*/ 9920 w 10000"/>
              <a:gd name="connsiteY3" fmla="*/ 6504 h 10000"/>
              <a:gd name="connsiteX4" fmla="*/ 9754 w 10000"/>
              <a:gd name="connsiteY4" fmla="*/ 6918 h 10000"/>
              <a:gd name="connsiteX5" fmla="*/ 9712 w 10000"/>
              <a:gd name="connsiteY5" fmla="*/ 7910 h 10000"/>
              <a:gd name="connsiteX6" fmla="*/ 9349 w 10000"/>
              <a:gd name="connsiteY6" fmla="*/ 8505 h 10000"/>
              <a:gd name="connsiteX7" fmla="*/ 9279 w 10000"/>
              <a:gd name="connsiteY7" fmla="*/ 8269 h 10000"/>
              <a:gd name="connsiteX8" fmla="*/ 9253 w 10000"/>
              <a:gd name="connsiteY8" fmla="*/ 8323 h 10000"/>
              <a:gd name="connsiteX9" fmla="*/ 9242 w 10000"/>
              <a:gd name="connsiteY9" fmla="*/ 8739 h 10000"/>
              <a:gd name="connsiteX10" fmla="*/ 9156 w 10000"/>
              <a:gd name="connsiteY10" fmla="*/ 8792 h 10000"/>
              <a:gd name="connsiteX11" fmla="*/ 9034 w 10000"/>
              <a:gd name="connsiteY11" fmla="*/ 8323 h 10000"/>
              <a:gd name="connsiteX12" fmla="*/ 9071 w 10000"/>
              <a:gd name="connsiteY12" fmla="*/ 8145 h 10000"/>
              <a:gd name="connsiteX13" fmla="*/ 9007 w 10000"/>
              <a:gd name="connsiteY13" fmla="*/ 7856 h 10000"/>
              <a:gd name="connsiteX14" fmla="*/ 8825 w 10000"/>
              <a:gd name="connsiteY14" fmla="*/ 8090 h 10000"/>
              <a:gd name="connsiteX15" fmla="*/ 8809 w 10000"/>
              <a:gd name="connsiteY15" fmla="*/ 7946 h 10000"/>
              <a:gd name="connsiteX16" fmla="*/ 8868 w 10000"/>
              <a:gd name="connsiteY16" fmla="*/ 7765 h 10000"/>
              <a:gd name="connsiteX17" fmla="*/ 8836 w 10000"/>
              <a:gd name="connsiteY17" fmla="*/ 7621 h 10000"/>
              <a:gd name="connsiteX18" fmla="*/ 8756 w 10000"/>
              <a:gd name="connsiteY18" fmla="*/ 7710 h 10000"/>
              <a:gd name="connsiteX19" fmla="*/ 8671 w 10000"/>
              <a:gd name="connsiteY19" fmla="*/ 7332 h 10000"/>
              <a:gd name="connsiteX20" fmla="*/ 8697 w 10000"/>
              <a:gd name="connsiteY20" fmla="*/ 7008 h 10000"/>
              <a:gd name="connsiteX21" fmla="*/ 8628 w 10000"/>
              <a:gd name="connsiteY21" fmla="*/ 7100 h 10000"/>
              <a:gd name="connsiteX22" fmla="*/ 8590 w 10000"/>
              <a:gd name="connsiteY22" fmla="*/ 7946 h 10000"/>
              <a:gd name="connsiteX23" fmla="*/ 8436 w 10000"/>
              <a:gd name="connsiteY23" fmla="*/ 7856 h 10000"/>
              <a:gd name="connsiteX24" fmla="*/ 8436 w 10000"/>
              <a:gd name="connsiteY24" fmla="*/ 7802 h 10000"/>
              <a:gd name="connsiteX25" fmla="*/ 8478 w 10000"/>
              <a:gd name="connsiteY25" fmla="*/ 7675 h 10000"/>
              <a:gd name="connsiteX26" fmla="*/ 8478 w 10000"/>
              <a:gd name="connsiteY26" fmla="*/ 7621 h 10000"/>
              <a:gd name="connsiteX27" fmla="*/ 8382 w 10000"/>
              <a:gd name="connsiteY27" fmla="*/ 7477 h 10000"/>
              <a:gd name="connsiteX28" fmla="*/ 8356 w 10000"/>
              <a:gd name="connsiteY28" fmla="*/ 7802 h 10000"/>
              <a:gd name="connsiteX29" fmla="*/ 8409 w 10000"/>
              <a:gd name="connsiteY29" fmla="*/ 8090 h 10000"/>
              <a:gd name="connsiteX30" fmla="*/ 8393 w 10000"/>
              <a:gd name="connsiteY30" fmla="*/ 8090 h 10000"/>
              <a:gd name="connsiteX31" fmla="*/ 8297 w 10000"/>
              <a:gd name="connsiteY31" fmla="*/ 7802 h 10000"/>
              <a:gd name="connsiteX32" fmla="*/ 8254 w 10000"/>
              <a:gd name="connsiteY32" fmla="*/ 7299 h 10000"/>
              <a:gd name="connsiteX33" fmla="*/ 8217 w 10000"/>
              <a:gd name="connsiteY33" fmla="*/ 7299 h 10000"/>
              <a:gd name="connsiteX34" fmla="*/ 8201 w 10000"/>
              <a:gd name="connsiteY34" fmla="*/ 7477 h 10000"/>
              <a:gd name="connsiteX35" fmla="*/ 8115 w 10000"/>
              <a:gd name="connsiteY35" fmla="*/ 7332 h 10000"/>
              <a:gd name="connsiteX36" fmla="*/ 8078 w 10000"/>
              <a:gd name="connsiteY36" fmla="*/ 7566 h 10000"/>
              <a:gd name="connsiteX37" fmla="*/ 8078 w 10000"/>
              <a:gd name="connsiteY37" fmla="*/ 7387 h 10000"/>
              <a:gd name="connsiteX38" fmla="*/ 7939 w 10000"/>
              <a:gd name="connsiteY38" fmla="*/ 7765 h 10000"/>
              <a:gd name="connsiteX39" fmla="*/ 7854 w 10000"/>
              <a:gd name="connsiteY39" fmla="*/ 7765 h 10000"/>
              <a:gd name="connsiteX40" fmla="*/ 7645 w 10000"/>
              <a:gd name="connsiteY40" fmla="*/ 8323 h 10000"/>
              <a:gd name="connsiteX41" fmla="*/ 7603 w 10000"/>
              <a:gd name="connsiteY41" fmla="*/ 8145 h 10000"/>
              <a:gd name="connsiteX42" fmla="*/ 7635 w 10000"/>
              <a:gd name="connsiteY42" fmla="*/ 8505 h 10000"/>
              <a:gd name="connsiteX43" fmla="*/ 7533 w 10000"/>
              <a:gd name="connsiteY43" fmla="*/ 8505 h 10000"/>
              <a:gd name="connsiteX44" fmla="*/ 7453 w 10000"/>
              <a:gd name="connsiteY44" fmla="*/ 9297 h 10000"/>
              <a:gd name="connsiteX45" fmla="*/ 7330 w 10000"/>
              <a:gd name="connsiteY45" fmla="*/ 9531 h 10000"/>
              <a:gd name="connsiteX46" fmla="*/ 7368 w 10000"/>
              <a:gd name="connsiteY46" fmla="*/ 9819 h 10000"/>
              <a:gd name="connsiteX47" fmla="*/ 7341 w 10000"/>
              <a:gd name="connsiteY47" fmla="*/ 10000 h 10000"/>
              <a:gd name="connsiteX48" fmla="*/ 7386 w 10000"/>
              <a:gd name="connsiteY48" fmla="*/ 7852 h 10000"/>
              <a:gd name="connsiteX49" fmla="*/ 7347 w 10000"/>
              <a:gd name="connsiteY49" fmla="*/ 8258 h 10000"/>
              <a:gd name="connsiteX50" fmla="*/ 7267 w 10000"/>
              <a:gd name="connsiteY50" fmla="*/ 7919 h 10000"/>
              <a:gd name="connsiteX51" fmla="*/ 7054 w 10000"/>
              <a:gd name="connsiteY51" fmla="*/ 8413 h 10000"/>
              <a:gd name="connsiteX52" fmla="*/ 7053 w 10000"/>
              <a:gd name="connsiteY52" fmla="*/ 7445 h 10000"/>
              <a:gd name="connsiteX53" fmla="*/ 7026 w 10000"/>
              <a:gd name="connsiteY53" fmla="*/ 7964 h 10000"/>
              <a:gd name="connsiteX54" fmla="*/ 6828 w 10000"/>
              <a:gd name="connsiteY54" fmla="*/ 8153 h 10000"/>
              <a:gd name="connsiteX55" fmla="*/ 6677 w 10000"/>
              <a:gd name="connsiteY55" fmla="*/ 7953 h 10000"/>
              <a:gd name="connsiteX56" fmla="*/ 6616 w 10000"/>
              <a:gd name="connsiteY56" fmla="*/ 8144 h 10000"/>
              <a:gd name="connsiteX57" fmla="*/ 6417 w 10000"/>
              <a:gd name="connsiteY57" fmla="*/ 8261 h 10000"/>
              <a:gd name="connsiteX58" fmla="*/ 6500 w 10000"/>
              <a:gd name="connsiteY58" fmla="*/ 8261 h 10000"/>
              <a:gd name="connsiteX59" fmla="*/ 6333 w 10000"/>
              <a:gd name="connsiteY59" fmla="*/ 8623 h 10000"/>
              <a:gd name="connsiteX60" fmla="*/ 6333 w 10000"/>
              <a:gd name="connsiteY60" fmla="*/ 8261 h 10000"/>
              <a:gd name="connsiteX61" fmla="*/ 6250 w 10000"/>
              <a:gd name="connsiteY61" fmla="*/ 8261 h 10000"/>
              <a:gd name="connsiteX62" fmla="*/ 6167 w 10000"/>
              <a:gd name="connsiteY62" fmla="*/ 8261 h 10000"/>
              <a:gd name="connsiteX63" fmla="*/ 5917 w 10000"/>
              <a:gd name="connsiteY63" fmla="*/ 8261 h 10000"/>
              <a:gd name="connsiteX64" fmla="*/ 5879 w 10000"/>
              <a:gd name="connsiteY64" fmla="*/ 7858 h 10000"/>
              <a:gd name="connsiteX65" fmla="*/ 5753 w 10000"/>
              <a:gd name="connsiteY65" fmla="*/ 8037 h 10000"/>
              <a:gd name="connsiteX66" fmla="*/ 5700 w 10000"/>
              <a:gd name="connsiteY66" fmla="*/ 8083 h 10000"/>
              <a:gd name="connsiteX67" fmla="*/ 5559 w 10000"/>
              <a:gd name="connsiteY67" fmla="*/ 8106 h 10000"/>
              <a:gd name="connsiteX68" fmla="*/ 5472 w 10000"/>
              <a:gd name="connsiteY68" fmla="*/ 8116 h 10000"/>
              <a:gd name="connsiteX69" fmla="*/ 5335 w 10000"/>
              <a:gd name="connsiteY69" fmla="*/ 8869 h 10000"/>
              <a:gd name="connsiteX70" fmla="*/ 5268 w 10000"/>
              <a:gd name="connsiteY70" fmla="*/ 8330 h 10000"/>
              <a:gd name="connsiteX71" fmla="*/ 5151 w 10000"/>
              <a:gd name="connsiteY71" fmla="*/ 8339 h 10000"/>
              <a:gd name="connsiteX72" fmla="*/ 5108 w 10000"/>
              <a:gd name="connsiteY72" fmla="*/ 9184 h 10000"/>
              <a:gd name="connsiteX73" fmla="*/ 5076 w 10000"/>
              <a:gd name="connsiteY73" fmla="*/ 8997 h 10000"/>
              <a:gd name="connsiteX74" fmla="*/ 5000 w 10000"/>
              <a:gd name="connsiteY74" fmla="*/ 8982 h 10000"/>
              <a:gd name="connsiteX75" fmla="*/ 5083 w 10000"/>
              <a:gd name="connsiteY75" fmla="*/ 8261 h 10000"/>
              <a:gd name="connsiteX76" fmla="*/ 5083 w 10000"/>
              <a:gd name="connsiteY76" fmla="*/ 9339 h 10000"/>
              <a:gd name="connsiteX77" fmla="*/ 4958 w 10000"/>
              <a:gd name="connsiteY77" fmla="*/ 7628 h 10000"/>
              <a:gd name="connsiteX78" fmla="*/ 4917 w 10000"/>
              <a:gd name="connsiteY78" fmla="*/ 7903 h 10000"/>
              <a:gd name="connsiteX79" fmla="*/ 4833 w 10000"/>
              <a:gd name="connsiteY79" fmla="*/ 7544 h 10000"/>
              <a:gd name="connsiteX80" fmla="*/ 4597 w 10000"/>
              <a:gd name="connsiteY80" fmla="*/ 8950 h 10000"/>
              <a:gd name="connsiteX81" fmla="*/ 4677 w 10000"/>
              <a:gd name="connsiteY81" fmla="*/ 8735 h 10000"/>
              <a:gd name="connsiteX82" fmla="*/ 4592 w 10000"/>
              <a:gd name="connsiteY82" fmla="*/ 8690 h 10000"/>
              <a:gd name="connsiteX83" fmla="*/ 4497 w 10000"/>
              <a:gd name="connsiteY83" fmla="*/ 8716 h 10000"/>
              <a:gd name="connsiteX84" fmla="*/ 4359 w 10000"/>
              <a:gd name="connsiteY84" fmla="*/ 8906 h 10000"/>
              <a:gd name="connsiteX85" fmla="*/ 4337 w 10000"/>
              <a:gd name="connsiteY85" fmla="*/ 8743 h 10000"/>
              <a:gd name="connsiteX86" fmla="*/ 4345 w 10000"/>
              <a:gd name="connsiteY86" fmla="*/ 7800 h 10000"/>
              <a:gd name="connsiteX87" fmla="*/ 4122 w 10000"/>
              <a:gd name="connsiteY87" fmla="*/ 8624 h 10000"/>
              <a:gd name="connsiteX88" fmla="*/ 4058 w 10000"/>
              <a:gd name="connsiteY88" fmla="*/ 8084 h 10000"/>
              <a:gd name="connsiteX89" fmla="*/ 3954 w 10000"/>
              <a:gd name="connsiteY89" fmla="*/ 7985 h 10000"/>
              <a:gd name="connsiteX90" fmla="*/ 4044 w 10000"/>
              <a:gd name="connsiteY90" fmla="*/ 8586 h 10000"/>
              <a:gd name="connsiteX91" fmla="*/ 3833 w 10000"/>
              <a:gd name="connsiteY91" fmla="*/ 7903 h 10000"/>
              <a:gd name="connsiteX92" fmla="*/ 3719 w 10000"/>
              <a:gd name="connsiteY92" fmla="*/ 7992 h 10000"/>
              <a:gd name="connsiteX93" fmla="*/ 3750 w 10000"/>
              <a:gd name="connsiteY93" fmla="*/ 7185 h 10000"/>
              <a:gd name="connsiteX94" fmla="*/ 3631 w 10000"/>
              <a:gd name="connsiteY94" fmla="*/ 7299 h 10000"/>
              <a:gd name="connsiteX95" fmla="*/ 3615 w 10000"/>
              <a:gd name="connsiteY95" fmla="*/ 7299 h 10000"/>
              <a:gd name="connsiteX96" fmla="*/ 3465 w 10000"/>
              <a:gd name="connsiteY96" fmla="*/ 7332 h 10000"/>
              <a:gd name="connsiteX97" fmla="*/ 3406 w 10000"/>
              <a:gd name="connsiteY97" fmla="*/ 6775 h 10000"/>
              <a:gd name="connsiteX98" fmla="*/ 3198 w 10000"/>
              <a:gd name="connsiteY98" fmla="*/ 6685 h 10000"/>
              <a:gd name="connsiteX99" fmla="*/ 3091 w 10000"/>
              <a:gd name="connsiteY99" fmla="*/ 6739 h 10000"/>
              <a:gd name="connsiteX100" fmla="*/ 3006 w 10000"/>
              <a:gd name="connsiteY100" fmla="*/ 6361 h 10000"/>
              <a:gd name="connsiteX101" fmla="*/ 2990 w 10000"/>
              <a:gd name="connsiteY101" fmla="*/ 6361 h 10000"/>
              <a:gd name="connsiteX102" fmla="*/ 2936 w 10000"/>
              <a:gd name="connsiteY102" fmla="*/ 6864 h 10000"/>
              <a:gd name="connsiteX103" fmla="*/ 2910 w 10000"/>
              <a:gd name="connsiteY103" fmla="*/ 6829 h 10000"/>
              <a:gd name="connsiteX104" fmla="*/ 2851 w 10000"/>
              <a:gd name="connsiteY104" fmla="*/ 5982 h 10000"/>
              <a:gd name="connsiteX105" fmla="*/ 2840 w 10000"/>
              <a:gd name="connsiteY105" fmla="*/ 5982 h 10000"/>
              <a:gd name="connsiteX106" fmla="*/ 2840 w 10000"/>
              <a:gd name="connsiteY106" fmla="*/ 6216 h 10000"/>
              <a:gd name="connsiteX107" fmla="*/ 2798 w 10000"/>
              <a:gd name="connsiteY107" fmla="*/ 6072 h 10000"/>
              <a:gd name="connsiteX108" fmla="*/ 2814 w 10000"/>
              <a:gd name="connsiteY108" fmla="*/ 5514 h 10000"/>
              <a:gd name="connsiteX109" fmla="*/ 2563 w 10000"/>
              <a:gd name="connsiteY109" fmla="*/ 5370 h 10000"/>
              <a:gd name="connsiteX110" fmla="*/ 2440 w 10000"/>
              <a:gd name="connsiteY110" fmla="*/ 5657 h 10000"/>
              <a:gd name="connsiteX111" fmla="*/ 2023 w 10000"/>
              <a:gd name="connsiteY111" fmla="*/ 4109 h 10000"/>
              <a:gd name="connsiteX112" fmla="*/ 2034 w 10000"/>
              <a:gd name="connsiteY112" fmla="*/ 4342 h 10000"/>
              <a:gd name="connsiteX113" fmla="*/ 1815 w 10000"/>
              <a:gd name="connsiteY113" fmla="*/ 4218 h 10000"/>
              <a:gd name="connsiteX114" fmla="*/ 1815 w 10000"/>
              <a:gd name="connsiteY114" fmla="*/ 4071 h 10000"/>
              <a:gd name="connsiteX115" fmla="*/ 1842 w 10000"/>
              <a:gd name="connsiteY115" fmla="*/ 3639 h 10000"/>
              <a:gd name="connsiteX116" fmla="*/ 1773 w 10000"/>
              <a:gd name="connsiteY116" fmla="*/ 3368 h 10000"/>
              <a:gd name="connsiteX117" fmla="*/ 1580 w 10000"/>
              <a:gd name="connsiteY117" fmla="*/ 3135 h 10000"/>
              <a:gd name="connsiteX118" fmla="*/ 1468 w 10000"/>
              <a:gd name="connsiteY118" fmla="*/ 3314 h 10000"/>
              <a:gd name="connsiteX119" fmla="*/ 1468 w 10000"/>
              <a:gd name="connsiteY119" fmla="*/ 4018 h 10000"/>
              <a:gd name="connsiteX120" fmla="*/ 1442 w 10000"/>
              <a:gd name="connsiteY120" fmla="*/ 4071 h 10000"/>
              <a:gd name="connsiteX121" fmla="*/ 1383 w 10000"/>
              <a:gd name="connsiteY121" fmla="*/ 4071 h 10000"/>
              <a:gd name="connsiteX122" fmla="*/ 1233 w 10000"/>
              <a:gd name="connsiteY122" fmla="*/ 3550 h 10000"/>
              <a:gd name="connsiteX123" fmla="*/ 1095 w 10000"/>
              <a:gd name="connsiteY123" fmla="*/ 4450 h 10000"/>
              <a:gd name="connsiteX124" fmla="*/ 1041 w 10000"/>
              <a:gd name="connsiteY124" fmla="*/ 4397 h 10000"/>
              <a:gd name="connsiteX125" fmla="*/ 886 w 10000"/>
              <a:gd name="connsiteY125" fmla="*/ 3224 h 10000"/>
              <a:gd name="connsiteX126" fmla="*/ 721 w 10000"/>
              <a:gd name="connsiteY126" fmla="*/ 2902 h 10000"/>
              <a:gd name="connsiteX127" fmla="*/ 625 w 10000"/>
              <a:gd name="connsiteY127" fmla="*/ 2992 h 10000"/>
              <a:gd name="connsiteX128" fmla="*/ 651 w 10000"/>
              <a:gd name="connsiteY128" fmla="*/ 2576 h 10000"/>
              <a:gd name="connsiteX129" fmla="*/ 358 w 10000"/>
              <a:gd name="connsiteY129" fmla="*/ 2378 h 10000"/>
              <a:gd name="connsiteX130" fmla="*/ 416 w 10000"/>
              <a:gd name="connsiteY130" fmla="*/ 2145 h 10000"/>
              <a:gd name="connsiteX131" fmla="*/ 374 w 10000"/>
              <a:gd name="connsiteY131" fmla="*/ 2145 h 10000"/>
              <a:gd name="connsiteX132" fmla="*/ 251 w 10000"/>
              <a:gd name="connsiteY132" fmla="*/ 2378 h 10000"/>
              <a:gd name="connsiteX133" fmla="*/ 304 w 10000"/>
              <a:gd name="connsiteY133" fmla="*/ 2145 h 10000"/>
              <a:gd name="connsiteX134" fmla="*/ 320 w 10000"/>
              <a:gd name="connsiteY134" fmla="*/ 2054 h 10000"/>
              <a:gd name="connsiteX135" fmla="*/ 155 w 10000"/>
              <a:gd name="connsiteY135" fmla="*/ 2252 h 10000"/>
              <a:gd name="connsiteX136" fmla="*/ 155 w 10000"/>
              <a:gd name="connsiteY136" fmla="*/ 1080 h 10000"/>
              <a:gd name="connsiteX137" fmla="*/ 43 w 10000"/>
              <a:gd name="connsiteY137" fmla="*/ 991 h 10000"/>
              <a:gd name="connsiteX138" fmla="*/ 0 w 10000"/>
              <a:gd name="connsiteY138" fmla="*/ 1226 h 10000"/>
              <a:gd name="connsiteX139" fmla="*/ 0 w 10000"/>
              <a:gd name="connsiteY139" fmla="*/ 0 h 10000"/>
              <a:gd name="connsiteX0" fmla="*/ 0 w 10000"/>
              <a:gd name="connsiteY0" fmla="*/ 0 h 9873"/>
              <a:gd name="connsiteX1" fmla="*/ 10000 w 10000"/>
              <a:gd name="connsiteY1" fmla="*/ 0 h 9873"/>
              <a:gd name="connsiteX2" fmla="*/ 10000 w 10000"/>
              <a:gd name="connsiteY2" fmla="*/ 6685 h 9873"/>
              <a:gd name="connsiteX3" fmla="*/ 9920 w 10000"/>
              <a:gd name="connsiteY3" fmla="*/ 6504 h 9873"/>
              <a:gd name="connsiteX4" fmla="*/ 9754 w 10000"/>
              <a:gd name="connsiteY4" fmla="*/ 6918 h 9873"/>
              <a:gd name="connsiteX5" fmla="*/ 9712 w 10000"/>
              <a:gd name="connsiteY5" fmla="*/ 7910 h 9873"/>
              <a:gd name="connsiteX6" fmla="*/ 9349 w 10000"/>
              <a:gd name="connsiteY6" fmla="*/ 8505 h 9873"/>
              <a:gd name="connsiteX7" fmla="*/ 9279 w 10000"/>
              <a:gd name="connsiteY7" fmla="*/ 8269 h 9873"/>
              <a:gd name="connsiteX8" fmla="*/ 9253 w 10000"/>
              <a:gd name="connsiteY8" fmla="*/ 8323 h 9873"/>
              <a:gd name="connsiteX9" fmla="*/ 9242 w 10000"/>
              <a:gd name="connsiteY9" fmla="*/ 8739 h 9873"/>
              <a:gd name="connsiteX10" fmla="*/ 9156 w 10000"/>
              <a:gd name="connsiteY10" fmla="*/ 8792 h 9873"/>
              <a:gd name="connsiteX11" fmla="*/ 9034 w 10000"/>
              <a:gd name="connsiteY11" fmla="*/ 8323 h 9873"/>
              <a:gd name="connsiteX12" fmla="*/ 9071 w 10000"/>
              <a:gd name="connsiteY12" fmla="*/ 8145 h 9873"/>
              <a:gd name="connsiteX13" fmla="*/ 9007 w 10000"/>
              <a:gd name="connsiteY13" fmla="*/ 7856 h 9873"/>
              <a:gd name="connsiteX14" fmla="*/ 8825 w 10000"/>
              <a:gd name="connsiteY14" fmla="*/ 8090 h 9873"/>
              <a:gd name="connsiteX15" fmla="*/ 8809 w 10000"/>
              <a:gd name="connsiteY15" fmla="*/ 7946 h 9873"/>
              <a:gd name="connsiteX16" fmla="*/ 8868 w 10000"/>
              <a:gd name="connsiteY16" fmla="*/ 7765 h 9873"/>
              <a:gd name="connsiteX17" fmla="*/ 8836 w 10000"/>
              <a:gd name="connsiteY17" fmla="*/ 7621 h 9873"/>
              <a:gd name="connsiteX18" fmla="*/ 8756 w 10000"/>
              <a:gd name="connsiteY18" fmla="*/ 7710 h 9873"/>
              <a:gd name="connsiteX19" fmla="*/ 8671 w 10000"/>
              <a:gd name="connsiteY19" fmla="*/ 7332 h 9873"/>
              <a:gd name="connsiteX20" fmla="*/ 8697 w 10000"/>
              <a:gd name="connsiteY20" fmla="*/ 7008 h 9873"/>
              <a:gd name="connsiteX21" fmla="*/ 8628 w 10000"/>
              <a:gd name="connsiteY21" fmla="*/ 7100 h 9873"/>
              <a:gd name="connsiteX22" fmla="*/ 8590 w 10000"/>
              <a:gd name="connsiteY22" fmla="*/ 7946 h 9873"/>
              <a:gd name="connsiteX23" fmla="*/ 8436 w 10000"/>
              <a:gd name="connsiteY23" fmla="*/ 7856 h 9873"/>
              <a:gd name="connsiteX24" fmla="*/ 8436 w 10000"/>
              <a:gd name="connsiteY24" fmla="*/ 7802 h 9873"/>
              <a:gd name="connsiteX25" fmla="*/ 8478 w 10000"/>
              <a:gd name="connsiteY25" fmla="*/ 7675 h 9873"/>
              <a:gd name="connsiteX26" fmla="*/ 8478 w 10000"/>
              <a:gd name="connsiteY26" fmla="*/ 7621 h 9873"/>
              <a:gd name="connsiteX27" fmla="*/ 8382 w 10000"/>
              <a:gd name="connsiteY27" fmla="*/ 7477 h 9873"/>
              <a:gd name="connsiteX28" fmla="*/ 8356 w 10000"/>
              <a:gd name="connsiteY28" fmla="*/ 7802 h 9873"/>
              <a:gd name="connsiteX29" fmla="*/ 8409 w 10000"/>
              <a:gd name="connsiteY29" fmla="*/ 8090 h 9873"/>
              <a:gd name="connsiteX30" fmla="*/ 8393 w 10000"/>
              <a:gd name="connsiteY30" fmla="*/ 8090 h 9873"/>
              <a:gd name="connsiteX31" fmla="*/ 8297 w 10000"/>
              <a:gd name="connsiteY31" fmla="*/ 7802 h 9873"/>
              <a:gd name="connsiteX32" fmla="*/ 8254 w 10000"/>
              <a:gd name="connsiteY32" fmla="*/ 7299 h 9873"/>
              <a:gd name="connsiteX33" fmla="*/ 8217 w 10000"/>
              <a:gd name="connsiteY33" fmla="*/ 7299 h 9873"/>
              <a:gd name="connsiteX34" fmla="*/ 8201 w 10000"/>
              <a:gd name="connsiteY34" fmla="*/ 7477 h 9873"/>
              <a:gd name="connsiteX35" fmla="*/ 8115 w 10000"/>
              <a:gd name="connsiteY35" fmla="*/ 7332 h 9873"/>
              <a:gd name="connsiteX36" fmla="*/ 8078 w 10000"/>
              <a:gd name="connsiteY36" fmla="*/ 7566 h 9873"/>
              <a:gd name="connsiteX37" fmla="*/ 8078 w 10000"/>
              <a:gd name="connsiteY37" fmla="*/ 7387 h 9873"/>
              <a:gd name="connsiteX38" fmla="*/ 7939 w 10000"/>
              <a:gd name="connsiteY38" fmla="*/ 7765 h 9873"/>
              <a:gd name="connsiteX39" fmla="*/ 7854 w 10000"/>
              <a:gd name="connsiteY39" fmla="*/ 7765 h 9873"/>
              <a:gd name="connsiteX40" fmla="*/ 7645 w 10000"/>
              <a:gd name="connsiteY40" fmla="*/ 8323 h 9873"/>
              <a:gd name="connsiteX41" fmla="*/ 7603 w 10000"/>
              <a:gd name="connsiteY41" fmla="*/ 8145 h 9873"/>
              <a:gd name="connsiteX42" fmla="*/ 7635 w 10000"/>
              <a:gd name="connsiteY42" fmla="*/ 8505 h 9873"/>
              <a:gd name="connsiteX43" fmla="*/ 7533 w 10000"/>
              <a:gd name="connsiteY43" fmla="*/ 8505 h 9873"/>
              <a:gd name="connsiteX44" fmla="*/ 7453 w 10000"/>
              <a:gd name="connsiteY44" fmla="*/ 9297 h 9873"/>
              <a:gd name="connsiteX45" fmla="*/ 7330 w 10000"/>
              <a:gd name="connsiteY45" fmla="*/ 9531 h 9873"/>
              <a:gd name="connsiteX46" fmla="*/ 7368 w 10000"/>
              <a:gd name="connsiteY46" fmla="*/ 9819 h 9873"/>
              <a:gd name="connsiteX47" fmla="*/ 7424 w 10000"/>
              <a:gd name="connsiteY47" fmla="*/ 8698 h 9873"/>
              <a:gd name="connsiteX48" fmla="*/ 7386 w 10000"/>
              <a:gd name="connsiteY48" fmla="*/ 7852 h 9873"/>
              <a:gd name="connsiteX49" fmla="*/ 7347 w 10000"/>
              <a:gd name="connsiteY49" fmla="*/ 8258 h 9873"/>
              <a:gd name="connsiteX50" fmla="*/ 7267 w 10000"/>
              <a:gd name="connsiteY50" fmla="*/ 7919 h 9873"/>
              <a:gd name="connsiteX51" fmla="*/ 7054 w 10000"/>
              <a:gd name="connsiteY51" fmla="*/ 8413 h 9873"/>
              <a:gd name="connsiteX52" fmla="*/ 7053 w 10000"/>
              <a:gd name="connsiteY52" fmla="*/ 7445 h 9873"/>
              <a:gd name="connsiteX53" fmla="*/ 7026 w 10000"/>
              <a:gd name="connsiteY53" fmla="*/ 7964 h 9873"/>
              <a:gd name="connsiteX54" fmla="*/ 6828 w 10000"/>
              <a:gd name="connsiteY54" fmla="*/ 8153 h 9873"/>
              <a:gd name="connsiteX55" fmla="*/ 6677 w 10000"/>
              <a:gd name="connsiteY55" fmla="*/ 7953 h 9873"/>
              <a:gd name="connsiteX56" fmla="*/ 6616 w 10000"/>
              <a:gd name="connsiteY56" fmla="*/ 8144 h 9873"/>
              <a:gd name="connsiteX57" fmla="*/ 6417 w 10000"/>
              <a:gd name="connsiteY57" fmla="*/ 8261 h 9873"/>
              <a:gd name="connsiteX58" fmla="*/ 6500 w 10000"/>
              <a:gd name="connsiteY58" fmla="*/ 8261 h 9873"/>
              <a:gd name="connsiteX59" fmla="*/ 6333 w 10000"/>
              <a:gd name="connsiteY59" fmla="*/ 8623 h 9873"/>
              <a:gd name="connsiteX60" fmla="*/ 6333 w 10000"/>
              <a:gd name="connsiteY60" fmla="*/ 8261 h 9873"/>
              <a:gd name="connsiteX61" fmla="*/ 6250 w 10000"/>
              <a:gd name="connsiteY61" fmla="*/ 8261 h 9873"/>
              <a:gd name="connsiteX62" fmla="*/ 6167 w 10000"/>
              <a:gd name="connsiteY62" fmla="*/ 8261 h 9873"/>
              <a:gd name="connsiteX63" fmla="*/ 5917 w 10000"/>
              <a:gd name="connsiteY63" fmla="*/ 8261 h 9873"/>
              <a:gd name="connsiteX64" fmla="*/ 5879 w 10000"/>
              <a:gd name="connsiteY64" fmla="*/ 7858 h 9873"/>
              <a:gd name="connsiteX65" fmla="*/ 5753 w 10000"/>
              <a:gd name="connsiteY65" fmla="*/ 8037 h 9873"/>
              <a:gd name="connsiteX66" fmla="*/ 5700 w 10000"/>
              <a:gd name="connsiteY66" fmla="*/ 8083 h 9873"/>
              <a:gd name="connsiteX67" fmla="*/ 5559 w 10000"/>
              <a:gd name="connsiteY67" fmla="*/ 8106 h 9873"/>
              <a:gd name="connsiteX68" fmla="*/ 5472 w 10000"/>
              <a:gd name="connsiteY68" fmla="*/ 8116 h 9873"/>
              <a:gd name="connsiteX69" fmla="*/ 5335 w 10000"/>
              <a:gd name="connsiteY69" fmla="*/ 8869 h 9873"/>
              <a:gd name="connsiteX70" fmla="*/ 5268 w 10000"/>
              <a:gd name="connsiteY70" fmla="*/ 8330 h 9873"/>
              <a:gd name="connsiteX71" fmla="*/ 5151 w 10000"/>
              <a:gd name="connsiteY71" fmla="*/ 8339 h 9873"/>
              <a:gd name="connsiteX72" fmla="*/ 5108 w 10000"/>
              <a:gd name="connsiteY72" fmla="*/ 9184 h 9873"/>
              <a:gd name="connsiteX73" fmla="*/ 5076 w 10000"/>
              <a:gd name="connsiteY73" fmla="*/ 8997 h 9873"/>
              <a:gd name="connsiteX74" fmla="*/ 5000 w 10000"/>
              <a:gd name="connsiteY74" fmla="*/ 8982 h 9873"/>
              <a:gd name="connsiteX75" fmla="*/ 5083 w 10000"/>
              <a:gd name="connsiteY75" fmla="*/ 8261 h 9873"/>
              <a:gd name="connsiteX76" fmla="*/ 5083 w 10000"/>
              <a:gd name="connsiteY76" fmla="*/ 9339 h 9873"/>
              <a:gd name="connsiteX77" fmla="*/ 4958 w 10000"/>
              <a:gd name="connsiteY77" fmla="*/ 7628 h 9873"/>
              <a:gd name="connsiteX78" fmla="*/ 4917 w 10000"/>
              <a:gd name="connsiteY78" fmla="*/ 7903 h 9873"/>
              <a:gd name="connsiteX79" fmla="*/ 4833 w 10000"/>
              <a:gd name="connsiteY79" fmla="*/ 7544 h 9873"/>
              <a:gd name="connsiteX80" fmla="*/ 4597 w 10000"/>
              <a:gd name="connsiteY80" fmla="*/ 8950 h 9873"/>
              <a:gd name="connsiteX81" fmla="*/ 4677 w 10000"/>
              <a:gd name="connsiteY81" fmla="*/ 8735 h 9873"/>
              <a:gd name="connsiteX82" fmla="*/ 4592 w 10000"/>
              <a:gd name="connsiteY82" fmla="*/ 8690 h 9873"/>
              <a:gd name="connsiteX83" fmla="*/ 4497 w 10000"/>
              <a:gd name="connsiteY83" fmla="*/ 8716 h 9873"/>
              <a:gd name="connsiteX84" fmla="*/ 4359 w 10000"/>
              <a:gd name="connsiteY84" fmla="*/ 8906 h 9873"/>
              <a:gd name="connsiteX85" fmla="*/ 4337 w 10000"/>
              <a:gd name="connsiteY85" fmla="*/ 8743 h 9873"/>
              <a:gd name="connsiteX86" fmla="*/ 4345 w 10000"/>
              <a:gd name="connsiteY86" fmla="*/ 7800 h 9873"/>
              <a:gd name="connsiteX87" fmla="*/ 4122 w 10000"/>
              <a:gd name="connsiteY87" fmla="*/ 8624 h 9873"/>
              <a:gd name="connsiteX88" fmla="*/ 4058 w 10000"/>
              <a:gd name="connsiteY88" fmla="*/ 8084 h 9873"/>
              <a:gd name="connsiteX89" fmla="*/ 3954 w 10000"/>
              <a:gd name="connsiteY89" fmla="*/ 7985 h 9873"/>
              <a:gd name="connsiteX90" fmla="*/ 4044 w 10000"/>
              <a:gd name="connsiteY90" fmla="*/ 8586 h 9873"/>
              <a:gd name="connsiteX91" fmla="*/ 3833 w 10000"/>
              <a:gd name="connsiteY91" fmla="*/ 7903 h 9873"/>
              <a:gd name="connsiteX92" fmla="*/ 3719 w 10000"/>
              <a:gd name="connsiteY92" fmla="*/ 7992 h 9873"/>
              <a:gd name="connsiteX93" fmla="*/ 3750 w 10000"/>
              <a:gd name="connsiteY93" fmla="*/ 7185 h 9873"/>
              <a:gd name="connsiteX94" fmla="*/ 3631 w 10000"/>
              <a:gd name="connsiteY94" fmla="*/ 7299 h 9873"/>
              <a:gd name="connsiteX95" fmla="*/ 3615 w 10000"/>
              <a:gd name="connsiteY95" fmla="*/ 7299 h 9873"/>
              <a:gd name="connsiteX96" fmla="*/ 3465 w 10000"/>
              <a:gd name="connsiteY96" fmla="*/ 7332 h 9873"/>
              <a:gd name="connsiteX97" fmla="*/ 3406 w 10000"/>
              <a:gd name="connsiteY97" fmla="*/ 6775 h 9873"/>
              <a:gd name="connsiteX98" fmla="*/ 3198 w 10000"/>
              <a:gd name="connsiteY98" fmla="*/ 6685 h 9873"/>
              <a:gd name="connsiteX99" fmla="*/ 3091 w 10000"/>
              <a:gd name="connsiteY99" fmla="*/ 6739 h 9873"/>
              <a:gd name="connsiteX100" fmla="*/ 3006 w 10000"/>
              <a:gd name="connsiteY100" fmla="*/ 6361 h 9873"/>
              <a:gd name="connsiteX101" fmla="*/ 2990 w 10000"/>
              <a:gd name="connsiteY101" fmla="*/ 6361 h 9873"/>
              <a:gd name="connsiteX102" fmla="*/ 2936 w 10000"/>
              <a:gd name="connsiteY102" fmla="*/ 6864 h 9873"/>
              <a:gd name="connsiteX103" fmla="*/ 2910 w 10000"/>
              <a:gd name="connsiteY103" fmla="*/ 6829 h 9873"/>
              <a:gd name="connsiteX104" fmla="*/ 2851 w 10000"/>
              <a:gd name="connsiteY104" fmla="*/ 5982 h 9873"/>
              <a:gd name="connsiteX105" fmla="*/ 2840 w 10000"/>
              <a:gd name="connsiteY105" fmla="*/ 5982 h 9873"/>
              <a:gd name="connsiteX106" fmla="*/ 2840 w 10000"/>
              <a:gd name="connsiteY106" fmla="*/ 6216 h 9873"/>
              <a:gd name="connsiteX107" fmla="*/ 2798 w 10000"/>
              <a:gd name="connsiteY107" fmla="*/ 6072 h 9873"/>
              <a:gd name="connsiteX108" fmla="*/ 2814 w 10000"/>
              <a:gd name="connsiteY108" fmla="*/ 5514 h 9873"/>
              <a:gd name="connsiteX109" fmla="*/ 2563 w 10000"/>
              <a:gd name="connsiteY109" fmla="*/ 5370 h 9873"/>
              <a:gd name="connsiteX110" fmla="*/ 2440 w 10000"/>
              <a:gd name="connsiteY110" fmla="*/ 5657 h 9873"/>
              <a:gd name="connsiteX111" fmla="*/ 2023 w 10000"/>
              <a:gd name="connsiteY111" fmla="*/ 4109 h 9873"/>
              <a:gd name="connsiteX112" fmla="*/ 2034 w 10000"/>
              <a:gd name="connsiteY112" fmla="*/ 4342 h 9873"/>
              <a:gd name="connsiteX113" fmla="*/ 1815 w 10000"/>
              <a:gd name="connsiteY113" fmla="*/ 4218 h 9873"/>
              <a:gd name="connsiteX114" fmla="*/ 1815 w 10000"/>
              <a:gd name="connsiteY114" fmla="*/ 4071 h 9873"/>
              <a:gd name="connsiteX115" fmla="*/ 1842 w 10000"/>
              <a:gd name="connsiteY115" fmla="*/ 3639 h 9873"/>
              <a:gd name="connsiteX116" fmla="*/ 1773 w 10000"/>
              <a:gd name="connsiteY116" fmla="*/ 3368 h 9873"/>
              <a:gd name="connsiteX117" fmla="*/ 1580 w 10000"/>
              <a:gd name="connsiteY117" fmla="*/ 3135 h 9873"/>
              <a:gd name="connsiteX118" fmla="*/ 1468 w 10000"/>
              <a:gd name="connsiteY118" fmla="*/ 3314 h 9873"/>
              <a:gd name="connsiteX119" fmla="*/ 1468 w 10000"/>
              <a:gd name="connsiteY119" fmla="*/ 4018 h 9873"/>
              <a:gd name="connsiteX120" fmla="*/ 1442 w 10000"/>
              <a:gd name="connsiteY120" fmla="*/ 4071 h 9873"/>
              <a:gd name="connsiteX121" fmla="*/ 1383 w 10000"/>
              <a:gd name="connsiteY121" fmla="*/ 4071 h 9873"/>
              <a:gd name="connsiteX122" fmla="*/ 1233 w 10000"/>
              <a:gd name="connsiteY122" fmla="*/ 3550 h 9873"/>
              <a:gd name="connsiteX123" fmla="*/ 1095 w 10000"/>
              <a:gd name="connsiteY123" fmla="*/ 4450 h 9873"/>
              <a:gd name="connsiteX124" fmla="*/ 1041 w 10000"/>
              <a:gd name="connsiteY124" fmla="*/ 4397 h 9873"/>
              <a:gd name="connsiteX125" fmla="*/ 886 w 10000"/>
              <a:gd name="connsiteY125" fmla="*/ 3224 h 9873"/>
              <a:gd name="connsiteX126" fmla="*/ 721 w 10000"/>
              <a:gd name="connsiteY126" fmla="*/ 2902 h 9873"/>
              <a:gd name="connsiteX127" fmla="*/ 625 w 10000"/>
              <a:gd name="connsiteY127" fmla="*/ 2992 h 9873"/>
              <a:gd name="connsiteX128" fmla="*/ 651 w 10000"/>
              <a:gd name="connsiteY128" fmla="*/ 2576 h 9873"/>
              <a:gd name="connsiteX129" fmla="*/ 358 w 10000"/>
              <a:gd name="connsiteY129" fmla="*/ 2378 h 9873"/>
              <a:gd name="connsiteX130" fmla="*/ 416 w 10000"/>
              <a:gd name="connsiteY130" fmla="*/ 2145 h 9873"/>
              <a:gd name="connsiteX131" fmla="*/ 374 w 10000"/>
              <a:gd name="connsiteY131" fmla="*/ 2145 h 9873"/>
              <a:gd name="connsiteX132" fmla="*/ 251 w 10000"/>
              <a:gd name="connsiteY132" fmla="*/ 2378 h 9873"/>
              <a:gd name="connsiteX133" fmla="*/ 304 w 10000"/>
              <a:gd name="connsiteY133" fmla="*/ 2145 h 9873"/>
              <a:gd name="connsiteX134" fmla="*/ 320 w 10000"/>
              <a:gd name="connsiteY134" fmla="*/ 2054 h 9873"/>
              <a:gd name="connsiteX135" fmla="*/ 155 w 10000"/>
              <a:gd name="connsiteY135" fmla="*/ 2252 h 9873"/>
              <a:gd name="connsiteX136" fmla="*/ 155 w 10000"/>
              <a:gd name="connsiteY136" fmla="*/ 1080 h 9873"/>
              <a:gd name="connsiteX137" fmla="*/ 43 w 10000"/>
              <a:gd name="connsiteY137" fmla="*/ 991 h 9873"/>
              <a:gd name="connsiteX138" fmla="*/ 0 w 10000"/>
              <a:gd name="connsiteY138" fmla="*/ 1226 h 9873"/>
              <a:gd name="connsiteX139" fmla="*/ 0 w 10000"/>
              <a:gd name="connsiteY139" fmla="*/ 0 h 9873"/>
              <a:gd name="connsiteX0" fmla="*/ 0 w 10000"/>
              <a:gd name="connsiteY0" fmla="*/ 0 h 9945"/>
              <a:gd name="connsiteX1" fmla="*/ 10000 w 10000"/>
              <a:gd name="connsiteY1" fmla="*/ 0 h 9945"/>
              <a:gd name="connsiteX2" fmla="*/ 10000 w 10000"/>
              <a:gd name="connsiteY2" fmla="*/ 6771 h 9945"/>
              <a:gd name="connsiteX3" fmla="*/ 9920 w 10000"/>
              <a:gd name="connsiteY3" fmla="*/ 6588 h 9945"/>
              <a:gd name="connsiteX4" fmla="*/ 9754 w 10000"/>
              <a:gd name="connsiteY4" fmla="*/ 7007 h 9945"/>
              <a:gd name="connsiteX5" fmla="*/ 9712 w 10000"/>
              <a:gd name="connsiteY5" fmla="*/ 8012 h 9945"/>
              <a:gd name="connsiteX6" fmla="*/ 9349 w 10000"/>
              <a:gd name="connsiteY6" fmla="*/ 8614 h 9945"/>
              <a:gd name="connsiteX7" fmla="*/ 9279 w 10000"/>
              <a:gd name="connsiteY7" fmla="*/ 8375 h 9945"/>
              <a:gd name="connsiteX8" fmla="*/ 9253 w 10000"/>
              <a:gd name="connsiteY8" fmla="*/ 8430 h 9945"/>
              <a:gd name="connsiteX9" fmla="*/ 9242 w 10000"/>
              <a:gd name="connsiteY9" fmla="*/ 8851 h 9945"/>
              <a:gd name="connsiteX10" fmla="*/ 9156 w 10000"/>
              <a:gd name="connsiteY10" fmla="*/ 8905 h 9945"/>
              <a:gd name="connsiteX11" fmla="*/ 9034 w 10000"/>
              <a:gd name="connsiteY11" fmla="*/ 8430 h 9945"/>
              <a:gd name="connsiteX12" fmla="*/ 9071 w 10000"/>
              <a:gd name="connsiteY12" fmla="*/ 8250 h 9945"/>
              <a:gd name="connsiteX13" fmla="*/ 9007 w 10000"/>
              <a:gd name="connsiteY13" fmla="*/ 7957 h 9945"/>
              <a:gd name="connsiteX14" fmla="*/ 8825 w 10000"/>
              <a:gd name="connsiteY14" fmla="*/ 8194 h 9945"/>
              <a:gd name="connsiteX15" fmla="*/ 8809 w 10000"/>
              <a:gd name="connsiteY15" fmla="*/ 8048 h 9945"/>
              <a:gd name="connsiteX16" fmla="*/ 8868 w 10000"/>
              <a:gd name="connsiteY16" fmla="*/ 7865 h 9945"/>
              <a:gd name="connsiteX17" fmla="*/ 8836 w 10000"/>
              <a:gd name="connsiteY17" fmla="*/ 7719 h 9945"/>
              <a:gd name="connsiteX18" fmla="*/ 8756 w 10000"/>
              <a:gd name="connsiteY18" fmla="*/ 7809 h 9945"/>
              <a:gd name="connsiteX19" fmla="*/ 8671 w 10000"/>
              <a:gd name="connsiteY19" fmla="*/ 7426 h 9945"/>
              <a:gd name="connsiteX20" fmla="*/ 8697 w 10000"/>
              <a:gd name="connsiteY20" fmla="*/ 7098 h 9945"/>
              <a:gd name="connsiteX21" fmla="*/ 8628 w 10000"/>
              <a:gd name="connsiteY21" fmla="*/ 7191 h 9945"/>
              <a:gd name="connsiteX22" fmla="*/ 8590 w 10000"/>
              <a:gd name="connsiteY22" fmla="*/ 8048 h 9945"/>
              <a:gd name="connsiteX23" fmla="*/ 8436 w 10000"/>
              <a:gd name="connsiteY23" fmla="*/ 7957 h 9945"/>
              <a:gd name="connsiteX24" fmla="*/ 8436 w 10000"/>
              <a:gd name="connsiteY24" fmla="*/ 7902 h 9945"/>
              <a:gd name="connsiteX25" fmla="*/ 8478 w 10000"/>
              <a:gd name="connsiteY25" fmla="*/ 7774 h 9945"/>
              <a:gd name="connsiteX26" fmla="*/ 8478 w 10000"/>
              <a:gd name="connsiteY26" fmla="*/ 7719 h 9945"/>
              <a:gd name="connsiteX27" fmla="*/ 8382 w 10000"/>
              <a:gd name="connsiteY27" fmla="*/ 7573 h 9945"/>
              <a:gd name="connsiteX28" fmla="*/ 8356 w 10000"/>
              <a:gd name="connsiteY28" fmla="*/ 7902 h 9945"/>
              <a:gd name="connsiteX29" fmla="*/ 8409 w 10000"/>
              <a:gd name="connsiteY29" fmla="*/ 8194 h 9945"/>
              <a:gd name="connsiteX30" fmla="*/ 8393 w 10000"/>
              <a:gd name="connsiteY30" fmla="*/ 8194 h 9945"/>
              <a:gd name="connsiteX31" fmla="*/ 8297 w 10000"/>
              <a:gd name="connsiteY31" fmla="*/ 7902 h 9945"/>
              <a:gd name="connsiteX32" fmla="*/ 8254 w 10000"/>
              <a:gd name="connsiteY32" fmla="*/ 7393 h 9945"/>
              <a:gd name="connsiteX33" fmla="*/ 8217 w 10000"/>
              <a:gd name="connsiteY33" fmla="*/ 7393 h 9945"/>
              <a:gd name="connsiteX34" fmla="*/ 8201 w 10000"/>
              <a:gd name="connsiteY34" fmla="*/ 7573 h 9945"/>
              <a:gd name="connsiteX35" fmla="*/ 8115 w 10000"/>
              <a:gd name="connsiteY35" fmla="*/ 7426 h 9945"/>
              <a:gd name="connsiteX36" fmla="*/ 8078 w 10000"/>
              <a:gd name="connsiteY36" fmla="*/ 7663 h 9945"/>
              <a:gd name="connsiteX37" fmla="*/ 8078 w 10000"/>
              <a:gd name="connsiteY37" fmla="*/ 7482 h 9945"/>
              <a:gd name="connsiteX38" fmla="*/ 7939 w 10000"/>
              <a:gd name="connsiteY38" fmla="*/ 7865 h 9945"/>
              <a:gd name="connsiteX39" fmla="*/ 7854 w 10000"/>
              <a:gd name="connsiteY39" fmla="*/ 7865 h 9945"/>
              <a:gd name="connsiteX40" fmla="*/ 7645 w 10000"/>
              <a:gd name="connsiteY40" fmla="*/ 8430 h 9945"/>
              <a:gd name="connsiteX41" fmla="*/ 7603 w 10000"/>
              <a:gd name="connsiteY41" fmla="*/ 8250 h 9945"/>
              <a:gd name="connsiteX42" fmla="*/ 7635 w 10000"/>
              <a:gd name="connsiteY42" fmla="*/ 8614 h 9945"/>
              <a:gd name="connsiteX43" fmla="*/ 7533 w 10000"/>
              <a:gd name="connsiteY43" fmla="*/ 8614 h 9945"/>
              <a:gd name="connsiteX44" fmla="*/ 7453 w 10000"/>
              <a:gd name="connsiteY44" fmla="*/ 9417 h 9945"/>
              <a:gd name="connsiteX45" fmla="*/ 7330 w 10000"/>
              <a:gd name="connsiteY45" fmla="*/ 9654 h 9945"/>
              <a:gd name="connsiteX46" fmla="*/ 7472 w 10000"/>
              <a:gd name="connsiteY46" fmla="*/ 8171 h 9945"/>
              <a:gd name="connsiteX47" fmla="*/ 7424 w 10000"/>
              <a:gd name="connsiteY47" fmla="*/ 8810 h 9945"/>
              <a:gd name="connsiteX48" fmla="*/ 7386 w 10000"/>
              <a:gd name="connsiteY48" fmla="*/ 7953 h 9945"/>
              <a:gd name="connsiteX49" fmla="*/ 7347 w 10000"/>
              <a:gd name="connsiteY49" fmla="*/ 8364 h 9945"/>
              <a:gd name="connsiteX50" fmla="*/ 7267 w 10000"/>
              <a:gd name="connsiteY50" fmla="*/ 8021 h 9945"/>
              <a:gd name="connsiteX51" fmla="*/ 7054 w 10000"/>
              <a:gd name="connsiteY51" fmla="*/ 8521 h 9945"/>
              <a:gd name="connsiteX52" fmla="*/ 7053 w 10000"/>
              <a:gd name="connsiteY52" fmla="*/ 7541 h 9945"/>
              <a:gd name="connsiteX53" fmla="*/ 7026 w 10000"/>
              <a:gd name="connsiteY53" fmla="*/ 8066 h 9945"/>
              <a:gd name="connsiteX54" fmla="*/ 6828 w 10000"/>
              <a:gd name="connsiteY54" fmla="*/ 8258 h 9945"/>
              <a:gd name="connsiteX55" fmla="*/ 6677 w 10000"/>
              <a:gd name="connsiteY55" fmla="*/ 8055 h 9945"/>
              <a:gd name="connsiteX56" fmla="*/ 6616 w 10000"/>
              <a:gd name="connsiteY56" fmla="*/ 8249 h 9945"/>
              <a:gd name="connsiteX57" fmla="*/ 6417 w 10000"/>
              <a:gd name="connsiteY57" fmla="*/ 8367 h 9945"/>
              <a:gd name="connsiteX58" fmla="*/ 6500 w 10000"/>
              <a:gd name="connsiteY58" fmla="*/ 8367 h 9945"/>
              <a:gd name="connsiteX59" fmla="*/ 6333 w 10000"/>
              <a:gd name="connsiteY59" fmla="*/ 8734 h 9945"/>
              <a:gd name="connsiteX60" fmla="*/ 6333 w 10000"/>
              <a:gd name="connsiteY60" fmla="*/ 8367 h 9945"/>
              <a:gd name="connsiteX61" fmla="*/ 6250 w 10000"/>
              <a:gd name="connsiteY61" fmla="*/ 8367 h 9945"/>
              <a:gd name="connsiteX62" fmla="*/ 6167 w 10000"/>
              <a:gd name="connsiteY62" fmla="*/ 8367 h 9945"/>
              <a:gd name="connsiteX63" fmla="*/ 5917 w 10000"/>
              <a:gd name="connsiteY63" fmla="*/ 8367 h 9945"/>
              <a:gd name="connsiteX64" fmla="*/ 5879 w 10000"/>
              <a:gd name="connsiteY64" fmla="*/ 7959 h 9945"/>
              <a:gd name="connsiteX65" fmla="*/ 5753 w 10000"/>
              <a:gd name="connsiteY65" fmla="*/ 8140 h 9945"/>
              <a:gd name="connsiteX66" fmla="*/ 5700 w 10000"/>
              <a:gd name="connsiteY66" fmla="*/ 8187 h 9945"/>
              <a:gd name="connsiteX67" fmla="*/ 5559 w 10000"/>
              <a:gd name="connsiteY67" fmla="*/ 8210 h 9945"/>
              <a:gd name="connsiteX68" fmla="*/ 5472 w 10000"/>
              <a:gd name="connsiteY68" fmla="*/ 8220 h 9945"/>
              <a:gd name="connsiteX69" fmla="*/ 5335 w 10000"/>
              <a:gd name="connsiteY69" fmla="*/ 8983 h 9945"/>
              <a:gd name="connsiteX70" fmla="*/ 5268 w 10000"/>
              <a:gd name="connsiteY70" fmla="*/ 8437 h 9945"/>
              <a:gd name="connsiteX71" fmla="*/ 5151 w 10000"/>
              <a:gd name="connsiteY71" fmla="*/ 8446 h 9945"/>
              <a:gd name="connsiteX72" fmla="*/ 5108 w 10000"/>
              <a:gd name="connsiteY72" fmla="*/ 9302 h 9945"/>
              <a:gd name="connsiteX73" fmla="*/ 5076 w 10000"/>
              <a:gd name="connsiteY73" fmla="*/ 9113 h 9945"/>
              <a:gd name="connsiteX74" fmla="*/ 5000 w 10000"/>
              <a:gd name="connsiteY74" fmla="*/ 9098 h 9945"/>
              <a:gd name="connsiteX75" fmla="*/ 5083 w 10000"/>
              <a:gd name="connsiteY75" fmla="*/ 8367 h 9945"/>
              <a:gd name="connsiteX76" fmla="*/ 5083 w 10000"/>
              <a:gd name="connsiteY76" fmla="*/ 9459 h 9945"/>
              <a:gd name="connsiteX77" fmla="*/ 4958 w 10000"/>
              <a:gd name="connsiteY77" fmla="*/ 7726 h 9945"/>
              <a:gd name="connsiteX78" fmla="*/ 4917 w 10000"/>
              <a:gd name="connsiteY78" fmla="*/ 8005 h 9945"/>
              <a:gd name="connsiteX79" fmla="*/ 4833 w 10000"/>
              <a:gd name="connsiteY79" fmla="*/ 7641 h 9945"/>
              <a:gd name="connsiteX80" fmla="*/ 4597 w 10000"/>
              <a:gd name="connsiteY80" fmla="*/ 9065 h 9945"/>
              <a:gd name="connsiteX81" fmla="*/ 4677 w 10000"/>
              <a:gd name="connsiteY81" fmla="*/ 8847 h 9945"/>
              <a:gd name="connsiteX82" fmla="*/ 4592 w 10000"/>
              <a:gd name="connsiteY82" fmla="*/ 8802 h 9945"/>
              <a:gd name="connsiteX83" fmla="*/ 4497 w 10000"/>
              <a:gd name="connsiteY83" fmla="*/ 8828 h 9945"/>
              <a:gd name="connsiteX84" fmla="*/ 4359 w 10000"/>
              <a:gd name="connsiteY84" fmla="*/ 9021 h 9945"/>
              <a:gd name="connsiteX85" fmla="*/ 4337 w 10000"/>
              <a:gd name="connsiteY85" fmla="*/ 8855 h 9945"/>
              <a:gd name="connsiteX86" fmla="*/ 4345 w 10000"/>
              <a:gd name="connsiteY86" fmla="*/ 7900 h 9945"/>
              <a:gd name="connsiteX87" fmla="*/ 4122 w 10000"/>
              <a:gd name="connsiteY87" fmla="*/ 8735 h 9945"/>
              <a:gd name="connsiteX88" fmla="*/ 4058 w 10000"/>
              <a:gd name="connsiteY88" fmla="*/ 8188 h 9945"/>
              <a:gd name="connsiteX89" fmla="*/ 3954 w 10000"/>
              <a:gd name="connsiteY89" fmla="*/ 8088 h 9945"/>
              <a:gd name="connsiteX90" fmla="*/ 4044 w 10000"/>
              <a:gd name="connsiteY90" fmla="*/ 8696 h 9945"/>
              <a:gd name="connsiteX91" fmla="*/ 3833 w 10000"/>
              <a:gd name="connsiteY91" fmla="*/ 8005 h 9945"/>
              <a:gd name="connsiteX92" fmla="*/ 3719 w 10000"/>
              <a:gd name="connsiteY92" fmla="*/ 8095 h 9945"/>
              <a:gd name="connsiteX93" fmla="*/ 3750 w 10000"/>
              <a:gd name="connsiteY93" fmla="*/ 7277 h 9945"/>
              <a:gd name="connsiteX94" fmla="*/ 3631 w 10000"/>
              <a:gd name="connsiteY94" fmla="*/ 7393 h 9945"/>
              <a:gd name="connsiteX95" fmla="*/ 3615 w 10000"/>
              <a:gd name="connsiteY95" fmla="*/ 7393 h 9945"/>
              <a:gd name="connsiteX96" fmla="*/ 3465 w 10000"/>
              <a:gd name="connsiteY96" fmla="*/ 7426 h 9945"/>
              <a:gd name="connsiteX97" fmla="*/ 3406 w 10000"/>
              <a:gd name="connsiteY97" fmla="*/ 6862 h 9945"/>
              <a:gd name="connsiteX98" fmla="*/ 3198 w 10000"/>
              <a:gd name="connsiteY98" fmla="*/ 6771 h 9945"/>
              <a:gd name="connsiteX99" fmla="*/ 3091 w 10000"/>
              <a:gd name="connsiteY99" fmla="*/ 6826 h 9945"/>
              <a:gd name="connsiteX100" fmla="*/ 3006 w 10000"/>
              <a:gd name="connsiteY100" fmla="*/ 6443 h 9945"/>
              <a:gd name="connsiteX101" fmla="*/ 2990 w 10000"/>
              <a:gd name="connsiteY101" fmla="*/ 6443 h 9945"/>
              <a:gd name="connsiteX102" fmla="*/ 2936 w 10000"/>
              <a:gd name="connsiteY102" fmla="*/ 6952 h 9945"/>
              <a:gd name="connsiteX103" fmla="*/ 2910 w 10000"/>
              <a:gd name="connsiteY103" fmla="*/ 6917 h 9945"/>
              <a:gd name="connsiteX104" fmla="*/ 2851 w 10000"/>
              <a:gd name="connsiteY104" fmla="*/ 6059 h 9945"/>
              <a:gd name="connsiteX105" fmla="*/ 2840 w 10000"/>
              <a:gd name="connsiteY105" fmla="*/ 6059 h 9945"/>
              <a:gd name="connsiteX106" fmla="*/ 2840 w 10000"/>
              <a:gd name="connsiteY106" fmla="*/ 6296 h 9945"/>
              <a:gd name="connsiteX107" fmla="*/ 2798 w 10000"/>
              <a:gd name="connsiteY107" fmla="*/ 6150 h 9945"/>
              <a:gd name="connsiteX108" fmla="*/ 2814 w 10000"/>
              <a:gd name="connsiteY108" fmla="*/ 5585 h 9945"/>
              <a:gd name="connsiteX109" fmla="*/ 2563 w 10000"/>
              <a:gd name="connsiteY109" fmla="*/ 5439 h 9945"/>
              <a:gd name="connsiteX110" fmla="*/ 2440 w 10000"/>
              <a:gd name="connsiteY110" fmla="*/ 5730 h 9945"/>
              <a:gd name="connsiteX111" fmla="*/ 2023 w 10000"/>
              <a:gd name="connsiteY111" fmla="*/ 4162 h 9945"/>
              <a:gd name="connsiteX112" fmla="*/ 2034 w 10000"/>
              <a:gd name="connsiteY112" fmla="*/ 4398 h 9945"/>
              <a:gd name="connsiteX113" fmla="*/ 1815 w 10000"/>
              <a:gd name="connsiteY113" fmla="*/ 4272 h 9945"/>
              <a:gd name="connsiteX114" fmla="*/ 1815 w 10000"/>
              <a:gd name="connsiteY114" fmla="*/ 4123 h 9945"/>
              <a:gd name="connsiteX115" fmla="*/ 1842 w 10000"/>
              <a:gd name="connsiteY115" fmla="*/ 3686 h 9945"/>
              <a:gd name="connsiteX116" fmla="*/ 1773 w 10000"/>
              <a:gd name="connsiteY116" fmla="*/ 3411 h 9945"/>
              <a:gd name="connsiteX117" fmla="*/ 1580 w 10000"/>
              <a:gd name="connsiteY117" fmla="*/ 3175 h 9945"/>
              <a:gd name="connsiteX118" fmla="*/ 1468 w 10000"/>
              <a:gd name="connsiteY118" fmla="*/ 3357 h 9945"/>
              <a:gd name="connsiteX119" fmla="*/ 1468 w 10000"/>
              <a:gd name="connsiteY119" fmla="*/ 4070 h 9945"/>
              <a:gd name="connsiteX120" fmla="*/ 1442 w 10000"/>
              <a:gd name="connsiteY120" fmla="*/ 4123 h 9945"/>
              <a:gd name="connsiteX121" fmla="*/ 1383 w 10000"/>
              <a:gd name="connsiteY121" fmla="*/ 4123 h 9945"/>
              <a:gd name="connsiteX122" fmla="*/ 1233 w 10000"/>
              <a:gd name="connsiteY122" fmla="*/ 3596 h 9945"/>
              <a:gd name="connsiteX123" fmla="*/ 1095 w 10000"/>
              <a:gd name="connsiteY123" fmla="*/ 4507 h 9945"/>
              <a:gd name="connsiteX124" fmla="*/ 1041 w 10000"/>
              <a:gd name="connsiteY124" fmla="*/ 4454 h 9945"/>
              <a:gd name="connsiteX125" fmla="*/ 886 w 10000"/>
              <a:gd name="connsiteY125" fmla="*/ 3265 h 9945"/>
              <a:gd name="connsiteX126" fmla="*/ 721 w 10000"/>
              <a:gd name="connsiteY126" fmla="*/ 2939 h 9945"/>
              <a:gd name="connsiteX127" fmla="*/ 625 w 10000"/>
              <a:gd name="connsiteY127" fmla="*/ 3030 h 9945"/>
              <a:gd name="connsiteX128" fmla="*/ 651 w 10000"/>
              <a:gd name="connsiteY128" fmla="*/ 2609 h 9945"/>
              <a:gd name="connsiteX129" fmla="*/ 358 w 10000"/>
              <a:gd name="connsiteY129" fmla="*/ 2409 h 9945"/>
              <a:gd name="connsiteX130" fmla="*/ 416 w 10000"/>
              <a:gd name="connsiteY130" fmla="*/ 2173 h 9945"/>
              <a:gd name="connsiteX131" fmla="*/ 374 w 10000"/>
              <a:gd name="connsiteY131" fmla="*/ 2173 h 9945"/>
              <a:gd name="connsiteX132" fmla="*/ 251 w 10000"/>
              <a:gd name="connsiteY132" fmla="*/ 2409 h 9945"/>
              <a:gd name="connsiteX133" fmla="*/ 304 w 10000"/>
              <a:gd name="connsiteY133" fmla="*/ 2173 h 9945"/>
              <a:gd name="connsiteX134" fmla="*/ 320 w 10000"/>
              <a:gd name="connsiteY134" fmla="*/ 2080 h 9945"/>
              <a:gd name="connsiteX135" fmla="*/ 155 w 10000"/>
              <a:gd name="connsiteY135" fmla="*/ 2281 h 9945"/>
              <a:gd name="connsiteX136" fmla="*/ 155 w 10000"/>
              <a:gd name="connsiteY136" fmla="*/ 1094 h 9945"/>
              <a:gd name="connsiteX137" fmla="*/ 43 w 10000"/>
              <a:gd name="connsiteY137" fmla="*/ 1004 h 9945"/>
              <a:gd name="connsiteX138" fmla="*/ 0 w 10000"/>
              <a:gd name="connsiteY138" fmla="*/ 1242 h 9945"/>
              <a:gd name="connsiteX139" fmla="*/ 0 w 10000"/>
              <a:gd name="connsiteY139" fmla="*/ 0 h 9945"/>
              <a:gd name="connsiteX0" fmla="*/ 0 w 10000"/>
              <a:gd name="connsiteY0" fmla="*/ 0 h 9521"/>
              <a:gd name="connsiteX1" fmla="*/ 10000 w 10000"/>
              <a:gd name="connsiteY1" fmla="*/ 0 h 9521"/>
              <a:gd name="connsiteX2" fmla="*/ 10000 w 10000"/>
              <a:gd name="connsiteY2" fmla="*/ 6808 h 9521"/>
              <a:gd name="connsiteX3" fmla="*/ 9920 w 10000"/>
              <a:gd name="connsiteY3" fmla="*/ 6624 h 9521"/>
              <a:gd name="connsiteX4" fmla="*/ 9754 w 10000"/>
              <a:gd name="connsiteY4" fmla="*/ 7046 h 9521"/>
              <a:gd name="connsiteX5" fmla="*/ 9712 w 10000"/>
              <a:gd name="connsiteY5" fmla="*/ 8056 h 9521"/>
              <a:gd name="connsiteX6" fmla="*/ 9349 w 10000"/>
              <a:gd name="connsiteY6" fmla="*/ 8662 h 9521"/>
              <a:gd name="connsiteX7" fmla="*/ 9279 w 10000"/>
              <a:gd name="connsiteY7" fmla="*/ 8421 h 9521"/>
              <a:gd name="connsiteX8" fmla="*/ 9253 w 10000"/>
              <a:gd name="connsiteY8" fmla="*/ 8477 h 9521"/>
              <a:gd name="connsiteX9" fmla="*/ 9242 w 10000"/>
              <a:gd name="connsiteY9" fmla="*/ 8900 h 9521"/>
              <a:gd name="connsiteX10" fmla="*/ 9156 w 10000"/>
              <a:gd name="connsiteY10" fmla="*/ 8954 h 9521"/>
              <a:gd name="connsiteX11" fmla="*/ 9034 w 10000"/>
              <a:gd name="connsiteY11" fmla="*/ 8477 h 9521"/>
              <a:gd name="connsiteX12" fmla="*/ 9071 w 10000"/>
              <a:gd name="connsiteY12" fmla="*/ 8296 h 9521"/>
              <a:gd name="connsiteX13" fmla="*/ 9007 w 10000"/>
              <a:gd name="connsiteY13" fmla="*/ 8001 h 9521"/>
              <a:gd name="connsiteX14" fmla="*/ 8825 w 10000"/>
              <a:gd name="connsiteY14" fmla="*/ 8239 h 9521"/>
              <a:gd name="connsiteX15" fmla="*/ 8809 w 10000"/>
              <a:gd name="connsiteY15" fmla="*/ 8093 h 9521"/>
              <a:gd name="connsiteX16" fmla="*/ 8868 w 10000"/>
              <a:gd name="connsiteY16" fmla="*/ 7908 h 9521"/>
              <a:gd name="connsiteX17" fmla="*/ 8836 w 10000"/>
              <a:gd name="connsiteY17" fmla="*/ 7762 h 9521"/>
              <a:gd name="connsiteX18" fmla="*/ 8756 w 10000"/>
              <a:gd name="connsiteY18" fmla="*/ 7852 h 9521"/>
              <a:gd name="connsiteX19" fmla="*/ 8671 w 10000"/>
              <a:gd name="connsiteY19" fmla="*/ 7467 h 9521"/>
              <a:gd name="connsiteX20" fmla="*/ 8697 w 10000"/>
              <a:gd name="connsiteY20" fmla="*/ 7137 h 9521"/>
              <a:gd name="connsiteX21" fmla="*/ 8628 w 10000"/>
              <a:gd name="connsiteY21" fmla="*/ 7231 h 9521"/>
              <a:gd name="connsiteX22" fmla="*/ 8590 w 10000"/>
              <a:gd name="connsiteY22" fmla="*/ 8093 h 9521"/>
              <a:gd name="connsiteX23" fmla="*/ 8436 w 10000"/>
              <a:gd name="connsiteY23" fmla="*/ 8001 h 9521"/>
              <a:gd name="connsiteX24" fmla="*/ 8436 w 10000"/>
              <a:gd name="connsiteY24" fmla="*/ 7946 h 9521"/>
              <a:gd name="connsiteX25" fmla="*/ 8478 w 10000"/>
              <a:gd name="connsiteY25" fmla="*/ 7817 h 9521"/>
              <a:gd name="connsiteX26" fmla="*/ 8478 w 10000"/>
              <a:gd name="connsiteY26" fmla="*/ 7762 h 9521"/>
              <a:gd name="connsiteX27" fmla="*/ 8382 w 10000"/>
              <a:gd name="connsiteY27" fmla="*/ 7615 h 9521"/>
              <a:gd name="connsiteX28" fmla="*/ 8356 w 10000"/>
              <a:gd name="connsiteY28" fmla="*/ 7946 h 9521"/>
              <a:gd name="connsiteX29" fmla="*/ 8409 w 10000"/>
              <a:gd name="connsiteY29" fmla="*/ 8239 h 9521"/>
              <a:gd name="connsiteX30" fmla="*/ 8393 w 10000"/>
              <a:gd name="connsiteY30" fmla="*/ 8239 h 9521"/>
              <a:gd name="connsiteX31" fmla="*/ 8297 w 10000"/>
              <a:gd name="connsiteY31" fmla="*/ 7946 h 9521"/>
              <a:gd name="connsiteX32" fmla="*/ 8254 w 10000"/>
              <a:gd name="connsiteY32" fmla="*/ 7434 h 9521"/>
              <a:gd name="connsiteX33" fmla="*/ 8217 w 10000"/>
              <a:gd name="connsiteY33" fmla="*/ 7434 h 9521"/>
              <a:gd name="connsiteX34" fmla="*/ 8201 w 10000"/>
              <a:gd name="connsiteY34" fmla="*/ 7615 h 9521"/>
              <a:gd name="connsiteX35" fmla="*/ 8115 w 10000"/>
              <a:gd name="connsiteY35" fmla="*/ 7467 h 9521"/>
              <a:gd name="connsiteX36" fmla="*/ 8078 w 10000"/>
              <a:gd name="connsiteY36" fmla="*/ 7705 h 9521"/>
              <a:gd name="connsiteX37" fmla="*/ 8078 w 10000"/>
              <a:gd name="connsiteY37" fmla="*/ 7523 h 9521"/>
              <a:gd name="connsiteX38" fmla="*/ 7939 w 10000"/>
              <a:gd name="connsiteY38" fmla="*/ 7908 h 9521"/>
              <a:gd name="connsiteX39" fmla="*/ 7854 w 10000"/>
              <a:gd name="connsiteY39" fmla="*/ 7908 h 9521"/>
              <a:gd name="connsiteX40" fmla="*/ 7645 w 10000"/>
              <a:gd name="connsiteY40" fmla="*/ 8477 h 9521"/>
              <a:gd name="connsiteX41" fmla="*/ 7603 w 10000"/>
              <a:gd name="connsiteY41" fmla="*/ 8296 h 9521"/>
              <a:gd name="connsiteX42" fmla="*/ 7635 w 10000"/>
              <a:gd name="connsiteY42" fmla="*/ 8662 h 9521"/>
              <a:gd name="connsiteX43" fmla="*/ 7533 w 10000"/>
              <a:gd name="connsiteY43" fmla="*/ 8662 h 9521"/>
              <a:gd name="connsiteX44" fmla="*/ 7453 w 10000"/>
              <a:gd name="connsiteY44" fmla="*/ 9469 h 9521"/>
              <a:gd name="connsiteX45" fmla="*/ 7549 w 10000"/>
              <a:gd name="connsiteY45" fmla="*/ 7649 h 9521"/>
              <a:gd name="connsiteX46" fmla="*/ 7472 w 10000"/>
              <a:gd name="connsiteY46" fmla="*/ 8216 h 9521"/>
              <a:gd name="connsiteX47" fmla="*/ 7424 w 10000"/>
              <a:gd name="connsiteY47" fmla="*/ 8859 h 9521"/>
              <a:gd name="connsiteX48" fmla="*/ 7386 w 10000"/>
              <a:gd name="connsiteY48" fmla="*/ 7997 h 9521"/>
              <a:gd name="connsiteX49" fmla="*/ 7347 w 10000"/>
              <a:gd name="connsiteY49" fmla="*/ 8410 h 9521"/>
              <a:gd name="connsiteX50" fmla="*/ 7267 w 10000"/>
              <a:gd name="connsiteY50" fmla="*/ 8065 h 9521"/>
              <a:gd name="connsiteX51" fmla="*/ 7054 w 10000"/>
              <a:gd name="connsiteY51" fmla="*/ 8568 h 9521"/>
              <a:gd name="connsiteX52" fmla="*/ 7053 w 10000"/>
              <a:gd name="connsiteY52" fmla="*/ 7583 h 9521"/>
              <a:gd name="connsiteX53" fmla="*/ 7026 w 10000"/>
              <a:gd name="connsiteY53" fmla="*/ 8111 h 9521"/>
              <a:gd name="connsiteX54" fmla="*/ 6828 w 10000"/>
              <a:gd name="connsiteY54" fmla="*/ 8304 h 9521"/>
              <a:gd name="connsiteX55" fmla="*/ 6677 w 10000"/>
              <a:gd name="connsiteY55" fmla="*/ 8100 h 9521"/>
              <a:gd name="connsiteX56" fmla="*/ 6616 w 10000"/>
              <a:gd name="connsiteY56" fmla="*/ 8295 h 9521"/>
              <a:gd name="connsiteX57" fmla="*/ 6417 w 10000"/>
              <a:gd name="connsiteY57" fmla="*/ 8413 h 9521"/>
              <a:gd name="connsiteX58" fmla="*/ 6500 w 10000"/>
              <a:gd name="connsiteY58" fmla="*/ 8413 h 9521"/>
              <a:gd name="connsiteX59" fmla="*/ 6333 w 10000"/>
              <a:gd name="connsiteY59" fmla="*/ 8782 h 9521"/>
              <a:gd name="connsiteX60" fmla="*/ 6333 w 10000"/>
              <a:gd name="connsiteY60" fmla="*/ 8413 h 9521"/>
              <a:gd name="connsiteX61" fmla="*/ 6250 w 10000"/>
              <a:gd name="connsiteY61" fmla="*/ 8413 h 9521"/>
              <a:gd name="connsiteX62" fmla="*/ 6167 w 10000"/>
              <a:gd name="connsiteY62" fmla="*/ 8413 h 9521"/>
              <a:gd name="connsiteX63" fmla="*/ 5917 w 10000"/>
              <a:gd name="connsiteY63" fmla="*/ 8413 h 9521"/>
              <a:gd name="connsiteX64" fmla="*/ 5879 w 10000"/>
              <a:gd name="connsiteY64" fmla="*/ 8003 h 9521"/>
              <a:gd name="connsiteX65" fmla="*/ 5753 w 10000"/>
              <a:gd name="connsiteY65" fmla="*/ 8185 h 9521"/>
              <a:gd name="connsiteX66" fmla="*/ 5700 w 10000"/>
              <a:gd name="connsiteY66" fmla="*/ 8232 h 9521"/>
              <a:gd name="connsiteX67" fmla="*/ 5559 w 10000"/>
              <a:gd name="connsiteY67" fmla="*/ 8255 h 9521"/>
              <a:gd name="connsiteX68" fmla="*/ 5472 w 10000"/>
              <a:gd name="connsiteY68" fmla="*/ 8265 h 9521"/>
              <a:gd name="connsiteX69" fmla="*/ 5335 w 10000"/>
              <a:gd name="connsiteY69" fmla="*/ 9033 h 9521"/>
              <a:gd name="connsiteX70" fmla="*/ 5268 w 10000"/>
              <a:gd name="connsiteY70" fmla="*/ 8484 h 9521"/>
              <a:gd name="connsiteX71" fmla="*/ 5151 w 10000"/>
              <a:gd name="connsiteY71" fmla="*/ 8493 h 9521"/>
              <a:gd name="connsiteX72" fmla="*/ 5108 w 10000"/>
              <a:gd name="connsiteY72" fmla="*/ 9353 h 9521"/>
              <a:gd name="connsiteX73" fmla="*/ 5076 w 10000"/>
              <a:gd name="connsiteY73" fmla="*/ 9163 h 9521"/>
              <a:gd name="connsiteX74" fmla="*/ 5000 w 10000"/>
              <a:gd name="connsiteY74" fmla="*/ 9148 h 9521"/>
              <a:gd name="connsiteX75" fmla="*/ 5083 w 10000"/>
              <a:gd name="connsiteY75" fmla="*/ 8413 h 9521"/>
              <a:gd name="connsiteX76" fmla="*/ 5083 w 10000"/>
              <a:gd name="connsiteY76" fmla="*/ 9511 h 9521"/>
              <a:gd name="connsiteX77" fmla="*/ 4958 w 10000"/>
              <a:gd name="connsiteY77" fmla="*/ 7769 h 9521"/>
              <a:gd name="connsiteX78" fmla="*/ 4917 w 10000"/>
              <a:gd name="connsiteY78" fmla="*/ 8049 h 9521"/>
              <a:gd name="connsiteX79" fmla="*/ 4833 w 10000"/>
              <a:gd name="connsiteY79" fmla="*/ 7683 h 9521"/>
              <a:gd name="connsiteX80" fmla="*/ 4597 w 10000"/>
              <a:gd name="connsiteY80" fmla="*/ 9115 h 9521"/>
              <a:gd name="connsiteX81" fmla="*/ 4677 w 10000"/>
              <a:gd name="connsiteY81" fmla="*/ 8896 h 9521"/>
              <a:gd name="connsiteX82" fmla="*/ 4592 w 10000"/>
              <a:gd name="connsiteY82" fmla="*/ 8851 h 9521"/>
              <a:gd name="connsiteX83" fmla="*/ 4497 w 10000"/>
              <a:gd name="connsiteY83" fmla="*/ 8877 h 9521"/>
              <a:gd name="connsiteX84" fmla="*/ 4359 w 10000"/>
              <a:gd name="connsiteY84" fmla="*/ 9071 h 9521"/>
              <a:gd name="connsiteX85" fmla="*/ 4337 w 10000"/>
              <a:gd name="connsiteY85" fmla="*/ 8904 h 9521"/>
              <a:gd name="connsiteX86" fmla="*/ 4345 w 10000"/>
              <a:gd name="connsiteY86" fmla="*/ 7944 h 9521"/>
              <a:gd name="connsiteX87" fmla="*/ 4122 w 10000"/>
              <a:gd name="connsiteY87" fmla="*/ 8783 h 9521"/>
              <a:gd name="connsiteX88" fmla="*/ 4058 w 10000"/>
              <a:gd name="connsiteY88" fmla="*/ 8233 h 9521"/>
              <a:gd name="connsiteX89" fmla="*/ 3954 w 10000"/>
              <a:gd name="connsiteY89" fmla="*/ 8133 h 9521"/>
              <a:gd name="connsiteX90" fmla="*/ 4044 w 10000"/>
              <a:gd name="connsiteY90" fmla="*/ 8744 h 9521"/>
              <a:gd name="connsiteX91" fmla="*/ 3833 w 10000"/>
              <a:gd name="connsiteY91" fmla="*/ 8049 h 9521"/>
              <a:gd name="connsiteX92" fmla="*/ 3719 w 10000"/>
              <a:gd name="connsiteY92" fmla="*/ 8140 h 9521"/>
              <a:gd name="connsiteX93" fmla="*/ 3750 w 10000"/>
              <a:gd name="connsiteY93" fmla="*/ 7317 h 9521"/>
              <a:gd name="connsiteX94" fmla="*/ 3631 w 10000"/>
              <a:gd name="connsiteY94" fmla="*/ 7434 h 9521"/>
              <a:gd name="connsiteX95" fmla="*/ 3615 w 10000"/>
              <a:gd name="connsiteY95" fmla="*/ 7434 h 9521"/>
              <a:gd name="connsiteX96" fmla="*/ 3465 w 10000"/>
              <a:gd name="connsiteY96" fmla="*/ 7467 h 9521"/>
              <a:gd name="connsiteX97" fmla="*/ 3406 w 10000"/>
              <a:gd name="connsiteY97" fmla="*/ 6900 h 9521"/>
              <a:gd name="connsiteX98" fmla="*/ 3198 w 10000"/>
              <a:gd name="connsiteY98" fmla="*/ 6808 h 9521"/>
              <a:gd name="connsiteX99" fmla="*/ 3091 w 10000"/>
              <a:gd name="connsiteY99" fmla="*/ 6864 h 9521"/>
              <a:gd name="connsiteX100" fmla="*/ 3006 w 10000"/>
              <a:gd name="connsiteY100" fmla="*/ 6479 h 9521"/>
              <a:gd name="connsiteX101" fmla="*/ 2990 w 10000"/>
              <a:gd name="connsiteY101" fmla="*/ 6479 h 9521"/>
              <a:gd name="connsiteX102" fmla="*/ 2936 w 10000"/>
              <a:gd name="connsiteY102" fmla="*/ 6990 h 9521"/>
              <a:gd name="connsiteX103" fmla="*/ 2910 w 10000"/>
              <a:gd name="connsiteY103" fmla="*/ 6955 h 9521"/>
              <a:gd name="connsiteX104" fmla="*/ 2851 w 10000"/>
              <a:gd name="connsiteY104" fmla="*/ 6093 h 9521"/>
              <a:gd name="connsiteX105" fmla="*/ 2840 w 10000"/>
              <a:gd name="connsiteY105" fmla="*/ 6093 h 9521"/>
              <a:gd name="connsiteX106" fmla="*/ 2840 w 10000"/>
              <a:gd name="connsiteY106" fmla="*/ 6331 h 9521"/>
              <a:gd name="connsiteX107" fmla="*/ 2798 w 10000"/>
              <a:gd name="connsiteY107" fmla="*/ 6184 h 9521"/>
              <a:gd name="connsiteX108" fmla="*/ 2814 w 10000"/>
              <a:gd name="connsiteY108" fmla="*/ 5616 h 9521"/>
              <a:gd name="connsiteX109" fmla="*/ 2563 w 10000"/>
              <a:gd name="connsiteY109" fmla="*/ 5469 h 9521"/>
              <a:gd name="connsiteX110" fmla="*/ 2440 w 10000"/>
              <a:gd name="connsiteY110" fmla="*/ 5762 h 9521"/>
              <a:gd name="connsiteX111" fmla="*/ 2023 w 10000"/>
              <a:gd name="connsiteY111" fmla="*/ 4185 h 9521"/>
              <a:gd name="connsiteX112" fmla="*/ 2034 w 10000"/>
              <a:gd name="connsiteY112" fmla="*/ 4422 h 9521"/>
              <a:gd name="connsiteX113" fmla="*/ 1815 w 10000"/>
              <a:gd name="connsiteY113" fmla="*/ 4296 h 9521"/>
              <a:gd name="connsiteX114" fmla="*/ 1815 w 10000"/>
              <a:gd name="connsiteY114" fmla="*/ 4146 h 9521"/>
              <a:gd name="connsiteX115" fmla="*/ 1842 w 10000"/>
              <a:gd name="connsiteY115" fmla="*/ 3706 h 9521"/>
              <a:gd name="connsiteX116" fmla="*/ 1773 w 10000"/>
              <a:gd name="connsiteY116" fmla="*/ 3430 h 9521"/>
              <a:gd name="connsiteX117" fmla="*/ 1580 w 10000"/>
              <a:gd name="connsiteY117" fmla="*/ 3193 h 9521"/>
              <a:gd name="connsiteX118" fmla="*/ 1468 w 10000"/>
              <a:gd name="connsiteY118" fmla="*/ 3376 h 9521"/>
              <a:gd name="connsiteX119" fmla="*/ 1468 w 10000"/>
              <a:gd name="connsiteY119" fmla="*/ 4093 h 9521"/>
              <a:gd name="connsiteX120" fmla="*/ 1442 w 10000"/>
              <a:gd name="connsiteY120" fmla="*/ 4146 h 9521"/>
              <a:gd name="connsiteX121" fmla="*/ 1383 w 10000"/>
              <a:gd name="connsiteY121" fmla="*/ 4146 h 9521"/>
              <a:gd name="connsiteX122" fmla="*/ 1233 w 10000"/>
              <a:gd name="connsiteY122" fmla="*/ 3616 h 9521"/>
              <a:gd name="connsiteX123" fmla="*/ 1095 w 10000"/>
              <a:gd name="connsiteY123" fmla="*/ 4532 h 9521"/>
              <a:gd name="connsiteX124" fmla="*/ 1041 w 10000"/>
              <a:gd name="connsiteY124" fmla="*/ 4479 h 9521"/>
              <a:gd name="connsiteX125" fmla="*/ 886 w 10000"/>
              <a:gd name="connsiteY125" fmla="*/ 3283 h 9521"/>
              <a:gd name="connsiteX126" fmla="*/ 721 w 10000"/>
              <a:gd name="connsiteY126" fmla="*/ 2955 h 9521"/>
              <a:gd name="connsiteX127" fmla="*/ 625 w 10000"/>
              <a:gd name="connsiteY127" fmla="*/ 3047 h 9521"/>
              <a:gd name="connsiteX128" fmla="*/ 651 w 10000"/>
              <a:gd name="connsiteY128" fmla="*/ 2623 h 9521"/>
              <a:gd name="connsiteX129" fmla="*/ 358 w 10000"/>
              <a:gd name="connsiteY129" fmla="*/ 2422 h 9521"/>
              <a:gd name="connsiteX130" fmla="*/ 416 w 10000"/>
              <a:gd name="connsiteY130" fmla="*/ 2185 h 9521"/>
              <a:gd name="connsiteX131" fmla="*/ 374 w 10000"/>
              <a:gd name="connsiteY131" fmla="*/ 2185 h 9521"/>
              <a:gd name="connsiteX132" fmla="*/ 251 w 10000"/>
              <a:gd name="connsiteY132" fmla="*/ 2422 h 9521"/>
              <a:gd name="connsiteX133" fmla="*/ 304 w 10000"/>
              <a:gd name="connsiteY133" fmla="*/ 2185 h 9521"/>
              <a:gd name="connsiteX134" fmla="*/ 320 w 10000"/>
              <a:gd name="connsiteY134" fmla="*/ 2092 h 9521"/>
              <a:gd name="connsiteX135" fmla="*/ 155 w 10000"/>
              <a:gd name="connsiteY135" fmla="*/ 2294 h 9521"/>
              <a:gd name="connsiteX136" fmla="*/ 155 w 10000"/>
              <a:gd name="connsiteY136" fmla="*/ 1100 h 9521"/>
              <a:gd name="connsiteX137" fmla="*/ 43 w 10000"/>
              <a:gd name="connsiteY137" fmla="*/ 1010 h 9521"/>
              <a:gd name="connsiteX138" fmla="*/ 0 w 10000"/>
              <a:gd name="connsiteY138" fmla="*/ 1249 h 9521"/>
              <a:gd name="connsiteX139" fmla="*/ 0 w 10000"/>
              <a:gd name="connsiteY139" fmla="*/ 0 h 9521"/>
              <a:gd name="connsiteX0" fmla="*/ 0 w 10000"/>
              <a:gd name="connsiteY0" fmla="*/ 0 h 10000"/>
              <a:gd name="connsiteX1" fmla="*/ 10000 w 10000"/>
              <a:gd name="connsiteY1" fmla="*/ 0 h 10000"/>
              <a:gd name="connsiteX2" fmla="*/ 10000 w 10000"/>
              <a:gd name="connsiteY2" fmla="*/ 7151 h 10000"/>
              <a:gd name="connsiteX3" fmla="*/ 9920 w 10000"/>
              <a:gd name="connsiteY3" fmla="*/ 6957 h 10000"/>
              <a:gd name="connsiteX4" fmla="*/ 9867 w 10000"/>
              <a:gd name="connsiteY4" fmla="*/ 7639 h 10000"/>
              <a:gd name="connsiteX5" fmla="*/ 9754 w 10000"/>
              <a:gd name="connsiteY5" fmla="*/ 7400 h 10000"/>
              <a:gd name="connsiteX6" fmla="*/ 9712 w 10000"/>
              <a:gd name="connsiteY6" fmla="*/ 8461 h 10000"/>
              <a:gd name="connsiteX7" fmla="*/ 9349 w 10000"/>
              <a:gd name="connsiteY7" fmla="*/ 9098 h 10000"/>
              <a:gd name="connsiteX8" fmla="*/ 9279 w 10000"/>
              <a:gd name="connsiteY8" fmla="*/ 8845 h 10000"/>
              <a:gd name="connsiteX9" fmla="*/ 9253 w 10000"/>
              <a:gd name="connsiteY9" fmla="*/ 8903 h 10000"/>
              <a:gd name="connsiteX10" fmla="*/ 9242 w 10000"/>
              <a:gd name="connsiteY10" fmla="*/ 9348 h 10000"/>
              <a:gd name="connsiteX11" fmla="*/ 9156 w 10000"/>
              <a:gd name="connsiteY11" fmla="*/ 9404 h 10000"/>
              <a:gd name="connsiteX12" fmla="*/ 9034 w 10000"/>
              <a:gd name="connsiteY12" fmla="*/ 8903 h 10000"/>
              <a:gd name="connsiteX13" fmla="*/ 9071 w 10000"/>
              <a:gd name="connsiteY13" fmla="*/ 8713 h 10000"/>
              <a:gd name="connsiteX14" fmla="*/ 9007 w 10000"/>
              <a:gd name="connsiteY14" fmla="*/ 8404 h 10000"/>
              <a:gd name="connsiteX15" fmla="*/ 8825 w 10000"/>
              <a:gd name="connsiteY15" fmla="*/ 8654 h 10000"/>
              <a:gd name="connsiteX16" fmla="*/ 8809 w 10000"/>
              <a:gd name="connsiteY16" fmla="*/ 8500 h 10000"/>
              <a:gd name="connsiteX17" fmla="*/ 8868 w 10000"/>
              <a:gd name="connsiteY17" fmla="*/ 8306 h 10000"/>
              <a:gd name="connsiteX18" fmla="*/ 8836 w 10000"/>
              <a:gd name="connsiteY18" fmla="*/ 8153 h 10000"/>
              <a:gd name="connsiteX19" fmla="*/ 8756 w 10000"/>
              <a:gd name="connsiteY19" fmla="*/ 8247 h 10000"/>
              <a:gd name="connsiteX20" fmla="*/ 8671 w 10000"/>
              <a:gd name="connsiteY20" fmla="*/ 7843 h 10000"/>
              <a:gd name="connsiteX21" fmla="*/ 8697 w 10000"/>
              <a:gd name="connsiteY21" fmla="*/ 7496 h 10000"/>
              <a:gd name="connsiteX22" fmla="*/ 8628 w 10000"/>
              <a:gd name="connsiteY22" fmla="*/ 7595 h 10000"/>
              <a:gd name="connsiteX23" fmla="*/ 8590 w 10000"/>
              <a:gd name="connsiteY23" fmla="*/ 8500 h 10000"/>
              <a:gd name="connsiteX24" fmla="*/ 8436 w 10000"/>
              <a:gd name="connsiteY24" fmla="*/ 8404 h 10000"/>
              <a:gd name="connsiteX25" fmla="*/ 8436 w 10000"/>
              <a:gd name="connsiteY25" fmla="*/ 8346 h 10000"/>
              <a:gd name="connsiteX26" fmla="*/ 8478 w 10000"/>
              <a:gd name="connsiteY26" fmla="*/ 8210 h 10000"/>
              <a:gd name="connsiteX27" fmla="*/ 8478 w 10000"/>
              <a:gd name="connsiteY27" fmla="*/ 8153 h 10000"/>
              <a:gd name="connsiteX28" fmla="*/ 8382 w 10000"/>
              <a:gd name="connsiteY28" fmla="*/ 7998 h 10000"/>
              <a:gd name="connsiteX29" fmla="*/ 8356 w 10000"/>
              <a:gd name="connsiteY29" fmla="*/ 8346 h 10000"/>
              <a:gd name="connsiteX30" fmla="*/ 8409 w 10000"/>
              <a:gd name="connsiteY30" fmla="*/ 8654 h 10000"/>
              <a:gd name="connsiteX31" fmla="*/ 8393 w 10000"/>
              <a:gd name="connsiteY31" fmla="*/ 8654 h 10000"/>
              <a:gd name="connsiteX32" fmla="*/ 8297 w 10000"/>
              <a:gd name="connsiteY32" fmla="*/ 8346 h 10000"/>
              <a:gd name="connsiteX33" fmla="*/ 8254 w 10000"/>
              <a:gd name="connsiteY33" fmla="*/ 7808 h 10000"/>
              <a:gd name="connsiteX34" fmla="*/ 8217 w 10000"/>
              <a:gd name="connsiteY34" fmla="*/ 7808 h 10000"/>
              <a:gd name="connsiteX35" fmla="*/ 8201 w 10000"/>
              <a:gd name="connsiteY35" fmla="*/ 7998 h 10000"/>
              <a:gd name="connsiteX36" fmla="*/ 8115 w 10000"/>
              <a:gd name="connsiteY36" fmla="*/ 7843 h 10000"/>
              <a:gd name="connsiteX37" fmla="*/ 8078 w 10000"/>
              <a:gd name="connsiteY37" fmla="*/ 8093 h 10000"/>
              <a:gd name="connsiteX38" fmla="*/ 8078 w 10000"/>
              <a:gd name="connsiteY38" fmla="*/ 7901 h 10000"/>
              <a:gd name="connsiteX39" fmla="*/ 7939 w 10000"/>
              <a:gd name="connsiteY39" fmla="*/ 8306 h 10000"/>
              <a:gd name="connsiteX40" fmla="*/ 7854 w 10000"/>
              <a:gd name="connsiteY40" fmla="*/ 8306 h 10000"/>
              <a:gd name="connsiteX41" fmla="*/ 7645 w 10000"/>
              <a:gd name="connsiteY41" fmla="*/ 8903 h 10000"/>
              <a:gd name="connsiteX42" fmla="*/ 7603 w 10000"/>
              <a:gd name="connsiteY42" fmla="*/ 8713 h 10000"/>
              <a:gd name="connsiteX43" fmla="*/ 7635 w 10000"/>
              <a:gd name="connsiteY43" fmla="*/ 9098 h 10000"/>
              <a:gd name="connsiteX44" fmla="*/ 7533 w 10000"/>
              <a:gd name="connsiteY44" fmla="*/ 9098 h 10000"/>
              <a:gd name="connsiteX45" fmla="*/ 7453 w 10000"/>
              <a:gd name="connsiteY45" fmla="*/ 9945 h 10000"/>
              <a:gd name="connsiteX46" fmla="*/ 7549 w 10000"/>
              <a:gd name="connsiteY46" fmla="*/ 8034 h 10000"/>
              <a:gd name="connsiteX47" fmla="*/ 7472 w 10000"/>
              <a:gd name="connsiteY47" fmla="*/ 8629 h 10000"/>
              <a:gd name="connsiteX48" fmla="*/ 7424 w 10000"/>
              <a:gd name="connsiteY48" fmla="*/ 9305 h 10000"/>
              <a:gd name="connsiteX49" fmla="*/ 7386 w 10000"/>
              <a:gd name="connsiteY49" fmla="*/ 8399 h 10000"/>
              <a:gd name="connsiteX50" fmla="*/ 7347 w 10000"/>
              <a:gd name="connsiteY50" fmla="*/ 8833 h 10000"/>
              <a:gd name="connsiteX51" fmla="*/ 7267 w 10000"/>
              <a:gd name="connsiteY51" fmla="*/ 8471 h 10000"/>
              <a:gd name="connsiteX52" fmla="*/ 7054 w 10000"/>
              <a:gd name="connsiteY52" fmla="*/ 8999 h 10000"/>
              <a:gd name="connsiteX53" fmla="*/ 7053 w 10000"/>
              <a:gd name="connsiteY53" fmla="*/ 7964 h 10000"/>
              <a:gd name="connsiteX54" fmla="*/ 7026 w 10000"/>
              <a:gd name="connsiteY54" fmla="*/ 8519 h 10000"/>
              <a:gd name="connsiteX55" fmla="*/ 6828 w 10000"/>
              <a:gd name="connsiteY55" fmla="*/ 8722 h 10000"/>
              <a:gd name="connsiteX56" fmla="*/ 6677 w 10000"/>
              <a:gd name="connsiteY56" fmla="*/ 8508 h 10000"/>
              <a:gd name="connsiteX57" fmla="*/ 6616 w 10000"/>
              <a:gd name="connsiteY57" fmla="*/ 8712 h 10000"/>
              <a:gd name="connsiteX58" fmla="*/ 6417 w 10000"/>
              <a:gd name="connsiteY58" fmla="*/ 8836 h 10000"/>
              <a:gd name="connsiteX59" fmla="*/ 6500 w 10000"/>
              <a:gd name="connsiteY59" fmla="*/ 8836 h 10000"/>
              <a:gd name="connsiteX60" fmla="*/ 6333 w 10000"/>
              <a:gd name="connsiteY60" fmla="*/ 9224 h 10000"/>
              <a:gd name="connsiteX61" fmla="*/ 6333 w 10000"/>
              <a:gd name="connsiteY61" fmla="*/ 8836 h 10000"/>
              <a:gd name="connsiteX62" fmla="*/ 6250 w 10000"/>
              <a:gd name="connsiteY62" fmla="*/ 8836 h 10000"/>
              <a:gd name="connsiteX63" fmla="*/ 6167 w 10000"/>
              <a:gd name="connsiteY63" fmla="*/ 8836 h 10000"/>
              <a:gd name="connsiteX64" fmla="*/ 5917 w 10000"/>
              <a:gd name="connsiteY64" fmla="*/ 8836 h 10000"/>
              <a:gd name="connsiteX65" fmla="*/ 5879 w 10000"/>
              <a:gd name="connsiteY65" fmla="*/ 8406 h 10000"/>
              <a:gd name="connsiteX66" fmla="*/ 5753 w 10000"/>
              <a:gd name="connsiteY66" fmla="*/ 8597 h 10000"/>
              <a:gd name="connsiteX67" fmla="*/ 5700 w 10000"/>
              <a:gd name="connsiteY67" fmla="*/ 8646 h 10000"/>
              <a:gd name="connsiteX68" fmla="*/ 5559 w 10000"/>
              <a:gd name="connsiteY68" fmla="*/ 8670 h 10000"/>
              <a:gd name="connsiteX69" fmla="*/ 5472 w 10000"/>
              <a:gd name="connsiteY69" fmla="*/ 8681 h 10000"/>
              <a:gd name="connsiteX70" fmla="*/ 5335 w 10000"/>
              <a:gd name="connsiteY70" fmla="*/ 9487 h 10000"/>
              <a:gd name="connsiteX71" fmla="*/ 5268 w 10000"/>
              <a:gd name="connsiteY71" fmla="*/ 8911 h 10000"/>
              <a:gd name="connsiteX72" fmla="*/ 5151 w 10000"/>
              <a:gd name="connsiteY72" fmla="*/ 8920 h 10000"/>
              <a:gd name="connsiteX73" fmla="*/ 5108 w 10000"/>
              <a:gd name="connsiteY73" fmla="*/ 9824 h 10000"/>
              <a:gd name="connsiteX74" fmla="*/ 5076 w 10000"/>
              <a:gd name="connsiteY74" fmla="*/ 9624 h 10000"/>
              <a:gd name="connsiteX75" fmla="*/ 5000 w 10000"/>
              <a:gd name="connsiteY75" fmla="*/ 9608 h 10000"/>
              <a:gd name="connsiteX76" fmla="*/ 5083 w 10000"/>
              <a:gd name="connsiteY76" fmla="*/ 8836 h 10000"/>
              <a:gd name="connsiteX77" fmla="*/ 5083 w 10000"/>
              <a:gd name="connsiteY77" fmla="*/ 9989 h 10000"/>
              <a:gd name="connsiteX78" fmla="*/ 4958 w 10000"/>
              <a:gd name="connsiteY78" fmla="*/ 8160 h 10000"/>
              <a:gd name="connsiteX79" fmla="*/ 4917 w 10000"/>
              <a:gd name="connsiteY79" fmla="*/ 8454 h 10000"/>
              <a:gd name="connsiteX80" fmla="*/ 4833 w 10000"/>
              <a:gd name="connsiteY80" fmla="*/ 8070 h 10000"/>
              <a:gd name="connsiteX81" fmla="*/ 4597 w 10000"/>
              <a:gd name="connsiteY81" fmla="*/ 9574 h 10000"/>
              <a:gd name="connsiteX82" fmla="*/ 4677 w 10000"/>
              <a:gd name="connsiteY82" fmla="*/ 9344 h 10000"/>
              <a:gd name="connsiteX83" fmla="*/ 4592 w 10000"/>
              <a:gd name="connsiteY83" fmla="*/ 9296 h 10000"/>
              <a:gd name="connsiteX84" fmla="*/ 4497 w 10000"/>
              <a:gd name="connsiteY84" fmla="*/ 9324 h 10000"/>
              <a:gd name="connsiteX85" fmla="*/ 4359 w 10000"/>
              <a:gd name="connsiteY85" fmla="*/ 9527 h 10000"/>
              <a:gd name="connsiteX86" fmla="*/ 4337 w 10000"/>
              <a:gd name="connsiteY86" fmla="*/ 9352 h 10000"/>
              <a:gd name="connsiteX87" fmla="*/ 4345 w 10000"/>
              <a:gd name="connsiteY87" fmla="*/ 8344 h 10000"/>
              <a:gd name="connsiteX88" fmla="*/ 4122 w 10000"/>
              <a:gd name="connsiteY88" fmla="*/ 9225 h 10000"/>
              <a:gd name="connsiteX89" fmla="*/ 4058 w 10000"/>
              <a:gd name="connsiteY89" fmla="*/ 8647 h 10000"/>
              <a:gd name="connsiteX90" fmla="*/ 3954 w 10000"/>
              <a:gd name="connsiteY90" fmla="*/ 8542 h 10000"/>
              <a:gd name="connsiteX91" fmla="*/ 4044 w 10000"/>
              <a:gd name="connsiteY91" fmla="*/ 9184 h 10000"/>
              <a:gd name="connsiteX92" fmla="*/ 3833 w 10000"/>
              <a:gd name="connsiteY92" fmla="*/ 8454 h 10000"/>
              <a:gd name="connsiteX93" fmla="*/ 3719 w 10000"/>
              <a:gd name="connsiteY93" fmla="*/ 8550 h 10000"/>
              <a:gd name="connsiteX94" fmla="*/ 3750 w 10000"/>
              <a:gd name="connsiteY94" fmla="*/ 7685 h 10000"/>
              <a:gd name="connsiteX95" fmla="*/ 3631 w 10000"/>
              <a:gd name="connsiteY95" fmla="*/ 7808 h 10000"/>
              <a:gd name="connsiteX96" fmla="*/ 3615 w 10000"/>
              <a:gd name="connsiteY96" fmla="*/ 7808 h 10000"/>
              <a:gd name="connsiteX97" fmla="*/ 3465 w 10000"/>
              <a:gd name="connsiteY97" fmla="*/ 7843 h 10000"/>
              <a:gd name="connsiteX98" fmla="*/ 3406 w 10000"/>
              <a:gd name="connsiteY98" fmla="*/ 7247 h 10000"/>
              <a:gd name="connsiteX99" fmla="*/ 3198 w 10000"/>
              <a:gd name="connsiteY99" fmla="*/ 7151 h 10000"/>
              <a:gd name="connsiteX100" fmla="*/ 3091 w 10000"/>
              <a:gd name="connsiteY100" fmla="*/ 7209 h 10000"/>
              <a:gd name="connsiteX101" fmla="*/ 3006 w 10000"/>
              <a:gd name="connsiteY101" fmla="*/ 6805 h 10000"/>
              <a:gd name="connsiteX102" fmla="*/ 2990 w 10000"/>
              <a:gd name="connsiteY102" fmla="*/ 6805 h 10000"/>
              <a:gd name="connsiteX103" fmla="*/ 2936 w 10000"/>
              <a:gd name="connsiteY103" fmla="*/ 7342 h 10000"/>
              <a:gd name="connsiteX104" fmla="*/ 2910 w 10000"/>
              <a:gd name="connsiteY104" fmla="*/ 7305 h 10000"/>
              <a:gd name="connsiteX105" fmla="*/ 2851 w 10000"/>
              <a:gd name="connsiteY105" fmla="*/ 6400 h 10000"/>
              <a:gd name="connsiteX106" fmla="*/ 2840 w 10000"/>
              <a:gd name="connsiteY106" fmla="*/ 6400 h 10000"/>
              <a:gd name="connsiteX107" fmla="*/ 2840 w 10000"/>
              <a:gd name="connsiteY107" fmla="*/ 6650 h 10000"/>
              <a:gd name="connsiteX108" fmla="*/ 2798 w 10000"/>
              <a:gd name="connsiteY108" fmla="*/ 6495 h 10000"/>
              <a:gd name="connsiteX109" fmla="*/ 2814 w 10000"/>
              <a:gd name="connsiteY109" fmla="*/ 5899 h 10000"/>
              <a:gd name="connsiteX110" fmla="*/ 2563 w 10000"/>
              <a:gd name="connsiteY110" fmla="*/ 5744 h 10000"/>
              <a:gd name="connsiteX111" fmla="*/ 2440 w 10000"/>
              <a:gd name="connsiteY111" fmla="*/ 6052 h 10000"/>
              <a:gd name="connsiteX112" fmla="*/ 2023 w 10000"/>
              <a:gd name="connsiteY112" fmla="*/ 4396 h 10000"/>
              <a:gd name="connsiteX113" fmla="*/ 2034 w 10000"/>
              <a:gd name="connsiteY113" fmla="*/ 4644 h 10000"/>
              <a:gd name="connsiteX114" fmla="*/ 1815 w 10000"/>
              <a:gd name="connsiteY114" fmla="*/ 4512 h 10000"/>
              <a:gd name="connsiteX115" fmla="*/ 1815 w 10000"/>
              <a:gd name="connsiteY115" fmla="*/ 4355 h 10000"/>
              <a:gd name="connsiteX116" fmla="*/ 1842 w 10000"/>
              <a:gd name="connsiteY116" fmla="*/ 3892 h 10000"/>
              <a:gd name="connsiteX117" fmla="*/ 1773 w 10000"/>
              <a:gd name="connsiteY117" fmla="*/ 3603 h 10000"/>
              <a:gd name="connsiteX118" fmla="*/ 1580 w 10000"/>
              <a:gd name="connsiteY118" fmla="*/ 3354 h 10000"/>
              <a:gd name="connsiteX119" fmla="*/ 1468 w 10000"/>
              <a:gd name="connsiteY119" fmla="*/ 3546 h 10000"/>
              <a:gd name="connsiteX120" fmla="*/ 1468 w 10000"/>
              <a:gd name="connsiteY120" fmla="*/ 4299 h 10000"/>
              <a:gd name="connsiteX121" fmla="*/ 1442 w 10000"/>
              <a:gd name="connsiteY121" fmla="*/ 4355 h 10000"/>
              <a:gd name="connsiteX122" fmla="*/ 1383 w 10000"/>
              <a:gd name="connsiteY122" fmla="*/ 4355 h 10000"/>
              <a:gd name="connsiteX123" fmla="*/ 1233 w 10000"/>
              <a:gd name="connsiteY123" fmla="*/ 3798 h 10000"/>
              <a:gd name="connsiteX124" fmla="*/ 1095 w 10000"/>
              <a:gd name="connsiteY124" fmla="*/ 4760 h 10000"/>
              <a:gd name="connsiteX125" fmla="*/ 1041 w 10000"/>
              <a:gd name="connsiteY125" fmla="*/ 4704 h 10000"/>
              <a:gd name="connsiteX126" fmla="*/ 886 w 10000"/>
              <a:gd name="connsiteY126" fmla="*/ 3448 h 10000"/>
              <a:gd name="connsiteX127" fmla="*/ 721 w 10000"/>
              <a:gd name="connsiteY127" fmla="*/ 3104 h 10000"/>
              <a:gd name="connsiteX128" fmla="*/ 625 w 10000"/>
              <a:gd name="connsiteY128" fmla="*/ 3200 h 10000"/>
              <a:gd name="connsiteX129" fmla="*/ 651 w 10000"/>
              <a:gd name="connsiteY129" fmla="*/ 2755 h 10000"/>
              <a:gd name="connsiteX130" fmla="*/ 358 w 10000"/>
              <a:gd name="connsiteY130" fmla="*/ 2544 h 10000"/>
              <a:gd name="connsiteX131" fmla="*/ 416 w 10000"/>
              <a:gd name="connsiteY131" fmla="*/ 2295 h 10000"/>
              <a:gd name="connsiteX132" fmla="*/ 374 w 10000"/>
              <a:gd name="connsiteY132" fmla="*/ 2295 h 10000"/>
              <a:gd name="connsiteX133" fmla="*/ 251 w 10000"/>
              <a:gd name="connsiteY133" fmla="*/ 2544 h 10000"/>
              <a:gd name="connsiteX134" fmla="*/ 304 w 10000"/>
              <a:gd name="connsiteY134" fmla="*/ 2295 h 10000"/>
              <a:gd name="connsiteX135" fmla="*/ 320 w 10000"/>
              <a:gd name="connsiteY135" fmla="*/ 2197 h 10000"/>
              <a:gd name="connsiteX136" fmla="*/ 155 w 10000"/>
              <a:gd name="connsiteY136" fmla="*/ 2409 h 10000"/>
              <a:gd name="connsiteX137" fmla="*/ 155 w 10000"/>
              <a:gd name="connsiteY137" fmla="*/ 1155 h 10000"/>
              <a:gd name="connsiteX138" fmla="*/ 43 w 10000"/>
              <a:gd name="connsiteY138" fmla="*/ 1061 h 10000"/>
              <a:gd name="connsiteX139" fmla="*/ 0 w 10000"/>
              <a:gd name="connsiteY139" fmla="*/ 1312 h 10000"/>
              <a:gd name="connsiteX140" fmla="*/ 0 w 10000"/>
              <a:gd name="connsiteY140" fmla="*/ 0 h 10000"/>
              <a:gd name="connsiteX0" fmla="*/ 0 w 10000"/>
              <a:gd name="connsiteY0" fmla="*/ 0 h 10000"/>
              <a:gd name="connsiteX1" fmla="*/ 10000 w 10000"/>
              <a:gd name="connsiteY1" fmla="*/ 0 h 10000"/>
              <a:gd name="connsiteX2" fmla="*/ 10000 w 10000"/>
              <a:gd name="connsiteY2" fmla="*/ 7151 h 10000"/>
              <a:gd name="connsiteX3" fmla="*/ 9920 w 10000"/>
              <a:gd name="connsiteY3" fmla="*/ 6957 h 10000"/>
              <a:gd name="connsiteX4" fmla="*/ 9867 w 10000"/>
              <a:gd name="connsiteY4" fmla="*/ 7639 h 10000"/>
              <a:gd name="connsiteX5" fmla="*/ 9754 w 10000"/>
              <a:gd name="connsiteY5" fmla="*/ 7400 h 10000"/>
              <a:gd name="connsiteX6" fmla="*/ 9712 w 10000"/>
              <a:gd name="connsiteY6" fmla="*/ 8461 h 10000"/>
              <a:gd name="connsiteX7" fmla="*/ 9620 w 10000"/>
              <a:gd name="connsiteY7" fmla="*/ 9022 h 10000"/>
              <a:gd name="connsiteX8" fmla="*/ 9349 w 10000"/>
              <a:gd name="connsiteY8" fmla="*/ 9098 h 10000"/>
              <a:gd name="connsiteX9" fmla="*/ 9279 w 10000"/>
              <a:gd name="connsiteY9" fmla="*/ 8845 h 10000"/>
              <a:gd name="connsiteX10" fmla="*/ 9253 w 10000"/>
              <a:gd name="connsiteY10" fmla="*/ 8903 h 10000"/>
              <a:gd name="connsiteX11" fmla="*/ 9242 w 10000"/>
              <a:gd name="connsiteY11" fmla="*/ 9348 h 10000"/>
              <a:gd name="connsiteX12" fmla="*/ 9156 w 10000"/>
              <a:gd name="connsiteY12" fmla="*/ 9404 h 10000"/>
              <a:gd name="connsiteX13" fmla="*/ 9034 w 10000"/>
              <a:gd name="connsiteY13" fmla="*/ 8903 h 10000"/>
              <a:gd name="connsiteX14" fmla="*/ 9071 w 10000"/>
              <a:gd name="connsiteY14" fmla="*/ 8713 h 10000"/>
              <a:gd name="connsiteX15" fmla="*/ 9007 w 10000"/>
              <a:gd name="connsiteY15" fmla="*/ 8404 h 10000"/>
              <a:gd name="connsiteX16" fmla="*/ 8825 w 10000"/>
              <a:gd name="connsiteY16" fmla="*/ 8654 h 10000"/>
              <a:gd name="connsiteX17" fmla="*/ 8809 w 10000"/>
              <a:gd name="connsiteY17" fmla="*/ 8500 h 10000"/>
              <a:gd name="connsiteX18" fmla="*/ 8868 w 10000"/>
              <a:gd name="connsiteY18" fmla="*/ 8306 h 10000"/>
              <a:gd name="connsiteX19" fmla="*/ 8836 w 10000"/>
              <a:gd name="connsiteY19" fmla="*/ 8153 h 10000"/>
              <a:gd name="connsiteX20" fmla="*/ 8756 w 10000"/>
              <a:gd name="connsiteY20" fmla="*/ 8247 h 10000"/>
              <a:gd name="connsiteX21" fmla="*/ 8671 w 10000"/>
              <a:gd name="connsiteY21" fmla="*/ 7843 h 10000"/>
              <a:gd name="connsiteX22" fmla="*/ 8697 w 10000"/>
              <a:gd name="connsiteY22" fmla="*/ 7496 h 10000"/>
              <a:gd name="connsiteX23" fmla="*/ 8628 w 10000"/>
              <a:gd name="connsiteY23" fmla="*/ 7595 h 10000"/>
              <a:gd name="connsiteX24" fmla="*/ 8590 w 10000"/>
              <a:gd name="connsiteY24" fmla="*/ 8500 h 10000"/>
              <a:gd name="connsiteX25" fmla="*/ 8436 w 10000"/>
              <a:gd name="connsiteY25" fmla="*/ 8404 h 10000"/>
              <a:gd name="connsiteX26" fmla="*/ 8436 w 10000"/>
              <a:gd name="connsiteY26" fmla="*/ 8346 h 10000"/>
              <a:gd name="connsiteX27" fmla="*/ 8478 w 10000"/>
              <a:gd name="connsiteY27" fmla="*/ 8210 h 10000"/>
              <a:gd name="connsiteX28" fmla="*/ 8478 w 10000"/>
              <a:gd name="connsiteY28" fmla="*/ 8153 h 10000"/>
              <a:gd name="connsiteX29" fmla="*/ 8382 w 10000"/>
              <a:gd name="connsiteY29" fmla="*/ 7998 h 10000"/>
              <a:gd name="connsiteX30" fmla="*/ 8356 w 10000"/>
              <a:gd name="connsiteY30" fmla="*/ 8346 h 10000"/>
              <a:gd name="connsiteX31" fmla="*/ 8409 w 10000"/>
              <a:gd name="connsiteY31" fmla="*/ 8654 h 10000"/>
              <a:gd name="connsiteX32" fmla="*/ 8393 w 10000"/>
              <a:gd name="connsiteY32" fmla="*/ 8654 h 10000"/>
              <a:gd name="connsiteX33" fmla="*/ 8297 w 10000"/>
              <a:gd name="connsiteY33" fmla="*/ 8346 h 10000"/>
              <a:gd name="connsiteX34" fmla="*/ 8254 w 10000"/>
              <a:gd name="connsiteY34" fmla="*/ 7808 h 10000"/>
              <a:gd name="connsiteX35" fmla="*/ 8217 w 10000"/>
              <a:gd name="connsiteY35" fmla="*/ 7808 h 10000"/>
              <a:gd name="connsiteX36" fmla="*/ 8201 w 10000"/>
              <a:gd name="connsiteY36" fmla="*/ 7998 h 10000"/>
              <a:gd name="connsiteX37" fmla="*/ 8115 w 10000"/>
              <a:gd name="connsiteY37" fmla="*/ 7843 h 10000"/>
              <a:gd name="connsiteX38" fmla="*/ 8078 w 10000"/>
              <a:gd name="connsiteY38" fmla="*/ 8093 h 10000"/>
              <a:gd name="connsiteX39" fmla="*/ 8078 w 10000"/>
              <a:gd name="connsiteY39" fmla="*/ 7901 h 10000"/>
              <a:gd name="connsiteX40" fmla="*/ 7939 w 10000"/>
              <a:gd name="connsiteY40" fmla="*/ 8306 h 10000"/>
              <a:gd name="connsiteX41" fmla="*/ 7854 w 10000"/>
              <a:gd name="connsiteY41" fmla="*/ 8306 h 10000"/>
              <a:gd name="connsiteX42" fmla="*/ 7645 w 10000"/>
              <a:gd name="connsiteY42" fmla="*/ 8903 h 10000"/>
              <a:gd name="connsiteX43" fmla="*/ 7603 w 10000"/>
              <a:gd name="connsiteY43" fmla="*/ 8713 h 10000"/>
              <a:gd name="connsiteX44" fmla="*/ 7635 w 10000"/>
              <a:gd name="connsiteY44" fmla="*/ 9098 h 10000"/>
              <a:gd name="connsiteX45" fmla="*/ 7533 w 10000"/>
              <a:gd name="connsiteY45" fmla="*/ 9098 h 10000"/>
              <a:gd name="connsiteX46" fmla="*/ 7453 w 10000"/>
              <a:gd name="connsiteY46" fmla="*/ 9945 h 10000"/>
              <a:gd name="connsiteX47" fmla="*/ 7549 w 10000"/>
              <a:gd name="connsiteY47" fmla="*/ 8034 h 10000"/>
              <a:gd name="connsiteX48" fmla="*/ 7472 w 10000"/>
              <a:gd name="connsiteY48" fmla="*/ 8629 h 10000"/>
              <a:gd name="connsiteX49" fmla="*/ 7424 w 10000"/>
              <a:gd name="connsiteY49" fmla="*/ 9305 h 10000"/>
              <a:gd name="connsiteX50" fmla="*/ 7386 w 10000"/>
              <a:gd name="connsiteY50" fmla="*/ 8399 h 10000"/>
              <a:gd name="connsiteX51" fmla="*/ 7347 w 10000"/>
              <a:gd name="connsiteY51" fmla="*/ 8833 h 10000"/>
              <a:gd name="connsiteX52" fmla="*/ 7267 w 10000"/>
              <a:gd name="connsiteY52" fmla="*/ 8471 h 10000"/>
              <a:gd name="connsiteX53" fmla="*/ 7054 w 10000"/>
              <a:gd name="connsiteY53" fmla="*/ 8999 h 10000"/>
              <a:gd name="connsiteX54" fmla="*/ 7053 w 10000"/>
              <a:gd name="connsiteY54" fmla="*/ 7964 h 10000"/>
              <a:gd name="connsiteX55" fmla="*/ 7026 w 10000"/>
              <a:gd name="connsiteY55" fmla="*/ 8519 h 10000"/>
              <a:gd name="connsiteX56" fmla="*/ 6828 w 10000"/>
              <a:gd name="connsiteY56" fmla="*/ 8722 h 10000"/>
              <a:gd name="connsiteX57" fmla="*/ 6677 w 10000"/>
              <a:gd name="connsiteY57" fmla="*/ 8508 h 10000"/>
              <a:gd name="connsiteX58" fmla="*/ 6616 w 10000"/>
              <a:gd name="connsiteY58" fmla="*/ 8712 h 10000"/>
              <a:gd name="connsiteX59" fmla="*/ 6417 w 10000"/>
              <a:gd name="connsiteY59" fmla="*/ 8836 h 10000"/>
              <a:gd name="connsiteX60" fmla="*/ 6500 w 10000"/>
              <a:gd name="connsiteY60" fmla="*/ 8836 h 10000"/>
              <a:gd name="connsiteX61" fmla="*/ 6333 w 10000"/>
              <a:gd name="connsiteY61" fmla="*/ 9224 h 10000"/>
              <a:gd name="connsiteX62" fmla="*/ 6333 w 10000"/>
              <a:gd name="connsiteY62" fmla="*/ 8836 h 10000"/>
              <a:gd name="connsiteX63" fmla="*/ 6250 w 10000"/>
              <a:gd name="connsiteY63" fmla="*/ 8836 h 10000"/>
              <a:gd name="connsiteX64" fmla="*/ 6167 w 10000"/>
              <a:gd name="connsiteY64" fmla="*/ 8836 h 10000"/>
              <a:gd name="connsiteX65" fmla="*/ 5917 w 10000"/>
              <a:gd name="connsiteY65" fmla="*/ 8836 h 10000"/>
              <a:gd name="connsiteX66" fmla="*/ 5879 w 10000"/>
              <a:gd name="connsiteY66" fmla="*/ 8406 h 10000"/>
              <a:gd name="connsiteX67" fmla="*/ 5753 w 10000"/>
              <a:gd name="connsiteY67" fmla="*/ 8597 h 10000"/>
              <a:gd name="connsiteX68" fmla="*/ 5700 w 10000"/>
              <a:gd name="connsiteY68" fmla="*/ 8646 h 10000"/>
              <a:gd name="connsiteX69" fmla="*/ 5559 w 10000"/>
              <a:gd name="connsiteY69" fmla="*/ 8670 h 10000"/>
              <a:gd name="connsiteX70" fmla="*/ 5472 w 10000"/>
              <a:gd name="connsiteY70" fmla="*/ 8681 h 10000"/>
              <a:gd name="connsiteX71" fmla="*/ 5335 w 10000"/>
              <a:gd name="connsiteY71" fmla="*/ 9487 h 10000"/>
              <a:gd name="connsiteX72" fmla="*/ 5268 w 10000"/>
              <a:gd name="connsiteY72" fmla="*/ 8911 h 10000"/>
              <a:gd name="connsiteX73" fmla="*/ 5151 w 10000"/>
              <a:gd name="connsiteY73" fmla="*/ 8920 h 10000"/>
              <a:gd name="connsiteX74" fmla="*/ 5108 w 10000"/>
              <a:gd name="connsiteY74" fmla="*/ 9824 h 10000"/>
              <a:gd name="connsiteX75" fmla="*/ 5076 w 10000"/>
              <a:gd name="connsiteY75" fmla="*/ 9624 h 10000"/>
              <a:gd name="connsiteX76" fmla="*/ 5000 w 10000"/>
              <a:gd name="connsiteY76" fmla="*/ 9608 h 10000"/>
              <a:gd name="connsiteX77" fmla="*/ 5083 w 10000"/>
              <a:gd name="connsiteY77" fmla="*/ 8836 h 10000"/>
              <a:gd name="connsiteX78" fmla="*/ 5083 w 10000"/>
              <a:gd name="connsiteY78" fmla="*/ 9989 h 10000"/>
              <a:gd name="connsiteX79" fmla="*/ 4958 w 10000"/>
              <a:gd name="connsiteY79" fmla="*/ 8160 h 10000"/>
              <a:gd name="connsiteX80" fmla="*/ 4917 w 10000"/>
              <a:gd name="connsiteY80" fmla="*/ 8454 h 10000"/>
              <a:gd name="connsiteX81" fmla="*/ 4833 w 10000"/>
              <a:gd name="connsiteY81" fmla="*/ 8070 h 10000"/>
              <a:gd name="connsiteX82" fmla="*/ 4597 w 10000"/>
              <a:gd name="connsiteY82" fmla="*/ 9574 h 10000"/>
              <a:gd name="connsiteX83" fmla="*/ 4677 w 10000"/>
              <a:gd name="connsiteY83" fmla="*/ 9344 h 10000"/>
              <a:gd name="connsiteX84" fmla="*/ 4592 w 10000"/>
              <a:gd name="connsiteY84" fmla="*/ 9296 h 10000"/>
              <a:gd name="connsiteX85" fmla="*/ 4497 w 10000"/>
              <a:gd name="connsiteY85" fmla="*/ 9324 h 10000"/>
              <a:gd name="connsiteX86" fmla="*/ 4359 w 10000"/>
              <a:gd name="connsiteY86" fmla="*/ 9527 h 10000"/>
              <a:gd name="connsiteX87" fmla="*/ 4337 w 10000"/>
              <a:gd name="connsiteY87" fmla="*/ 9352 h 10000"/>
              <a:gd name="connsiteX88" fmla="*/ 4345 w 10000"/>
              <a:gd name="connsiteY88" fmla="*/ 8344 h 10000"/>
              <a:gd name="connsiteX89" fmla="*/ 4122 w 10000"/>
              <a:gd name="connsiteY89" fmla="*/ 9225 h 10000"/>
              <a:gd name="connsiteX90" fmla="*/ 4058 w 10000"/>
              <a:gd name="connsiteY90" fmla="*/ 8647 h 10000"/>
              <a:gd name="connsiteX91" fmla="*/ 3954 w 10000"/>
              <a:gd name="connsiteY91" fmla="*/ 8542 h 10000"/>
              <a:gd name="connsiteX92" fmla="*/ 4044 w 10000"/>
              <a:gd name="connsiteY92" fmla="*/ 9184 h 10000"/>
              <a:gd name="connsiteX93" fmla="*/ 3833 w 10000"/>
              <a:gd name="connsiteY93" fmla="*/ 8454 h 10000"/>
              <a:gd name="connsiteX94" fmla="*/ 3719 w 10000"/>
              <a:gd name="connsiteY94" fmla="*/ 8550 h 10000"/>
              <a:gd name="connsiteX95" fmla="*/ 3750 w 10000"/>
              <a:gd name="connsiteY95" fmla="*/ 7685 h 10000"/>
              <a:gd name="connsiteX96" fmla="*/ 3631 w 10000"/>
              <a:gd name="connsiteY96" fmla="*/ 7808 h 10000"/>
              <a:gd name="connsiteX97" fmla="*/ 3615 w 10000"/>
              <a:gd name="connsiteY97" fmla="*/ 7808 h 10000"/>
              <a:gd name="connsiteX98" fmla="*/ 3465 w 10000"/>
              <a:gd name="connsiteY98" fmla="*/ 7843 h 10000"/>
              <a:gd name="connsiteX99" fmla="*/ 3406 w 10000"/>
              <a:gd name="connsiteY99" fmla="*/ 7247 h 10000"/>
              <a:gd name="connsiteX100" fmla="*/ 3198 w 10000"/>
              <a:gd name="connsiteY100" fmla="*/ 7151 h 10000"/>
              <a:gd name="connsiteX101" fmla="*/ 3091 w 10000"/>
              <a:gd name="connsiteY101" fmla="*/ 7209 h 10000"/>
              <a:gd name="connsiteX102" fmla="*/ 3006 w 10000"/>
              <a:gd name="connsiteY102" fmla="*/ 6805 h 10000"/>
              <a:gd name="connsiteX103" fmla="*/ 2990 w 10000"/>
              <a:gd name="connsiteY103" fmla="*/ 6805 h 10000"/>
              <a:gd name="connsiteX104" fmla="*/ 2936 w 10000"/>
              <a:gd name="connsiteY104" fmla="*/ 7342 h 10000"/>
              <a:gd name="connsiteX105" fmla="*/ 2910 w 10000"/>
              <a:gd name="connsiteY105" fmla="*/ 7305 h 10000"/>
              <a:gd name="connsiteX106" fmla="*/ 2851 w 10000"/>
              <a:gd name="connsiteY106" fmla="*/ 6400 h 10000"/>
              <a:gd name="connsiteX107" fmla="*/ 2840 w 10000"/>
              <a:gd name="connsiteY107" fmla="*/ 6400 h 10000"/>
              <a:gd name="connsiteX108" fmla="*/ 2840 w 10000"/>
              <a:gd name="connsiteY108" fmla="*/ 6650 h 10000"/>
              <a:gd name="connsiteX109" fmla="*/ 2798 w 10000"/>
              <a:gd name="connsiteY109" fmla="*/ 6495 h 10000"/>
              <a:gd name="connsiteX110" fmla="*/ 2814 w 10000"/>
              <a:gd name="connsiteY110" fmla="*/ 5899 h 10000"/>
              <a:gd name="connsiteX111" fmla="*/ 2563 w 10000"/>
              <a:gd name="connsiteY111" fmla="*/ 5744 h 10000"/>
              <a:gd name="connsiteX112" fmla="*/ 2440 w 10000"/>
              <a:gd name="connsiteY112" fmla="*/ 6052 h 10000"/>
              <a:gd name="connsiteX113" fmla="*/ 2023 w 10000"/>
              <a:gd name="connsiteY113" fmla="*/ 4396 h 10000"/>
              <a:gd name="connsiteX114" fmla="*/ 2034 w 10000"/>
              <a:gd name="connsiteY114" fmla="*/ 4644 h 10000"/>
              <a:gd name="connsiteX115" fmla="*/ 1815 w 10000"/>
              <a:gd name="connsiteY115" fmla="*/ 4512 h 10000"/>
              <a:gd name="connsiteX116" fmla="*/ 1815 w 10000"/>
              <a:gd name="connsiteY116" fmla="*/ 4355 h 10000"/>
              <a:gd name="connsiteX117" fmla="*/ 1842 w 10000"/>
              <a:gd name="connsiteY117" fmla="*/ 3892 h 10000"/>
              <a:gd name="connsiteX118" fmla="*/ 1773 w 10000"/>
              <a:gd name="connsiteY118" fmla="*/ 3603 h 10000"/>
              <a:gd name="connsiteX119" fmla="*/ 1580 w 10000"/>
              <a:gd name="connsiteY119" fmla="*/ 3354 h 10000"/>
              <a:gd name="connsiteX120" fmla="*/ 1468 w 10000"/>
              <a:gd name="connsiteY120" fmla="*/ 3546 h 10000"/>
              <a:gd name="connsiteX121" fmla="*/ 1468 w 10000"/>
              <a:gd name="connsiteY121" fmla="*/ 4299 h 10000"/>
              <a:gd name="connsiteX122" fmla="*/ 1442 w 10000"/>
              <a:gd name="connsiteY122" fmla="*/ 4355 h 10000"/>
              <a:gd name="connsiteX123" fmla="*/ 1383 w 10000"/>
              <a:gd name="connsiteY123" fmla="*/ 4355 h 10000"/>
              <a:gd name="connsiteX124" fmla="*/ 1233 w 10000"/>
              <a:gd name="connsiteY124" fmla="*/ 3798 h 10000"/>
              <a:gd name="connsiteX125" fmla="*/ 1095 w 10000"/>
              <a:gd name="connsiteY125" fmla="*/ 4760 h 10000"/>
              <a:gd name="connsiteX126" fmla="*/ 1041 w 10000"/>
              <a:gd name="connsiteY126" fmla="*/ 4704 h 10000"/>
              <a:gd name="connsiteX127" fmla="*/ 886 w 10000"/>
              <a:gd name="connsiteY127" fmla="*/ 3448 h 10000"/>
              <a:gd name="connsiteX128" fmla="*/ 721 w 10000"/>
              <a:gd name="connsiteY128" fmla="*/ 3104 h 10000"/>
              <a:gd name="connsiteX129" fmla="*/ 625 w 10000"/>
              <a:gd name="connsiteY129" fmla="*/ 3200 h 10000"/>
              <a:gd name="connsiteX130" fmla="*/ 651 w 10000"/>
              <a:gd name="connsiteY130" fmla="*/ 2755 h 10000"/>
              <a:gd name="connsiteX131" fmla="*/ 358 w 10000"/>
              <a:gd name="connsiteY131" fmla="*/ 2544 h 10000"/>
              <a:gd name="connsiteX132" fmla="*/ 416 w 10000"/>
              <a:gd name="connsiteY132" fmla="*/ 2295 h 10000"/>
              <a:gd name="connsiteX133" fmla="*/ 374 w 10000"/>
              <a:gd name="connsiteY133" fmla="*/ 2295 h 10000"/>
              <a:gd name="connsiteX134" fmla="*/ 251 w 10000"/>
              <a:gd name="connsiteY134" fmla="*/ 2544 h 10000"/>
              <a:gd name="connsiteX135" fmla="*/ 304 w 10000"/>
              <a:gd name="connsiteY135" fmla="*/ 2295 h 10000"/>
              <a:gd name="connsiteX136" fmla="*/ 320 w 10000"/>
              <a:gd name="connsiteY136" fmla="*/ 2197 h 10000"/>
              <a:gd name="connsiteX137" fmla="*/ 155 w 10000"/>
              <a:gd name="connsiteY137" fmla="*/ 2409 h 10000"/>
              <a:gd name="connsiteX138" fmla="*/ 155 w 10000"/>
              <a:gd name="connsiteY138" fmla="*/ 1155 h 10000"/>
              <a:gd name="connsiteX139" fmla="*/ 43 w 10000"/>
              <a:gd name="connsiteY139" fmla="*/ 1061 h 10000"/>
              <a:gd name="connsiteX140" fmla="*/ 0 w 10000"/>
              <a:gd name="connsiteY140" fmla="*/ 1312 h 10000"/>
              <a:gd name="connsiteX141" fmla="*/ 0 w 10000"/>
              <a:gd name="connsiteY141" fmla="*/ 0 h 10000"/>
              <a:gd name="connsiteX0" fmla="*/ 0 w 10000"/>
              <a:gd name="connsiteY0" fmla="*/ 0 h 10000"/>
              <a:gd name="connsiteX1" fmla="*/ 10000 w 10000"/>
              <a:gd name="connsiteY1" fmla="*/ 0 h 10000"/>
              <a:gd name="connsiteX2" fmla="*/ 10000 w 10000"/>
              <a:gd name="connsiteY2" fmla="*/ 7151 h 10000"/>
              <a:gd name="connsiteX3" fmla="*/ 9920 w 10000"/>
              <a:gd name="connsiteY3" fmla="*/ 6957 h 10000"/>
              <a:gd name="connsiteX4" fmla="*/ 9867 w 10000"/>
              <a:gd name="connsiteY4" fmla="*/ 7639 h 10000"/>
              <a:gd name="connsiteX5" fmla="*/ 9754 w 10000"/>
              <a:gd name="connsiteY5" fmla="*/ 7400 h 10000"/>
              <a:gd name="connsiteX6" fmla="*/ 9712 w 10000"/>
              <a:gd name="connsiteY6" fmla="*/ 8461 h 10000"/>
              <a:gd name="connsiteX7" fmla="*/ 9620 w 10000"/>
              <a:gd name="connsiteY7" fmla="*/ 9022 h 10000"/>
              <a:gd name="connsiteX8" fmla="*/ 9510 w 10000"/>
              <a:gd name="connsiteY8" fmla="*/ 8531 h 10000"/>
              <a:gd name="connsiteX9" fmla="*/ 9349 w 10000"/>
              <a:gd name="connsiteY9" fmla="*/ 9098 h 10000"/>
              <a:gd name="connsiteX10" fmla="*/ 9279 w 10000"/>
              <a:gd name="connsiteY10" fmla="*/ 8845 h 10000"/>
              <a:gd name="connsiteX11" fmla="*/ 9253 w 10000"/>
              <a:gd name="connsiteY11" fmla="*/ 8903 h 10000"/>
              <a:gd name="connsiteX12" fmla="*/ 9242 w 10000"/>
              <a:gd name="connsiteY12" fmla="*/ 9348 h 10000"/>
              <a:gd name="connsiteX13" fmla="*/ 9156 w 10000"/>
              <a:gd name="connsiteY13" fmla="*/ 9404 h 10000"/>
              <a:gd name="connsiteX14" fmla="*/ 9034 w 10000"/>
              <a:gd name="connsiteY14" fmla="*/ 8903 h 10000"/>
              <a:gd name="connsiteX15" fmla="*/ 9071 w 10000"/>
              <a:gd name="connsiteY15" fmla="*/ 8713 h 10000"/>
              <a:gd name="connsiteX16" fmla="*/ 9007 w 10000"/>
              <a:gd name="connsiteY16" fmla="*/ 8404 h 10000"/>
              <a:gd name="connsiteX17" fmla="*/ 8825 w 10000"/>
              <a:gd name="connsiteY17" fmla="*/ 8654 h 10000"/>
              <a:gd name="connsiteX18" fmla="*/ 8809 w 10000"/>
              <a:gd name="connsiteY18" fmla="*/ 8500 h 10000"/>
              <a:gd name="connsiteX19" fmla="*/ 8868 w 10000"/>
              <a:gd name="connsiteY19" fmla="*/ 8306 h 10000"/>
              <a:gd name="connsiteX20" fmla="*/ 8836 w 10000"/>
              <a:gd name="connsiteY20" fmla="*/ 8153 h 10000"/>
              <a:gd name="connsiteX21" fmla="*/ 8756 w 10000"/>
              <a:gd name="connsiteY21" fmla="*/ 8247 h 10000"/>
              <a:gd name="connsiteX22" fmla="*/ 8671 w 10000"/>
              <a:gd name="connsiteY22" fmla="*/ 7843 h 10000"/>
              <a:gd name="connsiteX23" fmla="*/ 8697 w 10000"/>
              <a:gd name="connsiteY23" fmla="*/ 7496 h 10000"/>
              <a:gd name="connsiteX24" fmla="*/ 8628 w 10000"/>
              <a:gd name="connsiteY24" fmla="*/ 7595 h 10000"/>
              <a:gd name="connsiteX25" fmla="*/ 8590 w 10000"/>
              <a:gd name="connsiteY25" fmla="*/ 8500 h 10000"/>
              <a:gd name="connsiteX26" fmla="*/ 8436 w 10000"/>
              <a:gd name="connsiteY26" fmla="*/ 8404 h 10000"/>
              <a:gd name="connsiteX27" fmla="*/ 8436 w 10000"/>
              <a:gd name="connsiteY27" fmla="*/ 8346 h 10000"/>
              <a:gd name="connsiteX28" fmla="*/ 8478 w 10000"/>
              <a:gd name="connsiteY28" fmla="*/ 8210 h 10000"/>
              <a:gd name="connsiteX29" fmla="*/ 8478 w 10000"/>
              <a:gd name="connsiteY29" fmla="*/ 8153 h 10000"/>
              <a:gd name="connsiteX30" fmla="*/ 8382 w 10000"/>
              <a:gd name="connsiteY30" fmla="*/ 7998 h 10000"/>
              <a:gd name="connsiteX31" fmla="*/ 8356 w 10000"/>
              <a:gd name="connsiteY31" fmla="*/ 8346 h 10000"/>
              <a:gd name="connsiteX32" fmla="*/ 8409 w 10000"/>
              <a:gd name="connsiteY32" fmla="*/ 8654 h 10000"/>
              <a:gd name="connsiteX33" fmla="*/ 8393 w 10000"/>
              <a:gd name="connsiteY33" fmla="*/ 8654 h 10000"/>
              <a:gd name="connsiteX34" fmla="*/ 8297 w 10000"/>
              <a:gd name="connsiteY34" fmla="*/ 8346 h 10000"/>
              <a:gd name="connsiteX35" fmla="*/ 8254 w 10000"/>
              <a:gd name="connsiteY35" fmla="*/ 7808 h 10000"/>
              <a:gd name="connsiteX36" fmla="*/ 8217 w 10000"/>
              <a:gd name="connsiteY36" fmla="*/ 7808 h 10000"/>
              <a:gd name="connsiteX37" fmla="*/ 8201 w 10000"/>
              <a:gd name="connsiteY37" fmla="*/ 7998 h 10000"/>
              <a:gd name="connsiteX38" fmla="*/ 8115 w 10000"/>
              <a:gd name="connsiteY38" fmla="*/ 7843 h 10000"/>
              <a:gd name="connsiteX39" fmla="*/ 8078 w 10000"/>
              <a:gd name="connsiteY39" fmla="*/ 8093 h 10000"/>
              <a:gd name="connsiteX40" fmla="*/ 8078 w 10000"/>
              <a:gd name="connsiteY40" fmla="*/ 7901 h 10000"/>
              <a:gd name="connsiteX41" fmla="*/ 7939 w 10000"/>
              <a:gd name="connsiteY41" fmla="*/ 8306 h 10000"/>
              <a:gd name="connsiteX42" fmla="*/ 7854 w 10000"/>
              <a:gd name="connsiteY42" fmla="*/ 8306 h 10000"/>
              <a:gd name="connsiteX43" fmla="*/ 7645 w 10000"/>
              <a:gd name="connsiteY43" fmla="*/ 8903 h 10000"/>
              <a:gd name="connsiteX44" fmla="*/ 7603 w 10000"/>
              <a:gd name="connsiteY44" fmla="*/ 8713 h 10000"/>
              <a:gd name="connsiteX45" fmla="*/ 7635 w 10000"/>
              <a:gd name="connsiteY45" fmla="*/ 9098 h 10000"/>
              <a:gd name="connsiteX46" fmla="*/ 7533 w 10000"/>
              <a:gd name="connsiteY46" fmla="*/ 9098 h 10000"/>
              <a:gd name="connsiteX47" fmla="*/ 7453 w 10000"/>
              <a:gd name="connsiteY47" fmla="*/ 9945 h 10000"/>
              <a:gd name="connsiteX48" fmla="*/ 7549 w 10000"/>
              <a:gd name="connsiteY48" fmla="*/ 8034 h 10000"/>
              <a:gd name="connsiteX49" fmla="*/ 7472 w 10000"/>
              <a:gd name="connsiteY49" fmla="*/ 8629 h 10000"/>
              <a:gd name="connsiteX50" fmla="*/ 7424 w 10000"/>
              <a:gd name="connsiteY50" fmla="*/ 9305 h 10000"/>
              <a:gd name="connsiteX51" fmla="*/ 7386 w 10000"/>
              <a:gd name="connsiteY51" fmla="*/ 8399 h 10000"/>
              <a:gd name="connsiteX52" fmla="*/ 7347 w 10000"/>
              <a:gd name="connsiteY52" fmla="*/ 8833 h 10000"/>
              <a:gd name="connsiteX53" fmla="*/ 7267 w 10000"/>
              <a:gd name="connsiteY53" fmla="*/ 8471 h 10000"/>
              <a:gd name="connsiteX54" fmla="*/ 7054 w 10000"/>
              <a:gd name="connsiteY54" fmla="*/ 8999 h 10000"/>
              <a:gd name="connsiteX55" fmla="*/ 7053 w 10000"/>
              <a:gd name="connsiteY55" fmla="*/ 7964 h 10000"/>
              <a:gd name="connsiteX56" fmla="*/ 7026 w 10000"/>
              <a:gd name="connsiteY56" fmla="*/ 8519 h 10000"/>
              <a:gd name="connsiteX57" fmla="*/ 6828 w 10000"/>
              <a:gd name="connsiteY57" fmla="*/ 8722 h 10000"/>
              <a:gd name="connsiteX58" fmla="*/ 6677 w 10000"/>
              <a:gd name="connsiteY58" fmla="*/ 8508 h 10000"/>
              <a:gd name="connsiteX59" fmla="*/ 6616 w 10000"/>
              <a:gd name="connsiteY59" fmla="*/ 8712 h 10000"/>
              <a:gd name="connsiteX60" fmla="*/ 6417 w 10000"/>
              <a:gd name="connsiteY60" fmla="*/ 8836 h 10000"/>
              <a:gd name="connsiteX61" fmla="*/ 6500 w 10000"/>
              <a:gd name="connsiteY61" fmla="*/ 8836 h 10000"/>
              <a:gd name="connsiteX62" fmla="*/ 6333 w 10000"/>
              <a:gd name="connsiteY62" fmla="*/ 9224 h 10000"/>
              <a:gd name="connsiteX63" fmla="*/ 6333 w 10000"/>
              <a:gd name="connsiteY63" fmla="*/ 8836 h 10000"/>
              <a:gd name="connsiteX64" fmla="*/ 6250 w 10000"/>
              <a:gd name="connsiteY64" fmla="*/ 8836 h 10000"/>
              <a:gd name="connsiteX65" fmla="*/ 6167 w 10000"/>
              <a:gd name="connsiteY65" fmla="*/ 8836 h 10000"/>
              <a:gd name="connsiteX66" fmla="*/ 5917 w 10000"/>
              <a:gd name="connsiteY66" fmla="*/ 8836 h 10000"/>
              <a:gd name="connsiteX67" fmla="*/ 5879 w 10000"/>
              <a:gd name="connsiteY67" fmla="*/ 8406 h 10000"/>
              <a:gd name="connsiteX68" fmla="*/ 5753 w 10000"/>
              <a:gd name="connsiteY68" fmla="*/ 8597 h 10000"/>
              <a:gd name="connsiteX69" fmla="*/ 5700 w 10000"/>
              <a:gd name="connsiteY69" fmla="*/ 8646 h 10000"/>
              <a:gd name="connsiteX70" fmla="*/ 5559 w 10000"/>
              <a:gd name="connsiteY70" fmla="*/ 8670 h 10000"/>
              <a:gd name="connsiteX71" fmla="*/ 5472 w 10000"/>
              <a:gd name="connsiteY71" fmla="*/ 8681 h 10000"/>
              <a:gd name="connsiteX72" fmla="*/ 5335 w 10000"/>
              <a:gd name="connsiteY72" fmla="*/ 9487 h 10000"/>
              <a:gd name="connsiteX73" fmla="*/ 5268 w 10000"/>
              <a:gd name="connsiteY73" fmla="*/ 8911 h 10000"/>
              <a:gd name="connsiteX74" fmla="*/ 5151 w 10000"/>
              <a:gd name="connsiteY74" fmla="*/ 8920 h 10000"/>
              <a:gd name="connsiteX75" fmla="*/ 5108 w 10000"/>
              <a:gd name="connsiteY75" fmla="*/ 9824 h 10000"/>
              <a:gd name="connsiteX76" fmla="*/ 5076 w 10000"/>
              <a:gd name="connsiteY76" fmla="*/ 9624 h 10000"/>
              <a:gd name="connsiteX77" fmla="*/ 5000 w 10000"/>
              <a:gd name="connsiteY77" fmla="*/ 9608 h 10000"/>
              <a:gd name="connsiteX78" fmla="*/ 5083 w 10000"/>
              <a:gd name="connsiteY78" fmla="*/ 8836 h 10000"/>
              <a:gd name="connsiteX79" fmla="*/ 5083 w 10000"/>
              <a:gd name="connsiteY79" fmla="*/ 9989 h 10000"/>
              <a:gd name="connsiteX80" fmla="*/ 4958 w 10000"/>
              <a:gd name="connsiteY80" fmla="*/ 8160 h 10000"/>
              <a:gd name="connsiteX81" fmla="*/ 4917 w 10000"/>
              <a:gd name="connsiteY81" fmla="*/ 8454 h 10000"/>
              <a:gd name="connsiteX82" fmla="*/ 4833 w 10000"/>
              <a:gd name="connsiteY82" fmla="*/ 8070 h 10000"/>
              <a:gd name="connsiteX83" fmla="*/ 4597 w 10000"/>
              <a:gd name="connsiteY83" fmla="*/ 9574 h 10000"/>
              <a:gd name="connsiteX84" fmla="*/ 4677 w 10000"/>
              <a:gd name="connsiteY84" fmla="*/ 9344 h 10000"/>
              <a:gd name="connsiteX85" fmla="*/ 4592 w 10000"/>
              <a:gd name="connsiteY85" fmla="*/ 9296 h 10000"/>
              <a:gd name="connsiteX86" fmla="*/ 4497 w 10000"/>
              <a:gd name="connsiteY86" fmla="*/ 9324 h 10000"/>
              <a:gd name="connsiteX87" fmla="*/ 4359 w 10000"/>
              <a:gd name="connsiteY87" fmla="*/ 9527 h 10000"/>
              <a:gd name="connsiteX88" fmla="*/ 4337 w 10000"/>
              <a:gd name="connsiteY88" fmla="*/ 9352 h 10000"/>
              <a:gd name="connsiteX89" fmla="*/ 4345 w 10000"/>
              <a:gd name="connsiteY89" fmla="*/ 8344 h 10000"/>
              <a:gd name="connsiteX90" fmla="*/ 4122 w 10000"/>
              <a:gd name="connsiteY90" fmla="*/ 9225 h 10000"/>
              <a:gd name="connsiteX91" fmla="*/ 4058 w 10000"/>
              <a:gd name="connsiteY91" fmla="*/ 8647 h 10000"/>
              <a:gd name="connsiteX92" fmla="*/ 3954 w 10000"/>
              <a:gd name="connsiteY92" fmla="*/ 8542 h 10000"/>
              <a:gd name="connsiteX93" fmla="*/ 4044 w 10000"/>
              <a:gd name="connsiteY93" fmla="*/ 9184 h 10000"/>
              <a:gd name="connsiteX94" fmla="*/ 3833 w 10000"/>
              <a:gd name="connsiteY94" fmla="*/ 8454 h 10000"/>
              <a:gd name="connsiteX95" fmla="*/ 3719 w 10000"/>
              <a:gd name="connsiteY95" fmla="*/ 8550 h 10000"/>
              <a:gd name="connsiteX96" fmla="*/ 3750 w 10000"/>
              <a:gd name="connsiteY96" fmla="*/ 7685 h 10000"/>
              <a:gd name="connsiteX97" fmla="*/ 3631 w 10000"/>
              <a:gd name="connsiteY97" fmla="*/ 7808 h 10000"/>
              <a:gd name="connsiteX98" fmla="*/ 3615 w 10000"/>
              <a:gd name="connsiteY98" fmla="*/ 7808 h 10000"/>
              <a:gd name="connsiteX99" fmla="*/ 3465 w 10000"/>
              <a:gd name="connsiteY99" fmla="*/ 7843 h 10000"/>
              <a:gd name="connsiteX100" fmla="*/ 3406 w 10000"/>
              <a:gd name="connsiteY100" fmla="*/ 7247 h 10000"/>
              <a:gd name="connsiteX101" fmla="*/ 3198 w 10000"/>
              <a:gd name="connsiteY101" fmla="*/ 7151 h 10000"/>
              <a:gd name="connsiteX102" fmla="*/ 3091 w 10000"/>
              <a:gd name="connsiteY102" fmla="*/ 7209 h 10000"/>
              <a:gd name="connsiteX103" fmla="*/ 3006 w 10000"/>
              <a:gd name="connsiteY103" fmla="*/ 6805 h 10000"/>
              <a:gd name="connsiteX104" fmla="*/ 2990 w 10000"/>
              <a:gd name="connsiteY104" fmla="*/ 6805 h 10000"/>
              <a:gd name="connsiteX105" fmla="*/ 2936 w 10000"/>
              <a:gd name="connsiteY105" fmla="*/ 7342 h 10000"/>
              <a:gd name="connsiteX106" fmla="*/ 2910 w 10000"/>
              <a:gd name="connsiteY106" fmla="*/ 7305 h 10000"/>
              <a:gd name="connsiteX107" fmla="*/ 2851 w 10000"/>
              <a:gd name="connsiteY107" fmla="*/ 6400 h 10000"/>
              <a:gd name="connsiteX108" fmla="*/ 2840 w 10000"/>
              <a:gd name="connsiteY108" fmla="*/ 6400 h 10000"/>
              <a:gd name="connsiteX109" fmla="*/ 2840 w 10000"/>
              <a:gd name="connsiteY109" fmla="*/ 6650 h 10000"/>
              <a:gd name="connsiteX110" fmla="*/ 2798 w 10000"/>
              <a:gd name="connsiteY110" fmla="*/ 6495 h 10000"/>
              <a:gd name="connsiteX111" fmla="*/ 2814 w 10000"/>
              <a:gd name="connsiteY111" fmla="*/ 5899 h 10000"/>
              <a:gd name="connsiteX112" fmla="*/ 2563 w 10000"/>
              <a:gd name="connsiteY112" fmla="*/ 5744 h 10000"/>
              <a:gd name="connsiteX113" fmla="*/ 2440 w 10000"/>
              <a:gd name="connsiteY113" fmla="*/ 6052 h 10000"/>
              <a:gd name="connsiteX114" fmla="*/ 2023 w 10000"/>
              <a:gd name="connsiteY114" fmla="*/ 4396 h 10000"/>
              <a:gd name="connsiteX115" fmla="*/ 2034 w 10000"/>
              <a:gd name="connsiteY115" fmla="*/ 4644 h 10000"/>
              <a:gd name="connsiteX116" fmla="*/ 1815 w 10000"/>
              <a:gd name="connsiteY116" fmla="*/ 4512 h 10000"/>
              <a:gd name="connsiteX117" fmla="*/ 1815 w 10000"/>
              <a:gd name="connsiteY117" fmla="*/ 4355 h 10000"/>
              <a:gd name="connsiteX118" fmla="*/ 1842 w 10000"/>
              <a:gd name="connsiteY118" fmla="*/ 3892 h 10000"/>
              <a:gd name="connsiteX119" fmla="*/ 1773 w 10000"/>
              <a:gd name="connsiteY119" fmla="*/ 3603 h 10000"/>
              <a:gd name="connsiteX120" fmla="*/ 1580 w 10000"/>
              <a:gd name="connsiteY120" fmla="*/ 3354 h 10000"/>
              <a:gd name="connsiteX121" fmla="*/ 1468 w 10000"/>
              <a:gd name="connsiteY121" fmla="*/ 3546 h 10000"/>
              <a:gd name="connsiteX122" fmla="*/ 1468 w 10000"/>
              <a:gd name="connsiteY122" fmla="*/ 4299 h 10000"/>
              <a:gd name="connsiteX123" fmla="*/ 1442 w 10000"/>
              <a:gd name="connsiteY123" fmla="*/ 4355 h 10000"/>
              <a:gd name="connsiteX124" fmla="*/ 1383 w 10000"/>
              <a:gd name="connsiteY124" fmla="*/ 4355 h 10000"/>
              <a:gd name="connsiteX125" fmla="*/ 1233 w 10000"/>
              <a:gd name="connsiteY125" fmla="*/ 3798 h 10000"/>
              <a:gd name="connsiteX126" fmla="*/ 1095 w 10000"/>
              <a:gd name="connsiteY126" fmla="*/ 4760 h 10000"/>
              <a:gd name="connsiteX127" fmla="*/ 1041 w 10000"/>
              <a:gd name="connsiteY127" fmla="*/ 4704 h 10000"/>
              <a:gd name="connsiteX128" fmla="*/ 886 w 10000"/>
              <a:gd name="connsiteY128" fmla="*/ 3448 h 10000"/>
              <a:gd name="connsiteX129" fmla="*/ 721 w 10000"/>
              <a:gd name="connsiteY129" fmla="*/ 3104 h 10000"/>
              <a:gd name="connsiteX130" fmla="*/ 625 w 10000"/>
              <a:gd name="connsiteY130" fmla="*/ 3200 h 10000"/>
              <a:gd name="connsiteX131" fmla="*/ 651 w 10000"/>
              <a:gd name="connsiteY131" fmla="*/ 2755 h 10000"/>
              <a:gd name="connsiteX132" fmla="*/ 358 w 10000"/>
              <a:gd name="connsiteY132" fmla="*/ 2544 h 10000"/>
              <a:gd name="connsiteX133" fmla="*/ 416 w 10000"/>
              <a:gd name="connsiteY133" fmla="*/ 2295 h 10000"/>
              <a:gd name="connsiteX134" fmla="*/ 374 w 10000"/>
              <a:gd name="connsiteY134" fmla="*/ 2295 h 10000"/>
              <a:gd name="connsiteX135" fmla="*/ 251 w 10000"/>
              <a:gd name="connsiteY135" fmla="*/ 2544 h 10000"/>
              <a:gd name="connsiteX136" fmla="*/ 304 w 10000"/>
              <a:gd name="connsiteY136" fmla="*/ 2295 h 10000"/>
              <a:gd name="connsiteX137" fmla="*/ 320 w 10000"/>
              <a:gd name="connsiteY137" fmla="*/ 2197 h 10000"/>
              <a:gd name="connsiteX138" fmla="*/ 155 w 10000"/>
              <a:gd name="connsiteY138" fmla="*/ 2409 h 10000"/>
              <a:gd name="connsiteX139" fmla="*/ 155 w 10000"/>
              <a:gd name="connsiteY139" fmla="*/ 1155 h 10000"/>
              <a:gd name="connsiteX140" fmla="*/ 43 w 10000"/>
              <a:gd name="connsiteY140" fmla="*/ 1061 h 10000"/>
              <a:gd name="connsiteX141" fmla="*/ 0 w 10000"/>
              <a:gd name="connsiteY141" fmla="*/ 1312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1 h 10000"/>
              <a:gd name="connsiteX3" fmla="*/ 9920 w 10000"/>
              <a:gd name="connsiteY3" fmla="*/ 6957 h 10000"/>
              <a:gd name="connsiteX4" fmla="*/ 9867 w 10000"/>
              <a:gd name="connsiteY4" fmla="*/ 7639 h 10000"/>
              <a:gd name="connsiteX5" fmla="*/ 9754 w 10000"/>
              <a:gd name="connsiteY5" fmla="*/ 7400 h 10000"/>
              <a:gd name="connsiteX6" fmla="*/ 9652 w 10000"/>
              <a:gd name="connsiteY6" fmla="*/ 8031 h 10000"/>
              <a:gd name="connsiteX7" fmla="*/ 9620 w 10000"/>
              <a:gd name="connsiteY7" fmla="*/ 9022 h 10000"/>
              <a:gd name="connsiteX8" fmla="*/ 9510 w 10000"/>
              <a:gd name="connsiteY8" fmla="*/ 8531 h 10000"/>
              <a:gd name="connsiteX9" fmla="*/ 9349 w 10000"/>
              <a:gd name="connsiteY9" fmla="*/ 9098 h 10000"/>
              <a:gd name="connsiteX10" fmla="*/ 9279 w 10000"/>
              <a:gd name="connsiteY10" fmla="*/ 8845 h 10000"/>
              <a:gd name="connsiteX11" fmla="*/ 9253 w 10000"/>
              <a:gd name="connsiteY11" fmla="*/ 8903 h 10000"/>
              <a:gd name="connsiteX12" fmla="*/ 9242 w 10000"/>
              <a:gd name="connsiteY12" fmla="*/ 9348 h 10000"/>
              <a:gd name="connsiteX13" fmla="*/ 9156 w 10000"/>
              <a:gd name="connsiteY13" fmla="*/ 9404 h 10000"/>
              <a:gd name="connsiteX14" fmla="*/ 9034 w 10000"/>
              <a:gd name="connsiteY14" fmla="*/ 8903 h 10000"/>
              <a:gd name="connsiteX15" fmla="*/ 9071 w 10000"/>
              <a:gd name="connsiteY15" fmla="*/ 8713 h 10000"/>
              <a:gd name="connsiteX16" fmla="*/ 9007 w 10000"/>
              <a:gd name="connsiteY16" fmla="*/ 8404 h 10000"/>
              <a:gd name="connsiteX17" fmla="*/ 8825 w 10000"/>
              <a:gd name="connsiteY17" fmla="*/ 8654 h 10000"/>
              <a:gd name="connsiteX18" fmla="*/ 8809 w 10000"/>
              <a:gd name="connsiteY18" fmla="*/ 8500 h 10000"/>
              <a:gd name="connsiteX19" fmla="*/ 8868 w 10000"/>
              <a:gd name="connsiteY19" fmla="*/ 8306 h 10000"/>
              <a:gd name="connsiteX20" fmla="*/ 8836 w 10000"/>
              <a:gd name="connsiteY20" fmla="*/ 8153 h 10000"/>
              <a:gd name="connsiteX21" fmla="*/ 8756 w 10000"/>
              <a:gd name="connsiteY21" fmla="*/ 8247 h 10000"/>
              <a:gd name="connsiteX22" fmla="*/ 8671 w 10000"/>
              <a:gd name="connsiteY22" fmla="*/ 7843 h 10000"/>
              <a:gd name="connsiteX23" fmla="*/ 8697 w 10000"/>
              <a:gd name="connsiteY23" fmla="*/ 7496 h 10000"/>
              <a:gd name="connsiteX24" fmla="*/ 8628 w 10000"/>
              <a:gd name="connsiteY24" fmla="*/ 7595 h 10000"/>
              <a:gd name="connsiteX25" fmla="*/ 8590 w 10000"/>
              <a:gd name="connsiteY25" fmla="*/ 8500 h 10000"/>
              <a:gd name="connsiteX26" fmla="*/ 8436 w 10000"/>
              <a:gd name="connsiteY26" fmla="*/ 8404 h 10000"/>
              <a:gd name="connsiteX27" fmla="*/ 8436 w 10000"/>
              <a:gd name="connsiteY27" fmla="*/ 8346 h 10000"/>
              <a:gd name="connsiteX28" fmla="*/ 8478 w 10000"/>
              <a:gd name="connsiteY28" fmla="*/ 8210 h 10000"/>
              <a:gd name="connsiteX29" fmla="*/ 8478 w 10000"/>
              <a:gd name="connsiteY29" fmla="*/ 8153 h 10000"/>
              <a:gd name="connsiteX30" fmla="*/ 8382 w 10000"/>
              <a:gd name="connsiteY30" fmla="*/ 7998 h 10000"/>
              <a:gd name="connsiteX31" fmla="*/ 8356 w 10000"/>
              <a:gd name="connsiteY31" fmla="*/ 8346 h 10000"/>
              <a:gd name="connsiteX32" fmla="*/ 8409 w 10000"/>
              <a:gd name="connsiteY32" fmla="*/ 8654 h 10000"/>
              <a:gd name="connsiteX33" fmla="*/ 8393 w 10000"/>
              <a:gd name="connsiteY33" fmla="*/ 8654 h 10000"/>
              <a:gd name="connsiteX34" fmla="*/ 8297 w 10000"/>
              <a:gd name="connsiteY34" fmla="*/ 8346 h 10000"/>
              <a:gd name="connsiteX35" fmla="*/ 8254 w 10000"/>
              <a:gd name="connsiteY35" fmla="*/ 7808 h 10000"/>
              <a:gd name="connsiteX36" fmla="*/ 8217 w 10000"/>
              <a:gd name="connsiteY36" fmla="*/ 7808 h 10000"/>
              <a:gd name="connsiteX37" fmla="*/ 8201 w 10000"/>
              <a:gd name="connsiteY37" fmla="*/ 7998 h 10000"/>
              <a:gd name="connsiteX38" fmla="*/ 8115 w 10000"/>
              <a:gd name="connsiteY38" fmla="*/ 7843 h 10000"/>
              <a:gd name="connsiteX39" fmla="*/ 8078 w 10000"/>
              <a:gd name="connsiteY39" fmla="*/ 8093 h 10000"/>
              <a:gd name="connsiteX40" fmla="*/ 8078 w 10000"/>
              <a:gd name="connsiteY40" fmla="*/ 7901 h 10000"/>
              <a:gd name="connsiteX41" fmla="*/ 7939 w 10000"/>
              <a:gd name="connsiteY41" fmla="*/ 8306 h 10000"/>
              <a:gd name="connsiteX42" fmla="*/ 7854 w 10000"/>
              <a:gd name="connsiteY42" fmla="*/ 8306 h 10000"/>
              <a:gd name="connsiteX43" fmla="*/ 7645 w 10000"/>
              <a:gd name="connsiteY43" fmla="*/ 8903 h 10000"/>
              <a:gd name="connsiteX44" fmla="*/ 7603 w 10000"/>
              <a:gd name="connsiteY44" fmla="*/ 8713 h 10000"/>
              <a:gd name="connsiteX45" fmla="*/ 7635 w 10000"/>
              <a:gd name="connsiteY45" fmla="*/ 9098 h 10000"/>
              <a:gd name="connsiteX46" fmla="*/ 7533 w 10000"/>
              <a:gd name="connsiteY46" fmla="*/ 9098 h 10000"/>
              <a:gd name="connsiteX47" fmla="*/ 7453 w 10000"/>
              <a:gd name="connsiteY47" fmla="*/ 9945 h 10000"/>
              <a:gd name="connsiteX48" fmla="*/ 7549 w 10000"/>
              <a:gd name="connsiteY48" fmla="*/ 8034 h 10000"/>
              <a:gd name="connsiteX49" fmla="*/ 7472 w 10000"/>
              <a:gd name="connsiteY49" fmla="*/ 8629 h 10000"/>
              <a:gd name="connsiteX50" fmla="*/ 7424 w 10000"/>
              <a:gd name="connsiteY50" fmla="*/ 9305 h 10000"/>
              <a:gd name="connsiteX51" fmla="*/ 7386 w 10000"/>
              <a:gd name="connsiteY51" fmla="*/ 8399 h 10000"/>
              <a:gd name="connsiteX52" fmla="*/ 7347 w 10000"/>
              <a:gd name="connsiteY52" fmla="*/ 8833 h 10000"/>
              <a:gd name="connsiteX53" fmla="*/ 7267 w 10000"/>
              <a:gd name="connsiteY53" fmla="*/ 8471 h 10000"/>
              <a:gd name="connsiteX54" fmla="*/ 7054 w 10000"/>
              <a:gd name="connsiteY54" fmla="*/ 8999 h 10000"/>
              <a:gd name="connsiteX55" fmla="*/ 7053 w 10000"/>
              <a:gd name="connsiteY55" fmla="*/ 7964 h 10000"/>
              <a:gd name="connsiteX56" fmla="*/ 7026 w 10000"/>
              <a:gd name="connsiteY56" fmla="*/ 8519 h 10000"/>
              <a:gd name="connsiteX57" fmla="*/ 6828 w 10000"/>
              <a:gd name="connsiteY57" fmla="*/ 8722 h 10000"/>
              <a:gd name="connsiteX58" fmla="*/ 6677 w 10000"/>
              <a:gd name="connsiteY58" fmla="*/ 8508 h 10000"/>
              <a:gd name="connsiteX59" fmla="*/ 6616 w 10000"/>
              <a:gd name="connsiteY59" fmla="*/ 8712 h 10000"/>
              <a:gd name="connsiteX60" fmla="*/ 6417 w 10000"/>
              <a:gd name="connsiteY60" fmla="*/ 8836 h 10000"/>
              <a:gd name="connsiteX61" fmla="*/ 6500 w 10000"/>
              <a:gd name="connsiteY61" fmla="*/ 8836 h 10000"/>
              <a:gd name="connsiteX62" fmla="*/ 6333 w 10000"/>
              <a:gd name="connsiteY62" fmla="*/ 9224 h 10000"/>
              <a:gd name="connsiteX63" fmla="*/ 6333 w 10000"/>
              <a:gd name="connsiteY63" fmla="*/ 8836 h 10000"/>
              <a:gd name="connsiteX64" fmla="*/ 6250 w 10000"/>
              <a:gd name="connsiteY64" fmla="*/ 8836 h 10000"/>
              <a:gd name="connsiteX65" fmla="*/ 6167 w 10000"/>
              <a:gd name="connsiteY65" fmla="*/ 8836 h 10000"/>
              <a:gd name="connsiteX66" fmla="*/ 5917 w 10000"/>
              <a:gd name="connsiteY66" fmla="*/ 8836 h 10000"/>
              <a:gd name="connsiteX67" fmla="*/ 5879 w 10000"/>
              <a:gd name="connsiteY67" fmla="*/ 8406 h 10000"/>
              <a:gd name="connsiteX68" fmla="*/ 5753 w 10000"/>
              <a:gd name="connsiteY68" fmla="*/ 8597 h 10000"/>
              <a:gd name="connsiteX69" fmla="*/ 5700 w 10000"/>
              <a:gd name="connsiteY69" fmla="*/ 8646 h 10000"/>
              <a:gd name="connsiteX70" fmla="*/ 5559 w 10000"/>
              <a:gd name="connsiteY70" fmla="*/ 8670 h 10000"/>
              <a:gd name="connsiteX71" fmla="*/ 5472 w 10000"/>
              <a:gd name="connsiteY71" fmla="*/ 8681 h 10000"/>
              <a:gd name="connsiteX72" fmla="*/ 5335 w 10000"/>
              <a:gd name="connsiteY72" fmla="*/ 9487 h 10000"/>
              <a:gd name="connsiteX73" fmla="*/ 5268 w 10000"/>
              <a:gd name="connsiteY73" fmla="*/ 8911 h 10000"/>
              <a:gd name="connsiteX74" fmla="*/ 5151 w 10000"/>
              <a:gd name="connsiteY74" fmla="*/ 8920 h 10000"/>
              <a:gd name="connsiteX75" fmla="*/ 5108 w 10000"/>
              <a:gd name="connsiteY75" fmla="*/ 9824 h 10000"/>
              <a:gd name="connsiteX76" fmla="*/ 5076 w 10000"/>
              <a:gd name="connsiteY76" fmla="*/ 9624 h 10000"/>
              <a:gd name="connsiteX77" fmla="*/ 5000 w 10000"/>
              <a:gd name="connsiteY77" fmla="*/ 9608 h 10000"/>
              <a:gd name="connsiteX78" fmla="*/ 5083 w 10000"/>
              <a:gd name="connsiteY78" fmla="*/ 8836 h 10000"/>
              <a:gd name="connsiteX79" fmla="*/ 5083 w 10000"/>
              <a:gd name="connsiteY79" fmla="*/ 9989 h 10000"/>
              <a:gd name="connsiteX80" fmla="*/ 4958 w 10000"/>
              <a:gd name="connsiteY80" fmla="*/ 8160 h 10000"/>
              <a:gd name="connsiteX81" fmla="*/ 4917 w 10000"/>
              <a:gd name="connsiteY81" fmla="*/ 8454 h 10000"/>
              <a:gd name="connsiteX82" fmla="*/ 4833 w 10000"/>
              <a:gd name="connsiteY82" fmla="*/ 8070 h 10000"/>
              <a:gd name="connsiteX83" fmla="*/ 4597 w 10000"/>
              <a:gd name="connsiteY83" fmla="*/ 9574 h 10000"/>
              <a:gd name="connsiteX84" fmla="*/ 4677 w 10000"/>
              <a:gd name="connsiteY84" fmla="*/ 9344 h 10000"/>
              <a:gd name="connsiteX85" fmla="*/ 4592 w 10000"/>
              <a:gd name="connsiteY85" fmla="*/ 9296 h 10000"/>
              <a:gd name="connsiteX86" fmla="*/ 4497 w 10000"/>
              <a:gd name="connsiteY86" fmla="*/ 9324 h 10000"/>
              <a:gd name="connsiteX87" fmla="*/ 4359 w 10000"/>
              <a:gd name="connsiteY87" fmla="*/ 9527 h 10000"/>
              <a:gd name="connsiteX88" fmla="*/ 4337 w 10000"/>
              <a:gd name="connsiteY88" fmla="*/ 9352 h 10000"/>
              <a:gd name="connsiteX89" fmla="*/ 4345 w 10000"/>
              <a:gd name="connsiteY89" fmla="*/ 8344 h 10000"/>
              <a:gd name="connsiteX90" fmla="*/ 4122 w 10000"/>
              <a:gd name="connsiteY90" fmla="*/ 9225 h 10000"/>
              <a:gd name="connsiteX91" fmla="*/ 4058 w 10000"/>
              <a:gd name="connsiteY91" fmla="*/ 8647 h 10000"/>
              <a:gd name="connsiteX92" fmla="*/ 3954 w 10000"/>
              <a:gd name="connsiteY92" fmla="*/ 8542 h 10000"/>
              <a:gd name="connsiteX93" fmla="*/ 4044 w 10000"/>
              <a:gd name="connsiteY93" fmla="*/ 9184 h 10000"/>
              <a:gd name="connsiteX94" fmla="*/ 3833 w 10000"/>
              <a:gd name="connsiteY94" fmla="*/ 8454 h 10000"/>
              <a:gd name="connsiteX95" fmla="*/ 3719 w 10000"/>
              <a:gd name="connsiteY95" fmla="*/ 8550 h 10000"/>
              <a:gd name="connsiteX96" fmla="*/ 3750 w 10000"/>
              <a:gd name="connsiteY96" fmla="*/ 7685 h 10000"/>
              <a:gd name="connsiteX97" fmla="*/ 3631 w 10000"/>
              <a:gd name="connsiteY97" fmla="*/ 7808 h 10000"/>
              <a:gd name="connsiteX98" fmla="*/ 3615 w 10000"/>
              <a:gd name="connsiteY98" fmla="*/ 7808 h 10000"/>
              <a:gd name="connsiteX99" fmla="*/ 3465 w 10000"/>
              <a:gd name="connsiteY99" fmla="*/ 7843 h 10000"/>
              <a:gd name="connsiteX100" fmla="*/ 3406 w 10000"/>
              <a:gd name="connsiteY100" fmla="*/ 7247 h 10000"/>
              <a:gd name="connsiteX101" fmla="*/ 3198 w 10000"/>
              <a:gd name="connsiteY101" fmla="*/ 7151 h 10000"/>
              <a:gd name="connsiteX102" fmla="*/ 3091 w 10000"/>
              <a:gd name="connsiteY102" fmla="*/ 7209 h 10000"/>
              <a:gd name="connsiteX103" fmla="*/ 3006 w 10000"/>
              <a:gd name="connsiteY103" fmla="*/ 6805 h 10000"/>
              <a:gd name="connsiteX104" fmla="*/ 2990 w 10000"/>
              <a:gd name="connsiteY104" fmla="*/ 6805 h 10000"/>
              <a:gd name="connsiteX105" fmla="*/ 2936 w 10000"/>
              <a:gd name="connsiteY105" fmla="*/ 7342 h 10000"/>
              <a:gd name="connsiteX106" fmla="*/ 2910 w 10000"/>
              <a:gd name="connsiteY106" fmla="*/ 7305 h 10000"/>
              <a:gd name="connsiteX107" fmla="*/ 2851 w 10000"/>
              <a:gd name="connsiteY107" fmla="*/ 6400 h 10000"/>
              <a:gd name="connsiteX108" fmla="*/ 2840 w 10000"/>
              <a:gd name="connsiteY108" fmla="*/ 6400 h 10000"/>
              <a:gd name="connsiteX109" fmla="*/ 2840 w 10000"/>
              <a:gd name="connsiteY109" fmla="*/ 6650 h 10000"/>
              <a:gd name="connsiteX110" fmla="*/ 2798 w 10000"/>
              <a:gd name="connsiteY110" fmla="*/ 6495 h 10000"/>
              <a:gd name="connsiteX111" fmla="*/ 2814 w 10000"/>
              <a:gd name="connsiteY111" fmla="*/ 5899 h 10000"/>
              <a:gd name="connsiteX112" fmla="*/ 2563 w 10000"/>
              <a:gd name="connsiteY112" fmla="*/ 5744 h 10000"/>
              <a:gd name="connsiteX113" fmla="*/ 2440 w 10000"/>
              <a:gd name="connsiteY113" fmla="*/ 6052 h 10000"/>
              <a:gd name="connsiteX114" fmla="*/ 2023 w 10000"/>
              <a:gd name="connsiteY114" fmla="*/ 4396 h 10000"/>
              <a:gd name="connsiteX115" fmla="*/ 2034 w 10000"/>
              <a:gd name="connsiteY115" fmla="*/ 4644 h 10000"/>
              <a:gd name="connsiteX116" fmla="*/ 1815 w 10000"/>
              <a:gd name="connsiteY116" fmla="*/ 4512 h 10000"/>
              <a:gd name="connsiteX117" fmla="*/ 1815 w 10000"/>
              <a:gd name="connsiteY117" fmla="*/ 4355 h 10000"/>
              <a:gd name="connsiteX118" fmla="*/ 1842 w 10000"/>
              <a:gd name="connsiteY118" fmla="*/ 3892 h 10000"/>
              <a:gd name="connsiteX119" fmla="*/ 1773 w 10000"/>
              <a:gd name="connsiteY119" fmla="*/ 3603 h 10000"/>
              <a:gd name="connsiteX120" fmla="*/ 1580 w 10000"/>
              <a:gd name="connsiteY120" fmla="*/ 3354 h 10000"/>
              <a:gd name="connsiteX121" fmla="*/ 1468 w 10000"/>
              <a:gd name="connsiteY121" fmla="*/ 3546 h 10000"/>
              <a:gd name="connsiteX122" fmla="*/ 1468 w 10000"/>
              <a:gd name="connsiteY122" fmla="*/ 4299 h 10000"/>
              <a:gd name="connsiteX123" fmla="*/ 1442 w 10000"/>
              <a:gd name="connsiteY123" fmla="*/ 4355 h 10000"/>
              <a:gd name="connsiteX124" fmla="*/ 1383 w 10000"/>
              <a:gd name="connsiteY124" fmla="*/ 4355 h 10000"/>
              <a:gd name="connsiteX125" fmla="*/ 1233 w 10000"/>
              <a:gd name="connsiteY125" fmla="*/ 3798 h 10000"/>
              <a:gd name="connsiteX126" fmla="*/ 1095 w 10000"/>
              <a:gd name="connsiteY126" fmla="*/ 4760 h 10000"/>
              <a:gd name="connsiteX127" fmla="*/ 1041 w 10000"/>
              <a:gd name="connsiteY127" fmla="*/ 4704 h 10000"/>
              <a:gd name="connsiteX128" fmla="*/ 886 w 10000"/>
              <a:gd name="connsiteY128" fmla="*/ 3448 h 10000"/>
              <a:gd name="connsiteX129" fmla="*/ 721 w 10000"/>
              <a:gd name="connsiteY129" fmla="*/ 3104 h 10000"/>
              <a:gd name="connsiteX130" fmla="*/ 625 w 10000"/>
              <a:gd name="connsiteY130" fmla="*/ 3200 h 10000"/>
              <a:gd name="connsiteX131" fmla="*/ 651 w 10000"/>
              <a:gd name="connsiteY131" fmla="*/ 2755 h 10000"/>
              <a:gd name="connsiteX132" fmla="*/ 358 w 10000"/>
              <a:gd name="connsiteY132" fmla="*/ 2544 h 10000"/>
              <a:gd name="connsiteX133" fmla="*/ 416 w 10000"/>
              <a:gd name="connsiteY133" fmla="*/ 2295 h 10000"/>
              <a:gd name="connsiteX134" fmla="*/ 374 w 10000"/>
              <a:gd name="connsiteY134" fmla="*/ 2295 h 10000"/>
              <a:gd name="connsiteX135" fmla="*/ 251 w 10000"/>
              <a:gd name="connsiteY135" fmla="*/ 2544 h 10000"/>
              <a:gd name="connsiteX136" fmla="*/ 304 w 10000"/>
              <a:gd name="connsiteY136" fmla="*/ 2295 h 10000"/>
              <a:gd name="connsiteX137" fmla="*/ 320 w 10000"/>
              <a:gd name="connsiteY137" fmla="*/ 2197 h 10000"/>
              <a:gd name="connsiteX138" fmla="*/ 155 w 10000"/>
              <a:gd name="connsiteY138" fmla="*/ 2409 h 10000"/>
              <a:gd name="connsiteX139" fmla="*/ 155 w 10000"/>
              <a:gd name="connsiteY139" fmla="*/ 1155 h 10000"/>
              <a:gd name="connsiteX140" fmla="*/ 43 w 10000"/>
              <a:gd name="connsiteY140" fmla="*/ 1061 h 10000"/>
              <a:gd name="connsiteX141" fmla="*/ 0 w 10000"/>
              <a:gd name="connsiteY141" fmla="*/ 1312 h 10000"/>
              <a:gd name="connsiteX142" fmla="*/ 0 w 10000"/>
              <a:gd name="connsiteY142" fmla="*/ 0 h 10000"/>
              <a:gd name="connsiteX0" fmla="*/ 0 w 10000"/>
              <a:gd name="connsiteY0" fmla="*/ 0 h 9989"/>
              <a:gd name="connsiteX1" fmla="*/ 10000 w 10000"/>
              <a:gd name="connsiteY1" fmla="*/ 0 h 9989"/>
              <a:gd name="connsiteX2" fmla="*/ 10000 w 10000"/>
              <a:gd name="connsiteY2" fmla="*/ 7151 h 9989"/>
              <a:gd name="connsiteX3" fmla="*/ 9920 w 10000"/>
              <a:gd name="connsiteY3" fmla="*/ 6957 h 9989"/>
              <a:gd name="connsiteX4" fmla="*/ 9867 w 10000"/>
              <a:gd name="connsiteY4" fmla="*/ 7639 h 9989"/>
              <a:gd name="connsiteX5" fmla="*/ 9754 w 10000"/>
              <a:gd name="connsiteY5" fmla="*/ 7400 h 9989"/>
              <a:gd name="connsiteX6" fmla="*/ 9652 w 10000"/>
              <a:gd name="connsiteY6" fmla="*/ 8031 h 9989"/>
              <a:gd name="connsiteX7" fmla="*/ 9620 w 10000"/>
              <a:gd name="connsiteY7" fmla="*/ 9022 h 9989"/>
              <a:gd name="connsiteX8" fmla="*/ 9510 w 10000"/>
              <a:gd name="connsiteY8" fmla="*/ 8531 h 9989"/>
              <a:gd name="connsiteX9" fmla="*/ 9349 w 10000"/>
              <a:gd name="connsiteY9" fmla="*/ 9098 h 9989"/>
              <a:gd name="connsiteX10" fmla="*/ 9279 w 10000"/>
              <a:gd name="connsiteY10" fmla="*/ 8845 h 9989"/>
              <a:gd name="connsiteX11" fmla="*/ 9253 w 10000"/>
              <a:gd name="connsiteY11" fmla="*/ 8903 h 9989"/>
              <a:gd name="connsiteX12" fmla="*/ 9242 w 10000"/>
              <a:gd name="connsiteY12" fmla="*/ 9348 h 9989"/>
              <a:gd name="connsiteX13" fmla="*/ 9156 w 10000"/>
              <a:gd name="connsiteY13" fmla="*/ 9404 h 9989"/>
              <a:gd name="connsiteX14" fmla="*/ 9034 w 10000"/>
              <a:gd name="connsiteY14" fmla="*/ 8903 h 9989"/>
              <a:gd name="connsiteX15" fmla="*/ 9071 w 10000"/>
              <a:gd name="connsiteY15" fmla="*/ 8713 h 9989"/>
              <a:gd name="connsiteX16" fmla="*/ 9007 w 10000"/>
              <a:gd name="connsiteY16" fmla="*/ 8404 h 9989"/>
              <a:gd name="connsiteX17" fmla="*/ 8825 w 10000"/>
              <a:gd name="connsiteY17" fmla="*/ 8654 h 9989"/>
              <a:gd name="connsiteX18" fmla="*/ 8809 w 10000"/>
              <a:gd name="connsiteY18" fmla="*/ 8500 h 9989"/>
              <a:gd name="connsiteX19" fmla="*/ 8868 w 10000"/>
              <a:gd name="connsiteY19" fmla="*/ 8306 h 9989"/>
              <a:gd name="connsiteX20" fmla="*/ 8836 w 10000"/>
              <a:gd name="connsiteY20" fmla="*/ 8153 h 9989"/>
              <a:gd name="connsiteX21" fmla="*/ 8756 w 10000"/>
              <a:gd name="connsiteY21" fmla="*/ 8247 h 9989"/>
              <a:gd name="connsiteX22" fmla="*/ 8671 w 10000"/>
              <a:gd name="connsiteY22" fmla="*/ 7843 h 9989"/>
              <a:gd name="connsiteX23" fmla="*/ 8697 w 10000"/>
              <a:gd name="connsiteY23" fmla="*/ 7496 h 9989"/>
              <a:gd name="connsiteX24" fmla="*/ 8628 w 10000"/>
              <a:gd name="connsiteY24" fmla="*/ 7595 h 9989"/>
              <a:gd name="connsiteX25" fmla="*/ 8590 w 10000"/>
              <a:gd name="connsiteY25" fmla="*/ 8500 h 9989"/>
              <a:gd name="connsiteX26" fmla="*/ 8436 w 10000"/>
              <a:gd name="connsiteY26" fmla="*/ 8404 h 9989"/>
              <a:gd name="connsiteX27" fmla="*/ 8436 w 10000"/>
              <a:gd name="connsiteY27" fmla="*/ 8346 h 9989"/>
              <a:gd name="connsiteX28" fmla="*/ 8478 w 10000"/>
              <a:gd name="connsiteY28" fmla="*/ 8210 h 9989"/>
              <a:gd name="connsiteX29" fmla="*/ 8478 w 10000"/>
              <a:gd name="connsiteY29" fmla="*/ 8153 h 9989"/>
              <a:gd name="connsiteX30" fmla="*/ 8382 w 10000"/>
              <a:gd name="connsiteY30" fmla="*/ 7998 h 9989"/>
              <a:gd name="connsiteX31" fmla="*/ 8356 w 10000"/>
              <a:gd name="connsiteY31" fmla="*/ 8346 h 9989"/>
              <a:gd name="connsiteX32" fmla="*/ 8409 w 10000"/>
              <a:gd name="connsiteY32" fmla="*/ 8654 h 9989"/>
              <a:gd name="connsiteX33" fmla="*/ 8393 w 10000"/>
              <a:gd name="connsiteY33" fmla="*/ 8654 h 9989"/>
              <a:gd name="connsiteX34" fmla="*/ 8297 w 10000"/>
              <a:gd name="connsiteY34" fmla="*/ 8346 h 9989"/>
              <a:gd name="connsiteX35" fmla="*/ 8254 w 10000"/>
              <a:gd name="connsiteY35" fmla="*/ 7808 h 9989"/>
              <a:gd name="connsiteX36" fmla="*/ 8217 w 10000"/>
              <a:gd name="connsiteY36" fmla="*/ 7808 h 9989"/>
              <a:gd name="connsiteX37" fmla="*/ 8201 w 10000"/>
              <a:gd name="connsiteY37" fmla="*/ 7998 h 9989"/>
              <a:gd name="connsiteX38" fmla="*/ 8115 w 10000"/>
              <a:gd name="connsiteY38" fmla="*/ 7843 h 9989"/>
              <a:gd name="connsiteX39" fmla="*/ 8078 w 10000"/>
              <a:gd name="connsiteY39" fmla="*/ 8093 h 9989"/>
              <a:gd name="connsiteX40" fmla="*/ 8078 w 10000"/>
              <a:gd name="connsiteY40" fmla="*/ 7901 h 9989"/>
              <a:gd name="connsiteX41" fmla="*/ 7939 w 10000"/>
              <a:gd name="connsiteY41" fmla="*/ 8306 h 9989"/>
              <a:gd name="connsiteX42" fmla="*/ 7854 w 10000"/>
              <a:gd name="connsiteY42" fmla="*/ 8306 h 9989"/>
              <a:gd name="connsiteX43" fmla="*/ 7645 w 10000"/>
              <a:gd name="connsiteY43" fmla="*/ 8903 h 9989"/>
              <a:gd name="connsiteX44" fmla="*/ 7603 w 10000"/>
              <a:gd name="connsiteY44" fmla="*/ 8713 h 9989"/>
              <a:gd name="connsiteX45" fmla="*/ 7635 w 10000"/>
              <a:gd name="connsiteY45" fmla="*/ 9098 h 9989"/>
              <a:gd name="connsiteX46" fmla="*/ 7533 w 10000"/>
              <a:gd name="connsiteY46" fmla="*/ 9098 h 9989"/>
              <a:gd name="connsiteX47" fmla="*/ 7453 w 10000"/>
              <a:gd name="connsiteY47" fmla="*/ 9945 h 9989"/>
              <a:gd name="connsiteX48" fmla="*/ 7549 w 10000"/>
              <a:gd name="connsiteY48" fmla="*/ 8034 h 9989"/>
              <a:gd name="connsiteX49" fmla="*/ 7472 w 10000"/>
              <a:gd name="connsiteY49" fmla="*/ 8629 h 9989"/>
              <a:gd name="connsiteX50" fmla="*/ 7424 w 10000"/>
              <a:gd name="connsiteY50" fmla="*/ 9305 h 9989"/>
              <a:gd name="connsiteX51" fmla="*/ 7386 w 10000"/>
              <a:gd name="connsiteY51" fmla="*/ 8399 h 9989"/>
              <a:gd name="connsiteX52" fmla="*/ 7347 w 10000"/>
              <a:gd name="connsiteY52" fmla="*/ 8833 h 9989"/>
              <a:gd name="connsiteX53" fmla="*/ 7267 w 10000"/>
              <a:gd name="connsiteY53" fmla="*/ 8471 h 9989"/>
              <a:gd name="connsiteX54" fmla="*/ 7054 w 10000"/>
              <a:gd name="connsiteY54" fmla="*/ 8999 h 9989"/>
              <a:gd name="connsiteX55" fmla="*/ 7053 w 10000"/>
              <a:gd name="connsiteY55" fmla="*/ 7964 h 9989"/>
              <a:gd name="connsiteX56" fmla="*/ 7026 w 10000"/>
              <a:gd name="connsiteY56" fmla="*/ 8519 h 9989"/>
              <a:gd name="connsiteX57" fmla="*/ 6828 w 10000"/>
              <a:gd name="connsiteY57" fmla="*/ 8722 h 9989"/>
              <a:gd name="connsiteX58" fmla="*/ 6677 w 10000"/>
              <a:gd name="connsiteY58" fmla="*/ 8508 h 9989"/>
              <a:gd name="connsiteX59" fmla="*/ 6616 w 10000"/>
              <a:gd name="connsiteY59" fmla="*/ 8712 h 9989"/>
              <a:gd name="connsiteX60" fmla="*/ 6417 w 10000"/>
              <a:gd name="connsiteY60" fmla="*/ 8836 h 9989"/>
              <a:gd name="connsiteX61" fmla="*/ 6500 w 10000"/>
              <a:gd name="connsiteY61" fmla="*/ 8836 h 9989"/>
              <a:gd name="connsiteX62" fmla="*/ 6333 w 10000"/>
              <a:gd name="connsiteY62" fmla="*/ 9224 h 9989"/>
              <a:gd name="connsiteX63" fmla="*/ 6333 w 10000"/>
              <a:gd name="connsiteY63" fmla="*/ 8836 h 9989"/>
              <a:gd name="connsiteX64" fmla="*/ 6250 w 10000"/>
              <a:gd name="connsiteY64" fmla="*/ 8836 h 9989"/>
              <a:gd name="connsiteX65" fmla="*/ 6167 w 10000"/>
              <a:gd name="connsiteY65" fmla="*/ 8836 h 9989"/>
              <a:gd name="connsiteX66" fmla="*/ 5917 w 10000"/>
              <a:gd name="connsiteY66" fmla="*/ 8836 h 9989"/>
              <a:gd name="connsiteX67" fmla="*/ 5879 w 10000"/>
              <a:gd name="connsiteY67" fmla="*/ 8406 h 9989"/>
              <a:gd name="connsiteX68" fmla="*/ 5753 w 10000"/>
              <a:gd name="connsiteY68" fmla="*/ 8597 h 9989"/>
              <a:gd name="connsiteX69" fmla="*/ 5700 w 10000"/>
              <a:gd name="connsiteY69" fmla="*/ 8646 h 9989"/>
              <a:gd name="connsiteX70" fmla="*/ 5559 w 10000"/>
              <a:gd name="connsiteY70" fmla="*/ 8670 h 9989"/>
              <a:gd name="connsiteX71" fmla="*/ 5472 w 10000"/>
              <a:gd name="connsiteY71" fmla="*/ 8681 h 9989"/>
              <a:gd name="connsiteX72" fmla="*/ 5335 w 10000"/>
              <a:gd name="connsiteY72" fmla="*/ 9487 h 9989"/>
              <a:gd name="connsiteX73" fmla="*/ 5268 w 10000"/>
              <a:gd name="connsiteY73" fmla="*/ 8911 h 9989"/>
              <a:gd name="connsiteX74" fmla="*/ 5151 w 10000"/>
              <a:gd name="connsiteY74" fmla="*/ 8920 h 9989"/>
              <a:gd name="connsiteX75" fmla="*/ 5108 w 10000"/>
              <a:gd name="connsiteY75" fmla="*/ 9824 h 9989"/>
              <a:gd name="connsiteX76" fmla="*/ 5076 w 10000"/>
              <a:gd name="connsiteY76" fmla="*/ 9624 h 9989"/>
              <a:gd name="connsiteX77" fmla="*/ 5000 w 10000"/>
              <a:gd name="connsiteY77" fmla="*/ 9608 h 9989"/>
              <a:gd name="connsiteX78" fmla="*/ 5083 w 10000"/>
              <a:gd name="connsiteY78" fmla="*/ 8836 h 9989"/>
              <a:gd name="connsiteX79" fmla="*/ 5083 w 10000"/>
              <a:gd name="connsiteY79" fmla="*/ 9989 h 9989"/>
              <a:gd name="connsiteX80" fmla="*/ 4958 w 10000"/>
              <a:gd name="connsiteY80" fmla="*/ 8160 h 9989"/>
              <a:gd name="connsiteX81" fmla="*/ 4917 w 10000"/>
              <a:gd name="connsiteY81" fmla="*/ 8454 h 9989"/>
              <a:gd name="connsiteX82" fmla="*/ 4833 w 10000"/>
              <a:gd name="connsiteY82" fmla="*/ 8070 h 9989"/>
              <a:gd name="connsiteX83" fmla="*/ 4597 w 10000"/>
              <a:gd name="connsiteY83" fmla="*/ 9574 h 9989"/>
              <a:gd name="connsiteX84" fmla="*/ 4677 w 10000"/>
              <a:gd name="connsiteY84" fmla="*/ 9344 h 9989"/>
              <a:gd name="connsiteX85" fmla="*/ 4567 w 10000"/>
              <a:gd name="connsiteY85" fmla="*/ 7472 h 9989"/>
              <a:gd name="connsiteX86" fmla="*/ 4497 w 10000"/>
              <a:gd name="connsiteY86" fmla="*/ 9324 h 9989"/>
              <a:gd name="connsiteX87" fmla="*/ 4359 w 10000"/>
              <a:gd name="connsiteY87" fmla="*/ 9527 h 9989"/>
              <a:gd name="connsiteX88" fmla="*/ 4337 w 10000"/>
              <a:gd name="connsiteY88" fmla="*/ 9352 h 9989"/>
              <a:gd name="connsiteX89" fmla="*/ 4345 w 10000"/>
              <a:gd name="connsiteY89" fmla="*/ 8344 h 9989"/>
              <a:gd name="connsiteX90" fmla="*/ 4122 w 10000"/>
              <a:gd name="connsiteY90" fmla="*/ 9225 h 9989"/>
              <a:gd name="connsiteX91" fmla="*/ 4058 w 10000"/>
              <a:gd name="connsiteY91" fmla="*/ 8647 h 9989"/>
              <a:gd name="connsiteX92" fmla="*/ 3954 w 10000"/>
              <a:gd name="connsiteY92" fmla="*/ 8542 h 9989"/>
              <a:gd name="connsiteX93" fmla="*/ 4044 w 10000"/>
              <a:gd name="connsiteY93" fmla="*/ 9184 h 9989"/>
              <a:gd name="connsiteX94" fmla="*/ 3833 w 10000"/>
              <a:gd name="connsiteY94" fmla="*/ 8454 h 9989"/>
              <a:gd name="connsiteX95" fmla="*/ 3719 w 10000"/>
              <a:gd name="connsiteY95" fmla="*/ 8550 h 9989"/>
              <a:gd name="connsiteX96" fmla="*/ 3750 w 10000"/>
              <a:gd name="connsiteY96" fmla="*/ 7685 h 9989"/>
              <a:gd name="connsiteX97" fmla="*/ 3631 w 10000"/>
              <a:gd name="connsiteY97" fmla="*/ 7808 h 9989"/>
              <a:gd name="connsiteX98" fmla="*/ 3615 w 10000"/>
              <a:gd name="connsiteY98" fmla="*/ 7808 h 9989"/>
              <a:gd name="connsiteX99" fmla="*/ 3465 w 10000"/>
              <a:gd name="connsiteY99" fmla="*/ 7843 h 9989"/>
              <a:gd name="connsiteX100" fmla="*/ 3406 w 10000"/>
              <a:gd name="connsiteY100" fmla="*/ 7247 h 9989"/>
              <a:gd name="connsiteX101" fmla="*/ 3198 w 10000"/>
              <a:gd name="connsiteY101" fmla="*/ 7151 h 9989"/>
              <a:gd name="connsiteX102" fmla="*/ 3091 w 10000"/>
              <a:gd name="connsiteY102" fmla="*/ 7209 h 9989"/>
              <a:gd name="connsiteX103" fmla="*/ 3006 w 10000"/>
              <a:gd name="connsiteY103" fmla="*/ 6805 h 9989"/>
              <a:gd name="connsiteX104" fmla="*/ 2990 w 10000"/>
              <a:gd name="connsiteY104" fmla="*/ 6805 h 9989"/>
              <a:gd name="connsiteX105" fmla="*/ 2936 w 10000"/>
              <a:gd name="connsiteY105" fmla="*/ 7342 h 9989"/>
              <a:gd name="connsiteX106" fmla="*/ 2910 w 10000"/>
              <a:gd name="connsiteY106" fmla="*/ 7305 h 9989"/>
              <a:gd name="connsiteX107" fmla="*/ 2851 w 10000"/>
              <a:gd name="connsiteY107" fmla="*/ 6400 h 9989"/>
              <a:gd name="connsiteX108" fmla="*/ 2840 w 10000"/>
              <a:gd name="connsiteY108" fmla="*/ 6400 h 9989"/>
              <a:gd name="connsiteX109" fmla="*/ 2840 w 10000"/>
              <a:gd name="connsiteY109" fmla="*/ 6650 h 9989"/>
              <a:gd name="connsiteX110" fmla="*/ 2798 w 10000"/>
              <a:gd name="connsiteY110" fmla="*/ 6495 h 9989"/>
              <a:gd name="connsiteX111" fmla="*/ 2814 w 10000"/>
              <a:gd name="connsiteY111" fmla="*/ 5899 h 9989"/>
              <a:gd name="connsiteX112" fmla="*/ 2563 w 10000"/>
              <a:gd name="connsiteY112" fmla="*/ 5744 h 9989"/>
              <a:gd name="connsiteX113" fmla="*/ 2440 w 10000"/>
              <a:gd name="connsiteY113" fmla="*/ 6052 h 9989"/>
              <a:gd name="connsiteX114" fmla="*/ 2023 w 10000"/>
              <a:gd name="connsiteY114" fmla="*/ 4396 h 9989"/>
              <a:gd name="connsiteX115" fmla="*/ 2034 w 10000"/>
              <a:gd name="connsiteY115" fmla="*/ 4644 h 9989"/>
              <a:gd name="connsiteX116" fmla="*/ 1815 w 10000"/>
              <a:gd name="connsiteY116" fmla="*/ 4512 h 9989"/>
              <a:gd name="connsiteX117" fmla="*/ 1815 w 10000"/>
              <a:gd name="connsiteY117" fmla="*/ 4355 h 9989"/>
              <a:gd name="connsiteX118" fmla="*/ 1842 w 10000"/>
              <a:gd name="connsiteY118" fmla="*/ 3892 h 9989"/>
              <a:gd name="connsiteX119" fmla="*/ 1773 w 10000"/>
              <a:gd name="connsiteY119" fmla="*/ 3603 h 9989"/>
              <a:gd name="connsiteX120" fmla="*/ 1580 w 10000"/>
              <a:gd name="connsiteY120" fmla="*/ 3354 h 9989"/>
              <a:gd name="connsiteX121" fmla="*/ 1468 w 10000"/>
              <a:gd name="connsiteY121" fmla="*/ 3546 h 9989"/>
              <a:gd name="connsiteX122" fmla="*/ 1468 w 10000"/>
              <a:gd name="connsiteY122" fmla="*/ 4299 h 9989"/>
              <a:gd name="connsiteX123" fmla="*/ 1442 w 10000"/>
              <a:gd name="connsiteY123" fmla="*/ 4355 h 9989"/>
              <a:gd name="connsiteX124" fmla="*/ 1383 w 10000"/>
              <a:gd name="connsiteY124" fmla="*/ 4355 h 9989"/>
              <a:gd name="connsiteX125" fmla="*/ 1233 w 10000"/>
              <a:gd name="connsiteY125" fmla="*/ 3798 h 9989"/>
              <a:gd name="connsiteX126" fmla="*/ 1095 w 10000"/>
              <a:gd name="connsiteY126" fmla="*/ 4760 h 9989"/>
              <a:gd name="connsiteX127" fmla="*/ 1041 w 10000"/>
              <a:gd name="connsiteY127" fmla="*/ 4704 h 9989"/>
              <a:gd name="connsiteX128" fmla="*/ 886 w 10000"/>
              <a:gd name="connsiteY128" fmla="*/ 3448 h 9989"/>
              <a:gd name="connsiteX129" fmla="*/ 721 w 10000"/>
              <a:gd name="connsiteY129" fmla="*/ 3104 h 9989"/>
              <a:gd name="connsiteX130" fmla="*/ 625 w 10000"/>
              <a:gd name="connsiteY130" fmla="*/ 3200 h 9989"/>
              <a:gd name="connsiteX131" fmla="*/ 651 w 10000"/>
              <a:gd name="connsiteY131" fmla="*/ 2755 h 9989"/>
              <a:gd name="connsiteX132" fmla="*/ 358 w 10000"/>
              <a:gd name="connsiteY132" fmla="*/ 2544 h 9989"/>
              <a:gd name="connsiteX133" fmla="*/ 416 w 10000"/>
              <a:gd name="connsiteY133" fmla="*/ 2295 h 9989"/>
              <a:gd name="connsiteX134" fmla="*/ 374 w 10000"/>
              <a:gd name="connsiteY134" fmla="*/ 2295 h 9989"/>
              <a:gd name="connsiteX135" fmla="*/ 251 w 10000"/>
              <a:gd name="connsiteY135" fmla="*/ 2544 h 9989"/>
              <a:gd name="connsiteX136" fmla="*/ 304 w 10000"/>
              <a:gd name="connsiteY136" fmla="*/ 2295 h 9989"/>
              <a:gd name="connsiteX137" fmla="*/ 320 w 10000"/>
              <a:gd name="connsiteY137" fmla="*/ 2197 h 9989"/>
              <a:gd name="connsiteX138" fmla="*/ 155 w 10000"/>
              <a:gd name="connsiteY138" fmla="*/ 2409 h 9989"/>
              <a:gd name="connsiteX139" fmla="*/ 155 w 10000"/>
              <a:gd name="connsiteY139" fmla="*/ 1155 h 9989"/>
              <a:gd name="connsiteX140" fmla="*/ 43 w 10000"/>
              <a:gd name="connsiteY140" fmla="*/ 1061 h 9989"/>
              <a:gd name="connsiteX141" fmla="*/ 0 w 10000"/>
              <a:gd name="connsiteY141" fmla="*/ 1312 h 9989"/>
              <a:gd name="connsiteX142" fmla="*/ 0 w 10000"/>
              <a:gd name="connsiteY142" fmla="*/ 0 h 9989"/>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597 w 10000"/>
              <a:gd name="connsiteY83" fmla="*/ 9585 h 10000"/>
              <a:gd name="connsiteX84" fmla="*/ 4650 w 10000"/>
              <a:gd name="connsiteY84" fmla="*/ 8007 h 10000"/>
              <a:gd name="connsiteX85" fmla="*/ 4567 w 10000"/>
              <a:gd name="connsiteY85" fmla="*/ 7480 h 10000"/>
              <a:gd name="connsiteX86" fmla="*/ 4497 w 10000"/>
              <a:gd name="connsiteY86" fmla="*/ 9334 h 10000"/>
              <a:gd name="connsiteX87" fmla="*/ 4359 w 10000"/>
              <a:gd name="connsiteY87" fmla="*/ 9537 h 10000"/>
              <a:gd name="connsiteX88" fmla="*/ 4337 w 10000"/>
              <a:gd name="connsiteY88" fmla="*/ 9362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97 w 10000"/>
              <a:gd name="connsiteY86" fmla="*/ 9334 h 10000"/>
              <a:gd name="connsiteX87" fmla="*/ 4359 w 10000"/>
              <a:gd name="connsiteY87" fmla="*/ 9537 h 10000"/>
              <a:gd name="connsiteX88" fmla="*/ 4337 w 10000"/>
              <a:gd name="connsiteY88" fmla="*/ 9362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359 w 10000"/>
              <a:gd name="connsiteY87" fmla="*/ 9537 h 10000"/>
              <a:gd name="connsiteX88" fmla="*/ 4337 w 10000"/>
              <a:gd name="connsiteY88" fmla="*/ 9362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359 w 10000"/>
              <a:gd name="connsiteY87" fmla="*/ 9537 h 10000"/>
              <a:gd name="connsiteX88" fmla="*/ 4400 w 10000"/>
              <a:gd name="connsiteY88" fmla="*/ 7480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22 w 10000"/>
              <a:gd name="connsiteY90" fmla="*/ 9235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58 w 10000"/>
              <a:gd name="connsiteY91" fmla="*/ 865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4044 w 10000"/>
              <a:gd name="connsiteY93" fmla="*/ 9194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65 w 10000"/>
              <a:gd name="connsiteY99" fmla="*/ 7852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84 w 10000"/>
              <a:gd name="connsiteY99" fmla="*/ 6953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10 w 10000"/>
              <a:gd name="connsiteY106" fmla="*/ 7313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84 w 10000"/>
              <a:gd name="connsiteY99" fmla="*/ 6953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00 w 10000"/>
              <a:gd name="connsiteY106" fmla="*/ 6426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40 w 10000"/>
              <a:gd name="connsiteY113" fmla="*/ 6059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54 w 10000"/>
              <a:gd name="connsiteY92" fmla="*/ 8551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84 w 10000"/>
              <a:gd name="connsiteY99" fmla="*/ 6953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00 w 10000"/>
              <a:gd name="connsiteY106" fmla="*/ 6426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00 w 10000"/>
              <a:gd name="connsiteY113" fmla="*/ 5900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 name="connsiteX0" fmla="*/ 0 w 10000"/>
              <a:gd name="connsiteY0" fmla="*/ 0 h 10000"/>
              <a:gd name="connsiteX1" fmla="*/ 10000 w 10000"/>
              <a:gd name="connsiteY1" fmla="*/ 0 h 10000"/>
              <a:gd name="connsiteX2" fmla="*/ 10000 w 10000"/>
              <a:gd name="connsiteY2" fmla="*/ 7159 h 10000"/>
              <a:gd name="connsiteX3" fmla="*/ 9920 w 10000"/>
              <a:gd name="connsiteY3" fmla="*/ 6965 h 10000"/>
              <a:gd name="connsiteX4" fmla="*/ 9867 w 10000"/>
              <a:gd name="connsiteY4" fmla="*/ 7647 h 10000"/>
              <a:gd name="connsiteX5" fmla="*/ 9754 w 10000"/>
              <a:gd name="connsiteY5" fmla="*/ 7408 h 10000"/>
              <a:gd name="connsiteX6" fmla="*/ 9652 w 10000"/>
              <a:gd name="connsiteY6" fmla="*/ 8040 h 10000"/>
              <a:gd name="connsiteX7" fmla="*/ 9620 w 10000"/>
              <a:gd name="connsiteY7" fmla="*/ 9032 h 10000"/>
              <a:gd name="connsiteX8" fmla="*/ 9510 w 10000"/>
              <a:gd name="connsiteY8" fmla="*/ 8540 h 10000"/>
              <a:gd name="connsiteX9" fmla="*/ 9349 w 10000"/>
              <a:gd name="connsiteY9" fmla="*/ 9108 h 10000"/>
              <a:gd name="connsiteX10" fmla="*/ 9279 w 10000"/>
              <a:gd name="connsiteY10" fmla="*/ 8855 h 10000"/>
              <a:gd name="connsiteX11" fmla="*/ 9253 w 10000"/>
              <a:gd name="connsiteY11" fmla="*/ 8913 h 10000"/>
              <a:gd name="connsiteX12" fmla="*/ 9242 w 10000"/>
              <a:gd name="connsiteY12" fmla="*/ 9358 h 10000"/>
              <a:gd name="connsiteX13" fmla="*/ 9156 w 10000"/>
              <a:gd name="connsiteY13" fmla="*/ 9414 h 10000"/>
              <a:gd name="connsiteX14" fmla="*/ 9034 w 10000"/>
              <a:gd name="connsiteY14" fmla="*/ 8913 h 10000"/>
              <a:gd name="connsiteX15" fmla="*/ 9071 w 10000"/>
              <a:gd name="connsiteY15" fmla="*/ 8723 h 10000"/>
              <a:gd name="connsiteX16" fmla="*/ 9007 w 10000"/>
              <a:gd name="connsiteY16" fmla="*/ 8413 h 10000"/>
              <a:gd name="connsiteX17" fmla="*/ 8825 w 10000"/>
              <a:gd name="connsiteY17" fmla="*/ 8664 h 10000"/>
              <a:gd name="connsiteX18" fmla="*/ 8809 w 10000"/>
              <a:gd name="connsiteY18" fmla="*/ 8509 h 10000"/>
              <a:gd name="connsiteX19" fmla="*/ 8868 w 10000"/>
              <a:gd name="connsiteY19" fmla="*/ 8315 h 10000"/>
              <a:gd name="connsiteX20" fmla="*/ 8836 w 10000"/>
              <a:gd name="connsiteY20" fmla="*/ 8162 h 10000"/>
              <a:gd name="connsiteX21" fmla="*/ 8756 w 10000"/>
              <a:gd name="connsiteY21" fmla="*/ 8256 h 10000"/>
              <a:gd name="connsiteX22" fmla="*/ 8671 w 10000"/>
              <a:gd name="connsiteY22" fmla="*/ 7852 h 10000"/>
              <a:gd name="connsiteX23" fmla="*/ 8697 w 10000"/>
              <a:gd name="connsiteY23" fmla="*/ 7504 h 10000"/>
              <a:gd name="connsiteX24" fmla="*/ 8628 w 10000"/>
              <a:gd name="connsiteY24" fmla="*/ 7603 h 10000"/>
              <a:gd name="connsiteX25" fmla="*/ 8590 w 10000"/>
              <a:gd name="connsiteY25" fmla="*/ 8509 h 10000"/>
              <a:gd name="connsiteX26" fmla="*/ 8436 w 10000"/>
              <a:gd name="connsiteY26" fmla="*/ 8413 h 10000"/>
              <a:gd name="connsiteX27" fmla="*/ 8436 w 10000"/>
              <a:gd name="connsiteY27" fmla="*/ 8355 h 10000"/>
              <a:gd name="connsiteX28" fmla="*/ 8478 w 10000"/>
              <a:gd name="connsiteY28" fmla="*/ 8219 h 10000"/>
              <a:gd name="connsiteX29" fmla="*/ 8478 w 10000"/>
              <a:gd name="connsiteY29" fmla="*/ 8162 h 10000"/>
              <a:gd name="connsiteX30" fmla="*/ 8382 w 10000"/>
              <a:gd name="connsiteY30" fmla="*/ 8007 h 10000"/>
              <a:gd name="connsiteX31" fmla="*/ 8356 w 10000"/>
              <a:gd name="connsiteY31" fmla="*/ 8355 h 10000"/>
              <a:gd name="connsiteX32" fmla="*/ 8409 w 10000"/>
              <a:gd name="connsiteY32" fmla="*/ 8664 h 10000"/>
              <a:gd name="connsiteX33" fmla="*/ 8393 w 10000"/>
              <a:gd name="connsiteY33" fmla="*/ 8664 h 10000"/>
              <a:gd name="connsiteX34" fmla="*/ 8297 w 10000"/>
              <a:gd name="connsiteY34" fmla="*/ 8355 h 10000"/>
              <a:gd name="connsiteX35" fmla="*/ 8254 w 10000"/>
              <a:gd name="connsiteY35" fmla="*/ 7817 h 10000"/>
              <a:gd name="connsiteX36" fmla="*/ 8217 w 10000"/>
              <a:gd name="connsiteY36" fmla="*/ 7817 h 10000"/>
              <a:gd name="connsiteX37" fmla="*/ 8201 w 10000"/>
              <a:gd name="connsiteY37" fmla="*/ 8007 h 10000"/>
              <a:gd name="connsiteX38" fmla="*/ 8115 w 10000"/>
              <a:gd name="connsiteY38" fmla="*/ 7852 h 10000"/>
              <a:gd name="connsiteX39" fmla="*/ 8078 w 10000"/>
              <a:gd name="connsiteY39" fmla="*/ 8102 h 10000"/>
              <a:gd name="connsiteX40" fmla="*/ 8078 w 10000"/>
              <a:gd name="connsiteY40" fmla="*/ 7910 h 10000"/>
              <a:gd name="connsiteX41" fmla="*/ 7939 w 10000"/>
              <a:gd name="connsiteY41" fmla="*/ 8315 h 10000"/>
              <a:gd name="connsiteX42" fmla="*/ 7854 w 10000"/>
              <a:gd name="connsiteY42" fmla="*/ 8315 h 10000"/>
              <a:gd name="connsiteX43" fmla="*/ 7645 w 10000"/>
              <a:gd name="connsiteY43" fmla="*/ 8913 h 10000"/>
              <a:gd name="connsiteX44" fmla="*/ 7603 w 10000"/>
              <a:gd name="connsiteY44" fmla="*/ 8723 h 10000"/>
              <a:gd name="connsiteX45" fmla="*/ 7635 w 10000"/>
              <a:gd name="connsiteY45" fmla="*/ 9108 h 10000"/>
              <a:gd name="connsiteX46" fmla="*/ 7533 w 10000"/>
              <a:gd name="connsiteY46" fmla="*/ 9108 h 10000"/>
              <a:gd name="connsiteX47" fmla="*/ 7453 w 10000"/>
              <a:gd name="connsiteY47" fmla="*/ 9956 h 10000"/>
              <a:gd name="connsiteX48" fmla="*/ 7549 w 10000"/>
              <a:gd name="connsiteY48" fmla="*/ 8043 h 10000"/>
              <a:gd name="connsiteX49" fmla="*/ 7472 w 10000"/>
              <a:gd name="connsiteY49" fmla="*/ 8639 h 10000"/>
              <a:gd name="connsiteX50" fmla="*/ 7424 w 10000"/>
              <a:gd name="connsiteY50" fmla="*/ 9315 h 10000"/>
              <a:gd name="connsiteX51" fmla="*/ 7386 w 10000"/>
              <a:gd name="connsiteY51" fmla="*/ 8408 h 10000"/>
              <a:gd name="connsiteX52" fmla="*/ 7347 w 10000"/>
              <a:gd name="connsiteY52" fmla="*/ 8843 h 10000"/>
              <a:gd name="connsiteX53" fmla="*/ 7267 w 10000"/>
              <a:gd name="connsiteY53" fmla="*/ 8480 h 10000"/>
              <a:gd name="connsiteX54" fmla="*/ 7054 w 10000"/>
              <a:gd name="connsiteY54" fmla="*/ 9009 h 10000"/>
              <a:gd name="connsiteX55" fmla="*/ 7053 w 10000"/>
              <a:gd name="connsiteY55" fmla="*/ 7973 h 10000"/>
              <a:gd name="connsiteX56" fmla="*/ 7026 w 10000"/>
              <a:gd name="connsiteY56" fmla="*/ 8528 h 10000"/>
              <a:gd name="connsiteX57" fmla="*/ 6828 w 10000"/>
              <a:gd name="connsiteY57" fmla="*/ 8732 h 10000"/>
              <a:gd name="connsiteX58" fmla="*/ 6677 w 10000"/>
              <a:gd name="connsiteY58" fmla="*/ 8517 h 10000"/>
              <a:gd name="connsiteX59" fmla="*/ 6616 w 10000"/>
              <a:gd name="connsiteY59" fmla="*/ 8722 h 10000"/>
              <a:gd name="connsiteX60" fmla="*/ 6417 w 10000"/>
              <a:gd name="connsiteY60" fmla="*/ 8846 h 10000"/>
              <a:gd name="connsiteX61" fmla="*/ 6500 w 10000"/>
              <a:gd name="connsiteY61" fmla="*/ 8846 h 10000"/>
              <a:gd name="connsiteX62" fmla="*/ 6333 w 10000"/>
              <a:gd name="connsiteY62" fmla="*/ 9234 h 10000"/>
              <a:gd name="connsiteX63" fmla="*/ 6333 w 10000"/>
              <a:gd name="connsiteY63" fmla="*/ 8846 h 10000"/>
              <a:gd name="connsiteX64" fmla="*/ 6250 w 10000"/>
              <a:gd name="connsiteY64" fmla="*/ 8846 h 10000"/>
              <a:gd name="connsiteX65" fmla="*/ 6167 w 10000"/>
              <a:gd name="connsiteY65" fmla="*/ 8846 h 10000"/>
              <a:gd name="connsiteX66" fmla="*/ 5917 w 10000"/>
              <a:gd name="connsiteY66" fmla="*/ 8846 h 10000"/>
              <a:gd name="connsiteX67" fmla="*/ 5879 w 10000"/>
              <a:gd name="connsiteY67" fmla="*/ 8415 h 10000"/>
              <a:gd name="connsiteX68" fmla="*/ 5753 w 10000"/>
              <a:gd name="connsiteY68" fmla="*/ 8606 h 10000"/>
              <a:gd name="connsiteX69" fmla="*/ 5700 w 10000"/>
              <a:gd name="connsiteY69" fmla="*/ 8656 h 10000"/>
              <a:gd name="connsiteX70" fmla="*/ 5559 w 10000"/>
              <a:gd name="connsiteY70" fmla="*/ 8680 h 10000"/>
              <a:gd name="connsiteX71" fmla="*/ 5472 w 10000"/>
              <a:gd name="connsiteY71" fmla="*/ 8691 h 10000"/>
              <a:gd name="connsiteX72" fmla="*/ 5335 w 10000"/>
              <a:gd name="connsiteY72" fmla="*/ 9497 h 10000"/>
              <a:gd name="connsiteX73" fmla="*/ 5268 w 10000"/>
              <a:gd name="connsiteY73" fmla="*/ 8921 h 10000"/>
              <a:gd name="connsiteX74" fmla="*/ 5151 w 10000"/>
              <a:gd name="connsiteY74" fmla="*/ 8930 h 10000"/>
              <a:gd name="connsiteX75" fmla="*/ 5108 w 10000"/>
              <a:gd name="connsiteY75" fmla="*/ 9835 h 10000"/>
              <a:gd name="connsiteX76" fmla="*/ 5076 w 10000"/>
              <a:gd name="connsiteY76" fmla="*/ 9635 h 10000"/>
              <a:gd name="connsiteX77" fmla="*/ 5000 w 10000"/>
              <a:gd name="connsiteY77" fmla="*/ 9619 h 10000"/>
              <a:gd name="connsiteX78" fmla="*/ 5083 w 10000"/>
              <a:gd name="connsiteY78" fmla="*/ 8846 h 10000"/>
              <a:gd name="connsiteX79" fmla="*/ 5083 w 10000"/>
              <a:gd name="connsiteY79" fmla="*/ 10000 h 10000"/>
              <a:gd name="connsiteX80" fmla="*/ 4958 w 10000"/>
              <a:gd name="connsiteY80" fmla="*/ 8169 h 10000"/>
              <a:gd name="connsiteX81" fmla="*/ 4917 w 10000"/>
              <a:gd name="connsiteY81" fmla="*/ 8463 h 10000"/>
              <a:gd name="connsiteX82" fmla="*/ 4833 w 10000"/>
              <a:gd name="connsiteY82" fmla="*/ 8079 h 10000"/>
              <a:gd name="connsiteX83" fmla="*/ 4650 w 10000"/>
              <a:gd name="connsiteY83" fmla="*/ 8534 h 10000"/>
              <a:gd name="connsiteX84" fmla="*/ 4650 w 10000"/>
              <a:gd name="connsiteY84" fmla="*/ 8007 h 10000"/>
              <a:gd name="connsiteX85" fmla="*/ 4567 w 10000"/>
              <a:gd name="connsiteY85" fmla="*/ 7480 h 10000"/>
              <a:gd name="connsiteX86" fmla="*/ 4484 w 10000"/>
              <a:gd name="connsiteY86" fmla="*/ 9061 h 10000"/>
              <a:gd name="connsiteX87" fmla="*/ 4400 w 10000"/>
              <a:gd name="connsiteY87" fmla="*/ 8007 h 10000"/>
              <a:gd name="connsiteX88" fmla="*/ 4400 w 10000"/>
              <a:gd name="connsiteY88" fmla="*/ 7480 h 10000"/>
              <a:gd name="connsiteX89" fmla="*/ 4345 w 10000"/>
              <a:gd name="connsiteY89" fmla="*/ 8353 h 10000"/>
              <a:gd name="connsiteX90" fmla="*/ 4150 w 10000"/>
              <a:gd name="connsiteY90" fmla="*/ 7480 h 10000"/>
              <a:gd name="connsiteX91" fmla="*/ 4067 w 10000"/>
              <a:gd name="connsiteY91" fmla="*/ 8007 h 10000"/>
              <a:gd name="connsiteX92" fmla="*/ 3984 w 10000"/>
              <a:gd name="connsiteY92" fmla="*/ 8007 h 10000"/>
              <a:gd name="connsiteX93" fmla="*/ 3900 w 10000"/>
              <a:gd name="connsiteY93" fmla="*/ 7480 h 10000"/>
              <a:gd name="connsiteX94" fmla="*/ 3833 w 10000"/>
              <a:gd name="connsiteY94" fmla="*/ 8463 h 10000"/>
              <a:gd name="connsiteX95" fmla="*/ 3719 w 10000"/>
              <a:gd name="connsiteY95" fmla="*/ 8559 h 10000"/>
              <a:gd name="connsiteX96" fmla="*/ 3750 w 10000"/>
              <a:gd name="connsiteY96" fmla="*/ 7693 h 10000"/>
              <a:gd name="connsiteX97" fmla="*/ 3631 w 10000"/>
              <a:gd name="connsiteY97" fmla="*/ 7817 h 10000"/>
              <a:gd name="connsiteX98" fmla="*/ 3615 w 10000"/>
              <a:gd name="connsiteY98" fmla="*/ 7817 h 10000"/>
              <a:gd name="connsiteX99" fmla="*/ 3484 w 10000"/>
              <a:gd name="connsiteY99" fmla="*/ 6953 h 10000"/>
              <a:gd name="connsiteX100" fmla="*/ 3406 w 10000"/>
              <a:gd name="connsiteY100" fmla="*/ 7255 h 10000"/>
              <a:gd name="connsiteX101" fmla="*/ 3198 w 10000"/>
              <a:gd name="connsiteY101" fmla="*/ 7159 h 10000"/>
              <a:gd name="connsiteX102" fmla="*/ 3091 w 10000"/>
              <a:gd name="connsiteY102" fmla="*/ 7217 h 10000"/>
              <a:gd name="connsiteX103" fmla="*/ 3006 w 10000"/>
              <a:gd name="connsiteY103" fmla="*/ 6812 h 10000"/>
              <a:gd name="connsiteX104" fmla="*/ 2990 w 10000"/>
              <a:gd name="connsiteY104" fmla="*/ 6812 h 10000"/>
              <a:gd name="connsiteX105" fmla="*/ 2936 w 10000"/>
              <a:gd name="connsiteY105" fmla="*/ 7350 h 10000"/>
              <a:gd name="connsiteX106" fmla="*/ 2900 w 10000"/>
              <a:gd name="connsiteY106" fmla="*/ 6426 h 10000"/>
              <a:gd name="connsiteX107" fmla="*/ 2851 w 10000"/>
              <a:gd name="connsiteY107" fmla="*/ 6407 h 10000"/>
              <a:gd name="connsiteX108" fmla="*/ 2840 w 10000"/>
              <a:gd name="connsiteY108" fmla="*/ 6407 h 10000"/>
              <a:gd name="connsiteX109" fmla="*/ 2840 w 10000"/>
              <a:gd name="connsiteY109" fmla="*/ 6657 h 10000"/>
              <a:gd name="connsiteX110" fmla="*/ 2798 w 10000"/>
              <a:gd name="connsiteY110" fmla="*/ 6502 h 10000"/>
              <a:gd name="connsiteX111" fmla="*/ 2814 w 10000"/>
              <a:gd name="connsiteY111" fmla="*/ 5905 h 10000"/>
              <a:gd name="connsiteX112" fmla="*/ 2563 w 10000"/>
              <a:gd name="connsiteY112" fmla="*/ 5750 h 10000"/>
              <a:gd name="connsiteX113" fmla="*/ 2400 w 10000"/>
              <a:gd name="connsiteY113" fmla="*/ 5900 h 10000"/>
              <a:gd name="connsiteX114" fmla="*/ 2023 w 10000"/>
              <a:gd name="connsiteY114" fmla="*/ 4401 h 10000"/>
              <a:gd name="connsiteX115" fmla="*/ 2034 w 10000"/>
              <a:gd name="connsiteY115" fmla="*/ 4649 h 10000"/>
              <a:gd name="connsiteX116" fmla="*/ 1815 w 10000"/>
              <a:gd name="connsiteY116" fmla="*/ 4517 h 10000"/>
              <a:gd name="connsiteX117" fmla="*/ 1815 w 10000"/>
              <a:gd name="connsiteY117" fmla="*/ 4360 h 10000"/>
              <a:gd name="connsiteX118" fmla="*/ 1842 w 10000"/>
              <a:gd name="connsiteY118" fmla="*/ 3896 h 10000"/>
              <a:gd name="connsiteX119" fmla="*/ 1773 w 10000"/>
              <a:gd name="connsiteY119" fmla="*/ 3607 h 10000"/>
              <a:gd name="connsiteX120" fmla="*/ 1580 w 10000"/>
              <a:gd name="connsiteY120" fmla="*/ 3358 h 10000"/>
              <a:gd name="connsiteX121" fmla="*/ 1468 w 10000"/>
              <a:gd name="connsiteY121" fmla="*/ 3550 h 10000"/>
              <a:gd name="connsiteX122" fmla="*/ 1468 w 10000"/>
              <a:gd name="connsiteY122" fmla="*/ 4304 h 10000"/>
              <a:gd name="connsiteX123" fmla="*/ 1442 w 10000"/>
              <a:gd name="connsiteY123" fmla="*/ 4360 h 10000"/>
              <a:gd name="connsiteX124" fmla="*/ 1383 w 10000"/>
              <a:gd name="connsiteY124" fmla="*/ 4360 h 10000"/>
              <a:gd name="connsiteX125" fmla="*/ 1233 w 10000"/>
              <a:gd name="connsiteY125" fmla="*/ 3802 h 10000"/>
              <a:gd name="connsiteX126" fmla="*/ 1095 w 10000"/>
              <a:gd name="connsiteY126" fmla="*/ 4765 h 10000"/>
              <a:gd name="connsiteX127" fmla="*/ 1041 w 10000"/>
              <a:gd name="connsiteY127" fmla="*/ 4709 h 10000"/>
              <a:gd name="connsiteX128" fmla="*/ 886 w 10000"/>
              <a:gd name="connsiteY128" fmla="*/ 3452 h 10000"/>
              <a:gd name="connsiteX129" fmla="*/ 721 w 10000"/>
              <a:gd name="connsiteY129" fmla="*/ 3107 h 10000"/>
              <a:gd name="connsiteX130" fmla="*/ 625 w 10000"/>
              <a:gd name="connsiteY130" fmla="*/ 3204 h 10000"/>
              <a:gd name="connsiteX131" fmla="*/ 651 w 10000"/>
              <a:gd name="connsiteY131" fmla="*/ 2758 h 10000"/>
              <a:gd name="connsiteX132" fmla="*/ 358 w 10000"/>
              <a:gd name="connsiteY132" fmla="*/ 2547 h 10000"/>
              <a:gd name="connsiteX133" fmla="*/ 416 w 10000"/>
              <a:gd name="connsiteY133" fmla="*/ 2298 h 10000"/>
              <a:gd name="connsiteX134" fmla="*/ 374 w 10000"/>
              <a:gd name="connsiteY134" fmla="*/ 2298 h 10000"/>
              <a:gd name="connsiteX135" fmla="*/ 251 w 10000"/>
              <a:gd name="connsiteY135" fmla="*/ 2547 h 10000"/>
              <a:gd name="connsiteX136" fmla="*/ 304 w 10000"/>
              <a:gd name="connsiteY136" fmla="*/ 2298 h 10000"/>
              <a:gd name="connsiteX137" fmla="*/ 320 w 10000"/>
              <a:gd name="connsiteY137" fmla="*/ 2199 h 10000"/>
              <a:gd name="connsiteX138" fmla="*/ 155 w 10000"/>
              <a:gd name="connsiteY138" fmla="*/ 2412 h 10000"/>
              <a:gd name="connsiteX139" fmla="*/ 155 w 10000"/>
              <a:gd name="connsiteY139" fmla="*/ 1156 h 10000"/>
              <a:gd name="connsiteX140" fmla="*/ 43 w 10000"/>
              <a:gd name="connsiteY140" fmla="*/ 1062 h 10000"/>
              <a:gd name="connsiteX141" fmla="*/ 0 w 10000"/>
              <a:gd name="connsiteY141" fmla="*/ 1313 h 10000"/>
              <a:gd name="connsiteX142" fmla="*/ 0 w 10000"/>
              <a:gd name="connsiteY14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000" h="10000">
                <a:moveTo>
                  <a:pt x="0" y="0"/>
                </a:moveTo>
                <a:lnTo>
                  <a:pt x="10000" y="0"/>
                </a:lnTo>
                <a:lnTo>
                  <a:pt x="10000" y="7159"/>
                </a:lnTo>
                <a:cubicBezTo>
                  <a:pt x="9973" y="7101"/>
                  <a:pt x="9947" y="7023"/>
                  <a:pt x="9920" y="6965"/>
                </a:cubicBezTo>
                <a:cubicBezTo>
                  <a:pt x="9895" y="6987"/>
                  <a:pt x="9895" y="7573"/>
                  <a:pt x="9867" y="7647"/>
                </a:cubicBezTo>
                <a:cubicBezTo>
                  <a:pt x="9839" y="7721"/>
                  <a:pt x="9777" y="7212"/>
                  <a:pt x="9754" y="7408"/>
                </a:cubicBezTo>
                <a:cubicBezTo>
                  <a:pt x="9744" y="7910"/>
                  <a:pt x="9630" y="7692"/>
                  <a:pt x="9652" y="8040"/>
                </a:cubicBezTo>
                <a:cubicBezTo>
                  <a:pt x="9616" y="8236"/>
                  <a:pt x="9680" y="8926"/>
                  <a:pt x="9620" y="9032"/>
                </a:cubicBezTo>
                <a:cubicBezTo>
                  <a:pt x="9585" y="9128"/>
                  <a:pt x="9555" y="8527"/>
                  <a:pt x="9510" y="8540"/>
                </a:cubicBezTo>
                <a:cubicBezTo>
                  <a:pt x="9465" y="8553"/>
                  <a:pt x="9386" y="9140"/>
                  <a:pt x="9349" y="9108"/>
                </a:cubicBezTo>
                <a:cubicBezTo>
                  <a:pt x="9290" y="9029"/>
                  <a:pt x="9311" y="9029"/>
                  <a:pt x="9279" y="8855"/>
                </a:cubicBezTo>
                <a:cubicBezTo>
                  <a:pt x="9274" y="8876"/>
                  <a:pt x="9263" y="8896"/>
                  <a:pt x="9253" y="8913"/>
                </a:cubicBezTo>
                <a:cubicBezTo>
                  <a:pt x="9263" y="9146"/>
                  <a:pt x="9274" y="9223"/>
                  <a:pt x="9242" y="9358"/>
                </a:cubicBezTo>
                <a:cubicBezTo>
                  <a:pt x="9210" y="9378"/>
                  <a:pt x="9183" y="9397"/>
                  <a:pt x="9156" y="9414"/>
                </a:cubicBezTo>
                <a:cubicBezTo>
                  <a:pt x="9135" y="9029"/>
                  <a:pt x="9119" y="9069"/>
                  <a:pt x="9034" y="8913"/>
                </a:cubicBezTo>
                <a:cubicBezTo>
                  <a:pt x="9044" y="8837"/>
                  <a:pt x="9060" y="8778"/>
                  <a:pt x="9071" y="8723"/>
                </a:cubicBezTo>
                <a:cubicBezTo>
                  <a:pt x="9050" y="8604"/>
                  <a:pt x="9028" y="8509"/>
                  <a:pt x="9007" y="8413"/>
                </a:cubicBezTo>
                <a:cubicBezTo>
                  <a:pt x="8943" y="8491"/>
                  <a:pt x="8884" y="8587"/>
                  <a:pt x="8825" y="8664"/>
                </a:cubicBezTo>
                <a:cubicBezTo>
                  <a:pt x="8820" y="8604"/>
                  <a:pt x="8815" y="8567"/>
                  <a:pt x="8809" y="8509"/>
                </a:cubicBezTo>
                <a:cubicBezTo>
                  <a:pt x="8831" y="8450"/>
                  <a:pt x="8847" y="8376"/>
                  <a:pt x="8868" y="8315"/>
                </a:cubicBezTo>
                <a:cubicBezTo>
                  <a:pt x="8857" y="8256"/>
                  <a:pt x="8847" y="8219"/>
                  <a:pt x="8836" y="8162"/>
                </a:cubicBezTo>
                <a:cubicBezTo>
                  <a:pt x="8809" y="8201"/>
                  <a:pt x="8783" y="8219"/>
                  <a:pt x="8756" y="8256"/>
                </a:cubicBezTo>
                <a:cubicBezTo>
                  <a:pt x="8767" y="7872"/>
                  <a:pt x="8761" y="7872"/>
                  <a:pt x="8671" y="7852"/>
                </a:cubicBezTo>
                <a:cubicBezTo>
                  <a:pt x="8681" y="7738"/>
                  <a:pt x="8692" y="7622"/>
                  <a:pt x="8697" y="7504"/>
                </a:cubicBezTo>
                <a:cubicBezTo>
                  <a:pt x="8649" y="7543"/>
                  <a:pt x="8660" y="7523"/>
                  <a:pt x="8628" y="7603"/>
                </a:cubicBezTo>
                <a:cubicBezTo>
                  <a:pt x="8639" y="7817"/>
                  <a:pt x="8585" y="8024"/>
                  <a:pt x="8590" y="8509"/>
                </a:cubicBezTo>
                <a:cubicBezTo>
                  <a:pt x="8500" y="8450"/>
                  <a:pt x="8526" y="8394"/>
                  <a:pt x="8436" y="8413"/>
                </a:cubicBezTo>
                <a:lnTo>
                  <a:pt x="8436" y="8355"/>
                </a:lnTo>
                <a:cubicBezTo>
                  <a:pt x="8452" y="8315"/>
                  <a:pt x="8462" y="8256"/>
                  <a:pt x="8478" y="8219"/>
                </a:cubicBezTo>
                <a:lnTo>
                  <a:pt x="8478" y="8162"/>
                </a:lnTo>
                <a:cubicBezTo>
                  <a:pt x="8382" y="8162"/>
                  <a:pt x="8425" y="8219"/>
                  <a:pt x="8382" y="8007"/>
                </a:cubicBezTo>
                <a:cubicBezTo>
                  <a:pt x="8372" y="8123"/>
                  <a:pt x="8361" y="8238"/>
                  <a:pt x="8356" y="8355"/>
                </a:cubicBezTo>
                <a:cubicBezTo>
                  <a:pt x="8393" y="8470"/>
                  <a:pt x="8393" y="8450"/>
                  <a:pt x="8409" y="8664"/>
                </a:cubicBezTo>
                <a:lnTo>
                  <a:pt x="8393" y="8664"/>
                </a:lnTo>
                <a:cubicBezTo>
                  <a:pt x="8372" y="8491"/>
                  <a:pt x="8350" y="8430"/>
                  <a:pt x="8297" y="8355"/>
                </a:cubicBezTo>
                <a:cubicBezTo>
                  <a:pt x="8324" y="8143"/>
                  <a:pt x="8313" y="7910"/>
                  <a:pt x="8254" y="7817"/>
                </a:cubicBezTo>
                <a:cubicBezTo>
                  <a:pt x="8238" y="7677"/>
                  <a:pt x="8254" y="7776"/>
                  <a:pt x="8217" y="7817"/>
                </a:cubicBezTo>
                <a:cubicBezTo>
                  <a:pt x="8211" y="7872"/>
                  <a:pt x="8206" y="7950"/>
                  <a:pt x="8201" y="8007"/>
                </a:cubicBezTo>
                <a:cubicBezTo>
                  <a:pt x="8174" y="7970"/>
                  <a:pt x="8147" y="7910"/>
                  <a:pt x="8115" y="7852"/>
                </a:cubicBezTo>
                <a:cubicBezTo>
                  <a:pt x="8105" y="7950"/>
                  <a:pt x="8089" y="8024"/>
                  <a:pt x="8078" y="8102"/>
                </a:cubicBezTo>
                <a:lnTo>
                  <a:pt x="8078" y="7910"/>
                </a:lnTo>
                <a:cubicBezTo>
                  <a:pt x="7998" y="8046"/>
                  <a:pt x="7993" y="8024"/>
                  <a:pt x="7939" y="8315"/>
                </a:cubicBezTo>
                <a:cubicBezTo>
                  <a:pt x="7880" y="8256"/>
                  <a:pt x="7891" y="8201"/>
                  <a:pt x="7854" y="8315"/>
                </a:cubicBezTo>
                <a:cubicBezTo>
                  <a:pt x="7784" y="8567"/>
                  <a:pt x="7752" y="8913"/>
                  <a:pt x="7645" y="8913"/>
                </a:cubicBezTo>
                <a:cubicBezTo>
                  <a:pt x="7629" y="8758"/>
                  <a:pt x="7640" y="8798"/>
                  <a:pt x="7603" y="8723"/>
                </a:cubicBezTo>
                <a:cubicBezTo>
                  <a:pt x="7613" y="8837"/>
                  <a:pt x="7624" y="8972"/>
                  <a:pt x="7635" y="9108"/>
                </a:cubicBezTo>
                <a:cubicBezTo>
                  <a:pt x="7560" y="9089"/>
                  <a:pt x="7576" y="9010"/>
                  <a:pt x="7533" y="9108"/>
                </a:cubicBezTo>
                <a:cubicBezTo>
                  <a:pt x="7549" y="9280"/>
                  <a:pt x="7491" y="9763"/>
                  <a:pt x="7453" y="9956"/>
                </a:cubicBezTo>
                <a:cubicBezTo>
                  <a:pt x="7384" y="9935"/>
                  <a:pt x="7608" y="7889"/>
                  <a:pt x="7549" y="8043"/>
                </a:cubicBezTo>
                <a:cubicBezTo>
                  <a:pt x="7571" y="8351"/>
                  <a:pt x="7418" y="8544"/>
                  <a:pt x="7472" y="8639"/>
                </a:cubicBezTo>
                <a:cubicBezTo>
                  <a:pt x="7467" y="8697"/>
                  <a:pt x="7435" y="9254"/>
                  <a:pt x="7424" y="9315"/>
                </a:cubicBezTo>
                <a:cubicBezTo>
                  <a:pt x="7397" y="9275"/>
                  <a:pt x="7413" y="8448"/>
                  <a:pt x="7386" y="8408"/>
                </a:cubicBezTo>
                <a:cubicBezTo>
                  <a:pt x="7387" y="8096"/>
                  <a:pt x="7346" y="9192"/>
                  <a:pt x="7347" y="8843"/>
                </a:cubicBezTo>
                <a:cubicBezTo>
                  <a:pt x="7359" y="8380"/>
                  <a:pt x="7316" y="8452"/>
                  <a:pt x="7267" y="8480"/>
                </a:cubicBezTo>
                <a:cubicBezTo>
                  <a:pt x="7192" y="8385"/>
                  <a:pt x="7140" y="8951"/>
                  <a:pt x="7054" y="9009"/>
                </a:cubicBezTo>
                <a:cubicBezTo>
                  <a:pt x="7065" y="9337"/>
                  <a:pt x="7122" y="7839"/>
                  <a:pt x="7053" y="7973"/>
                </a:cubicBezTo>
                <a:cubicBezTo>
                  <a:pt x="7047" y="7778"/>
                  <a:pt x="7026" y="8855"/>
                  <a:pt x="7026" y="8528"/>
                </a:cubicBezTo>
                <a:cubicBezTo>
                  <a:pt x="6930" y="8603"/>
                  <a:pt x="6919" y="8655"/>
                  <a:pt x="6828" y="8732"/>
                </a:cubicBezTo>
                <a:cubicBezTo>
                  <a:pt x="6805" y="8225"/>
                  <a:pt x="6678" y="9031"/>
                  <a:pt x="6677" y="8517"/>
                </a:cubicBezTo>
                <a:cubicBezTo>
                  <a:pt x="6715" y="8593"/>
                  <a:pt x="6595" y="8585"/>
                  <a:pt x="6616" y="8722"/>
                </a:cubicBezTo>
                <a:cubicBezTo>
                  <a:pt x="6541" y="8702"/>
                  <a:pt x="6433" y="8539"/>
                  <a:pt x="6417" y="8846"/>
                </a:cubicBezTo>
                <a:cubicBezTo>
                  <a:pt x="6460" y="8905"/>
                  <a:pt x="6473" y="8750"/>
                  <a:pt x="6500" y="8846"/>
                </a:cubicBezTo>
                <a:cubicBezTo>
                  <a:pt x="6447" y="8964"/>
                  <a:pt x="6419" y="9193"/>
                  <a:pt x="6333" y="9234"/>
                </a:cubicBezTo>
                <a:cubicBezTo>
                  <a:pt x="6344" y="8983"/>
                  <a:pt x="6392" y="8984"/>
                  <a:pt x="6333" y="8846"/>
                </a:cubicBezTo>
                <a:lnTo>
                  <a:pt x="6250" y="8846"/>
                </a:lnTo>
                <a:cubicBezTo>
                  <a:pt x="6288" y="8025"/>
                  <a:pt x="6129" y="9669"/>
                  <a:pt x="6167" y="8846"/>
                </a:cubicBezTo>
                <a:cubicBezTo>
                  <a:pt x="6109" y="8692"/>
                  <a:pt x="5970" y="8637"/>
                  <a:pt x="5917" y="8846"/>
                </a:cubicBezTo>
                <a:cubicBezTo>
                  <a:pt x="5943" y="9118"/>
                  <a:pt x="5820" y="8377"/>
                  <a:pt x="5879" y="8415"/>
                </a:cubicBezTo>
                <a:cubicBezTo>
                  <a:pt x="5873" y="8471"/>
                  <a:pt x="5758" y="8549"/>
                  <a:pt x="5753" y="8606"/>
                </a:cubicBezTo>
                <a:cubicBezTo>
                  <a:pt x="5646" y="8588"/>
                  <a:pt x="5764" y="8595"/>
                  <a:pt x="5700" y="8656"/>
                </a:cubicBezTo>
                <a:cubicBezTo>
                  <a:pt x="5673" y="8481"/>
                  <a:pt x="5580" y="8855"/>
                  <a:pt x="5559" y="8680"/>
                </a:cubicBezTo>
                <a:cubicBezTo>
                  <a:pt x="5527" y="8855"/>
                  <a:pt x="5578" y="8656"/>
                  <a:pt x="5472" y="8691"/>
                </a:cubicBezTo>
                <a:cubicBezTo>
                  <a:pt x="5450" y="8519"/>
                  <a:pt x="5388" y="9595"/>
                  <a:pt x="5335" y="9497"/>
                </a:cubicBezTo>
                <a:cubicBezTo>
                  <a:pt x="5340" y="9364"/>
                  <a:pt x="5263" y="9056"/>
                  <a:pt x="5268" y="8921"/>
                </a:cubicBezTo>
                <a:cubicBezTo>
                  <a:pt x="5241" y="9036"/>
                  <a:pt x="5177" y="8758"/>
                  <a:pt x="5151" y="8930"/>
                </a:cubicBezTo>
                <a:cubicBezTo>
                  <a:pt x="5135" y="8913"/>
                  <a:pt x="5124" y="9856"/>
                  <a:pt x="5108" y="9835"/>
                </a:cubicBezTo>
                <a:cubicBezTo>
                  <a:pt x="5097" y="9586"/>
                  <a:pt x="5129" y="9808"/>
                  <a:pt x="5076" y="9635"/>
                </a:cubicBezTo>
                <a:cubicBezTo>
                  <a:pt x="5051" y="9630"/>
                  <a:pt x="5025" y="9624"/>
                  <a:pt x="5000" y="9619"/>
                </a:cubicBezTo>
                <a:cubicBezTo>
                  <a:pt x="5028" y="9360"/>
                  <a:pt x="5055" y="9106"/>
                  <a:pt x="5083" y="8846"/>
                </a:cubicBezTo>
                <a:cubicBezTo>
                  <a:pt x="5097" y="8909"/>
                  <a:pt x="5104" y="9988"/>
                  <a:pt x="5083" y="10000"/>
                </a:cubicBezTo>
                <a:cubicBezTo>
                  <a:pt x="4987" y="9887"/>
                  <a:pt x="5011" y="8440"/>
                  <a:pt x="4958" y="8169"/>
                </a:cubicBezTo>
                <a:cubicBezTo>
                  <a:pt x="4867" y="8384"/>
                  <a:pt x="5040" y="8520"/>
                  <a:pt x="4917" y="8463"/>
                </a:cubicBezTo>
                <a:cubicBezTo>
                  <a:pt x="4907" y="8734"/>
                  <a:pt x="4870" y="7904"/>
                  <a:pt x="4833" y="8079"/>
                </a:cubicBezTo>
                <a:cubicBezTo>
                  <a:pt x="4678" y="7652"/>
                  <a:pt x="4816" y="8726"/>
                  <a:pt x="4650" y="8534"/>
                </a:cubicBezTo>
                <a:cubicBezTo>
                  <a:pt x="4661" y="8611"/>
                  <a:pt x="4640" y="7911"/>
                  <a:pt x="4650" y="8007"/>
                </a:cubicBezTo>
                <a:cubicBezTo>
                  <a:pt x="4768" y="7303"/>
                  <a:pt x="4449" y="8185"/>
                  <a:pt x="4567" y="7480"/>
                </a:cubicBezTo>
                <a:cubicBezTo>
                  <a:pt x="4551" y="7364"/>
                  <a:pt x="4500" y="9157"/>
                  <a:pt x="4484" y="9061"/>
                </a:cubicBezTo>
                <a:cubicBezTo>
                  <a:pt x="4383" y="9157"/>
                  <a:pt x="4491" y="8182"/>
                  <a:pt x="4400" y="8007"/>
                </a:cubicBezTo>
                <a:cubicBezTo>
                  <a:pt x="4400" y="7889"/>
                  <a:pt x="4406" y="7614"/>
                  <a:pt x="4400" y="7480"/>
                </a:cubicBezTo>
                <a:cubicBezTo>
                  <a:pt x="4514" y="6663"/>
                  <a:pt x="4231" y="9170"/>
                  <a:pt x="4345" y="8353"/>
                </a:cubicBezTo>
                <a:cubicBezTo>
                  <a:pt x="4308" y="8045"/>
                  <a:pt x="4225" y="7711"/>
                  <a:pt x="4150" y="7480"/>
                </a:cubicBezTo>
                <a:cubicBezTo>
                  <a:pt x="4129" y="7288"/>
                  <a:pt x="4088" y="8197"/>
                  <a:pt x="4067" y="8007"/>
                </a:cubicBezTo>
                <a:cubicBezTo>
                  <a:pt x="4032" y="7972"/>
                  <a:pt x="4019" y="8042"/>
                  <a:pt x="3984" y="8007"/>
                </a:cubicBezTo>
                <a:cubicBezTo>
                  <a:pt x="4011" y="8123"/>
                  <a:pt x="3884" y="7289"/>
                  <a:pt x="3900" y="7480"/>
                </a:cubicBezTo>
                <a:cubicBezTo>
                  <a:pt x="3884" y="7462"/>
                  <a:pt x="3849" y="8484"/>
                  <a:pt x="3833" y="8463"/>
                </a:cubicBezTo>
                <a:cubicBezTo>
                  <a:pt x="3760" y="8927"/>
                  <a:pt x="3792" y="8094"/>
                  <a:pt x="3719" y="8559"/>
                </a:cubicBezTo>
                <a:cubicBezTo>
                  <a:pt x="3713" y="8503"/>
                  <a:pt x="3750" y="7754"/>
                  <a:pt x="3750" y="7693"/>
                </a:cubicBezTo>
                <a:cubicBezTo>
                  <a:pt x="3798" y="7019"/>
                  <a:pt x="3679" y="8509"/>
                  <a:pt x="3631" y="7817"/>
                </a:cubicBezTo>
                <a:lnTo>
                  <a:pt x="3615" y="7817"/>
                </a:lnTo>
                <a:cubicBezTo>
                  <a:pt x="3556" y="7929"/>
                  <a:pt x="3548" y="7071"/>
                  <a:pt x="3484" y="6953"/>
                </a:cubicBezTo>
                <a:cubicBezTo>
                  <a:pt x="3463" y="6759"/>
                  <a:pt x="3428" y="7467"/>
                  <a:pt x="3406" y="7255"/>
                </a:cubicBezTo>
                <a:cubicBezTo>
                  <a:pt x="3326" y="7217"/>
                  <a:pt x="3235" y="7119"/>
                  <a:pt x="3198" y="7159"/>
                </a:cubicBezTo>
                <a:cubicBezTo>
                  <a:pt x="3139" y="7255"/>
                  <a:pt x="3145" y="7331"/>
                  <a:pt x="3091" y="7217"/>
                </a:cubicBezTo>
                <a:cubicBezTo>
                  <a:pt x="3059" y="7082"/>
                  <a:pt x="3033" y="6945"/>
                  <a:pt x="3006" y="6812"/>
                </a:cubicBezTo>
                <a:lnTo>
                  <a:pt x="2990" y="6812"/>
                </a:lnTo>
                <a:cubicBezTo>
                  <a:pt x="2974" y="7043"/>
                  <a:pt x="2963" y="7180"/>
                  <a:pt x="2936" y="7350"/>
                </a:cubicBezTo>
                <a:cubicBezTo>
                  <a:pt x="2926" y="7350"/>
                  <a:pt x="2910" y="6444"/>
                  <a:pt x="2900" y="6426"/>
                </a:cubicBezTo>
                <a:cubicBezTo>
                  <a:pt x="2889" y="6018"/>
                  <a:pt x="2915" y="6600"/>
                  <a:pt x="2851" y="6407"/>
                </a:cubicBezTo>
                <a:lnTo>
                  <a:pt x="2840" y="6407"/>
                </a:lnTo>
                <a:lnTo>
                  <a:pt x="2840" y="6657"/>
                </a:lnTo>
                <a:cubicBezTo>
                  <a:pt x="2824" y="6618"/>
                  <a:pt x="2814" y="6560"/>
                  <a:pt x="2798" y="6502"/>
                </a:cubicBezTo>
                <a:cubicBezTo>
                  <a:pt x="2824" y="6291"/>
                  <a:pt x="2851" y="6097"/>
                  <a:pt x="2814" y="5905"/>
                </a:cubicBezTo>
                <a:cubicBezTo>
                  <a:pt x="2750" y="5982"/>
                  <a:pt x="2611" y="5905"/>
                  <a:pt x="2563" y="5750"/>
                </a:cubicBezTo>
                <a:cubicBezTo>
                  <a:pt x="2520" y="5865"/>
                  <a:pt x="2437" y="5803"/>
                  <a:pt x="2400" y="5900"/>
                </a:cubicBezTo>
                <a:cubicBezTo>
                  <a:pt x="2357" y="5379"/>
                  <a:pt x="2189" y="4554"/>
                  <a:pt x="2023" y="4401"/>
                </a:cubicBezTo>
                <a:cubicBezTo>
                  <a:pt x="2029" y="4496"/>
                  <a:pt x="2034" y="4572"/>
                  <a:pt x="2034" y="4649"/>
                </a:cubicBezTo>
                <a:cubicBezTo>
                  <a:pt x="1927" y="4419"/>
                  <a:pt x="1949" y="4401"/>
                  <a:pt x="1815" y="4517"/>
                </a:cubicBezTo>
                <a:lnTo>
                  <a:pt x="1815" y="4360"/>
                </a:lnTo>
                <a:cubicBezTo>
                  <a:pt x="1826" y="4206"/>
                  <a:pt x="1831" y="4053"/>
                  <a:pt x="1842" y="3896"/>
                </a:cubicBezTo>
                <a:cubicBezTo>
                  <a:pt x="1789" y="3820"/>
                  <a:pt x="1794" y="3802"/>
                  <a:pt x="1773" y="3607"/>
                </a:cubicBezTo>
                <a:cubicBezTo>
                  <a:pt x="1698" y="3665"/>
                  <a:pt x="1666" y="3513"/>
                  <a:pt x="1580" y="3358"/>
                </a:cubicBezTo>
                <a:cubicBezTo>
                  <a:pt x="1543" y="3414"/>
                  <a:pt x="1506" y="3493"/>
                  <a:pt x="1468" y="3550"/>
                </a:cubicBezTo>
                <a:cubicBezTo>
                  <a:pt x="1511" y="3839"/>
                  <a:pt x="1500" y="3974"/>
                  <a:pt x="1468" y="4304"/>
                </a:cubicBezTo>
                <a:cubicBezTo>
                  <a:pt x="1458" y="4323"/>
                  <a:pt x="1452" y="4343"/>
                  <a:pt x="1442" y="4360"/>
                </a:cubicBezTo>
                <a:lnTo>
                  <a:pt x="1383" y="4360"/>
                </a:lnTo>
                <a:cubicBezTo>
                  <a:pt x="1356" y="4110"/>
                  <a:pt x="1303" y="4013"/>
                  <a:pt x="1233" y="3802"/>
                </a:cubicBezTo>
                <a:cubicBezTo>
                  <a:pt x="1196" y="3974"/>
                  <a:pt x="1121" y="4517"/>
                  <a:pt x="1095" y="4765"/>
                </a:cubicBezTo>
                <a:cubicBezTo>
                  <a:pt x="1078" y="4747"/>
                  <a:pt x="1057" y="4726"/>
                  <a:pt x="1041" y="4709"/>
                </a:cubicBezTo>
                <a:cubicBezTo>
                  <a:pt x="1052" y="4437"/>
                  <a:pt x="934" y="3685"/>
                  <a:pt x="886" y="3452"/>
                </a:cubicBezTo>
                <a:cubicBezTo>
                  <a:pt x="838" y="3472"/>
                  <a:pt x="715" y="3204"/>
                  <a:pt x="721" y="3107"/>
                </a:cubicBezTo>
                <a:cubicBezTo>
                  <a:pt x="657" y="3164"/>
                  <a:pt x="673" y="3223"/>
                  <a:pt x="625" y="3204"/>
                </a:cubicBezTo>
                <a:cubicBezTo>
                  <a:pt x="630" y="3050"/>
                  <a:pt x="641" y="2912"/>
                  <a:pt x="651" y="2758"/>
                </a:cubicBezTo>
                <a:cubicBezTo>
                  <a:pt x="598" y="2758"/>
                  <a:pt x="374" y="2586"/>
                  <a:pt x="358" y="2547"/>
                </a:cubicBezTo>
                <a:cubicBezTo>
                  <a:pt x="416" y="2470"/>
                  <a:pt x="400" y="2528"/>
                  <a:pt x="416" y="2298"/>
                </a:cubicBezTo>
                <a:lnTo>
                  <a:pt x="374" y="2298"/>
                </a:lnTo>
                <a:cubicBezTo>
                  <a:pt x="342" y="2509"/>
                  <a:pt x="326" y="2509"/>
                  <a:pt x="251" y="2547"/>
                </a:cubicBezTo>
                <a:cubicBezTo>
                  <a:pt x="267" y="2470"/>
                  <a:pt x="288" y="2395"/>
                  <a:pt x="304" y="2298"/>
                </a:cubicBezTo>
                <a:cubicBezTo>
                  <a:pt x="310" y="2277"/>
                  <a:pt x="315" y="2237"/>
                  <a:pt x="320" y="2199"/>
                </a:cubicBezTo>
                <a:cubicBezTo>
                  <a:pt x="230" y="1947"/>
                  <a:pt x="235" y="2237"/>
                  <a:pt x="155" y="2412"/>
                </a:cubicBezTo>
                <a:cubicBezTo>
                  <a:pt x="149" y="1812"/>
                  <a:pt x="139" y="1600"/>
                  <a:pt x="155" y="1156"/>
                </a:cubicBezTo>
                <a:cubicBezTo>
                  <a:pt x="117" y="1120"/>
                  <a:pt x="80" y="1081"/>
                  <a:pt x="43" y="1062"/>
                </a:cubicBezTo>
                <a:cubicBezTo>
                  <a:pt x="27" y="1215"/>
                  <a:pt x="32" y="1215"/>
                  <a:pt x="0" y="1313"/>
                </a:cubicBezTo>
                <a:lnTo>
                  <a:pt x="0" y="0"/>
                </a:lnTo>
                <a:close/>
              </a:path>
            </a:pathLst>
          </a:custGeom>
          <a:gradFill flip="none" rotWithShape="1">
            <a:gsLst>
              <a:gs pos="10000">
                <a:schemeClr val="bg1">
                  <a:alpha val="0"/>
                </a:schemeClr>
              </a:gs>
              <a:gs pos="55000">
                <a:schemeClr val="bg1">
                  <a:alpha val="50000"/>
                </a:schemeClr>
              </a:gs>
              <a:gs pos="90000">
                <a:schemeClr val="bg1"/>
              </a:gs>
            </a:gsLst>
            <a:lin ang="19200000" scaled="0"/>
            <a:tileRect/>
          </a:gradFill>
          <a:ln w="10" cap="flat">
            <a:noFill/>
            <a:prstDash val="solid"/>
            <a:miter lim="800000"/>
            <a:headEnd/>
            <a:tailEnd/>
          </a:ln>
          <a:effectLst>
            <a:softEdge rad="31750"/>
          </a:effectLst>
        </p:spPr>
        <p:txBody>
          <a:bodyPr/>
          <a:lstStyle/>
          <a:p>
            <a:pPr eaLnBrk="1" fontAlgn="auto" hangingPunct="1">
              <a:spcBef>
                <a:spcPts val="0"/>
              </a:spcBef>
              <a:spcAft>
                <a:spcPts val="0"/>
              </a:spcAft>
              <a:defRPr/>
            </a:pPr>
            <a:endParaRPr lang="en-US">
              <a:solidFill>
                <a:srgbClr val="000000"/>
              </a:solidFill>
              <a:latin typeface="+mn-lt"/>
            </a:endParaRPr>
          </a:p>
        </p:txBody>
      </p:sp>
      <p:sp>
        <p:nvSpPr>
          <p:cNvPr id="5" name="Footer Placeholder 4"/>
          <p:cNvSpPr>
            <a:spLocks noGrp="1"/>
          </p:cNvSpPr>
          <p:nvPr>
            <p:ph type="ftr" sz="quarter" idx="3"/>
          </p:nvPr>
        </p:nvSpPr>
        <p:spPr bwMode="black">
          <a:xfrm>
            <a:off x="4267200" y="64008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p:cNvSpPr>
            <a:spLocks noGrp="1"/>
          </p:cNvSpPr>
          <p:nvPr>
            <p:ph type="sldNum" sz="quarter" idx="4"/>
          </p:nvPr>
        </p:nvSpPr>
        <p:spPr bwMode="black">
          <a:xfrm>
            <a:off x="8940800" y="640080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defRPr>
            </a:lvl1pPr>
          </a:lstStyle>
          <a:p>
            <a:pPr>
              <a:defRPr/>
            </a:pPr>
            <a:fld id="{1EA238A3-72AC-41C2-A6C5-D792BDBF6755}" type="slidenum">
              <a:rPr lang="en-US"/>
              <a:pPr>
                <a:defRPr/>
              </a:pPr>
              <a:t>‹#›</a:t>
            </a:fld>
            <a:endParaRPr lang="en-US"/>
          </a:p>
        </p:txBody>
      </p:sp>
      <p:sp>
        <p:nvSpPr>
          <p:cNvPr id="4" name="Date Placeholder 3"/>
          <p:cNvSpPr>
            <a:spLocks noGrp="1"/>
          </p:cNvSpPr>
          <p:nvPr>
            <p:ph type="dt" sz="half" idx="2"/>
          </p:nvPr>
        </p:nvSpPr>
        <p:spPr bwMode="black">
          <a:xfrm>
            <a:off x="609600" y="640080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a:defRPr/>
            </a:pPr>
            <a:fld id="{A4CC46E8-C4AB-474F-87B8-B8EEAA4E725E}" type="datetimeFigureOut">
              <a:rPr lang="en-US"/>
              <a:pPr>
                <a:defRPr/>
              </a:pPr>
              <a:t>8/24/2024</a:t>
            </a:fld>
            <a:endParaRPr lang="en-US"/>
          </a:p>
        </p:txBody>
      </p:sp>
      <p:sp>
        <p:nvSpPr>
          <p:cNvPr id="1043" name="Text Placeholder 2"/>
          <p:cNvSpPr>
            <a:spLocks noGrp="1"/>
          </p:cNvSpPr>
          <p:nvPr userDrawn="1">
            <p:ph type="body" idx="1"/>
          </p:nvPr>
        </p:nvSpPr>
        <p:spPr bwMode="black">
          <a:xfrm>
            <a:off x="711200" y="1528763"/>
            <a:ext cx="109728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990" r:id="rId1"/>
    <p:sldLayoutId id="2147484966" r:id="rId2"/>
    <p:sldLayoutId id="2147484991" r:id="rId3"/>
    <p:sldLayoutId id="2147484967" r:id="rId4"/>
    <p:sldLayoutId id="2147484992" r:id="rId5"/>
    <p:sldLayoutId id="2147484968" r:id="rId6"/>
    <p:sldLayoutId id="2147484969" r:id="rId7"/>
    <p:sldLayoutId id="2147484993" r:id="rId8"/>
    <p:sldLayoutId id="2147484970" r:id="rId9"/>
    <p:sldLayoutId id="2147484994" r:id="rId10"/>
    <p:sldLayoutId id="2147484995" r:id="rId11"/>
  </p:sldLayoutIdLst>
  <p:txStyles>
    <p:titleStyle>
      <a:lvl1pPr algn="l" rtl="0" eaLnBrk="0" fontAlgn="base" hangingPunct="0">
        <a:spcBef>
          <a:spcPct val="0"/>
        </a:spcBef>
        <a:spcAft>
          <a:spcPct val="0"/>
        </a:spcAft>
        <a:defRPr sz="4000" b="1" kern="1200">
          <a:ln w="12700">
            <a:noFill/>
          </a:ln>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Trebuchet MS" panose="020B0603020202020204" pitchFamily="34" charset="0"/>
        </a:defRPr>
      </a:lvl2pPr>
      <a:lvl3pPr algn="l" rtl="0" eaLnBrk="0" fontAlgn="base" hangingPunct="0">
        <a:spcBef>
          <a:spcPct val="0"/>
        </a:spcBef>
        <a:spcAft>
          <a:spcPct val="0"/>
        </a:spcAft>
        <a:defRPr sz="4000" b="1">
          <a:solidFill>
            <a:schemeClr val="tx2"/>
          </a:solidFill>
          <a:latin typeface="Trebuchet MS" panose="020B0603020202020204" pitchFamily="34" charset="0"/>
        </a:defRPr>
      </a:lvl3pPr>
      <a:lvl4pPr algn="l" rtl="0" eaLnBrk="0" fontAlgn="base" hangingPunct="0">
        <a:spcBef>
          <a:spcPct val="0"/>
        </a:spcBef>
        <a:spcAft>
          <a:spcPct val="0"/>
        </a:spcAft>
        <a:defRPr sz="4000" b="1">
          <a:solidFill>
            <a:schemeClr val="tx2"/>
          </a:solidFill>
          <a:latin typeface="Trebuchet MS" panose="020B0603020202020204" pitchFamily="34" charset="0"/>
        </a:defRPr>
      </a:lvl4pPr>
      <a:lvl5pPr algn="l" rtl="0" eaLnBrk="0" fontAlgn="base" hangingPunct="0">
        <a:spcBef>
          <a:spcPct val="0"/>
        </a:spcBef>
        <a:spcAft>
          <a:spcPct val="0"/>
        </a:spcAft>
        <a:defRPr sz="4000" b="1">
          <a:solidFill>
            <a:schemeClr val="tx2"/>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6893E7-59CA-4D3F-81B3-AE42BCCBF3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8685301-EE61-401D-BD32-E0F2D19D7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6DD21F1-4B3F-40E0-B892-04EAB0D155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4CC46E8-C4AB-474F-87B8-B8EEAA4E725E}" type="datetimeFigureOut">
              <a:rPr lang="en-US" smtClean="0"/>
              <a:pPr>
                <a:defRPr/>
              </a:pPr>
              <a:t>8/24/2024</a:t>
            </a:fld>
            <a:endParaRPr lang="en-US"/>
          </a:p>
        </p:txBody>
      </p:sp>
      <p:sp>
        <p:nvSpPr>
          <p:cNvPr id="5" name="Footer Placeholder 4">
            <a:extLst>
              <a:ext uri="{FF2B5EF4-FFF2-40B4-BE49-F238E27FC236}">
                <a16:creationId xmlns="" xmlns:a16="http://schemas.microsoft.com/office/drawing/2014/main" id="{0A9D217E-8B15-4423-8C06-9127CDB591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BE2F8030-BD54-4EAF-8320-A6611703E1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EA238A3-72AC-41C2-A6C5-D792BDBF6755}" type="slidenum">
              <a:rPr lang="en-US" smtClean="0"/>
              <a:pPr>
                <a:defRPr/>
              </a:pPr>
              <a:t>‹#›</a:t>
            </a:fld>
            <a:endParaRPr lang="en-US"/>
          </a:p>
        </p:txBody>
      </p:sp>
      <p:grpSp>
        <p:nvGrpSpPr>
          <p:cNvPr id="7" name="Group 35">
            <a:extLst>
              <a:ext uri="{FF2B5EF4-FFF2-40B4-BE49-F238E27FC236}">
                <a16:creationId xmlns="" xmlns:a16="http://schemas.microsoft.com/office/drawing/2014/main" id="{F312D458-823A-419A-81A8-F5A35A4E1EA7}"/>
              </a:ext>
            </a:extLst>
          </p:cNvPr>
          <p:cNvGrpSpPr>
            <a:grpSpLocks/>
          </p:cNvGrpSpPr>
          <p:nvPr userDrawn="1"/>
        </p:nvGrpSpPr>
        <p:grpSpPr bwMode="auto">
          <a:xfrm>
            <a:off x="-7938" y="-11113"/>
            <a:ext cx="12209463" cy="6877051"/>
            <a:chOff x="-5710" y="-11711"/>
            <a:chExt cx="9157083" cy="6877508"/>
          </a:xfrm>
        </p:grpSpPr>
        <p:pic>
          <p:nvPicPr>
            <p:cNvPr id="8" name="Picture 6" descr="bg_leaf1.png">
              <a:extLst>
                <a:ext uri="{FF2B5EF4-FFF2-40B4-BE49-F238E27FC236}">
                  <a16:creationId xmlns="" xmlns:a16="http://schemas.microsoft.com/office/drawing/2014/main" id="{E7E19D80-680F-483E-B797-7553C4170556}"/>
                </a:ext>
              </a:extLst>
            </p:cNvPr>
            <p:cNvPicPr>
              <a:picLocks noChangeAspect="1"/>
            </p:cNvPicPr>
            <p:nvPr userDrawn="1"/>
          </p:nvPicPr>
          <p:blipFill>
            <a:blip r:embed="rId13">
              <a:extLst>
                <a:ext uri="{28A0092B-C50C-407E-A947-70E740481C1C}">
                  <a14:useLocalDpi xmlns:a14="http://schemas.microsoft.com/office/drawing/2010/main" val="0"/>
                </a:ext>
              </a:extLst>
            </a:blip>
            <a:srcRect b="68295"/>
            <a:stretch>
              <a:fillRect/>
            </a:stretch>
          </p:blipFill>
          <p:spPr bwMode="auto">
            <a:xfrm flipV="1">
              <a:off x="7373" y="4442716"/>
              <a:ext cx="9144000" cy="24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8">
              <a:extLst>
                <a:ext uri="{FF2B5EF4-FFF2-40B4-BE49-F238E27FC236}">
                  <a16:creationId xmlns="" xmlns:a16="http://schemas.microsoft.com/office/drawing/2014/main" id="{84E09EB5-735A-4D2A-8604-21D08BD8CF64}"/>
                </a:ext>
              </a:extLst>
            </p:cNvPr>
            <p:cNvSpPr>
              <a:spLocks noChangeArrowheads="1"/>
            </p:cNvSpPr>
            <p:nvPr userDrawn="1"/>
          </p:nvSpPr>
          <p:spPr bwMode="gray">
            <a:xfrm flipH="1">
              <a:off x="243" y="-597"/>
              <a:ext cx="9143986" cy="2262338"/>
            </a:xfrm>
            <a:prstGeom prst="rect">
              <a:avLst/>
            </a:prstGeom>
            <a:gradFill rotWithShape="1">
              <a:gsLst>
                <a:gs pos="0">
                  <a:schemeClr val="accent1">
                    <a:alpha val="80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eaLnBrk="1" fontAlgn="auto" hangingPunct="1">
                <a:spcBef>
                  <a:spcPts val="0"/>
                </a:spcBef>
                <a:spcAft>
                  <a:spcPts val="0"/>
                </a:spcAft>
                <a:defRPr/>
              </a:pPr>
              <a:endParaRPr lang="en-US">
                <a:solidFill>
                  <a:srgbClr val="000000"/>
                </a:solidFill>
                <a:latin typeface="+mn-lt"/>
              </a:endParaRPr>
            </a:p>
          </p:txBody>
        </p:sp>
        <p:pic>
          <p:nvPicPr>
            <p:cNvPr id="10" name="Picture 15" descr="5">
              <a:extLst>
                <a:ext uri="{FF2B5EF4-FFF2-40B4-BE49-F238E27FC236}">
                  <a16:creationId xmlns="" xmlns:a16="http://schemas.microsoft.com/office/drawing/2014/main" id="{AF925B0F-756D-4C35-AB96-C64210E6146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r="7594"/>
            <a:stretch>
              <a:fillRect/>
            </a:stretch>
          </p:blipFill>
          <p:spPr bwMode="auto">
            <a:xfrm>
              <a:off x="-5710" y="-10885"/>
              <a:ext cx="5562600" cy="264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79">
              <a:extLst>
                <a:ext uri="{FF2B5EF4-FFF2-40B4-BE49-F238E27FC236}">
                  <a16:creationId xmlns="" xmlns:a16="http://schemas.microsoft.com/office/drawing/2014/main" id="{64D1FAEC-4AF8-4017-A6D3-99140147332D}"/>
                </a:ext>
              </a:extLst>
            </p:cNvPr>
            <p:cNvGrpSpPr>
              <a:grpSpLocks/>
            </p:cNvGrpSpPr>
            <p:nvPr userDrawn="1"/>
          </p:nvGrpSpPr>
          <p:grpSpPr bwMode="auto">
            <a:xfrm>
              <a:off x="16621" y="-11711"/>
              <a:ext cx="9133421" cy="2015964"/>
              <a:chOff x="-147" y="3250"/>
              <a:chExt cx="6045" cy="1427"/>
            </a:xfrm>
          </p:grpSpPr>
          <p:pic>
            <p:nvPicPr>
              <p:cNvPr id="18" name="Picture 116" descr="cloud_b2">
                <a:extLst>
                  <a:ext uri="{FF2B5EF4-FFF2-40B4-BE49-F238E27FC236}">
                    <a16:creationId xmlns="" xmlns:a16="http://schemas.microsoft.com/office/drawing/2014/main" id="{5FD4C1E0-1693-4868-85DB-3065C17ED06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r="9599"/>
              <a:stretch>
                <a:fillRect/>
              </a:stretch>
            </p:blipFill>
            <p:spPr bwMode="auto">
              <a:xfrm rot="180292">
                <a:off x="4888" y="3470"/>
                <a:ext cx="1010" cy="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14">
                <a:extLst>
                  <a:ext uri="{FF2B5EF4-FFF2-40B4-BE49-F238E27FC236}">
                    <a16:creationId xmlns="" xmlns:a16="http://schemas.microsoft.com/office/drawing/2014/main" id="{462E67B4-336F-4414-A27E-5267020C1734}"/>
                  </a:ext>
                </a:extLst>
              </p:cNvPr>
              <p:cNvGrpSpPr>
                <a:grpSpLocks/>
              </p:cNvGrpSpPr>
              <p:nvPr/>
            </p:nvGrpSpPr>
            <p:grpSpPr bwMode="auto">
              <a:xfrm rot="180292">
                <a:off x="2225" y="3250"/>
                <a:ext cx="1305" cy="676"/>
                <a:chOff x="338" y="131"/>
                <a:chExt cx="1941" cy="762"/>
              </a:xfrm>
            </p:grpSpPr>
            <p:grpSp>
              <p:nvGrpSpPr>
                <p:cNvPr id="29" name="Group 115">
                  <a:extLst>
                    <a:ext uri="{FF2B5EF4-FFF2-40B4-BE49-F238E27FC236}">
                      <a16:creationId xmlns="" xmlns:a16="http://schemas.microsoft.com/office/drawing/2014/main" id="{5D75B2A8-BAC2-44AC-B772-4FBDE1E4AEC7}"/>
                    </a:ext>
                  </a:extLst>
                </p:cNvPr>
                <p:cNvGrpSpPr>
                  <a:grpSpLocks/>
                </p:cNvGrpSpPr>
                <p:nvPr/>
              </p:nvGrpSpPr>
              <p:grpSpPr bwMode="auto">
                <a:xfrm>
                  <a:off x="338" y="131"/>
                  <a:ext cx="1575" cy="681"/>
                  <a:chOff x="-1242" y="2661"/>
                  <a:chExt cx="1451" cy="806"/>
                </a:xfrm>
              </p:grpSpPr>
              <p:pic>
                <p:nvPicPr>
                  <p:cNvPr id="31" name="Picture 116" descr="cloud_b2">
                    <a:extLst>
                      <a:ext uri="{FF2B5EF4-FFF2-40B4-BE49-F238E27FC236}">
                        <a16:creationId xmlns="" xmlns:a16="http://schemas.microsoft.com/office/drawing/2014/main" id="{A40CC5CF-834D-431B-85C0-BD87A999D30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17" descr="cloud_b2">
                    <a:extLst>
                      <a:ext uri="{FF2B5EF4-FFF2-40B4-BE49-F238E27FC236}">
                        <a16:creationId xmlns="" xmlns:a16="http://schemas.microsoft.com/office/drawing/2014/main" id="{3F9F8AEE-9982-41A7-A597-A5D835A8345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 name="Picture 118" descr="cloud_b1">
                  <a:extLst>
                    <a:ext uri="{FF2B5EF4-FFF2-40B4-BE49-F238E27FC236}">
                      <a16:creationId xmlns="" xmlns:a16="http://schemas.microsoft.com/office/drawing/2014/main" id="{FFE30B10-DDA8-4F31-9B4E-94CE2FE2580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15">
                <a:extLst>
                  <a:ext uri="{FF2B5EF4-FFF2-40B4-BE49-F238E27FC236}">
                    <a16:creationId xmlns="" xmlns:a16="http://schemas.microsoft.com/office/drawing/2014/main" id="{4891D158-7D14-4441-B01C-C66EB37EC42D}"/>
                  </a:ext>
                </a:extLst>
              </p:cNvPr>
              <p:cNvGrpSpPr>
                <a:grpSpLocks/>
              </p:cNvGrpSpPr>
              <p:nvPr/>
            </p:nvGrpSpPr>
            <p:grpSpPr bwMode="auto">
              <a:xfrm rot="180292">
                <a:off x="-147" y="3277"/>
                <a:ext cx="2371" cy="1010"/>
                <a:chOff x="-1242" y="2661"/>
                <a:chExt cx="1451" cy="662"/>
              </a:xfrm>
            </p:grpSpPr>
            <p:pic>
              <p:nvPicPr>
                <p:cNvPr id="27" name="Picture 116" descr="cloud_b2">
                  <a:extLst>
                    <a:ext uri="{FF2B5EF4-FFF2-40B4-BE49-F238E27FC236}">
                      <a16:creationId xmlns="" xmlns:a16="http://schemas.microsoft.com/office/drawing/2014/main" id="{283BABCD-4344-4231-9E46-5F36F27AA71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7" descr="cloud_b2">
                  <a:extLst>
                    <a:ext uri="{FF2B5EF4-FFF2-40B4-BE49-F238E27FC236}">
                      <a16:creationId xmlns="" xmlns:a16="http://schemas.microsoft.com/office/drawing/2014/main" id="{FCA5437D-F06C-4C0D-86A6-386E11075C7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114">
                <a:extLst>
                  <a:ext uri="{FF2B5EF4-FFF2-40B4-BE49-F238E27FC236}">
                    <a16:creationId xmlns="" xmlns:a16="http://schemas.microsoft.com/office/drawing/2014/main" id="{BC10A6E4-76F9-4D9B-AED9-6A83AB08D0BA}"/>
                  </a:ext>
                </a:extLst>
              </p:cNvPr>
              <p:cNvGrpSpPr>
                <a:grpSpLocks/>
              </p:cNvGrpSpPr>
              <p:nvPr/>
            </p:nvGrpSpPr>
            <p:grpSpPr bwMode="auto">
              <a:xfrm rot="180292">
                <a:off x="3577" y="3656"/>
                <a:ext cx="2166" cy="1021"/>
                <a:chOff x="338" y="131"/>
                <a:chExt cx="1941" cy="762"/>
              </a:xfrm>
            </p:grpSpPr>
            <p:grpSp>
              <p:nvGrpSpPr>
                <p:cNvPr id="23" name="Group 115">
                  <a:extLst>
                    <a:ext uri="{FF2B5EF4-FFF2-40B4-BE49-F238E27FC236}">
                      <a16:creationId xmlns="" xmlns:a16="http://schemas.microsoft.com/office/drawing/2014/main" id="{B9B2CBC5-1C83-4F01-841F-092B1985B8B8}"/>
                    </a:ext>
                  </a:extLst>
                </p:cNvPr>
                <p:cNvGrpSpPr>
                  <a:grpSpLocks/>
                </p:cNvGrpSpPr>
                <p:nvPr/>
              </p:nvGrpSpPr>
              <p:grpSpPr bwMode="auto">
                <a:xfrm>
                  <a:off x="338" y="131"/>
                  <a:ext cx="1575" cy="681"/>
                  <a:chOff x="-1242" y="2661"/>
                  <a:chExt cx="1451" cy="806"/>
                </a:xfrm>
              </p:grpSpPr>
              <p:pic>
                <p:nvPicPr>
                  <p:cNvPr id="25" name="Picture 116" descr="cloud_b2">
                    <a:extLst>
                      <a:ext uri="{FF2B5EF4-FFF2-40B4-BE49-F238E27FC236}">
                        <a16:creationId xmlns="" xmlns:a16="http://schemas.microsoft.com/office/drawing/2014/main" id="{CE755F83-9C1E-413C-95C5-7BB2B78D13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7" descr="cloud_b2">
                    <a:extLst>
                      <a:ext uri="{FF2B5EF4-FFF2-40B4-BE49-F238E27FC236}">
                        <a16:creationId xmlns="" xmlns:a16="http://schemas.microsoft.com/office/drawing/2014/main" id="{36F7D70A-479B-4859-B8B9-2AB8988CDE9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118" descr="cloud_b1">
                  <a:extLst>
                    <a:ext uri="{FF2B5EF4-FFF2-40B4-BE49-F238E27FC236}">
                      <a16:creationId xmlns="" xmlns:a16="http://schemas.microsoft.com/office/drawing/2014/main" id="{B37565CD-D991-44B5-93FF-5946E0CE6B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Picture 126" descr="cloud_b1">
                <a:extLst>
                  <a:ext uri="{FF2B5EF4-FFF2-40B4-BE49-F238E27FC236}">
                    <a16:creationId xmlns="" xmlns:a16="http://schemas.microsoft.com/office/drawing/2014/main" id="{ECDB6BFC-C26B-4180-951D-C580762B84B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29" descr="wiz_heart leaves1.png">
              <a:extLst>
                <a:ext uri="{FF2B5EF4-FFF2-40B4-BE49-F238E27FC236}">
                  <a16:creationId xmlns="" xmlns:a16="http://schemas.microsoft.com/office/drawing/2014/main" id="{772007CD-EFAB-4335-98B6-0DA64F57AF1D}"/>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rot="-1991196">
              <a:off x="324013" y="321597"/>
              <a:ext cx="1518501" cy="130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4">
              <a:extLst>
                <a:ext uri="{FF2B5EF4-FFF2-40B4-BE49-F238E27FC236}">
                  <a16:creationId xmlns="" xmlns:a16="http://schemas.microsoft.com/office/drawing/2014/main" id="{A50395E2-FC5B-4753-88E5-F3340E092808}"/>
                </a:ext>
              </a:extLst>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l="-5803" b="1569"/>
            <a:stretch>
              <a:fillRect/>
            </a:stretch>
          </p:blipFill>
          <p:spPr bwMode="auto">
            <a:xfrm>
              <a:off x="1330335" y="128032"/>
              <a:ext cx="637834" cy="61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8" descr="artplus_plant_butterfly03_i">
              <a:extLst>
                <a:ext uri="{FF2B5EF4-FFF2-40B4-BE49-F238E27FC236}">
                  <a16:creationId xmlns="" xmlns:a16="http://schemas.microsoft.com/office/drawing/2014/main" id="{AA68C2B7-76AB-439D-97F4-A0D9DE6C5732}"/>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gray">
            <a:xfrm rot="6723464" flipH="1">
              <a:off x="1930023" y="471697"/>
              <a:ext cx="527454" cy="53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7">
              <a:extLst>
                <a:ext uri="{FF2B5EF4-FFF2-40B4-BE49-F238E27FC236}">
                  <a16:creationId xmlns="" xmlns:a16="http://schemas.microsoft.com/office/drawing/2014/main" id="{7FB15D6F-D455-4F64-89C3-183FA83F3E12}"/>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rot="6585961">
              <a:off x="5941728" y="202220"/>
              <a:ext cx="1114004" cy="162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4">
              <a:extLst>
                <a:ext uri="{FF2B5EF4-FFF2-40B4-BE49-F238E27FC236}">
                  <a16:creationId xmlns="" xmlns:a16="http://schemas.microsoft.com/office/drawing/2014/main" id="{A7E738D6-B00A-48A7-84AC-15DDE73386EA}"/>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l="-11240" b="1569"/>
            <a:stretch>
              <a:fillRect/>
            </a:stretch>
          </p:blipFill>
          <p:spPr bwMode="auto">
            <a:xfrm>
              <a:off x="7998877" y="128032"/>
              <a:ext cx="523108" cy="45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5" descr="7">
              <a:extLst>
                <a:ext uri="{FF2B5EF4-FFF2-40B4-BE49-F238E27FC236}">
                  <a16:creationId xmlns="" xmlns:a16="http://schemas.microsoft.com/office/drawing/2014/main" id="{B092D2D3-174C-4275-A172-5E753C8D67E3}"/>
                </a:ext>
              </a:extLst>
            </p:cNvPr>
            <p:cNvPicPr>
              <a:picLocks noChangeAspect="1" noChangeArrowheads="1"/>
            </p:cNvPicPr>
            <p:nvPr userDrawn="1"/>
          </p:nvPicPr>
          <p:blipFill>
            <a:blip r:embed="rId23"/>
            <a:srcRect/>
            <a:stretch>
              <a:fillRect/>
            </a:stretch>
          </p:blipFill>
          <p:spPr bwMode="gray">
            <a:xfrm rot="1008895" flipH="1">
              <a:off x="802723" y="650321"/>
              <a:ext cx="585787" cy="577888"/>
            </a:xfrm>
            <a:prstGeom prst="rect">
              <a:avLst/>
            </a:prstGeom>
            <a:noFill/>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4214905069"/>
      </p:ext>
    </p:extLst>
  </p:cSld>
  <p:clrMap bg1="lt1" tx1="dk1" bg2="lt2" tx2="dk2" accent1="accent1" accent2="accent2" accent3="accent3" accent4="accent4" accent5="accent5" accent6="accent6" hlink="hlink" folHlink="folHlink"/>
  <p:sldLayoutIdLst>
    <p:sldLayoutId id="2147485108" r:id="rId1"/>
    <p:sldLayoutId id="2147485109" r:id="rId2"/>
    <p:sldLayoutId id="2147485110" r:id="rId3"/>
    <p:sldLayoutId id="2147485111" r:id="rId4"/>
    <p:sldLayoutId id="2147485112" r:id="rId5"/>
    <p:sldLayoutId id="2147485113" r:id="rId6"/>
    <p:sldLayoutId id="2147485114" r:id="rId7"/>
    <p:sldLayoutId id="2147485115" r:id="rId8"/>
    <p:sldLayoutId id="2147485116" r:id="rId9"/>
    <p:sldLayoutId id="2147485117" r:id="rId10"/>
    <p:sldLayoutId id="21474851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34.jpeg"/><Relationship Id="rId3" Type="http://schemas.openxmlformats.org/officeDocument/2006/relationships/customXml" Target="../ink/ink1.xml"/><Relationship Id="rId7" Type="http://schemas.openxmlformats.org/officeDocument/2006/relationships/customXml" Target="../ink/ink4.xml"/><Relationship Id="rId12" Type="http://schemas.openxmlformats.org/officeDocument/2006/relationships/image" Target="../media/image33.png"/><Relationship Id="rId17" Type="http://schemas.openxmlformats.org/officeDocument/2006/relationships/image" Target="../media/image33.jpeg"/><Relationship Id="rId2" Type="http://schemas.openxmlformats.org/officeDocument/2006/relationships/notesSlide" Target="../notesSlides/notesSlide2.xml"/><Relationship Id="rId16" Type="http://schemas.openxmlformats.org/officeDocument/2006/relationships/image" Target="../media/image32.jpeg"/><Relationship Id="rId1" Type="http://schemas.openxmlformats.org/officeDocument/2006/relationships/slideLayout" Target="../slideLayouts/slideLayout18.xml"/><Relationship Id="rId6" Type="http://schemas.openxmlformats.org/officeDocument/2006/relationships/customXml" Target="../ink/ink3.xml"/><Relationship Id="rId5" Type="http://schemas.openxmlformats.org/officeDocument/2006/relationships/customXml" Target="../ink/ink2.xml"/><Relationship Id="rId15" Type="http://schemas.openxmlformats.org/officeDocument/2006/relationships/image" Target="../media/image34.emf"/><Relationship Id="rId4" Type="http://schemas.openxmlformats.org/officeDocument/2006/relationships/image" Target="../media/image32.png"/><Relationship Id="rId14" Type="http://schemas.openxmlformats.org/officeDocument/2006/relationships/customXml" Target="../ink/ink6.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huynhphuocmai@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8.xml"/><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loichao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63199" y="469556"/>
            <a:ext cx="10182409" cy="464614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0" name="WordArt 3"/>
          <p:cNvSpPr>
            <a:spLocks noChangeArrowheads="1" noChangeShapeType="1" noTextEdit="1"/>
          </p:cNvSpPr>
          <p:nvPr/>
        </p:nvSpPr>
        <p:spPr bwMode="auto">
          <a:xfrm>
            <a:off x="1482319" y="5053915"/>
            <a:ext cx="9311310" cy="13345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7200" b="1" kern="10" dirty="0">
                <a:ln w="11430"/>
                <a:solidFill>
                  <a:srgbClr val="FF0000"/>
                </a:solidFill>
                <a:effectLst>
                  <a:outerShdw blurRad="50800" dist="39000" dir="5460000" algn="tl">
                    <a:srgbClr val="000000">
                      <a:alpha val="38000"/>
                    </a:srgbClr>
                  </a:outerShdw>
                </a:effectLst>
                <a:latin typeface="+mn-lt"/>
                <a:ea typeface="Serpentine" pitchFamily="18" charset="0"/>
                <a:cs typeface="Times New Roman" panose="02020603050405020304" pitchFamily="18" charset="0"/>
              </a:rPr>
              <a:t>ĐẾN </a:t>
            </a:r>
            <a:r>
              <a:rPr lang="en-US" sz="8000" b="1" kern="10" dirty="0">
                <a:ln w="11430"/>
                <a:solidFill>
                  <a:srgbClr val="FF0000"/>
                </a:solidFill>
                <a:effectLst>
                  <a:outerShdw blurRad="50800" dist="39000" dir="5460000" algn="tl">
                    <a:srgbClr val="000000">
                      <a:alpha val="38000"/>
                    </a:srgbClr>
                  </a:outerShdw>
                </a:effectLst>
                <a:latin typeface="+mn-lt"/>
                <a:ea typeface="Serpentine" pitchFamily="18" charset="0"/>
                <a:cs typeface="Times New Roman" panose="02020603050405020304" pitchFamily="18" charset="0"/>
              </a:rPr>
              <a:t>VỚI</a:t>
            </a:r>
            <a:r>
              <a:rPr lang="en-US" sz="7200" b="1" kern="10" dirty="0">
                <a:ln w="11430"/>
                <a:solidFill>
                  <a:srgbClr val="FF0000"/>
                </a:solidFill>
                <a:effectLst>
                  <a:outerShdw blurRad="50800" dist="39000" dir="5460000" algn="tl">
                    <a:srgbClr val="000000">
                      <a:alpha val="38000"/>
                    </a:srgbClr>
                  </a:outerShdw>
                </a:effectLst>
                <a:latin typeface="+mn-lt"/>
                <a:ea typeface="Serpentine" pitchFamily="18" charset="0"/>
                <a:cs typeface="Times New Roman" panose="02020603050405020304" pitchFamily="18" charset="0"/>
              </a:rPr>
              <a:t> BÀI HỌC HÔM NAY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3548" y="5296234"/>
            <a:ext cx="5867883" cy="73124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Vệ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sinh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uống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bảo</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48" y="1146177"/>
            <a:ext cx="5619912" cy="370852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700" y="1154465"/>
            <a:ext cx="5371940" cy="370564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9700" y="1154465"/>
            <a:ext cx="6340734" cy="3700238"/>
          </a:xfrm>
          <a:prstGeom prst="rect">
            <a:avLst/>
          </a:prstGeom>
        </p:spPr>
      </p:pic>
      <p:sp>
        <p:nvSpPr>
          <p:cNvPr id="7" name="Rounded Rectangle 6"/>
          <p:cNvSpPr/>
          <p:nvPr/>
        </p:nvSpPr>
        <p:spPr>
          <a:xfrm>
            <a:off x="6324117" y="5296234"/>
            <a:ext cx="5867883" cy="73124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tiêm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ngừa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đầy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đủ</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869519" y="107875"/>
            <a:ext cx="5867883" cy="73124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cs typeface="Times New Roman" panose="02020603050405020304" pitchFamily="18" charset="0"/>
              </a:rPr>
              <a:t>DO CON NGƯỜI</a:t>
            </a:r>
          </a:p>
        </p:txBody>
      </p:sp>
      <p:sp>
        <p:nvSpPr>
          <p:cNvPr id="9" name="Rounded Rectangle 8"/>
          <p:cNvSpPr/>
          <p:nvPr/>
        </p:nvSpPr>
        <p:spPr>
          <a:xfrm>
            <a:off x="6324116" y="5296234"/>
            <a:ext cx="5867883" cy="73124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cs typeface="Times New Roman" panose="02020603050405020304" pitchFamily="18" charset="0"/>
              </a:rPr>
              <a:t>Thói</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quen</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hằng</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ngày</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chưa</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đúng</a:t>
            </a:r>
            <a:endParaRPr lang="en-US" sz="3200" b="1" dirty="0">
              <a:solidFill>
                <a:srgbClr val="FF0000"/>
              </a:solidFill>
              <a:cs typeface="Times New Roman" panose="02020603050405020304" pitchFamily="18" charset="0"/>
            </a:endParaRPr>
          </a:p>
        </p:txBody>
      </p:sp>
      <p:sp>
        <p:nvSpPr>
          <p:cNvPr id="10" name="Rounded Rectangle 9"/>
          <p:cNvSpPr/>
          <p:nvPr/>
        </p:nvSpPr>
        <p:spPr>
          <a:xfrm>
            <a:off x="183548" y="5298032"/>
            <a:ext cx="5867883" cy="73124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cs typeface="Times New Roman" panose="02020603050405020304" pitchFamily="18" charset="0"/>
              </a:rPr>
              <a:t>Nơi</a:t>
            </a:r>
            <a:r>
              <a:rPr lang="en-US" sz="3200" b="1" dirty="0">
                <a:solidFill>
                  <a:srgbClr val="FF0000"/>
                </a:solidFill>
                <a:cs typeface="Times New Roman" panose="02020603050405020304" pitchFamily="18" charset="0"/>
              </a:rPr>
              <a:t> ở </a:t>
            </a:r>
            <a:r>
              <a:rPr lang="en-US" sz="3200" b="1" dirty="0" err="1">
                <a:solidFill>
                  <a:srgbClr val="FF0000"/>
                </a:solidFill>
                <a:cs typeface="Times New Roman" panose="02020603050405020304" pitchFamily="18" charset="0"/>
              </a:rPr>
              <a:t>không</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sạch</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sẽ</a:t>
            </a:r>
            <a:endParaRPr lang="en-US" sz="3200" b="1" dirty="0">
              <a:solidFill>
                <a:srgbClr val="FF0000"/>
              </a:solidFill>
              <a:cs typeface="Times New Roman" panose="02020603050405020304"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48" y="1133624"/>
            <a:ext cx="5619912" cy="370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59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par>
                                <p:cTn id="8" presetID="16" presetClass="exit" presetSubtype="21" fill="hold" nodeType="withEffect">
                                  <p:stCondLst>
                                    <p:cond delay="0"/>
                                  </p:stCondLst>
                                  <p:childTnLst>
                                    <p:animEffect transition="out" filter="barn(inVertical)">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xit" presetSubtype="21" fill="hold" grpId="0" nodeType="withEffect">
                                  <p:stCondLst>
                                    <p:cond delay="0"/>
                                  </p:stCondLst>
                                  <p:childTnLst>
                                    <p:animEffect transition="out" filter="barn(inVertical)">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6" presetClass="entr" presetSubtype="2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xit" presetSubtype="21" fill="hold" grpId="0" nodeType="withEffect">
                                  <p:stCondLst>
                                    <p:cond delay="0"/>
                                  </p:stCondLst>
                                  <p:childTnLst>
                                    <p:animEffect transition="out" filter="barn(inVertical)">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1026"/>
                                        </p:tgtEl>
                                        <p:attrNameLst>
                                          <p:attrName>ppt_w</p:attrName>
                                        </p:attrNameLst>
                                      </p:cBhvr>
                                      <p:tavLst>
                                        <p:tav tm="0">
                                          <p:val>
                                            <p:strVal val="ppt_w"/>
                                          </p:val>
                                        </p:tav>
                                        <p:tav tm="100000">
                                          <p:val>
                                            <p:fltVal val="0"/>
                                          </p:val>
                                        </p:tav>
                                      </p:tavLst>
                                    </p:anim>
                                    <p:anim calcmode="lin" valueType="num">
                                      <p:cBhvr>
                                        <p:cTn id="30" dur="500"/>
                                        <p:tgtEl>
                                          <p:spTgt spid="1026"/>
                                        </p:tgtEl>
                                        <p:attrNameLst>
                                          <p:attrName>ppt_h</p:attrName>
                                        </p:attrNameLst>
                                      </p:cBhvr>
                                      <p:tavLst>
                                        <p:tav tm="0">
                                          <p:val>
                                            <p:strVal val="ppt_h"/>
                                          </p:val>
                                        </p:tav>
                                        <p:tav tm="100000">
                                          <p:val>
                                            <p:fltVal val="0"/>
                                          </p:val>
                                        </p:tav>
                                      </p:tavLst>
                                    </p:anim>
                                    <p:animEffect transition="out" filter="fade">
                                      <p:cBhvr>
                                        <p:cTn id="31" dur="500"/>
                                        <p:tgtEl>
                                          <p:spTgt spid="1026"/>
                                        </p:tgtEl>
                                      </p:cBhvr>
                                    </p:animEffect>
                                    <p:set>
                                      <p:cBhvr>
                                        <p:cTn id="32"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57454123"/>
              </p:ext>
            </p:extLst>
          </p:nvPr>
        </p:nvGraphicFramePr>
        <p:xfrm>
          <a:off x="-18757" y="731243"/>
          <a:ext cx="12210757" cy="6508743"/>
        </p:xfrm>
        <a:graphic>
          <a:graphicData uri="http://schemas.openxmlformats.org/drawingml/2006/table">
            <a:tbl>
              <a:tblPr firstRow="1" firstCol="1" bandRow="1">
                <a:tableStyleId>{5C22544A-7EE6-4342-B048-85BDC9FD1C3A}</a:tableStyleId>
              </a:tblPr>
              <a:tblGrid>
                <a:gridCol w="4452230">
                  <a:extLst>
                    <a:ext uri="{9D8B030D-6E8A-4147-A177-3AD203B41FA5}">
                      <a16:colId xmlns="" xmlns:a16="http://schemas.microsoft.com/office/drawing/2014/main" val="1867782744"/>
                    </a:ext>
                  </a:extLst>
                </a:gridCol>
                <a:gridCol w="7758527">
                  <a:extLst>
                    <a:ext uri="{9D8B030D-6E8A-4147-A177-3AD203B41FA5}">
                      <a16:colId xmlns="" xmlns:a16="http://schemas.microsoft.com/office/drawing/2014/main" val="1708256918"/>
                    </a:ext>
                  </a:extLst>
                </a:gridCol>
              </a:tblGrid>
              <a:tr h="1088712">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Nơi</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nơi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hô</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hấp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chảy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viêm</a:t>
                      </a:r>
                      <a:r>
                        <a:rPr lang="en-US" sz="2800" dirty="0">
                          <a:effectLst/>
                          <a:latin typeface="Times New Roman" panose="02020603050405020304" pitchFamily="18" charset="0"/>
                          <a:cs typeface="Times New Roman" panose="02020603050405020304" pitchFamily="18" charset="0"/>
                        </a:rPr>
                        <a:t> da…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 xmlns:a16="http://schemas.microsoft.com/office/drawing/2014/main" val="3673667933"/>
                  </a:ext>
                </a:extLst>
              </a:tr>
              <a:tr h="1088712">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Thói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quen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đúng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a:lnSpc>
                          <a:spcPct val="130000"/>
                        </a:lnSpc>
                        <a:spcAft>
                          <a:spcPts val="0"/>
                        </a:spcAft>
                      </a:pPr>
                      <a:r>
                        <a:rPr lang="en-US" sz="2800" dirty="0">
                          <a:effectLst/>
                          <a:latin typeface="Times New Roman" panose="02020603050405020304" pitchFamily="18" charset="0"/>
                          <a:cs typeface="Times New Roman" panose="02020603050405020304" pitchFamily="18" charset="0"/>
                        </a:rPr>
                        <a:t>Không rửa tay thường xuyên dễ mắc các bệnh kí sinh trùng.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 xmlns:a16="http://schemas.microsoft.com/office/drawing/2014/main" val="1239191083"/>
                  </a:ext>
                </a:extLst>
              </a:tr>
              <a:tr h="1088712">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uống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rõ</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nguồn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gốc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 xmlns:a16="http://schemas.microsoft.com/office/drawing/2014/main" val="1402844933"/>
                  </a:ext>
                </a:extLst>
              </a:tr>
              <a:tr h="1088712">
                <a:tc>
                  <a:txBody>
                    <a:bodyPr/>
                    <a:lstStyle/>
                    <a:p>
                      <a:pPr>
                        <a:lnSpc>
                          <a:spcPct val="130000"/>
                        </a:lnSpc>
                        <a:spcAft>
                          <a:spcPts val="0"/>
                        </a:spcAft>
                      </a:pPr>
                      <a:r>
                        <a:rPr lang="en-US" sz="2800">
                          <a:effectLst/>
                          <a:latin typeface="Times New Roman" panose="02020603050405020304" pitchFamily="18" charset="0"/>
                          <a:cs typeface="Times New Roman" panose="02020603050405020304" pitchFamily="18" charset="0"/>
                        </a:rPr>
                        <a:t>Vệ sinh giao tiếp với người bệnh không đúng cách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tay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khẩu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 xmlns:a16="http://schemas.microsoft.com/office/drawing/2014/main" val="2497311121"/>
                  </a:ext>
                </a:extLst>
              </a:tr>
              <a:tr h="1077813">
                <a:tc>
                  <a:txBody>
                    <a:bodyPr/>
                    <a:lstStyle/>
                    <a:p>
                      <a:pPr>
                        <a:lnSpc>
                          <a:spcPct val="130000"/>
                        </a:lnSpc>
                        <a:spcAft>
                          <a:spcPts val="0"/>
                        </a:spcAft>
                      </a:pPr>
                      <a:r>
                        <a:rPr lang="en-US" sz="2800">
                          <a:effectLst/>
                          <a:latin typeface="Times New Roman" panose="02020603050405020304" pitchFamily="18" charset="0"/>
                          <a:cs typeface="Times New Roman" panose="02020603050405020304" pitchFamily="18" charset="0"/>
                        </a:rPr>
                        <a:t>Vệ sinh cơ thể không đúng cách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triển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da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hở</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 xmlns:a16="http://schemas.microsoft.com/office/drawing/2014/main" val="1427596938"/>
                  </a:ext>
                </a:extLst>
              </a:tr>
              <a:tr h="961383">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tiêm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ngừa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đủ</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 xmlns:a16="http://schemas.microsoft.com/office/drawing/2014/main" val="890539050"/>
                  </a:ext>
                </a:extLst>
              </a:tr>
            </a:tbl>
          </a:graphicData>
        </a:graphic>
      </p:graphicFrame>
      <p:sp>
        <p:nvSpPr>
          <p:cNvPr id="4" name="Rounded Rectangle 3"/>
          <p:cNvSpPr/>
          <p:nvPr/>
        </p:nvSpPr>
        <p:spPr>
          <a:xfrm>
            <a:off x="3010486" y="0"/>
            <a:ext cx="6611816" cy="73124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cs typeface="Times New Roman" panose="02020603050405020304" pitchFamily="18" charset="0"/>
              </a:rPr>
              <a:t>DO CON NGƯỜI</a:t>
            </a:r>
          </a:p>
        </p:txBody>
      </p:sp>
    </p:spTree>
    <p:extLst>
      <p:ext uri="{BB962C8B-B14F-4D97-AF65-F5344CB8AC3E}">
        <p14:creationId xmlns:p14="http://schemas.microsoft.com/office/powerpoint/2010/main" val="285489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24977E2-94ED-43C7-A2DF-69AB2D42EF7C}"/>
              </a:ext>
            </a:extLst>
          </p:cNvPr>
          <p:cNvSpPr txBox="1"/>
          <p:nvPr/>
        </p:nvSpPr>
        <p:spPr>
          <a:xfrm>
            <a:off x="2365829" y="2148114"/>
            <a:ext cx="7910285" cy="369332"/>
          </a:xfrm>
          <a:prstGeom prst="rect">
            <a:avLst/>
          </a:prstGeom>
          <a:noFill/>
        </p:spPr>
        <p:txBody>
          <a:bodyPr wrap="square" rtlCol="0">
            <a:spAutoFit/>
          </a:bodyPr>
          <a:lstStyle/>
          <a:p>
            <a:r>
              <a:rPr lang="en-US" dirty="0"/>
              <a:t> </a:t>
            </a:r>
          </a:p>
        </p:txBody>
      </p:sp>
      <p:sp>
        <p:nvSpPr>
          <p:cNvPr id="3" name="Rectangle 2">
            <a:extLst>
              <a:ext uri="{FF2B5EF4-FFF2-40B4-BE49-F238E27FC236}">
                <a16:creationId xmlns="" xmlns:a16="http://schemas.microsoft.com/office/drawing/2014/main" id="{060BDC42-8E92-4E66-9E69-A7E6FF442BB5}"/>
              </a:ext>
            </a:extLst>
          </p:cNvPr>
          <p:cNvSpPr/>
          <p:nvPr/>
        </p:nvSpPr>
        <p:spPr>
          <a:xfrm>
            <a:off x="1337482" y="614150"/>
            <a:ext cx="9676262" cy="55284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dirty="0">
                <a:cs typeface="Times New Roman" panose="02020603050405020304" pitchFamily="18" charset="0"/>
              </a:rPr>
              <a:t>- Do điều kiện môi trường tự nhiên: ô nhiễm môi trường, mưa nhiều...</a:t>
            </a:r>
          </a:p>
          <a:p>
            <a:pPr algn="just"/>
            <a:r>
              <a:rPr lang="vi-VN" sz="3600" dirty="0">
                <a:cs typeface="Times New Roman" panose="02020603050405020304" pitchFamily="18" charset="0"/>
              </a:rPr>
              <a:t>- Do con người: Nhà cửa không sạch sẽ, vệ sinh cơ thể, giao tiếp với người bệnh không đúng cách...</a:t>
            </a:r>
          </a:p>
        </p:txBody>
      </p:sp>
      <p:sp>
        <p:nvSpPr>
          <p:cNvPr id="7" name="TextBox 6">
            <a:extLst>
              <a:ext uri="{FF2B5EF4-FFF2-40B4-BE49-F238E27FC236}">
                <a16:creationId xmlns="" xmlns:a16="http://schemas.microsoft.com/office/drawing/2014/main" id="{53244914-DA20-4F44-BF4C-66FB8B02BC7F}"/>
              </a:ext>
            </a:extLst>
          </p:cNvPr>
          <p:cNvSpPr txBox="1"/>
          <p:nvPr/>
        </p:nvSpPr>
        <p:spPr>
          <a:xfrm>
            <a:off x="1581108" y="1166108"/>
            <a:ext cx="9231085" cy="707886"/>
          </a:xfrm>
          <a:prstGeom prst="rect">
            <a:avLst/>
          </a:prstGeom>
          <a:noFill/>
        </p:spPr>
        <p:txBody>
          <a:bodyPr wrap="square" rtlCol="0">
            <a:spAutoFit/>
          </a:bodyPr>
          <a:lstStyle/>
          <a:p>
            <a:pPr algn="ctr"/>
            <a:r>
              <a:rPr lang="vi-VN" sz="4000" b="1" dirty="0">
                <a:solidFill>
                  <a:srgbClr val="C00000"/>
                </a:solidFill>
                <a:latin typeface="+mn-lt"/>
                <a:cs typeface="Times New Roman" panose="02020603050405020304" pitchFamily="18" charset="0"/>
              </a:rPr>
              <a:t>1.</a:t>
            </a:r>
            <a:r>
              <a:rPr lang="en-US" sz="4000" b="1" dirty="0">
                <a:solidFill>
                  <a:srgbClr val="C00000"/>
                </a:solidFill>
                <a:latin typeface="+mn-lt"/>
                <a:cs typeface="Times New Roman" panose="02020603050405020304" pitchFamily="18" charset="0"/>
              </a:rPr>
              <a:t> Nguyên nhân lây nhiễm, gây dịch bệnh</a:t>
            </a:r>
          </a:p>
        </p:txBody>
      </p:sp>
    </p:spTree>
    <p:extLst>
      <p:ext uri="{BB962C8B-B14F-4D97-AF65-F5344CB8AC3E}">
        <p14:creationId xmlns:p14="http://schemas.microsoft.com/office/powerpoint/2010/main" val="279735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24893" y="203622"/>
            <a:ext cx="2459867" cy="324017"/>
          </a:xfrm>
          <a:prstGeom prst="rect">
            <a:avLst/>
          </a:prstGeom>
        </p:spPr>
        <p:txBody>
          <a:bodyPr vert="horz" wrap="square" lIns="0" tIns="8145" rIns="0" bIns="0" rtlCol="0">
            <a:spAutoFit/>
          </a:bodyPr>
          <a:lstStyle/>
          <a:p>
            <a:pPr marL="8145">
              <a:spcBef>
                <a:spcPts val="64"/>
              </a:spcBef>
            </a:pPr>
            <a:r>
              <a:rPr lang="vi-VN" sz="2052" spc="-6" dirty="0">
                <a:solidFill>
                  <a:srgbClr val="00B050"/>
                </a:solidFill>
                <a:cs typeface="Source Sans Pro Light"/>
              </a:rPr>
              <a:t>Thời </a:t>
            </a:r>
            <a:r>
              <a:rPr lang="vi-VN" sz="2052" spc="-6" dirty="0" smtClean="0">
                <a:solidFill>
                  <a:srgbClr val="00B050"/>
                </a:solidFill>
                <a:cs typeface="Source Sans Pro Light"/>
              </a:rPr>
              <a:t>l</a:t>
            </a:r>
            <a:r>
              <a:rPr lang="en-US" sz="2052" spc="-6" dirty="0" smtClean="0">
                <a:solidFill>
                  <a:srgbClr val="00B050"/>
                </a:solidFill>
                <a:cs typeface="Source Sans Pro Light"/>
              </a:rPr>
              <a:t>ượ</a:t>
            </a:r>
            <a:r>
              <a:rPr lang="vi-VN" sz="2052" spc="-6" dirty="0" smtClean="0">
                <a:solidFill>
                  <a:srgbClr val="00B050"/>
                </a:solidFill>
                <a:cs typeface="Source Sans Pro Light"/>
              </a:rPr>
              <a:t>ng</a:t>
            </a:r>
            <a:r>
              <a:rPr lang="vi-VN" sz="2052" spc="-6" dirty="0">
                <a:solidFill>
                  <a:srgbClr val="00B050"/>
                </a:solidFill>
                <a:cs typeface="Source Sans Pro Light"/>
              </a:rPr>
              <a:t>: 1 tiết</a:t>
            </a:r>
            <a:endParaRPr lang="en-US" sz="2052" dirty="0">
              <a:solidFill>
                <a:srgbClr val="00B050"/>
              </a:solidFill>
              <a:cs typeface="Source Sans Pro Light"/>
            </a:endParaRPr>
          </a:p>
        </p:txBody>
      </p:sp>
      <p:cxnSp>
        <p:nvCxnSpPr>
          <p:cNvPr id="45" name="Straight Arrow Connector 44">
            <a:extLst>
              <a:ext uri="{FF2B5EF4-FFF2-40B4-BE49-F238E27FC236}">
                <a16:creationId xmlns="" xmlns:a16="http://schemas.microsoft.com/office/drawing/2014/main" id="{8AA58ADE-B44F-3DED-E567-99B90F503ACF}"/>
              </a:ext>
            </a:extLst>
          </p:cNvPr>
          <p:cNvCxnSpPr>
            <a:cxnSpLocks/>
          </p:cNvCxnSpPr>
          <p:nvPr/>
        </p:nvCxnSpPr>
        <p:spPr>
          <a:xfrm flipV="1">
            <a:off x="-1905964" y="3820600"/>
            <a:ext cx="427157" cy="2355386"/>
          </a:xfrm>
          <a:prstGeom prst="straightConnector1">
            <a:avLst/>
          </a:prstGeom>
          <a:ln w="57150">
            <a:solidFill>
              <a:srgbClr val="FFA1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4">
            <a:extLst>
              <a:ext uri="{FF2B5EF4-FFF2-40B4-BE49-F238E27FC236}">
                <a16:creationId xmlns="" xmlns:a16="http://schemas.microsoft.com/office/drawing/2014/main" id="{F7C1BE35-ADDE-42B8-97CD-75DEBA021768}"/>
              </a:ext>
            </a:extLst>
          </p:cNvPr>
          <p:cNvSpPr>
            <a:spLocks noChangeArrowheads="1"/>
          </p:cNvSpPr>
          <p:nvPr/>
        </p:nvSpPr>
        <p:spPr bwMode="auto">
          <a:xfrm>
            <a:off x="3908424" y="1473200"/>
            <a:ext cx="206573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 xmlns:a16="http://schemas.microsoft.com/office/drawing/2014/main" id="{53244914-DA20-4F44-BF4C-66FB8B02BC7F}"/>
              </a:ext>
            </a:extLst>
          </p:cNvPr>
          <p:cNvSpPr txBox="1"/>
          <p:nvPr/>
        </p:nvSpPr>
        <p:spPr>
          <a:xfrm>
            <a:off x="173265" y="983392"/>
            <a:ext cx="11190515" cy="707886"/>
          </a:xfrm>
          <a:prstGeom prst="rect">
            <a:avLst/>
          </a:prstGeom>
          <a:noFill/>
        </p:spPr>
        <p:txBody>
          <a:bodyPr wrap="square" rtlCol="0">
            <a:spAutoFit/>
          </a:bodyPr>
          <a:lstStyle/>
          <a:p>
            <a:pPr algn="ctr"/>
            <a:r>
              <a:rPr lang="vi-VN" sz="3600" b="1" dirty="0">
                <a:solidFill>
                  <a:srgbClr val="00B050"/>
                </a:solidFill>
                <a:cs typeface="Calibri" panose="020F0502020204030204" pitchFamily="34" charset="0"/>
              </a:rPr>
              <a:t>2. </a:t>
            </a:r>
            <a:r>
              <a:rPr lang="en-US" sz="3600" b="1" dirty="0">
                <a:solidFill>
                  <a:srgbClr val="00B050"/>
                </a:solidFill>
                <a:cs typeface="Calibri" panose="020F0502020204030204" pitchFamily="34" charset="0"/>
              </a:rPr>
              <a:t>Một số yếu tố ảnh hưởng </a:t>
            </a:r>
            <a:r>
              <a:rPr lang="en-US" sz="4000" b="1" dirty="0">
                <a:solidFill>
                  <a:srgbClr val="00B050"/>
                </a:solidFill>
                <a:cs typeface="Calibri" panose="020F0502020204030204" pitchFamily="34" charset="0"/>
              </a:rPr>
              <a:t>đến</a:t>
            </a:r>
            <a:r>
              <a:rPr lang="en-US" sz="3600" b="1" dirty="0">
                <a:solidFill>
                  <a:srgbClr val="00B050"/>
                </a:solidFill>
                <a:cs typeface="Calibri" panose="020F0502020204030204" pitchFamily="34" charset="0"/>
              </a:rPr>
              <a:t> sự bùng phát dịch bệnh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65" y="2082957"/>
            <a:ext cx="7811124" cy="4093029"/>
          </a:xfrm>
          <a:prstGeom prst="rect">
            <a:avLst/>
          </a:prstGeom>
        </p:spPr>
      </p:pic>
      <p:sp>
        <p:nvSpPr>
          <p:cNvPr id="5" name="TextBox 4"/>
          <p:cNvSpPr txBox="1"/>
          <p:nvPr/>
        </p:nvSpPr>
        <p:spPr>
          <a:xfrm>
            <a:off x="8331200" y="1897694"/>
            <a:ext cx="3643086" cy="4425827"/>
          </a:xfrm>
          <a:prstGeom prst="rect">
            <a:avLst/>
          </a:prstGeom>
          <a:noFill/>
        </p:spPr>
        <p:txBody>
          <a:bodyPr wrap="square" rtlCol="0">
            <a:spAutoFit/>
          </a:bodyPr>
          <a:lstStyle/>
          <a:p>
            <a:pPr>
              <a:lnSpc>
                <a:spcPct val="130000"/>
              </a:lnSpc>
            </a:pP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p>
          <a:p>
            <a:pPr>
              <a:lnSpc>
                <a:spcPct val="130000"/>
              </a:lnSpc>
            </a:pP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8113486" y="1805640"/>
            <a:ext cx="4078514" cy="465607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000" dirty="0">
                <a:solidFill>
                  <a:schemeClr val="tx1"/>
                </a:solidFill>
                <a:latin typeface="Calibri" panose="020F0502020204030204" pitchFamily="34" charset="0"/>
                <a:cs typeface="Calibri" panose="020F0502020204030204" pitchFamily="34" charset="0"/>
              </a:rPr>
              <a:t>Khi tác nhân gây bệnh xâm nhập, cơ thể mắc bệnh hay không còn phụ thuộc nhiều yếu tố:</a:t>
            </a:r>
            <a:endParaRPr lang="en-US" sz="3000" dirty="0">
              <a:solidFill>
                <a:schemeClr val="tx1"/>
              </a:solidFill>
              <a:latin typeface="Calibri" panose="020F0502020204030204" pitchFamily="34" charset="0"/>
              <a:cs typeface="Calibri" panose="020F0502020204030204" pitchFamily="34" charset="0"/>
            </a:endParaRPr>
          </a:p>
          <a:p>
            <a:pPr marL="285750" indent="-285750">
              <a:buFontTx/>
              <a:buChar char="-"/>
            </a:pPr>
            <a:r>
              <a:rPr lang="vi-VN" sz="3000" dirty="0">
                <a:solidFill>
                  <a:schemeClr val="tx1"/>
                </a:solidFill>
                <a:latin typeface="Calibri" panose="020F0502020204030204" pitchFamily="34" charset="0"/>
                <a:cs typeface="Calibri" panose="020F0502020204030204" pitchFamily="34" charset="0"/>
              </a:rPr>
              <a:t>Sức đề kháng của cơ thể</a:t>
            </a:r>
            <a:r>
              <a:rPr lang="en-US" sz="3000" dirty="0">
                <a:solidFill>
                  <a:schemeClr val="tx1"/>
                </a:solidFill>
                <a:latin typeface="Calibri" panose="020F0502020204030204" pitchFamily="34" charset="0"/>
                <a:cs typeface="Calibri" panose="020F0502020204030204" pitchFamily="34" charset="0"/>
              </a:rPr>
              <a:t>.</a:t>
            </a:r>
          </a:p>
          <a:p>
            <a:pPr marL="285750" indent="-285750">
              <a:buFontTx/>
              <a:buChar char="-"/>
            </a:pPr>
            <a:r>
              <a:rPr lang="vi-VN" sz="3000" dirty="0">
                <a:solidFill>
                  <a:schemeClr val="tx1"/>
                </a:solidFill>
                <a:latin typeface="Calibri" panose="020F0502020204030204" pitchFamily="34" charset="0"/>
                <a:cs typeface="Calibri" panose="020F0502020204030204" pitchFamily="34" charset="0"/>
              </a:rPr>
              <a:t>Khả năng lây nhiễm của mầm bệnh</a:t>
            </a:r>
            <a:r>
              <a:rPr lang="en-US" sz="300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4068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1"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grpId="0" nodeType="clickEffect">
                                  <p:stCondLst>
                                    <p:cond delay="0"/>
                                  </p:stCondLst>
                                  <p:childTnLst>
                                    <p:animEffect transition="out" filter="circle(out)">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5" grpId="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24893" y="203622"/>
            <a:ext cx="2459867" cy="324017"/>
          </a:xfrm>
          <a:prstGeom prst="rect">
            <a:avLst/>
          </a:prstGeom>
        </p:spPr>
        <p:txBody>
          <a:bodyPr vert="horz" wrap="square" lIns="0" tIns="8145" rIns="0" bIns="0" rtlCol="0">
            <a:spAutoFit/>
          </a:bodyPr>
          <a:lstStyle/>
          <a:p>
            <a:pPr marL="8145">
              <a:spcBef>
                <a:spcPts val="64"/>
              </a:spcBef>
            </a:pPr>
            <a:r>
              <a:rPr lang="vi-VN" sz="2052" spc="-6" dirty="0">
                <a:solidFill>
                  <a:srgbClr val="FFFFFF"/>
                </a:solidFill>
                <a:cs typeface="Source Sans Pro Light"/>
              </a:rPr>
              <a:t>Thời lưng: 1 tiết</a:t>
            </a:r>
            <a:endParaRPr lang="en-US" sz="2052" dirty="0">
              <a:cs typeface="Source Sans Pro Light"/>
            </a:endParaRPr>
          </a:p>
        </p:txBody>
      </p:sp>
      <p:cxnSp>
        <p:nvCxnSpPr>
          <p:cNvPr id="45" name="Straight Arrow Connector 44">
            <a:extLst>
              <a:ext uri="{FF2B5EF4-FFF2-40B4-BE49-F238E27FC236}">
                <a16:creationId xmlns="" xmlns:a16="http://schemas.microsoft.com/office/drawing/2014/main" id="{8AA58ADE-B44F-3DED-E567-99B90F503ACF}"/>
              </a:ext>
            </a:extLst>
          </p:cNvPr>
          <p:cNvCxnSpPr>
            <a:cxnSpLocks/>
          </p:cNvCxnSpPr>
          <p:nvPr/>
        </p:nvCxnSpPr>
        <p:spPr>
          <a:xfrm flipV="1">
            <a:off x="-1905964" y="3820600"/>
            <a:ext cx="427157" cy="2355386"/>
          </a:xfrm>
          <a:prstGeom prst="straightConnector1">
            <a:avLst/>
          </a:prstGeom>
          <a:ln w="57150">
            <a:solidFill>
              <a:srgbClr val="FFA1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4">
            <a:extLst>
              <a:ext uri="{FF2B5EF4-FFF2-40B4-BE49-F238E27FC236}">
                <a16:creationId xmlns="" xmlns:a16="http://schemas.microsoft.com/office/drawing/2014/main" id="{F7C1BE35-ADDE-42B8-97CD-75DEBA021768}"/>
              </a:ext>
            </a:extLst>
          </p:cNvPr>
          <p:cNvSpPr>
            <a:spLocks noChangeArrowheads="1"/>
          </p:cNvSpPr>
          <p:nvPr/>
        </p:nvSpPr>
        <p:spPr bwMode="auto">
          <a:xfrm>
            <a:off x="3908424" y="1473200"/>
            <a:ext cx="206573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 xmlns:a16="http://schemas.microsoft.com/office/drawing/2014/main" id="{53244914-DA20-4F44-BF4C-66FB8B02BC7F}"/>
              </a:ext>
            </a:extLst>
          </p:cNvPr>
          <p:cNvSpPr txBox="1"/>
          <p:nvPr/>
        </p:nvSpPr>
        <p:spPr>
          <a:xfrm>
            <a:off x="173265" y="-4839"/>
            <a:ext cx="11190515" cy="646331"/>
          </a:xfrm>
          <a:prstGeom prst="rect">
            <a:avLst/>
          </a:prstGeom>
          <a:noFill/>
        </p:spPr>
        <p:txBody>
          <a:bodyPr wrap="square" rtlCol="0">
            <a:spAutoFit/>
          </a:bodyPr>
          <a:lstStyle/>
          <a:p>
            <a:pPr algn="ctr"/>
            <a:r>
              <a:rPr lang="vi-VN" sz="3600" b="1" dirty="0">
                <a:solidFill>
                  <a:srgbClr val="00B050"/>
                </a:solidFill>
                <a:cs typeface="Calibri" panose="020F0502020204030204" pitchFamily="34" charset="0"/>
              </a:rPr>
              <a:t>2. </a:t>
            </a:r>
            <a:r>
              <a:rPr lang="en-US" sz="3600" b="1" dirty="0">
                <a:solidFill>
                  <a:srgbClr val="00B050"/>
                </a:solidFill>
                <a:cs typeface="Calibri" panose="020F0502020204030204" pitchFamily="34" charset="0"/>
              </a:rPr>
              <a:t>Một số yếu tố ảnh hưởng đến sự bùng phát dịch bệnh </a:t>
            </a:r>
          </a:p>
        </p:txBody>
      </p:sp>
      <p:sp>
        <p:nvSpPr>
          <p:cNvPr id="5" name="TextBox 4"/>
          <p:cNvSpPr txBox="1"/>
          <p:nvPr/>
        </p:nvSpPr>
        <p:spPr>
          <a:xfrm>
            <a:off x="8331200" y="1897694"/>
            <a:ext cx="3643086" cy="3869521"/>
          </a:xfrm>
          <a:prstGeom prst="rect">
            <a:avLst/>
          </a:prstGeom>
          <a:noFill/>
        </p:spPr>
        <p:txBody>
          <a:bodyPr wrap="square" rtlCol="0">
            <a:spAutoFit/>
          </a:bodyPr>
          <a:lstStyle/>
          <a:p>
            <a:pPr>
              <a:lnSpc>
                <a:spcPct val="130000"/>
              </a:lnSpc>
            </a:pP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chóng</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7143078" y="1015999"/>
            <a:ext cx="4831208" cy="5368935"/>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800" dirty="0">
                <a:solidFill>
                  <a:schemeClr val="tx1"/>
                </a:solidFill>
                <a:latin typeface="Calibri" panose="020F0502020204030204" pitchFamily="34" charset="0"/>
                <a:cs typeface="Calibri" panose="020F0502020204030204" pitchFamily="34" charset="0"/>
              </a:rPr>
              <a:t>Bùng nổ dân số </a:t>
            </a:r>
            <a:r>
              <a:rPr lang="en-US" sz="2800" dirty="0">
                <a:solidFill>
                  <a:schemeClr val="tx1"/>
                </a:solidFill>
                <a:latin typeface="Calibri" panose="020F0502020204030204" pitchFamily="34" charset="0"/>
                <a:cs typeface="Calibri" panose="020F0502020204030204" pitchFamily="34" charset="0"/>
                <a:sym typeface="Wingdings" panose="05000000000000000000" pitchFamily="2" charset="2"/>
              </a:rPr>
              <a:t></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làm</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tăng</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mức</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độ</a:t>
            </a:r>
            <a:r>
              <a:rPr lang="en-US" sz="2800" dirty="0">
                <a:solidFill>
                  <a:schemeClr val="tx1"/>
                </a:solidFill>
                <a:latin typeface="Calibri" panose="020F0502020204030204" pitchFamily="34" charset="0"/>
                <a:cs typeface="Calibri" panose="020F0502020204030204" pitchFamily="34" charset="0"/>
              </a:rPr>
              <a:t> ô </a:t>
            </a:r>
            <a:r>
              <a:rPr lang="en-US" sz="2800" dirty="0" err="1">
                <a:solidFill>
                  <a:schemeClr val="tx1"/>
                </a:solidFill>
                <a:latin typeface="Calibri" panose="020F0502020204030204" pitchFamily="34" charset="0"/>
                <a:cs typeface="Calibri" panose="020F0502020204030204" pitchFamily="34" charset="0"/>
              </a:rPr>
              <a:t>nhiễm</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môi</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trường</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chất</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lượng</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đời</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sống</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của</a:t>
            </a:r>
            <a:r>
              <a:rPr lang="en-US" sz="2800" dirty="0">
                <a:solidFill>
                  <a:schemeClr val="tx1"/>
                </a:solidFill>
                <a:latin typeface="Calibri" panose="020F0502020204030204" pitchFamily="34" charset="0"/>
                <a:cs typeface="Calibri" panose="020F0502020204030204" pitchFamily="34" charset="0"/>
              </a:rPr>
              <a:t> con </a:t>
            </a:r>
            <a:r>
              <a:rPr lang="en-US" sz="2800" dirty="0" err="1">
                <a:solidFill>
                  <a:schemeClr val="tx1"/>
                </a:solidFill>
                <a:latin typeface="Calibri" panose="020F0502020204030204" pitchFamily="34" charset="0"/>
                <a:cs typeface="Calibri" panose="020F0502020204030204" pitchFamily="34" charset="0"/>
              </a:rPr>
              <a:t>người</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bị</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suy</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giảm</a:t>
            </a:r>
            <a:r>
              <a:rPr lang="en-US" sz="2800" dirty="0">
                <a:solidFill>
                  <a:schemeClr val="tx1"/>
                </a:solidFill>
                <a:latin typeface="Calibri" panose="020F0502020204030204" pitchFamily="34" charset="0"/>
                <a:cs typeface="Calibri" panose="020F0502020204030204" pitchFamily="34" charset="0"/>
              </a:rPr>
              <a:t>, </a:t>
            </a:r>
            <a:r>
              <a:rPr lang="vi-VN" sz="2800" dirty="0">
                <a:solidFill>
                  <a:schemeClr val="tx1"/>
                </a:solidFill>
                <a:latin typeface="Calibri" panose="020F0502020204030204" pitchFamily="34" charset="0"/>
                <a:cs typeface="Calibri" panose="020F0502020204030204" pitchFamily="34" charset="0"/>
              </a:rPr>
              <a:t>khiến dịch bệnh dễ bị lây lan và phát tán. </a:t>
            </a:r>
            <a:r>
              <a:rPr lang="en-US" sz="2800" dirty="0" err="1">
                <a:solidFill>
                  <a:schemeClr val="tx1"/>
                </a:solidFill>
                <a:latin typeface="Calibri" panose="020F0502020204030204" pitchFamily="34" charset="0"/>
                <a:cs typeface="Calibri" panose="020F0502020204030204" pitchFamily="34" charset="0"/>
              </a:rPr>
              <a:t>Dân</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số</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đông</a:t>
            </a:r>
            <a:r>
              <a:rPr lang="en-US" sz="2800" dirty="0">
                <a:solidFill>
                  <a:schemeClr val="tx1"/>
                </a:solidFill>
                <a:latin typeface="Calibri" panose="020F0502020204030204" pitchFamily="34" charset="0"/>
                <a:cs typeface="Calibri" panose="020F0502020204030204" pitchFamily="34" charset="0"/>
              </a:rPr>
              <a:t> </a:t>
            </a:r>
            <a:r>
              <a:rPr lang="vi-VN" sz="2800" dirty="0">
                <a:solidFill>
                  <a:schemeClr val="tx1"/>
                </a:solidFill>
                <a:latin typeface="Calibri" panose="020F0502020204030204" pitchFamily="34" charset="0"/>
                <a:cs typeface="Calibri" panose="020F0502020204030204" pitchFamily="34" charset="0"/>
              </a:rPr>
              <a:t>sẽ khiến việc kiểm soát dịch khó khăn hơn.</a:t>
            </a:r>
            <a:endParaRPr lang="en-US" sz="2800" dirty="0">
              <a:solidFill>
                <a:schemeClr val="tx1"/>
              </a:solidFill>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894"/>
          <a:stretch/>
        </p:blipFill>
        <p:spPr bwMode="auto">
          <a:xfrm>
            <a:off x="297162" y="1015999"/>
            <a:ext cx="6667500" cy="527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35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18379" y="1005282"/>
            <a:ext cx="9231086" cy="646331"/>
          </a:xfrm>
          <a:prstGeom prst="rect">
            <a:avLst/>
          </a:prstGeom>
          <a:solidFill>
            <a:srgbClr val="FFFF00"/>
          </a:solidFill>
        </p:spPr>
        <p:txBody>
          <a:bodyPr wrap="square">
            <a:spAutoFit/>
          </a:bodyPr>
          <a:lstStyle/>
          <a:p>
            <a:pPr algn="ctr"/>
            <a:r>
              <a:rPr lang="en-US" sz="3200" b="1" dirty="0">
                <a:solidFill>
                  <a:srgbClr val="FF0000"/>
                </a:solidFill>
                <a:cs typeface="Calibri" panose="020F0502020204030204" pitchFamily="34" charset="0"/>
              </a:rPr>
              <a:t>II. </a:t>
            </a:r>
            <a:r>
              <a:rPr lang="en-US" sz="3600" b="1" dirty="0">
                <a:solidFill>
                  <a:srgbClr val="FF0000"/>
                </a:solidFill>
                <a:cs typeface="Calibri" panose="020F0502020204030204" pitchFamily="34" charset="0"/>
              </a:rPr>
              <a:t>CÁC CON ĐƯỜNG LÂY NHIỄM BỆNH DỊCH</a:t>
            </a:r>
            <a:endParaRPr lang="en-US" sz="3600" dirty="0">
              <a:solidFill>
                <a:srgbClr val="FF0000"/>
              </a:solidFill>
              <a:cs typeface="Calibri" panose="020F0502020204030204" pitchFamily="34" charset="0"/>
            </a:endParaRPr>
          </a:p>
        </p:txBody>
      </p:sp>
      <p:sp>
        <p:nvSpPr>
          <p:cNvPr id="24" name="Line 5"/>
          <p:cNvSpPr>
            <a:spLocks noChangeShapeType="1"/>
          </p:cNvSpPr>
          <p:nvPr/>
        </p:nvSpPr>
        <p:spPr bwMode="auto">
          <a:xfrm>
            <a:off x="4229100" y="-698716"/>
            <a:ext cx="762000" cy="0"/>
          </a:xfrm>
          <a:prstGeom prst="line">
            <a:avLst/>
          </a:prstGeom>
          <a:noFill/>
          <a:ln w="571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40302B"/>
              </a:solidFill>
              <a:latin typeface="Tw Cen MT" pitchFamily="34" charset="0"/>
            </a:endParaRPr>
          </a:p>
        </p:txBody>
      </p:sp>
      <p:sp>
        <p:nvSpPr>
          <p:cNvPr id="4" name="Rectangle 3">
            <a:extLst>
              <a:ext uri="{FF2B5EF4-FFF2-40B4-BE49-F238E27FC236}">
                <a16:creationId xmlns="" xmlns:a16="http://schemas.microsoft.com/office/drawing/2014/main" id="{5EAAB517-A5B5-4EF9-A1A3-714240EEDEA7}"/>
              </a:ext>
            </a:extLst>
          </p:cNvPr>
          <p:cNvSpPr/>
          <p:nvPr/>
        </p:nvSpPr>
        <p:spPr>
          <a:xfrm>
            <a:off x="633269" y="2115270"/>
            <a:ext cx="11321143" cy="2357568"/>
          </a:xfrm>
          <a:prstGeom prst="rect">
            <a:avLst/>
          </a:prstGeom>
        </p:spPr>
        <p:txBody>
          <a:bodyPr wrap="square">
            <a:spAutoFit/>
          </a:bodyPr>
          <a:lstStyle/>
          <a:p>
            <a:pPr marR="90170" algn="ctr">
              <a:lnSpc>
                <a:spcPct val="115000"/>
              </a:lnSpc>
              <a:spcAft>
                <a:spcPts val="0"/>
              </a:spcAft>
            </a:pPr>
            <a:r>
              <a:rPr lang="vi-VN" sz="3200" b="1" dirty="0">
                <a:solidFill>
                  <a:srgbClr val="C00000"/>
                </a:solidFill>
                <a:ea typeface="Times New Roman" panose="02020603050405020304" pitchFamily="18" charset="0"/>
                <a:cs typeface="Calibri" panose="020F0502020204030204" pitchFamily="34" charset="0"/>
              </a:rPr>
              <a:t>THẢO LUẬN NHÓM </a:t>
            </a:r>
          </a:p>
          <a:p>
            <a:pPr marL="457200" marR="90170" indent="-457200" algn="just">
              <a:lnSpc>
                <a:spcPct val="115000"/>
              </a:lnSpc>
              <a:spcAft>
                <a:spcPts val="0"/>
              </a:spcAft>
              <a:buFontTx/>
              <a:buChar char="-"/>
            </a:pPr>
            <a:r>
              <a:rPr lang="en-US" sz="3200" b="1" dirty="0">
                <a:ea typeface="Times New Roman" panose="02020603050405020304" pitchFamily="18" charset="0"/>
                <a:cs typeface="Calibri" panose="020F0502020204030204" pitchFamily="34" charset="0"/>
              </a:rPr>
              <a:t>GV chia </a:t>
            </a:r>
            <a:r>
              <a:rPr lang="en-US" sz="3200" b="1" dirty="0" err="1">
                <a:ea typeface="Times New Roman" panose="02020603050405020304" pitchFamily="18" charset="0"/>
                <a:cs typeface="Calibri" panose="020F0502020204030204" pitchFamily="34" charset="0"/>
              </a:rPr>
              <a:t>lớp</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thành</a:t>
            </a:r>
            <a:r>
              <a:rPr lang="en-US" sz="3200" b="1" dirty="0">
                <a:ea typeface="Times New Roman" panose="02020603050405020304" pitchFamily="18" charset="0"/>
                <a:cs typeface="Calibri" panose="020F0502020204030204" pitchFamily="34" charset="0"/>
              </a:rPr>
              <a:t> 4 </a:t>
            </a:r>
            <a:r>
              <a:rPr lang="en-US" sz="3200" b="1" dirty="0" err="1">
                <a:ea typeface="Times New Roman" panose="02020603050405020304" pitchFamily="18" charset="0"/>
                <a:cs typeface="Calibri" panose="020F0502020204030204" pitchFamily="34" charset="0"/>
              </a:rPr>
              <a:t>nhóm</a:t>
            </a:r>
            <a:r>
              <a:rPr lang="en-US" sz="3200" b="1" dirty="0">
                <a:ea typeface="Times New Roman" panose="02020603050405020304" pitchFamily="18" charset="0"/>
                <a:cs typeface="Calibri" panose="020F0502020204030204" pitchFamily="34" charset="0"/>
              </a:rPr>
              <a:t>.</a:t>
            </a:r>
            <a:endParaRPr lang="vi-VN" sz="3200" b="1" dirty="0">
              <a:ea typeface="Times New Roman" panose="02020603050405020304" pitchFamily="18" charset="0"/>
              <a:cs typeface="Calibri" panose="020F0502020204030204" pitchFamily="34" charset="0"/>
            </a:endParaRPr>
          </a:p>
          <a:p>
            <a:pPr marL="457200" marR="90170" indent="-457200" algn="just">
              <a:lnSpc>
                <a:spcPct val="115000"/>
              </a:lnSpc>
              <a:spcAft>
                <a:spcPts val="0"/>
              </a:spcAft>
              <a:buFontTx/>
              <a:buChar char="-"/>
            </a:pPr>
            <a:r>
              <a:rPr lang="en-US" sz="3200" b="1" dirty="0">
                <a:ea typeface="Times New Roman" panose="02020603050405020304" pitchFamily="18" charset="0"/>
                <a:cs typeface="Calibri" panose="020F0502020204030204" pitchFamily="34" charset="0"/>
              </a:rPr>
              <a:t>HS </a:t>
            </a:r>
            <a:r>
              <a:rPr lang="en-US" sz="3200" b="1" dirty="0" err="1">
                <a:ea typeface="Times New Roman" panose="02020603050405020304" pitchFamily="18" charset="0"/>
                <a:cs typeface="Calibri" panose="020F0502020204030204" pitchFamily="34" charset="0"/>
              </a:rPr>
              <a:t>đọc</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thông</a:t>
            </a:r>
            <a:r>
              <a:rPr lang="en-US" sz="3200" b="1" dirty="0">
                <a:ea typeface="Times New Roman" panose="02020603050405020304" pitchFamily="18" charset="0"/>
                <a:cs typeface="Calibri" panose="020F0502020204030204" pitchFamily="34" charset="0"/>
              </a:rPr>
              <a:t> tin </a:t>
            </a:r>
            <a:r>
              <a:rPr lang="en-US" sz="3200" b="1" dirty="0" err="1">
                <a:ea typeface="Times New Roman" panose="02020603050405020304" pitchFamily="18" charset="0"/>
                <a:cs typeface="Calibri" panose="020F0502020204030204" pitchFamily="34" charset="0"/>
              </a:rPr>
              <a:t>trong</a:t>
            </a:r>
            <a:r>
              <a:rPr lang="en-US" sz="3200" b="1" dirty="0">
                <a:ea typeface="Times New Roman" panose="02020603050405020304" pitchFamily="18" charset="0"/>
                <a:cs typeface="Calibri" panose="020F0502020204030204" pitchFamily="34" charset="0"/>
              </a:rPr>
              <a:t> SGK, </a:t>
            </a:r>
            <a:r>
              <a:rPr lang="en-US" sz="3200" b="1" dirty="0" err="1">
                <a:ea typeface="Times New Roman" panose="02020603050405020304" pitchFamily="18" charset="0"/>
                <a:cs typeface="Calibri" panose="020F0502020204030204" pitchFamily="34" charset="0"/>
              </a:rPr>
              <a:t>thảo</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luận</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và</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hoàn</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thành</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phiếu</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học</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tập</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số</a:t>
            </a:r>
            <a:r>
              <a:rPr lang="en-US" sz="3200" b="1" dirty="0">
                <a:ea typeface="Times New Roman" panose="02020603050405020304" pitchFamily="18" charset="0"/>
                <a:cs typeface="Calibri" panose="020F0502020204030204" pitchFamily="34" charset="0"/>
              </a:rPr>
              <a:t> 1 </a:t>
            </a:r>
            <a:r>
              <a:rPr lang="en-US" sz="3200" b="1" dirty="0" err="1">
                <a:ea typeface="Times New Roman" panose="02020603050405020304" pitchFamily="18" charset="0"/>
                <a:cs typeface="Calibri" panose="020F0502020204030204" pitchFamily="34" charset="0"/>
              </a:rPr>
              <a:t>và</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số</a:t>
            </a:r>
            <a:r>
              <a:rPr lang="en-US" sz="3200" b="1" dirty="0">
                <a:ea typeface="Times New Roman" panose="02020603050405020304" pitchFamily="18" charset="0"/>
                <a:cs typeface="Calibri" panose="020F0502020204030204" pitchFamily="34" charset="0"/>
              </a:rPr>
              <a:t> 2 </a:t>
            </a:r>
            <a:r>
              <a:rPr lang="en-US" sz="3200" b="1" dirty="0" err="1">
                <a:ea typeface="Times New Roman" panose="02020603050405020304" pitchFamily="18" charset="0"/>
                <a:cs typeface="Calibri" panose="020F0502020204030204" pitchFamily="34" charset="0"/>
              </a:rPr>
              <a:t>trong</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thời</a:t>
            </a:r>
            <a:r>
              <a:rPr lang="en-US" sz="3200" b="1" dirty="0">
                <a:ea typeface="Times New Roman" panose="02020603050405020304" pitchFamily="18" charset="0"/>
                <a:cs typeface="Calibri" panose="020F0502020204030204" pitchFamily="34" charset="0"/>
              </a:rPr>
              <a:t> </a:t>
            </a:r>
            <a:r>
              <a:rPr lang="en-US" sz="3200" b="1" dirty="0" err="1">
                <a:ea typeface="Times New Roman" panose="02020603050405020304" pitchFamily="18" charset="0"/>
                <a:cs typeface="Calibri" panose="020F0502020204030204" pitchFamily="34" charset="0"/>
              </a:rPr>
              <a:t>gian</a:t>
            </a:r>
            <a:r>
              <a:rPr lang="en-US" sz="3200" b="1" dirty="0">
                <a:ea typeface="Times New Roman" panose="02020603050405020304" pitchFamily="18" charset="0"/>
                <a:cs typeface="Calibri" panose="020F0502020204030204" pitchFamily="34" charset="0"/>
              </a:rPr>
              <a:t> 5 </a:t>
            </a:r>
            <a:r>
              <a:rPr lang="en-US" sz="3200" b="1" dirty="0" err="1">
                <a:ea typeface="Times New Roman" panose="02020603050405020304" pitchFamily="18" charset="0"/>
                <a:cs typeface="Calibri" panose="020F0502020204030204" pitchFamily="34" charset="0"/>
              </a:rPr>
              <a:t>phút</a:t>
            </a:r>
            <a:r>
              <a:rPr lang="en-US" sz="3200" b="1" dirty="0">
                <a:ea typeface="Times New Roman" panose="02020603050405020304" pitchFamily="18" charset="0"/>
                <a:cs typeface="Calibri" panose="020F0502020204030204" pitchFamily="34" charset="0"/>
              </a:rPr>
              <a:t>.</a:t>
            </a:r>
            <a:endParaRPr lang="en-US" sz="3200" b="1"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44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86953535"/>
              </p:ext>
            </p:extLst>
          </p:nvPr>
        </p:nvGraphicFramePr>
        <p:xfrm>
          <a:off x="247894" y="674972"/>
          <a:ext cx="11352627" cy="2373576"/>
        </p:xfrm>
        <a:graphic>
          <a:graphicData uri="http://schemas.openxmlformats.org/drawingml/2006/table">
            <a:tbl>
              <a:tblPr firstRow="1" firstCol="1" bandRow="1">
                <a:tableStyleId>{5C22544A-7EE6-4342-B048-85BDC9FD1C3A}</a:tableStyleId>
              </a:tblPr>
              <a:tblGrid>
                <a:gridCol w="5190977">
                  <a:extLst>
                    <a:ext uri="{9D8B030D-6E8A-4147-A177-3AD203B41FA5}">
                      <a16:colId xmlns="" xmlns:a16="http://schemas.microsoft.com/office/drawing/2014/main" val="4123104981"/>
                    </a:ext>
                  </a:extLst>
                </a:gridCol>
                <a:gridCol w="3953022">
                  <a:extLst>
                    <a:ext uri="{9D8B030D-6E8A-4147-A177-3AD203B41FA5}">
                      <a16:colId xmlns="" xmlns:a16="http://schemas.microsoft.com/office/drawing/2014/main" val="4116296058"/>
                    </a:ext>
                  </a:extLst>
                </a:gridCol>
                <a:gridCol w="2208628">
                  <a:extLst>
                    <a:ext uri="{9D8B030D-6E8A-4147-A177-3AD203B41FA5}">
                      <a16:colId xmlns="" xmlns:a16="http://schemas.microsoft.com/office/drawing/2014/main" val="1695852386"/>
                    </a:ext>
                  </a:extLst>
                </a:gridCol>
              </a:tblGrid>
              <a:tr h="593394">
                <a:tc>
                  <a:txBody>
                    <a:bodyPr/>
                    <a:lstStyle/>
                    <a:p>
                      <a:pPr algn="ctr">
                        <a:lnSpc>
                          <a:spcPct val="13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Con </a:t>
                      </a:r>
                      <a:r>
                        <a:rPr lang="en-US" sz="2800" dirty="0" err="1">
                          <a:solidFill>
                            <a:schemeClr val="tx1"/>
                          </a:solidFill>
                          <a:effectLst/>
                          <a:latin typeface="Times New Roman" panose="02020603050405020304" pitchFamily="18" charset="0"/>
                          <a:cs typeface="Times New Roman" panose="02020603050405020304" pitchFamily="18" charset="0"/>
                        </a:rPr>
                        <a:t>đường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lây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nhiễm</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Phương thức lây nhiễm</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Ví dụ</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45046790"/>
                  </a:ext>
                </a:extLst>
              </a:tr>
              <a:tr h="593394">
                <a:tc>
                  <a:txBody>
                    <a:bodyPr/>
                    <a:lstStyle/>
                    <a:p>
                      <a:pPr>
                        <a:lnSpc>
                          <a:spcPct val="13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Lây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nhiễm</a:t>
                      </a:r>
                      <a:r>
                        <a:rPr lang="en-US" sz="2800" dirty="0">
                          <a:solidFill>
                            <a:schemeClr val="tx1"/>
                          </a:solidFill>
                          <a:effectLst/>
                          <a:latin typeface="Times New Roman" panose="02020603050405020304" pitchFamily="18" charset="0"/>
                          <a:cs typeface="Times New Roman" panose="02020603050405020304" pitchFamily="18" charset="0"/>
                        </a:rPr>
                        <a:t>  qua </a:t>
                      </a:r>
                      <a:r>
                        <a:rPr lang="en-US" sz="2800" dirty="0" err="1">
                          <a:solidFill>
                            <a:schemeClr val="tx1"/>
                          </a:solidFill>
                          <a:effectLst/>
                          <a:latin typeface="Times New Roman" panose="02020603050405020304" pitchFamily="18" charset="0"/>
                          <a:cs typeface="Times New Roman" panose="02020603050405020304" pitchFamily="18" charset="0"/>
                        </a:rPr>
                        <a:t>đường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hô</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hấp</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spcAft>
                          <a:spcPts val="0"/>
                        </a:spcAft>
                      </a:pPr>
                      <a:r>
                        <a:rPr lang="vi-VN"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814991709"/>
                  </a:ext>
                </a:extLst>
              </a:tr>
              <a:tr h="593394">
                <a:tc>
                  <a:txBody>
                    <a:bodyPr/>
                    <a:lstStyle/>
                    <a:p>
                      <a:pPr>
                        <a:lnSpc>
                          <a:spcPct val="13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Lây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nhiễm</a:t>
                      </a:r>
                      <a:r>
                        <a:rPr lang="en-US" sz="2800" dirty="0">
                          <a:solidFill>
                            <a:schemeClr val="tx1"/>
                          </a:solidFill>
                          <a:effectLst/>
                          <a:latin typeface="Times New Roman" panose="02020603050405020304" pitchFamily="18" charset="0"/>
                          <a:cs typeface="Times New Roman" panose="02020603050405020304" pitchFamily="18" charset="0"/>
                        </a:rPr>
                        <a:t> qua </a:t>
                      </a:r>
                      <a:r>
                        <a:rPr lang="en-US" sz="2800" dirty="0" err="1">
                          <a:solidFill>
                            <a:schemeClr val="tx1"/>
                          </a:solidFill>
                          <a:effectLst/>
                          <a:latin typeface="Times New Roman" panose="02020603050405020304" pitchFamily="18" charset="0"/>
                          <a:cs typeface="Times New Roman" panose="02020603050405020304" pitchFamily="18" charset="0"/>
                        </a:rPr>
                        <a:t>đường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tiêu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hóa</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spcAft>
                          <a:spcPts val="0"/>
                        </a:spcAft>
                      </a:pPr>
                      <a:r>
                        <a:rPr lang="vi-VN"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spcAft>
                          <a:spcPts val="0"/>
                        </a:spcAft>
                      </a:pPr>
                      <a:r>
                        <a:rPr lang="vi-VN"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92722235"/>
                  </a:ext>
                </a:extLst>
              </a:tr>
              <a:tr h="593394">
                <a:tc>
                  <a:txBody>
                    <a:bodyPr/>
                    <a:lstStyle/>
                    <a:p>
                      <a:pPr>
                        <a:lnSpc>
                          <a:spcPct val="13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Lây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nhiễm</a:t>
                      </a:r>
                      <a:r>
                        <a:rPr lang="en-US" sz="2800" dirty="0">
                          <a:solidFill>
                            <a:schemeClr val="tx1"/>
                          </a:solidFill>
                          <a:effectLst/>
                          <a:latin typeface="Times New Roman" panose="02020603050405020304" pitchFamily="18" charset="0"/>
                          <a:cs typeface="Times New Roman" panose="02020603050405020304" pitchFamily="18" charset="0"/>
                        </a:rPr>
                        <a:t> qua </a:t>
                      </a:r>
                      <a:r>
                        <a:rPr lang="en-US" sz="2800" dirty="0" err="1">
                          <a:solidFill>
                            <a:schemeClr val="tx1"/>
                          </a:solidFill>
                          <a:effectLst/>
                          <a:latin typeface="Times New Roman" panose="02020603050405020304" pitchFamily="18" charset="0"/>
                          <a:cs typeface="Times New Roman" panose="02020603050405020304" pitchFamily="18" charset="0"/>
                        </a:rPr>
                        <a:t>đường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máu</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spcAft>
                          <a:spcPts val="0"/>
                        </a:spcAft>
                      </a:pPr>
                      <a:r>
                        <a:rPr lang="vi-VN"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168581801"/>
                  </a:ext>
                </a:extLst>
              </a:tr>
            </a:tbl>
          </a:graphicData>
        </a:graphic>
      </p:graphicFrame>
      <p:sp>
        <p:nvSpPr>
          <p:cNvPr id="5" name="Rounded Rectangle 4"/>
          <p:cNvSpPr/>
          <p:nvPr/>
        </p:nvSpPr>
        <p:spPr>
          <a:xfrm>
            <a:off x="2547962" y="0"/>
            <a:ext cx="6455361" cy="5486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B050"/>
                </a:solidFill>
                <a:latin typeface="Calibri" panose="020F0502020204030204" pitchFamily="34" charset="0"/>
                <a:cs typeface="Calibri" panose="020F0502020204030204" pitchFamily="34" charset="0"/>
              </a:rPr>
              <a:t>PHIẾU HỌC TẬP SỐ 1</a:t>
            </a:r>
          </a:p>
        </p:txBody>
      </p:sp>
      <p:sp>
        <p:nvSpPr>
          <p:cNvPr id="6" name="Rounded Rectangle 5"/>
          <p:cNvSpPr/>
          <p:nvPr/>
        </p:nvSpPr>
        <p:spPr>
          <a:xfrm>
            <a:off x="2547962" y="3174880"/>
            <a:ext cx="6455361" cy="5486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B050"/>
                </a:solidFill>
                <a:latin typeface="Calibri" panose="020F0502020204030204" pitchFamily="34" charset="0"/>
                <a:cs typeface="Calibri" panose="020F0502020204030204" pitchFamily="34" charset="0"/>
              </a:rPr>
              <a:t>PHIẾU HỌC TẬP SỐ 2</a:t>
            </a:r>
          </a:p>
        </p:txBody>
      </p:sp>
      <p:graphicFrame>
        <p:nvGraphicFramePr>
          <p:cNvPr id="7" name="Table 6"/>
          <p:cNvGraphicFramePr>
            <a:graphicFrameLocks noGrp="1"/>
          </p:cNvGraphicFramePr>
          <p:nvPr>
            <p:extLst>
              <p:ext uri="{D42A27DB-BD31-4B8C-83A1-F6EECF244321}">
                <p14:modId xmlns:p14="http://schemas.microsoft.com/office/powerpoint/2010/main" val="3662493566"/>
              </p:ext>
            </p:extLst>
          </p:nvPr>
        </p:nvGraphicFramePr>
        <p:xfrm>
          <a:off x="247892" y="4803959"/>
          <a:ext cx="11352628" cy="1664208"/>
        </p:xfrm>
        <a:graphic>
          <a:graphicData uri="http://schemas.openxmlformats.org/drawingml/2006/table">
            <a:tbl>
              <a:tblPr firstRow="1" firstCol="1" bandRow="1">
                <a:tableStyleId>{5C22544A-7EE6-4342-B048-85BDC9FD1C3A}</a:tableStyleId>
              </a:tblPr>
              <a:tblGrid>
                <a:gridCol w="5676314">
                  <a:extLst>
                    <a:ext uri="{9D8B030D-6E8A-4147-A177-3AD203B41FA5}">
                      <a16:colId xmlns="" xmlns:a16="http://schemas.microsoft.com/office/drawing/2014/main" val="3950310583"/>
                    </a:ext>
                  </a:extLst>
                </a:gridCol>
                <a:gridCol w="5676314">
                  <a:extLst>
                    <a:ext uri="{9D8B030D-6E8A-4147-A177-3AD203B41FA5}">
                      <a16:colId xmlns="" xmlns:a16="http://schemas.microsoft.com/office/drawing/2014/main" val="911317339"/>
                    </a:ext>
                  </a:extLst>
                </a:gridCol>
              </a:tblGrid>
              <a:tr h="0">
                <a:tc>
                  <a:txBody>
                    <a:bodyPr/>
                    <a:lstStyle/>
                    <a:p>
                      <a:pPr algn="ctr">
                        <a:lnSpc>
                          <a:spcPct val="13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bệnh</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Nguyên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lây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nhiễm</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15313961"/>
                  </a:ext>
                </a:extLst>
              </a:tr>
              <a:tr h="0">
                <a:tc>
                  <a:txBody>
                    <a:bodyPr/>
                    <a:lstStyle/>
                    <a:p>
                      <a:pPr algn="ctr">
                        <a:lnSpc>
                          <a:spcPct val="13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52921642"/>
                  </a:ext>
                </a:extLst>
              </a:tr>
              <a:tr h="0">
                <a:tc>
                  <a:txBody>
                    <a:bodyPr/>
                    <a:lstStyle/>
                    <a:p>
                      <a:pPr algn="ctr">
                        <a:lnSpc>
                          <a:spcPct val="13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52232247"/>
                  </a:ext>
                </a:extLst>
              </a:tr>
            </a:tbl>
          </a:graphicData>
        </a:graphic>
      </p:graphicFrame>
      <p:sp>
        <p:nvSpPr>
          <p:cNvPr id="8" name="Rectangle 2"/>
          <p:cNvSpPr>
            <a:spLocks noChangeArrowheads="1"/>
          </p:cNvSpPr>
          <p:nvPr/>
        </p:nvSpPr>
        <p:spPr bwMode="auto">
          <a:xfrm>
            <a:off x="247893" y="3849852"/>
            <a:ext cx="113526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Kể tên một số bệnh lây nhiễm qua đường sinh dục, từ mẹ sang con và cho biết nguyên nhân lây nhiễm các bệnh đó bằng cách hoàn thành bảng sau:</a:t>
            </a:r>
            <a:endParaRPr kumimoji="0" lang="en-US" altLang="en-US" sz="2800" b="0" i="0" u="none" strike="noStrike" cap="none" normalizeH="0" baseline="0" dirty="0">
              <a:ln>
                <a:noFill/>
              </a:ln>
              <a:solidFill>
                <a:schemeClr val="tx1"/>
              </a:solidFill>
              <a:effectLst/>
              <a:cs typeface="Calibri" panose="020F0502020204030204" pitchFamily="34" charset="0"/>
            </a:endParaRPr>
          </a:p>
        </p:txBody>
      </p:sp>
    </p:spTree>
    <p:extLst>
      <p:ext uri="{BB962C8B-B14F-4D97-AF65-F5344CB8AC3E}">
        <p14:creationId xmlns:p14="http://schemas.microsoft.com/office/powerpoint/2010/main" val="2661406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2177" y="164163"/>
            <a:ext cx="6959277" cy="827919"/>
          </a:xfrm>
          <a:prstGeom prst="rect">
            <a:avLst/>
          </a:prstGeom>
        </p:spPr>
        <p:txBody>
          <a:bodyPr wrap="none">
            <a:spAutoFit/>
          </a:bodyPr>
          <a:lstStyle/>
          <a:p>
            <a:pPr>
              <a:lnSpc>
                <a:spcPct val="130000"/>
              </a:lnSpc>
              <a:spcAft>
                <a:spcPts val="0"/>
              </a:spcAft>
            </a:pPr>
            <a:r>
              <a:rPr lang="en-US" sz="4000" b="1" dirty="0">
                <a:solidFill>
                  <a:srgbClr val="FF0000"/>
                </a:solidFill>
                <a:cs typeface="Calibri" panose="020F0502020204030204" pitchFamily="34" charset="0"/>
              </a:rPr>
              <a:t>1. </a:t>
            </a:r>
            <a:r>
              <a:rPr lang="en-US" sz="4000" b="1" dirty="0" err="1">
                <a:solidFill>
                  <a:srgbClr val="FF0000"/>
                </a:solidFill>
                <a:cs typeface="Calibri" panose="020F0502020204030204" pitchFamily="34" charset="0"/>
              </a:rPr>
              <a:t>Lây</a:t>
            </a:r>
            <a:r>
              <a:rPr lang="en-US" sz="4000" b="1" dirty="0">
                <a:solidFill>
                  <a:srgbClr val="FF0000"/>
                </a:solidFill>
                <a:cs typeface="Calibri" panose="020F0502020204030204" pitchFamily="34" charset="0"/>
              </a:rPr>
              <a:t> </a:t>
            </a:r>
            <a:r>
              <a:rPr lang="en-US" sz="4000" b="1" dirty="0" err="1">
                <a:solidFill>
                  <a:srgbClr val="FF0000"/>
                </a:solidFill>
                <a:cs typeface="Calibri" panose="020F0502020204030204" pitchFamily="34" charset="0"/>
              </a:rPr>
              <a:t>nhiễm</a:t>
            </a:r>
            <a:r>
              <a:rPr lang="en-US" sz="4000" b="1" dirty="0">
                <a:solidFill>
                  <a:srgbClr val="FF0000"/>
                </a:solidFill>
                <a:cs typeface="Calibri" panose="020F0502020204030204" pitchFamily="34" charset="0"/>
              </a:rPr>
              <a:t> qua </a:t>
            </a:r>
            <a:r>
              <a:rPr lang="en-US" sz="4000" b="1" dirty="0" err="1">
                <a:solidFill>
                  <a:srgbClr val="FF0000"/>
                </a:solidFill>
                <a:cs typeface="Calibri" panose="020F0502020204030204" pitchFamily="34" charset="0"/>
              </a:rPr>
              <a:t>đường</a:t>
            </a:r>
            <a:r>
              <a:rPr lang="en-US" sz="4000" b="1" dirty="0">
                <a:solidFill>
                  <a:srgbClr val="FF0000"/>
                </a:solidFill>
                <a:cs typeface="Calibri" panose="020F0502020204030204" pitchFamily="34" charset="0"/>
              </a:rPr>
              <a:t> </a:t>
            </a:r>
            <a:r>
              <a:rPr lang="en-US" sz="4000" b="1" dirty="0" err="1">
                <a:solidFill>
                  <a:srgbClr val="FF0000"/>
                </a:solidFill>
                <a:cs typeface="Calibri" panose="020F0502020204030204" pitchFamily="34" charset="0"/>
              </a:rPr>
              <a:t>hô</a:t>
            </a:r>
            <a:r>
              <a:rPr lang="en-US" sz="4000" b="1" dirty="0">
                <a:solidFill>
                  <a:srgbClr val="FF0000"/>
                </a:solidFill>
                <a:cs typeface="Calibri" panose="020F0502020204030204" pitchFamily="34" charset="0"/>
              </a:rPr>
              <a:t> </a:t>
            </a:r>
            <a:r>
              <a:rPr lang="en-US" sz="4000" b="1" dirty="0" err="1">
                <a:solidFill>
                  <a:srgbClr val="FF0000"/>
                </a:solidFill>
                <a:cs typeface="Calibri" panose="020F0502020204030204" pitchFamily="34" charset="0"/>
              </a:rPr>
              <a:t>hấp</a:t>
            </a:r>
            <a:endParaRPr lang="en-US" sz="4000" b="1" dirty="0">
              <a:solidFill>
                <a:srgbClr val="FF0000"/>
              </a:solidFill>
              <a:ea typeface="Times New Roman" panose="02020603050405020304" pitchFamily="18" charset="0"/>
              <a:cs typeface="Calibri" panose="020F0502020204030204" pitchFamily="34"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540" y="984270"/>
            <a:ext cx="4994031" cy="3460814"/>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2357670712"/>
              </p:ext>
            </p:extLst>
          </p:nvPr>
        </p:nvGraphicFramePr>
        <p:xfrm>
          <a:off x="0" y="4639056"/>
          <a:ext cx="12192000" cy="2248084"/>
        </p:xfrm>
        <a:graphic>
          <a:graphicData uri="http://schemas.openxmlformats.org/drawingml/2006/table">
            <a:tbl>
              <a:tblPr firstRow="1" firstCol="1" bandRow="1">
                <a:tableStyleId>{69CF1AB2-1976-4502-BF36-3FF5EA218861}</a:tableStyleId>
              </a:tblPr>
              <a:tblGrid>
                <a:gridCol w="8947052">
                  <a:extLst>
                    <a:ext uri="{9D8B030D-6E8A-4147-A177-3AD203B41FA5}">
                      <a16:colId xmlns="" xmlns:a16="http://schemas.microsoft.com/office/drawing/2014/main" val="3908985644"/>
                    </a:ext>
                  </a:extLst>
                </a:gridCol>
                <a:gridCol w="3244948">
                  <a:extLst>
                    <a:ext uri="{9D8B030D-6E8A-4147-A177-3AD203B41FA5}">
                      <a16:colId xmlns="" xmlns:a16="http://schemas.microsoft.com/office/drawing/2014/main" val="3172166605"/>
                    </a:ext>
                  </a:extLst>
                </a:gridCol>
              </a:tblGrid>
              <a:tr h="525596">
                <a:tc>
                  <a:txBody>
                    <a:bodyPr/>
                    <a:lstStyle/>
                    <a:p>
                      <a:pPr algn="ctr">
                        <a:lnSpc>
                          <a:spcPct val="130000"/>
                        </a:lnSpc>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Phương</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thức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lây</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nhiễm</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Ví</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dụ</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106426234"/>
                  </a:ext>
                </a:extLst>
              </a:tr>
              <a:tr h="1693348">
                <a:tc>
                  <a:txBody>
                    <a:bodyPr/>
                    <a:lstStyle/>
                    <a:p>
                      <a:pPr>
                        <a:lnSpc>
                          <a:spcPct val="130000"/>
                        </a:lnSpc>
                        <a:spcAft>
                          <a:spcPts val="0"/>
                        </a:spcAft>
                      </a:pPr>
                      <a:r>
                        <a:rPr lang="en-US" sz="2800" b="1" dirty="0">
                          <a:solidFill>
                            <a:srgbClr val="002060"/>
                          </a:solidFill>
                          <a:effectLst/>
                          <a:latin typeface="Times New Roman" panose="02020603050405020304" pitchFamily="18" charset="0"/>
                          <a:cs typeface="Times New Roman" panose="02020603050405020304" pitchFamily="18" charset="0"/>
                        </a:rPr>
                        <a:t>-</a:t>
                      </a:r>
                      <a:r>
                        <a:rPr lang="en-US" sz="2800" b="1" dirty="0" err="1">
                          <a:solidFill>
                            <a:srgbClr val="002060"/>
                          </a:solidFill>
                          <a:effectLst/>
                          <a:latin typeface="Times New Roman" panose="02020603050405020304" pitchFamily="18" charset="0"/>
                          <a:cs typeface="Times New Roman" panose="02020603050405020304" pitchFamily="18" charset="0"/>
                        </a:rPr>
                        <a:t>Tiếp</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xúc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với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dịch</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tiết</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của</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người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bệnh</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hoặc</a:t>
                      </a:r>
                      <a:r>
                        <a:rPr lang="en-US" sz="2800" b="1" dirty="0">
                          <a:solidFill>
                            <a:srgbClr val="002060"/>
                          </a:solidFill>
                          <a:effectLst/>
                          <a:latin typeface="Times New Roman" panose="02020603050405020304" pitchFamily="18" charset="0"/>
                          <a:cs typeface="Times New Roman" panose="02020603050405020304" pitchFamily="18" charset="0"/>
                        </a:rPr>
                        <a:t> sol </a:t>
                      </a:r>
                      <a:r>
                        <a:rPr lang="en-US" sz="2800" b="1" dirty="0" err="1">
                          <a:solidFill>
                            <a:srgbClr val="002060"/>
                          </a:solidFill>
                          <a:effectLst/>
                          <a:latin typeface="Times New Roman" panose="02020603050405020304" pitchFamily="18" charset="0"/>
                          <a:cs typeface="Times New Roman" panose="02020603050405020304" pitchFamily="18" charset="0"/>
                        </a:rPr>
                        <a:t>khí</a:t>
                      </a:r>
                      <a:endParaRPr lang="en-US" sz="2800" b="1" dirty="0">
                        <a:solidFill>
                          <a:srgbClr val="002060"/>
                        </a:solidFill>
                        <a:effectLst/>
                        <a:latin typeface="Times New Roman" panose="02020603050405020304" pitchFamily="18" charset="0"/>
                        <a:cs typeface="Times New Roman" panose="02020603050405020304" pitchFamily="18" charset="0"/>
                      </a:endParaRPr>
                    </a:p>
                    <a:p>
                      <a:pPr>
                        <a:lnSpc>
                          <a:spcPct val="130000"/>
                        </a:lnSpc>
                        <a:spcAft>
                          <a:spcPts val="0"/>
                        </a:spcAft>
                      </a:pP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Tiếp</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xúc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với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các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bề</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mặt</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có</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tác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nhân</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gây</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bệnh</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sau</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đó</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đưa</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tay</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lên</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dụi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mắt</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mũi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miệng</a:t>
                      </a:r>
                      <a:r>
                        <a:rPr lang="en-US" sz="2800" b="1" dirty="0">
                          <a:solidFill>
                            <a:srgbClr val="002060"/>
                          </a:solidFill>
                          <a:effectLst/>
                          <a:latin typeface="Times New Roman" panose="02020603050405020304" pitchFamily="18" charset="0"/>
                          <a:cs typeface="Times New Roman" panose="02020603050405020304" pitchFamily="18" charset="0"/>
                        </a:rPr>
                        <a:t>.</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30000"/>
                        </a:lnSpc>
                        <a:spcAft>
                          <a:spcPts val="0"/>
                        </a:spcAft>
                      </a:pPr>
                      <a:r>
                        <a:rPr lang="en-US" sz="2800" b="1" dirty="0" err="1">
                          <a:solidFill>
                            <a:srgbClr val="002060"/>
                          </a:solidFill>
                          <a:effectLst/>
                          <a:latin typeface="Times New Roman" panose="02020603050405020304" pitchFamily="18" charset="0"/>
                          <a:cs typeface="Times New Roman" panose="02020603050405020304" pitchFamily="18" charset="0"/>
                        </a:rPr>
                        <a:t>Bệnh</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lao</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phổi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sởi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cúm</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quai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bị</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Covid</a:t>
                      </a:r>
                      <a:r>
                        <a:rPr lang="en-US" sz="2800" b="1" dirty="0">
                          <a:solidFill>
                            <a:srgbClr val="002060"/>
                          </a:solidFill>
                          <a:effectLst/>
                          <a:latin typeface="Times New Roman" panose="02020603050405020304" pitchFamily="18" charset="0"/>
                          <a:cs typeface="Times New Roman" panose="02020603050405020304" pitchFamily="18" charset="0"/>
                        </a:rPr>
                        <a:t>- 19…</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169995856"/>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572" y="984270"/>
            <a:ext cx="6781144" cy="3460814"/>
          </a:xfrm>
          <a:prstGeom prst="rect">
            <a:avLst/>
          </a:prstGeom>
        </p:spPr>
      </p:pic>
    </p:spTree>
    <p:extLst>
      <p:ext uri="{BB962C8B-B14F-4D97-AF65-F5344CB8AC3E}">
        <p14:creationId xmlns:p14="http://schemas.microsoft.com/office/powerpoint/2010/main" val="117419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1473" y="-137288"/>
            <a:ext cx="6959277" cy="827919"/>
          </a:xfrm>
          <a:prstGeom prst="rect">
            <a:avLst/>
          </a:prstGeom>
        </p:spPr>
        <p:txBody>
          <a:bodyPr wrap="none">
            <a:spAutoFit/>
          </a:bodyPr>
          <a:lstStyle/>
          <a:p>
            <a:pPr algn="ctr">
              <a:lnSpc>
                <a:spcPct val="130000"/>
              </a:lnSpc>
              <a:spcAft>
                <a:spcPts val="0"/>
              </a:spcAft>
            </a:pPr>
            <a:r>
              <a:rPr lang="en-US" sz="4000" b="1" dirty="0">
                <a:solidFill>
                  <a:srgbClr val="00B050"/>
                </a:solidFill>
                <a:cs typeface="Calibri" panose="020F0502020204030204" pitchFamily="34" charset="0"/>
              </a:rPr>
              <a:t>1. </a:t>
            </a:r>
            <a:r>
              <a:rPr lang="en-US" sz="4000" b="1" dirty="0" err="1">
                <a:solidFill>
                  <a:srgbClr val="00B050"/>
                </a:solidFill>
                <a:cs typeface="Calibri" panose="020F0502020204030204" pitchFamily="34" charset="0"/>
              </a:rPr>
              <a:t>Lây</a:t>
            </a:r>
            <a:r>
              <a:rPr lang="en-US" sz="4000" b="1" dirty="0">
                <a:solidFill>
                  <a:srgbClr val="00B050"/>
                </a:solidFill>
                <a:cs typeface="Calibri" panose="020F0502020204030204" pitchFamily="34" charset="0"/>
              </a:rPr>
              <a:t> </a:t>
            </a:r>
            <a:r>
              <a:rPr lang="en-US" sz="4000" b="1" dirty="0" err="1">
                <a:solidFill>
                  <a:srgbClr val="00B050"/>
                </a:solidFill>
                <a:cs typeface="Calibri" panose="020F0502020204030204" pitchFamily="34" charset="0"/>
              </a:rPr>
              <a:t>nhiễm</a:t>
            </a:r>
            <a:r>
              <a:rPr lang="en-US" sz="4000" b="1" dirty="0">
                <a:solidFill>
                  <a:srgbClr val="00B050"/>
                </a:solidFill>
                <a:cs typeface="Calibri" panose="020F0502020204030204" pitchFamily="34" charset="0"/>
              </a:rPr>
              <a:t> qua </a:t>
            </a:r>
            <a:r>
              <a:rPr lang="en-US" sz="4000" b="1" dirty="0" err="1">
                <a:solidFill>
                  <a:srgbClr val="00B050"/>
                </a:solidFill>
                <a:cs typeface="Calibri" panose="020F0502020204030204" pitchFamily="34" charset="0"/>
              </a:rPr>
              <a:t>đường</a:t>
            </a:r>
            <a:r>
              <a:rPr lang="en-US" sz="4000" b="1" dirty="0">
                <a:solidFill>
                  <a:srgbClr val="00B050"/>
                </a:solidFill>
                <a:cs typeface="Calibri" panose="020F0502020204030204" pitchFamily="34" charset="0"/>
              </a:rPr>
              <a:t> </a:t>
            </a:r>
            <a:r>
              <a:rPr lang="en-US" sz="4000" b="1" dirty="0" err="1">
                <a:solidFill>
                  <a:srgbClr val="00B050"/>
                </a:solidFill>
                <a:cs typeface="Calibri" panose="020F0502020204030204" pitchFamily="34" charset="0"/>
              </a:rPr>
              <a:t>hô</a:t>
            </a:r>
            <a:r>
              <a:rPr lang="en-US" sz="4000" b="1" dirty="0">
                <a:solidFill>
                  <a:srgbClr val="00B050"/>
                </a:solidFill>
                <a:cs typeface="Calibri" panose="020F0502020204030204" pitchFamily="34" charset="0"/>
              </a:rPr>
              <a:t> </a:t>
            </a:r>
            <a:r>
              <a:rPr lang="en-US" sz="4000" b="1" dirty="0" err="1">
                <a:solidFill>
                  <a:srgbClr val="00B050"/>
                </a:solidFill>
                <a:cs typeface="Calibri" panose="020F0502020204030204" pitchFamily="34" charset="0"/>
              </a:rPr>
              <a:t>hấp</a:t>
            </a:r>
            <a:endParaRPr lang="en-US" sz="4000" b="1" dirty="0">
              <a:solidFill>
                <a:srgbClr val="00B050"/>
              </a:solidFill>
              <a:ea typeface="Times New Roman" panose="02020603050405020304" pitchFamily="18" charset="0"/>
              <a:cs typeface="Calibri" panose="020F0502020204030204" pitchFamily="34"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539" y="1420009"/>
            <a:ext cx="4994031" cy="3685814"/>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572" y="1420009"/>
            <a:ext cx="6899478" cy="3685814"/>
          </a:xfrm>
          <a:prstGeom prst="rect">
            <a:avLst/>
          </a:prstGeom>
        </p:spPr>
      </p:pic>
      <p:sp>
        <p:nvSpPr>
          <p:cNvPr id="6" name="Rounded Rectangle 5"/>
          <p:cNvSpPr/>
          <p:nvPr/>
        </p:nvSpPr>
        <p:spPr>
          <a:xfrm>
            <a:off x="133541" y="5210391"/>
            <a:ext cx="11893508" cy="125495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libri" panose="020F0502020204030204" pitchFamily="34" charset="0"/>
                <a:cs typeface="Calibri" panose="020F0502020204030204" pitchFamily="34" charset="0"/>
              </a:rPr>
              <a:t>Tại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sao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bệnh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lây</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nhiễm</a:t>
            </a:r>
            <a:r>
              <a:rPr lang="en-US" sz="3200" b="1" dirty="0">
                <a:solidFill>
                  <a:srgbClr val="FF0000"/>
                </a:solidFill>
                <a:latin typeface="Calibri" panose="020F0502020204030204" pitchFamily="34" charset="0"/>
                <a:cs typeface="Calibri" panose="020F0502020204030204" pitchFamily="34" charset="0"/>
              </a:rPr>
              <a:t> qua </a:t>
            </a:r>
            <a:r>
              <a:rPr lang="en-US" sz="3200" b="1" dirty="0" err="1">
                <a:solidFill>
                  <a:srgbClr val="FF0000"/>
                </a:solidFill>
                <a:latin typeface="Calibri" panose="020F0502020204030204" pitchFamily="34" charset="0"/>
                <a:cs typeface="Calibri" panose="020F0502020204030204" pitchFamily="34" charset="0"/>
              </a:rPr>
              <a:t>đường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hô</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hấp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thường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dễ</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lây</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lan</a:t>
            </a:r>
            <a:r>
              <a:rPr lang="en-US" sz="3200" b="1" dirty="0">
                <a:solidFill>
                  <a:srgbClr val="FF0000"/>
                </a:solidFill>
                <a:latin typeface="Calibri" panose="020F0502020204030204" pitchFamily="34" charset="0"/>
                <a:cs typeface="Calibri" panose="020F0502020204030204" pitchFamily="34" charset="0"/>
              </a:rPr>
              <a:t> ở </a:t>
            </a:r>
            <a:r>
              <a:rPr lang="en-US" sz="3200" b="1" dirty="0" err="1">
                <a:solidFill>
                  <a:srgbClr val="FF0000"/>
                </a:solidFill>
                <a:latin typeface="Calibri" panose="020F0502020204030204" pitchFamily="34" charset="0"/>
                <a:cs typeface="Calibri" panose="020F0502020204030204" pitchFamily="34" charset="0"/>
              </a:rPr>
              <a:t>những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tập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trung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đông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người</a:t>
            </a:r>
            <a:r>
              <a:rPr lang="en-US" sz="3200" b="1" dirty="0">
                <a:solidFill>
                  <a:srgbClr val="FF0000"/>
                </a:solidFill>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6931"/>
          <a:stretch/>
        </p:blipFill>
        <p:spPr>
          <a:xfrm>
            <a:off x="133540" y="1420009"/>
            <a:ext cx="4994031" cy="3685814"/>
          </a:xfrm>
          <a:prstGeom prst="rect">
            <a:avLst/>
          </a:prstGeom>
        </p:spPr>
      </p:pic>
    </p:spTree>
    <p:extLst>
      <p:ext uri="{BB962C8B-B14F-4D97-AF65-F5344CB8AC3E}">
        <p14:creationId xmlns:p14="http://schemas.microsoft.com/office/powerpoint/2010/main" val="350203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500"/>
                                        <p:tgtEl>
                                          <p:spTgt spid="3"/>
                                        </p:tgtEl>
                                      </p:cBhvr>
                                    </p:animEffect>
                                    <p:anim calcmode="lin" valueType="num">
                                      <p:cBhvr>
                                        <p:cTn id="7" dur="500"/>
                                        <p:tgtEl>
                                          <p:spTgt spid="3"/>
                                        </p:tgtEl>
                                        <p:attrNameLst>
                                          <p:attrName>ppt_x</p:attrName>
                                        </p:attrNameLst>
                                      </p:cBhvr>
                                      <p:tavLst>
                                        <p:tav tm="0">
                                          <p:val>
                                            <p:strVal val="ppt_x"/>
                                          </p:val>
                                        </p:tav>
                                        <p:tav tm="100000">
                                          <p:val>
                                            <p:strVal val="ppt_x"/>
                                          </p:val>
                                        </p:tav>
                                      </p:tavLst>
                                    </p:anim>
                                    <p:anim calcmode="lin" valueType="num">
                                      <p:cBhvr>
                                        <p:cTn id="8" dur="500"/>
                                        <p:tgtEl>
                                          <p:spTgt spid="3"/>
                                        </p:tgtEl>
                                        <p:attrNameLst>
                                          <p:attrName>ppt_y</p:attrName>
                                        </p:attrNameLst>
                                      </p:cBhvr>
                                      <p:tavLst>
                                        <p:tav tm="0">
                                          <p:val>
                                            <p:strVal val="ppt_y"/>
                                          </p:val>
                                        </p:tav>
                                        <p:tav tm="100000">
                                          <p:val>
                                            <p:strVal val="ppt_y+.1"/>
                                          </p:val>
                                        </p:tav>
                                      </p:tavLst>
                                    </p:anim>
                                    <p:set>
                                      <p:cBhvr>
                                        <p:cTn id="9" dur="1" fill="hold">
                                          <p:stCondLst>
                                            <p:cond delay="499"/>
                                          </p:stCondLst>
                                        </p:cTn>
                                        <p:tgtEl>
                                          <p:spTgt spid="3"/>
                                        </p:tgtEl>
                                        <p:attrNameLst>
                                          <p:attrName>style.visibility</p:attrName>
                                        </p:attrNameLst>
                                      </p:cBhvr>
                                      <p:to>
                                        <p:strVal val="hidden"/>
                                      </p:to>
                                    </p:set>
                                  </p:childTnLst>
                                </p:cTn>
                              </p:par>
                              <p:par>
                                <p:cTn id="10" presetID="16" presetClass="entr" presetSubtype="21"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09" y="55038"/>
            <a:ext cx="7246214" cy="827919"/>
          </a:xfrm>
          <a:prstGeom prst="rect">
            <a:avLst/>
          </a:prstGeom>
        </p:spPr>
        <p:txBody>
          <a:bodyPr wrap="none">
            <a:spAutoFit/>
          </a:bodyPr>
          <a:lstStyle/>
          <a:p>
            <a:pPr>
              <a:lnSpc>
                <a:spcPct val="130000"/>
              </a:lnSpc>
              <a:spcAft>
                <a:spcPts val="0"/>
              </a:spcAft>
            </a:pPr>
            <a:r>
              <a:rPr lang="en-US" sz="4000" b="1" dirty="0">
                <a:solidFill>
                  <a:srgbClr val="FF0000"/>
                </a:solidFill>
                <a:latin typeface="+mn-lt"/>
                <a:cs typeface="Times New Roman" panose="02020603050405020304" pitchFamily="18" charset="0"/>
              </a:rPr>
              <a:t>2. </a:t>
            </a:r>
            <a:r>
              <a:rPr lang="en-US" sz="4000" b="1" dirty="0" err="1">
                <a:solidFill>
                  <a:srgbClr val="FF0000"/>
                </a:solidFill>
                <a:latin typeface="+mn-lt"/>
                <a:cs typeface="Times New Roman" panose="02020603050405020304" pitchFamily="18" charset="0"/>
              </a:rPr>
              <a:t>Lây</a:t>
            </a:r>
            <a:r>
              <a:rPr lang="en-US" sz="4000" b="1" dirty="0">
                <a:solidFill>
                  <a:srgbClr val="FF0000"/>
                </a:solidFill>
                <a:latin typeface="+mn-lt"/>
                <a:cs typeface="Times New Roman" panose="02020603050405020304" pitchFamily="18" charset="0"/>
              </a:rPr>
              <a:t> </a:t>
            </a:r>
            <a:r>
              <a:rPr lang="en-US" sz="4000" b="1" dirty="0" err="1">
                <a:solidFill>
                  <a:srgbClr val="FF0000"/>
                </a:solidFill>
                <a:latin typeface="+mn-lt"/>
                <a:cs typeface="Times New Roman" panose="02020603050405020304" pitchFamily="18" charset="0"/>
              </a:rPr>
              <a:t>nhiễm</a:t>
            </a:r>
            <a:r>
              <a:rPr lang="en-US" sz="4000" b="1" dirty="0">
                <a:solidFill>
                  <a:srgbClr val="FF0000"/>
                </a:solidFill>
                <a:latin typeface="+mn-lt"/>
                <a:cs typeface="Times New Roman" panose="02020603050405020304" pitchFamily="18" charset="0"/>
              </a:rPr>
              <a:t> qua </a:t>
            </a:r>
            <a:r>
              <a:rPr lang="en-US" sz="4000" b="1" dirty="0" err="1">
                <a:solidFill>
                  <a:srgbClr val="FF0000"/>
                </a:solidFill>
                <a:latin typeface="+mn-lt"/>
                <a:cs typeface="Times New Roman" panose="02020603050405020304" pitchFamily="18" charset="0"/>
              </a:rPr>
              <a:t>đường</a:t>
            </a:r>
            <a:r>
              <a:rPr lang="en-US" sz="4000" b="1" dirty="0">
                <a:solidFill>
                  <a:srgbClr val="FF0000"/>
                </a:solidFill>
                <a:latin typeface="+mn-lt"/>
                <a:cs typeface="Times New Roman" panose="02020603050405020304" pitchFamily="18" charset="0"/>
              </a:rPr>
              <a:t> </a:t>
            </a:r>
            <a:r>
              <a:rPr lang="en-US" sz="4000" b="1" dirty="0" err="1">
                <a:solidFill>
                  <a:srgbClr val="FF0000"/>
                </a:solidFill>
                <a:latin typeface="+mn-lt"/>
                <a:cs typeface="Times New Roman" panose="02020603050405020304" pitchFamily="18" charset="0"/>
              </a:rPr>
              <a:t>tiêu</a:t>
            </a:r>
            <a:r>
              <a:rPr lang="en-US" sz="4000" b="1" dirty="0">
                <a:solidFill>
                  <a:srgbClr val="FF0000"/>
                </a:solidFill>
                <a:latin typeface="+mn-lt"/>
                <a:cs typeface="Times New Roman" panose="02020603050405020304" pitchFamily="18" charset="0"/>
              </a:rPr>
              <a:t> </a:t>
            </a:r>
            <a:r>
              <a:rPr lang="en-US" sz="4000" b="1" dirty="0" err="1">
                <a:solidFill>
                  <a:srgbClr val="FF0000"/>
                </a:solidFill>
                <a:latin typeface="+mn-lt"/>
                <a:cs typeface="Times New Roman" panose="02020603050405020304" pitchFamily="18" charset="0"/>
              </a:rPr>
              <a:t>hóa</a:t>
            </a:r>
            <a:endParaRPr lang="en-US" sz="4000" b="1" dirty="0">
              <a:solidFill>
                <a:srgbClr val="FF0000"/>
              </a:solidFill>
              <a:latin typeface="+mn-lt"/>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32909463"/>
              </p:ext>
            </p:extLst>
          </p:nvPr>
        </p:nvGraphicFramePr>
        <p:xfrm>
          <a:off x="0" y="3529584"/>
          <a:ext cx="12192000" cy="3366601"/>
        </p:xfrm>
        <a:graphic>
          <a:graphicData uri="http://schemas.openxmlformats.org/drawingml/2006/table">
            <a:tbl>
              <a:tblPr firstRow="1" firstCol="1" bandRow="1">
                <a:tableStyleId>{0505E3EF-67EA-436B-97B2-0124C06EBD24}</a:tableStyleId>
              </a:tblPr>
              <a:tblGrid>
                <a:gridCol w="9973994">
                  <a:extLst>
                    <a:ext uri="{9D8B030D-6E8A-4147-A177-3AD203B41FA5}">
                      <a16:colId xmlns="" xmlns:a16="http://schemas.microsoft.com/office/drawing/2014/main" val="3908985644"/>
                    </a:ext>
                  </a:extLst>
                </a:gridCol>
                <a:gridCol w="2218006">
                  <a:extLst>
                    <a:ext uri="{9D8B030D-6E8A-4147-A177-3AD203B41FA5}">
                      <a16:colId xmlns="" xmlns:a16="http://schemas.microsoft.com/office/drawing/2014/main" val="3172166605"/>
                    </a:ext>
                  </a:extLst>
                </a:gridCol>
              </a:tblGrid>
              <a:tr h="516551">
                <a:tc>
                  <a:txBody>
                    <a:bodyPr/>
                    <a:lstStyle/>
                    <a:p>
                      <a:pPr algn="ct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nhiễm</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Ví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106426234"/>
                  </a:ext>
                </a:extLst>
              </a:tr>
              <a:tr h="2811865">
                <a:tc>
                  <a:txBody>
                    <a:bodyPr/>
                    <a:lstStyle/>
                    <a:p>
                      <a:pPr>
                        <a:lnSpc>
                          <a:spcPct val="130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nhiễm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mầm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a:t>
                      </a:r>
                    </a:p>
                    <a:p>
                      <a:pPr>
                        <a:lnSpc>
                          <a:spcPct val="130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an </a:t>
                      </a:r>
                      <a:r>
                        <a:rPr lang="en-US" sz="2800" dirty="0" err="1">
                          <a:effectLst/>
                          <a:latin typeface="Times New Roman" panose="02020603050405020304" pitchFamily="18" charset="0"/>
                          <a:cs typeface="Times New Roman" panose="02020603050405020304" pitchFamily="18" charset="0"/>
                        </a:rPr>
                        <a:t>toàn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cs typeface="Times New Roman" panose="02020603050405020304" pitchFamily="18" charset="0"/>
                        </a:rPr>
                        <a:t>.</a:t>
                      </a:r>
                    </a:p>
                    <a:p>
                      <a:pPr>
                        <a:lnSpc>
                          <a:spcPct val="130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tay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mầm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miệng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cắn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móng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tay</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viêm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gan</a:t>
                      </a:r>
                      <a:r>
                        <a:rPr lang="en-US" sz="2800" dirty="0">
                          <a:effectLst/>
                          <a:latin typeface="Times New Roman" panose="02020603050405020304" pitchFamily="18" charset="0"/>
                          <a:cs typeface="Times New Roman" panose="02020603050405020304" pitchFamily="18" charset="0"/>
                        </a:rPr>
                        <a:t> 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643899508"/>
                  </a:ext>
                </a:extLst>
              </a:tr>
            </a:tbl>
          </a:graphicData>
        </a:graphic>
      </p:graphicFrame>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15220" y="787546"/>
            <a:ext cx="8527586" cy="2602767"/>
          </a:xfrm>
          <a:prstGeom prst="rect">
            <a:avLst/>
          </a:prstGeom>
          <a:noFill/>
          <a:ln>
            <a:noFill/>
          </a:ln>
        </p:spPr>
      </p:pic>
      <p:sp>
        <p:nvSpPr>
          <p:cNvPr id="6" name="Oval 5"/>
          <p:cNvSpPr/>
          <p:nvPr/>
        </p:nvSpPr>
        <p:spPr>
          <a:xfrm>
            <a:off x="2573105" y="926817"/>
            <a:ext cx="6611816" cy="557080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a:solidFill>
                  <a:srgbClr val="FF0000"/>
                </a:solidFill>
                <a:cs typeface="Times New Roman" panose="02020603050405020304" pitchFamily="18" charset="0"/>
              </a:rPr>
              <a:t>Cho </a:t>
            </a:r>
            <a:r>
              <a:rPr lang="en-US" sz="3200" b="1" dirty="0" err="1">
                <a:solidFill>
                  <a:srgbClr val="FF0000"/>
                </a:solidFill>
                <a:cs typeface="Times New Roman" panose="02020603050405020304" pitchFamily="18" charset="0"/>
              </a:rPr>
              <a:t>ví</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dụ</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về</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việc</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bảo</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quản</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thực</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phẩm</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không</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đúng</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cách</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dẫn</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đến</a:t>
            </a:r>
            <a:r>
              <a:rPr lang="en-US" sz="3200" b="1" dirty="0">
                <a:solidFill>
                  <a:srgbClr val="FF0000"/>
                </a:solidFill>
                <a:cs typeface="Times New Roman" panose="02020603050405020304" pitchFamily="18" charset="0"/>
              </a:rPr>
              <a:t> ô </a:t>
            </a:r>
            <a:r>
              <a:rPr lang="en-US" sz="3200" b="1" dirty="0" err="1">
                <a:solidFill>
                  <a:srgbClr val="FF0000"/>
                </a:solidFill>
                <a:cs typeface="Times New Roman" panose="02020603050405020304" pitchFamily="18" charset="0"/>
              </a:rPr>
              <a:t>nhiễm</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hư</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hỏng</a:t>
            </a:r>
            <a:r>
              <a:rPr lang="en-US" sz="3200" b="1" dirty="0">
                <a:solidFill>
                  <a:srgbClr val="FF0000"/>
                </a:solidFill>
                <a:cs typeface="Times New Roman" panose="02020603050405020304" pitchFamily="18" charset="0"/>
              </a:rPr>
              <a:t>?</a:t>
            </a:r>
          </a:p>
        </p:txBody>
      </p:sp>
    </p:spTree>
    <p:extLst>
      <p:ext uri="{BB962C8B-B14F-4D97-AF65-F5344CB8AC3E}">
        <p14:creationId xmlns:p14="http://schemas.microsoft.com/office/powerpoint/2010/main" val="16901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32839" y="2100562"/>
            <a:ext cx="8763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3366"/>
                </a:solidFill>
                <a:latin typeface="VNI-Times" pitchFamily="2" charset="0"/>
              </a:defRPr>
            </a:lvl1pPr>
            <a:lvl2pPr marL="742950" indent="-285750">
              <a:defRPr sz="3200">
                <a:solidFill>
                  <a:srgbClr val="003366"/>
                </a:solidFill>
                <a:latin typeface="VNI-Times" pitchFamily="2" charset="0"/>
              </a:defRPr>
            </a:lvl2pPr>
            <a:lvl3pPr marL="1143000" indent="-228600">
              <a:defRPr sz="3200">
                <a:solidFill>
                  <a:srgbClr val="003366"/>
                </a:solidFill>
                <a:latin typeface="VNI-Times" pitchFamily="2" charset="0"/>
              </a:defRPr>
            </a:lvl3pPr>
            <a:lvl4pPr marL="1600200" indent="-228600">
              <a:defRPr sz="3200">
                <a:solidFill>
                  <a:srgbClr val="003366"/>
                </a:solidFill>
                <a:latin typeface="VNI-Times" pitchFamily="2" charset="0"/>
              </a:defRPr>
            </a:lvl4pPr>
            <a:lvl5pPr marL="2057400" indent="-228600">
              <a:defRPr sz="3200">
                <a:solidFill>
                  <a:srgbClr val="003366"/>
                </a:solidFill>
                <a:latin typeface="VNI-Times" pitchFamily="2" charset="0"/>
              </a:defRPr>
            </a:lvl5pPr>
            <a:lvl6pPr marL="2514600" indent="-228600" eaLnBrk="0" fontAlgn="base" hangingPunct="0">
              <a:spcBef>
                <a:spcPct val="0"/>
              </a:spcBef>
              <a:spcAft>
                <a:spcPct val="0"/>
              </a:spcAft>
              <a:defRPr sz="3200">
                <a:solidFill>
                  <a:srgbClr val="003366"/>
                </a:solidFill>
                <a:latin typeface="VNI-Times" pitchFamily="2" charset="0"/>
              </a:defRPr>
            </a:lvl6pPr>
            <a:lvl7pPr marL="2971800" indent="-228600" eaLnBrk="0" fontAlgn="base" hangingPunct="0">
              <a:spcBef>
                <a:spcPct val="0"/>
              </a:spcBef>
              <a:spcAft>
                <a:spcPct val="0"/>
              </a:spcAft>
              <a:defRPr sz="3200">
                <a:solidFill>
                  <a:srgbClr val="003366"/>
                </a:solidFill>
                <a:latin typeface="VNI-Times" pitchFamily="2" charset="0"/>
              </a:defRPr>
            </a:lvl7pPr>
            <a:lvl8pPr marL="3429000" indent="-228600" eaLnBrk="0" fontAlgn="base" hangingPunct="0">
              <a:spcBef>
                <a:spcPct val="0"/>
              </a:spcBef>
              <a:spcAft>
                <a:spcPct val="0"/>
              </a:spcAft>
              <a:defRPr sz="3200">
                <a:solidFill>
                  <a:srgbClr val="003366"/>
                </a:solidFill>
                <a:latin typeface="VNI-Times" pitchFamily="2" charset="0"/>
              </a:defRPr>
            </a:lvl8pPr>
            <a:lvl9pPr marL="3886200" indent="-228600" eaLnBrk="0" fontAlgn="base" hangingPunct="0">
              <a:spcBef>
                <a:spcPct val="0"/>
              </a:spcBef>
              <a:spcAft>
                <a:spcPct val="0"/>
              </a:spcAft>
              <a:defRPr sz="3200">
                <a:solidFill>
                  <a:srgbClr val="003366"/>
                </a:solidFill>
                <a:latin typeface="VNI-Times" pitchFamily="2" charset="0"/>
              </a:defRPr>
            </a:lvl9pPr>
          </a:lstStyle>
          <a:p>
            <a:pPr algn="ctr">
              <a:spcBef>
                <a:spcPct val="50000"/>
              </a:spcBef>
            </a:pPr>
            <a:r>
              <a:rPr lang="en-US" altLang="en-US" sz="3600" dirty="0">
                <a:solidFill>
                  <a:srgbClr val="FFFF00"/>
                </a:solidFill>
                <a:latin typeface="+mn-lt"/>
                <a:cs typeface="Times New Roman" panose="02020603050405020304" pitchFamily="18" charset="0"/>
              </a:rPr>
              <a:t>   </a:t>
            </a:r>
            <a:r>
              <a:rPr lang="en-US" altLang="en-US" sz="8000" b="1" dirty="0">
                <a:solidFill>
                  <a:srgbClr val="FF0000"/>
                </a:solidFill>
                <a:latin typeface="+mn-lt"/>
                <a:cs typeface="Times New Roman" panose="02020603050405020304" pitchFamily="18" charset="0"/>
              </a:rPr>
              <a:t>KHỞI ĐỘNG</a:t>
            </a:r>
            <a:endParaRPr lang="en-US" sz="80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4079210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0706" y="577276"/>
            <a:ext cx="6433491" cy="827919"/>
          </a:xfrm>
          <a:prstGeom prst="rect">
            <a:avLst/>
          </a:prstGeom>
        </p:spPr>
        <p:txBody>
          <a:bodyPr wrap="none">
            <a:spAutoFit/>
          </a:bodyPr>
          <a:lstStyle/>
          <a:p>
            <a:pPr algn="ctr">
              <a:lnSpc>
                <a:spcPct val="130000"/>
              </a:lnSpc>
              <a:spcAft>
                <a:spcPts val="0"/>
              </a:spcAft>
            </a:pPr>
            <a:r>
              <a:rPr lang="en-US" sz="4000" b="1" dirty="0">
                <a:solidFill>
                  <a:srgbClr val="00B050"/>
                </a:solidFill>
                <a:latin typeface="+mn-lt"/>
                <a:cs typeface="Times New Roman" panose="02020603050405020304" pitchFamily="18" charset="0"/>
              </a:rPr>
              <a:t>3. </a:t>
            </a:r>
            <a:r>
              <a:rPr lang="en-US" sz="4000" b="1" dirty="0" err="1">
                <a:solidFill>
                  <a:srgbClr val="00B050"/>
                </a:solidFill>
                <a:latin typeface="+mn-lt"/>
                <a:cs typeface="Times New Roman" panose="02020603050405020304" pitchFamily="18" charset="0"/>
              </a:rPr>
              <a:t>Lây</a:t>
            </a:r>
            <a:r>
              <a:rPr lang="en-US" sz="4000" b="1" dirty="0">
                <a:solidFill>
                  <a:srgbClr val="00B050"/>
                </a:solidFill>
                <a:latin typeface="+mn-lt"/>
                <a:cs typeface="Times New Roman" panose="02020603050405020304" pitchFamily="18" charset="0"/>
              </a:rPr>
              <a:t> </a:t>
            </a:r>
            <a:r>
              <a:rPr lang="en-US" sz="4000" b="1" dirty="0" err="1">
                <a:solidFill>
                  <a:srgbClr val="00B050"/>
                </a:solidFill>
                <a:latin typeface="+mn-lt"/>
                <a:cs typeface="Times New Roman" panose="02020603050405020304" pitchFamily="18" charset="0"/>
              </a:rPr>
              <a:t>nhiễm</a:t>
            </a:r>
            <a:r>
              <a:rPr lang="en-US" sz="4000" b="1" dirty="0">
                <a:solidFill>
                  <a:srgbClr val="00B050"/>
                </a:solidFill>
                <a:latin typeface="+mn-lt"/>
                <a:cs typeface="Times New Roman" panose="02020603050405020304" pitchFamily="18" charset="0"/>
              </a:rPr>
              <a:t> qua </a:t>
            </a:r>
            <a:r>
              <a:rPr lang="en-US" sz="4000" b="1" dirty="0" err="1">
                <a:solidFill>
                  <a:srgbClr val="00B050"/>
                </a:solidFill>
                <a:latin typeface="+mn-lt"/>
                <a:cs typeface="Times New Roman" panose="02020603050405020304" pitchFamily="18" charset="0"/>
              </a:rPr>
              <a:t>đường</a:t>
            </a:r>
            <a:r>
              <a:rPr lang="en-US" sz="4000" b="1" dirty="0">
                <a:solidFill>
                  <a:srgbClr val="00B050"/>
                </a:solidFill>
                <a:latin typeface="+mn-lt"/>
                <a:cs typeface="Times New Roman" panose="02020603050405020304" pitchFamily="18" charset="0"/>
              </a:rPr>
              <a:t> </a:t>
            </a:r>
            <a:r>
              <a:rPr lang="en-US" sz="4000" b="1" dirty="0" err="1">
                <a:solidFill>
                  <a:srgbClr val="00B050"/>
                </a:solidFill>
                <a:latin typeface="+mn-lt"/>
                <a:cs typeface="Times New Roman" panose="02020603050405020304" pitchFamily="18" charset="0"/>
              </a:rPr>
              <a:t>máu</a:t>
            </a:r>
            <a:endParaRPr lang="en-US" sz="4000" b="1" dirty="0">
              <a:solidFill>
                <a:srgbClr val="00B050"/>
              </a:solidFill>
              <a:latin typeface="+mn-lt"/>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88575681"/>
              </p:ext>
            </p:extLst>
          </p:nvPr>
        </p:nvGraphicFramePr>
        <p:xfrm>
          <a:off x="0" y="2171192"/>
          <a:ext cx="12192000" cy="3883152"/>
        </p:xfrm>
        <a:graphic>
          <a:graphicData uri="http://schemas.openxmlformats.org/drawingml/2006/table">
            <a:tbl>
              <a:tblPr firstRow="1" firstCol="1" bandRow="1">
                <a:tableStyleId>{69CF1AB2-1976-4502-BF36-3FF5EA218861}</a:tableStyleId>
              </a:tblPr>
              <a:tblGrid>
                <a:gridCol w="9298745">
                  <a:extLst>
                    <a:ext uri="{9D8B030D-6E8A-4147-A177-3AD203B41FA5}">
                      <a16:colId xmlns="" xmlns:a16="http://schemas.microsoft.com/office/drawing/2014/main" val="3908985644"/>
                    </a:ext>
                  </a:extLst>
                </a:gridCol>
                <a:gridCol w="2893255">
                  <a:extLst>
                    <a:ext uri="{9D8B030D-6E8A-4147-A177-3AD203B41FA5}">
                      <a16:colId xmlns="" xmlns:a16="http://schemas.microsoft.com/office/drawing/2014/main" val="3172166605"/>
                    </a:ext>
                  </a:extLst>
                </a:gridCol>
              </a:tblGrid>
              <a:tr h="0">
                <a:tc>
                  <a:txBody>
                    <a:bodyPr/>
                    <a:lstStyle/>
                    <a:p>
                      <a:pPr algn="ctr">
                        <a:lnSpc>
                          <a:spcPct val="130000"/>
                        </a:lnSpc>
                        <a:spcAft>
                          <a:spcPts val="0"/>
                        </a:spcAft>
                      </a:pPr>
                      <a:r>
                        <a:rPr lang="en-US" sz="2800" dirty="0" err="1">
                          <a:effectLst/>
                          <a:latin typeface="+mn-lt"/>
                          <a:cs typeface="Times New Roman" panose="02020603050405020304" pitchFamily="18" charset="0"/>
                        </a:rPr>
                        <a:t>Phương</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thức</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lây</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nhiễm</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a:effectLst/>
                          <a:latin typeface="+mn-lt"/>
                          <a:cs typeface="Times New Roman" panose="02020603050405020304" pitchFamily="18" charset="0"/>
                        </a:rPr>
                        <a:t>Ví dụ</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106426234"/>
                  </a:ext>
                </a:extLst>
              </a:tr>
              <a:tr h="0">
                <a:tc>
                  <a:txBody>
                    <a:bodyPr/>
                    <a:lstStyle/>
                    <a:p>
                      <a:pPr>
                        <a:lnSpc>
                          <a:spcPct val="130000"/>
                        </a:lnSpc>
                        <a:spcAft>
                          <a:spcPts val="0"/>
                        </a:spcAft>
                      </a:pP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Người</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bị</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thương</a:t>
                      </a:r>
                      <a:r>
                        <a:rPr lang="en-US" sz="2800" dirty="0">
                          <a:effectLst/>
                          <a:latin typeface="+mn-lt"/>
                          <a:cs typeface="Times New Roman" panose="02020603050405020304" pitchFamily="18" charset="0"/>
                        </a:rPr>
                        <a:t> do </a:t>
                      </a:r>
                      <a:r>
                        <a:rPr lang="en-US" sz="2800" dirty="0" err="1">
                          <a:effectLst/>
                          <a:latin typeface="+mn-lt"/>
                          <a:cs typeface="Times New Roman" panose="02020603050405020304" pitchFamily="18" charset="0"/>
                        </a:rPr>
                        <a:t>va</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chạm</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vào</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các</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bề</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mặt</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bị</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nhiễm</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trùng</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vật</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bị</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rỉ</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sét</a:t>
                      </a:r>
                      <a:r>
                        <a:rPr lang="en-US" sz="2800" dirty="0">
                          <a:effectLst/>
                          <a:latin typeface="+mn-lt"/>
                          <a:cs typeface="Times New Roman" panose="02020603050405020304" pitchFamily="18" charset="0"/>
                        </a:rPr>
                        <a:t>…</a:t>
                      </a:r>
                    </a:p>
                    <a:p>
                      <a:pPr>
                        <a:lnSpc>
                          <a:spcPct val="130000"/>
                        </a:lnSpc>
                        <a:spcAft>
                          <a:spcPts val="0"/>
                        </a:spcAft>
                      </a:pP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Người</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bị</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vết</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thương</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hở</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tiếp</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xúc</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với</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môi</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trường</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đất</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nước</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bị</a:t>
                      </a:r>
                      <a:r>
                        <a:rPr lang="en-US" sz="2800" dirty="0">
                          <a:effectLst/>
                          <a:latin typeface="+mn-lt"/>
                          <a:cs typeface="Times New Roman" panose="02020603050405020304" pitchFamily="18" charset="0"/>
                        </a:rPr>
                        <a:t> ô </a:t>
                      </a:r>
                      <a:r>
                        <a:rPr lang="en-US" sz="2800" dirty="0" err="1">
                          <a:effectLst/>
                          <a:latin typeface="+mn-lt"/>
                          <a:cs typeface="Times New Roman" panose="02020603050405020304" pitchFamily="18" charset="0"/>
                        </a:rPr>
                        <a:t>nhiễm</a:t>
                      </a:r>
                      <a:r>
                        <a:rPr lang="en-US" sz="2800" dirty="0">
                          <a:effectLst/>
                          <a:latin typeface="+mn-lt"/>
                          <a:cs typeface="Times New Roman" panose="02020603050405020304" pitchFamily="18" charset="0"/>
                        </a:rPr>
                        <a:t>.</a:t>
                      </a:r>
                    </a:p>
                    <a:p>
                      <a:pPr>
                        <a:lnSpc>
                          <a:spcPct val="130000"/>
                        </a:lnSpc>
                        <a:spcAft>
                          <a:spcPts val="0"/>
                        </a:spcAft>
                      </a:pP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Người</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bị</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động</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vật</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mang</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mầm</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bệnh</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cắn</a:t>
                      </a:r>
                      <a:r>
                        <a:rPr lang="en-US" sz="2800" dirty="0">
                          <a:effectLst/>
                          <a:latin typeface="+mn-lt"/>
                          <a:cs typeface="Times New Roman" panose="02020603050405020304" pitchFamily="18" charset="0"/>
                        </a:rPr>
                        <a:t>.</a:t>
                      </a:r>
                    </a:p>
                    <a:p>
                      <a:pPr>
                        <a:lnSpc>
                          <a:spcPct val="130000"/>
                        </a:lnSpc>
                        <a:spcAft>
                          <a:spcPts val="0"/>
                        </a:spcAft>
                      </a:pP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Không</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đảm</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bảo</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quy</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tắc</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khi</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truyền</a:t>
                      </a:r>
                      <a:r>
                        <a:rPr lang="en-US" sz="2800" dirty="0">
                          <a:effectLst/>
                          <a:latin typeface="+mn-lt"/>
                          <a:cs typeface="Times New Roman" panose="02020603050405020304" pitchFamily="18" charset="0"/>
                        </a:rPr>
                        <a:t> </a:t>
                      </a:r>
                      <a:r>
                        <a:rPr lang="en-US" sz="2800" dirty="0" err="1">
                          <a:effectLst/>
                          <a:latin typeface="+mn-lt"/>
                          <a:cs typeface="Times New Roman" panose="02020603050405020304" pitchFamily="18" charset="0"/>
                        </a:rPr>
                        <a:t>máu</a:t>
                      </a:r>
                      <a:r>
                        <a:rPr lang="en-US" sz="2800" dirty="0">
                          <a:effectLst/>
                          <a:latin typeface="+mn-lt"/>
                          <a:cs typeface="Times New Roman" panose="02020603050405020304" pitchFamily="18" charset="0"/>
                        </a:rPr>
                        <a:t>.</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30000"/>
                        </a:lnSpc>
                        <a:spcAft>
                          <a:spcPts val="0"/>
                        </a:spcAft>
                      </a:pPr>
                      <a:r>
                        <a:rPr lang="en-US" sz="2800" b="1" dirty="0" err="1">
                          <a:effectLst/>
                          <a:latin typeface="+mn-lt"/>
                          <a:cs typeface="Times New Roman" panose="02020603050405020304" pitchFamily="18" charset="0"/>
                        </a:rPr>
                        <a:t>Uốn</a:t>
                      </a:r>
                      <a:r>
                        <a:rPr lang="en-US" sz="2800" b="1" dirty="0">
                          <a:effectLst/>
                          <a:latin typeface="+mn-lt"/>
                          <a:cs typeface="Times New Roman" panose="02020603050405020304" pitchFamily="18" charset="0"/>
                        </a:rPr>
                        <a:t> </a:t>
                      </a:r>
                      <a:r>
                        <a:rPr lang="en-US" sz="2800" b="1" dirty="0" err="1">
                          <a:effectLst/>
                          <a:latin typeface="+mn-lt"/>
                          <a:cs typeface="Times New Roman" panose="02020603050405020304" pitchFamily="18" charset="0"/>
                        </a:rPr>
                        <a:t>ván</a:t>
                      </a:r>
                      <a:r>
                        <a:rPr lang="en-US" sz="2800" b="1" dirty="0">
                          <a:effectLst/>
                          <a:latin typeface="+mn-lt"/>
                          <a:cs typeface="Times New Roman" panose="02020603050405020304" pitchFamily="18" charset="0"/>
                        </a:rPr>
                        <a:t>, </a:t>
                      </a:r>
                      <a:r>
                        <a:rPr lang="en-US" sz="2800" b="1" dirty="0" err="1">
                          <a:effectLst/>
                          <a:latin typeface="+mn-lt"/>
                          <a:cs typeface="Times New Roman" panose="02020603050405020304" pitchFamily="18" charset="0"/>
                        </a:rPr>
                        <a:t>dại</a:t>
                      </a:r>
                      <a:r>
                        <a:rPr lang="en-US" sz="2800" b="1" dirty="0">
                          <a:effectLst/>
                          <a:latin typeface="+mn-lt"/>
                          <a:cs typeface="Times New Roman" panose="02020603050405020304" pitchFamily="18" charset="0"/>
                        </a:rPr>
                        <a:t>, </a:t>
                      </a:r>
                      <a:r>
                        <a:rPr lang="en-US" sz="2800" b="1" dirty="0" err="1">
                          <a:effectLst/>
                          <a:latin typeface="+mn-lt"/>
                          <a:cs typeface="Times New Roman" panose="02020603050405020304" pitchFamily="18" charset="0"/>
                        </a:rPr>
                        <a:t>sốt</a:t>
                      </a:r>
                      <a:r>
                        <a:rPr lang="en-US" sz="2800" b="1" dirty="0">
                          <a:effectLst/>
                          <a:latin typeface="+mn-lt"/>
                          <a:cs typeface="Times New Roman" panose="02020603050405020304" pitchFamily="18" charset="0"/>
                        </a:rPr>
                        <a:t> </a:t>
                      </a:r>
                      <a:r>
                        <a:rPr lang="en-US" sz="2800" b="1" dirty="0" err="1">
                          <a:effectLst/>
                          <a:latin typeface="+mn-lt"/>
                          <a:cs typeface="Times New Roman" panose="02020603050405020304" pitchFamily="18" charset="0"/>
                        </a:rPr>
                        <a:t>rét</a:t>
                      </a:r>
                      <a:r>
                        <a:rPr lang="en-US" sz="2800" b="1" dirty="0">
                          <a:effectLst/>
                          <a:latin typeface="+mn-lt"/>
                          <a:cs typeface="Times New Roman" panose="02020603050405020304" pitchFamily="18" charset="0"/>
                        </a:rPr>
                        <a:t>…</a:t>
                      </a:r>
                    </a:p>
                    <a:p>
                      <a:pPr>
                        <a:lnSpc>
                          <a:spcPct val="130000"/>
                        </a:lnSpc>
                        <a:spcAft>
                          <a:spcPts val="0"/>
                        </a:spcAft>
                      </a:pPr>
                      <a:r>
                        <a:rPr lang="en-US" sz="2800" b="1" dirty="0">
                          <a:effectLst/>
                          <a:latin typeface="+mn-lt"/>
                          <a:cs typeface="Times New Roman" panose="02020603050405020304" pitchFamily="18" charset="0"/>
                        </a:rPr>
                        <a:t>HIV/AIDS; </a:t>
                      </a:r>
                      <a:r>
                        <a:rPr lang="en-US" sz="2800" b="1" dirty="0" err="1">
                          <a:effectLst/>
                          <a:latin typeface="+mn-lt"/>
                          <a:cs typeface="Times New Roman" panose="02020603050405020304" pitchFamily="18" charset="0"/>
                        </a:rPr>
                        <a:t>viêm</a:t>
                      </a:r>
                      <a:r>
                        <a:rPr lang="en-US" sz="2800" b="1" dirty="0">
                          <a:effectLst/>
                          <a:latin typeface="+mn-lt"/>
                          <a:cs typeface="Times New Roman" panose="02020603050405020304" pitchFamily="18" charset="0"/>
                        </a:rPr>
                        <a:t> </a:t>
                      </a:r>
                      <a:r>
                        <a:rPr lang="en-US" sz="2800" b="1" dirty="0" err="1">
                          <a:effectLst/>
                          <a:latin typeface="+mn-lt"/>
                          <a:cs typeface="Times New Roman" panose="02020603050405020304" pitchFamily="18" charset="0"/>
                        </a:rPr>
                        <a:t>gan</a:t>
                      </a:r>
                      <a:r>
                        <a:rPr lang="en-US" sz="2800" b="1" dirty="0">
                          <a:effectLst/>
                          <a:latin typeface="+mn-lt"/>
                          <a:cs typeface="Times New Roman" panose="02020603050405020304" pitchFamily="18" charset="0"/>
                        </a:rPr>
                        <a:t> B…</a:t>
                      </a:r>
                      <a:endParaRPr lang="en-US" sz="28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669358038"/>
                  </a:ext>
                </a:extLst>
              </a:tr>
            </a:tbl>
          </a:graphicData>
        </a:graphic>
      </p:graphicFrame>
    </p:spTree>
    <p:extLst>
      <p:ext uri="{BB962C8B-B14F-4D97-AF65-F5344CB8AC3E}">
        <p14:creationId xmlns:p14="http://schemas.microsoft.com/office/powerpoint/2010/main" val="3374216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05759" y="276935"/>
            <a:ext cx="6455361" cy="5486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B050"/>
                </a:solidFill>
                <a:cs typeface="Times New Roman" panose="02020603050405020304" pitchFamily="18" charset="0"/>
              </a:rPr>
              <a:t>PHIẾU HỌC TẬP SỐ 2</a:t>
            </a:r>
          </a:p>
        </p:txBody>
      </p:sp>
      <p:graphicFrame>
        <p:nvGraphicFramePr>
          <p:cNvPr id="7" name="Table 6"/>
          <p:cNvGraphicFramePr>
            <a:graphicFrameLocks noGrp="1"/>
          </p:cNvGraphicFramePr>
          <p:nvPr>
            <p:extLst>
              <p:ext uri="{D42A27DB-BD31-4B8C-83A1-F6EECF244321}">
                <p14:modId xmlns:p14="http://schemas.microsoft.com/office/powerpoint/2010/main" val="3583784355"/>
              </p:ext>
            </p:extLst>
          </p:nvPr>
        </p:nvGraphicFramePr>
        <p:xfrm>
          <a:off x="1" y="2850443"/>
          <a:ext cx="12191999" cy="3883152"/>
        </p:xfrm>
        <a:graphic>
          <a:graphicData uri="http://schemas.openxmlformats.org/drawingml/2006/table">
            <a:tbl>
              <a:tblPr firstRow="1" firstCol="1" bandRow="1">
                <a:tableStyleId>{69CF1AB2-1976-4502-BF36-3FF5EA218861}</a:tableStyleId>
              </a:tblPr>
              <a:tblGrid>
                <a:gridCol w="4459458">
                  <a:extLst>
                    <a:ext uri="{9D8B030D-6E8A-4147-A177-3AD203B41FA5}">
                      <a16:colId xmlns="" xmlns:a16="http://schemas.microsoft.com/office/drawing/2014/main" val="3950310583"/>
                    </a:ext>
                  </a:extLst>
                </a:gridCol>
                <a:gridCol w="7732541">
                  <a:extLst>
                    <a:ext uri="{9D8B030D-6E8A-4147-A177-3AD203B41FA5}">
                      <a16:colId xmlns="" xmlns:a16="http://schemas.microsoft.com/office/drawing/2014/main" val="911317339"/>
                    </a:ext>
                  </a:extLst>
                </a:gridCol>
              </a:tblGrid>
              <a:tr h="552042">
                <a:tc>
                  <a:txBody>
                    <a:bodyPr/>
                    <a:lstStyle/>
                    <a:p>
                      <a:pPr algn="ct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nhiễm</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415313961"/>
                  </a:ext>
                </a:extLst>
              </a:tr>
              <a:tr h="552042">
                <a:tc>
                  <a:txBody>
                    <a:bodyPr/>
                    <a:lstStyle/>
                    <a:p>
                      <a:pPr algn="ct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Viêm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gan</a:t>
                      </a:r>
                      <a:r>
                        <a:rPr lang="en-US" sz="2800" dirty="0">
                          <a:effectLst/>
                          <a:latin typeface="Times New Roman" panose="02020603050405020304" pitchFamily="18" charset="0"/>
                          <a:cs typeface="Times New Roman" panose="02020603050405020304" pitchFamily="18" charset="0"/>
                        </a:rPr>
                        <a:t> 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30000"/>
                        </a:lnSpc>
                        <a:spcAft>
                          <a:spcPts val="0"/>
                        </a:spcAft>
                      </a:pPr>
                      <a:r>
                        <a:rPr lang="en-US" sz="2800" dirty="0" err="1">
                          <a:effectLst/>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tiêm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hệ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552921642"/>
                  </a:ext>
                </a:extLst>
              </a:tr>
              <a:tr h="552042">
                <a:tc>
                  <a:txBody>
                    <a:bodyPr/>
                    <a:lstStyle/>
                    <a:p>
                      <a:pPr algn="ctr">
                        <a:lnSpc>
                          <a:spcPct val="130000"/>
                        </a:lnSpc>
                        <a:spcAft>
                          <a:spcPts val="0"/>
                        </a:spcAft>
                      </a:pPr>
                      <a:r>
                        <a:rPr lang="en-US" sz="2800" dirty="0">
                          <a:effectLst/>
                          <a:latin typeface="Times New Roman" panose="02020603050405020304" pitchFamily="18" charset="0"/>
                          <a:cs typeface="Times New Roman" panose="02020603050405020304" pitchFamily="18" charset="0"/>
                        </a:rPr>
                        <a:t>Herpes</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30000"/>
                        </a:lnSpc>
                        <a:spcAft>
                          <a:spcPts val="0"/>
                        </a:spcAft>
                      </a:pPr>
                      <a:r>
                        <a:rPr lang="en-US" sz="2800" dirty="0">
                          <a:effectLst/>
                          <a:latin typeface="Times New Roman" panose="02020603050405020304" pitchFamily="18" charset="0"/>
                          <a:cs typeface="Times New Roman" panose="02020603050405020304" pitchFamily="18" charset="0"/>
                        </a:rPr>
                        <a:t>Quan hệ tình dục không an toàn, dung chung đồ dung cá nhân với người bệnh…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724596778"/>
                  </a:ext>
                </a:extLst>
              </a:tr>
              <a:tr h="552042">
                <a:tc>
                  <a:txBody>
                    <a:bodyPr/>
                    <a:lstStyle/>
                    <a:p>
                      <a:pPr algn="ctr">
                        <a:lnSpc>
                          <a:spcPct val="130000"/>
                        </a:lnSpc>
                        <a:spcAft>
                          <a:spcPts val="0"/>
                        </a:spcAft>
                      </a:pPr>
                      <a:r>
                        <a:rPr lang="en-US" sz="2800">
                          <a:effectLst/>
                          <a:latin typeface="Times New Roman" panose="02020603050405020304" pitchFamily="18" charset="0"/>
                          <a:cs typeface="Times New Roman" panose="02020603050405020304" pitchFamily="18" charset="0"/>
                        </a:rPr>
                        <a:t>Viêm nhiễm đường sinh dục (Trichomonas)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30000"/>
                        </a:lnSpc>
                        <a:spcAft>
                          <a:spcPts val="0"/>
                        </a:spcAft>
                      </a:pPr>
                      <a:r>
                        <a:rPr lang="en-US" sz="2800" dirty="0">
                          <a:effectLst/>
                          <a:latin typeface="Times New Roman" panose="02020603050405020304" pitchFamily="18" charset="0"/>
                          <a:cs typeface="Times New Roman" panose="02020603050405020304" pitchFamily="18" charset="0"/>
                        </a:rPr>
                        <a:t>Qua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đồ</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552232247"/>
                  </a:ext>
                </a:extLst>
              </a:tr>
            </a:tbl>
          </a:graphicData>
        </a:graphic>
      </p:graphicFrame>
      <p:sp>
        <p:nvSpPr>
          <p:cNvPr id="8" name="Rectangle 2"/>
          <p:cNvSpPr>
            <a:spLocks noChangeArrowheads="1"/>
          </p:cNvSpPr>
          <p:nvPr/>
        </p:nvSpPr>
        <p:spPr bwMode="auto">
          <a:xfrm>
            <a:off x="269312" y="1259491"/>
            <a:ext cx="116533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Kể</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tên</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một</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số</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bệnh</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lây</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nhiễm</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qua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đường</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sinh</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dục</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từ</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mẹ</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sang con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và</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cho</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biết</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nguyên</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nhân</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lây</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nhiễm</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các</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bệnh</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đó</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bằng</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cách</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hoàn</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thành</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bảng</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sau</a:t>
            </a:r>
            <a:r>
              <a:rPr kumimoji="0" lang="en-US" altLang="en-US" sz="28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mn-lt"/>
              <a:cs typeface="Times New Roman" panose="02020603050405020304" pitchFamily="18" charset="0"/>
            </a:endParaRPr>
          </a:p>
        </p:txBody>
      </p:sp>
    </p:spTree>
    <p:extLst>
      <p:ext uri="{BB962C8B-B14F-4D97-AF65-F5344CB8AC3E}">
        <p14:creationId xmlns:p14="http://schemas.microsoft.com/office/powerpoint/2010/main" val="1288535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A2D3DC-0149-4687-913E-744FDCC91CE1}"/>
              </a:ext>
            </a:extLst>
          </p:cNvPr>
          <p:cNvSpPr>
            <a:spLocks noGrp="1"/>
          </p:cNvSpPr>
          <p:nvPr>
            <p:ph type="title"/>
          </p:nvPr>
        </p:nvSpPr>
        <p:spPr>
          <a:xfrm>
            <a:off x="711200" y="285513"/>
            <a:ext cx="10363200" cy="794657"/>
          </a:xfrm>
        </p:spPr>
        <p:txBody>
          <a:bodyPr/>
          <a:lstStyle/>
          <a:p>
            <a:pPr algn="ctr"/>
            <a:r>
              <a:rPr lang="vi-VN" dirty="0">
                <a:solidFill>
                  <a:srgbClr val="00B050"/>
                </a:solidFill>
                <a:latin typeface="Calibri" panose="020F0502020204030204" pitchFamily="34" charset="0"/>
                <a:cs typeface="Calibri" panose="020F0502020204030204" pitchFamily="34" charset="0"/>
              </a:rPr>
              <a:t>LUYỆN TẬP</a:t>
            </a:r>
            <a:endParaRPr lang="en-US" dirty="0">
              <a:solidFill>
                <a:srgbClr val="00B050"/>
              </a:solidFill>
              <a:latin typeface="Calibri" panose="020F0502020204030204" pitchFamily="34" charset="0"/>
              <a:cs typeface="Calibri" panose="020F0502020204030204" pitchFamily="34" charset="0"/>
            </a:endParaRPr>
          </a:p>
        </p:txBody>
      </p:sp>
      <p:sp>
        <p:nvSpPr>
          <p:cNvPr id="4" name="Oval 3">
            <a:extLst>
              <a:ext uri="{FF2B5EF4-FFF2-40B4-BE49-F238E27FC236}">
                <a16:creationId xmlns="" xmlns:a16="http://schemas.microsoft.com/office/drawing/2014/main" id="{3377E561-7827-4760-BA1B-0F3A3AB8579B}"/>
              </a:ext>
            </a:extLst>
          </p:cNvPr>
          <p:cNvSpPr/>
          <p:nvPr/>
        </p:nvSpPr>
        <p:spPr>
          <a:xfrm>
            <a:off x="949864" y="2953249"/>
            <a:ext cx="682171" cy="714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1130748" y="1359951"/>
            <a:ext cx="10972800" cy="4597400"/>
          </a:xfrm>
        </p:spPr>
        <p:txBody>
          <a:bodyPr/>
          <a:lstStyle/>
          <a:p>
            <a:pPr marL="0" indent="0">
              <a:buNone/>
            </a:pPr>
            <a:r>
              <a:rPr lang="en-US" b="1" dirty="0" err="1">
                <a:latin typeface="Calibri" panose="020F0502020204030204" pitchFamily="34" charset="0"/>
                <a:cs typeface="Calibri" panose="020F0502020204030204" pitchFamily="34" charset="0"/>
              </a:rPr>
              <a:t>Câu</a:t>
            </a:r>
            <a:r>
              <a:rPr lang="en-US" b="1" dirty="0">
                <a:latin typeface="Calibri" panose="020F0502020204030204" pitchFamily="34" charset="0"/>
                <a:cs typeface="Calibri" panose="020F0502020204030204" pitchFamily="34" charset="0"/>
              </a:rPr>
              <a:t> 1</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Các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nguyên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nhân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lây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nhiễm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bệnh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dịch</a:t>
            </a:r>
            <a:r>
              <a:rPr lang="en-US" dirty="0">
                <a:latin typeface="Calibri" panose="020F0502020204030204" pitchFamily="34" charset="0"/>
                <a:cs typeface="Calibri" panose="020F0502020204030204" pitchFamily="34" charset="0"/>
              </a:rPr>
              <a:t> qua </a:t>
            </a:r>
            <a:r>
              <a:rPr lang="en-US" dirty="0" err="1">
                <a:latin typeface="Calibri" panose="020F0502020204030204" pitchFamily="34" charset="0"/>
                <a:cs typeface="Calibri" panose="020F0502020204030204" pitchFamily="34" charset="0"/>
              </a:rPr>
              <a:t>đường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tiêu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hóa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là</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gì</a:t>
            </a:r>
            <a:r>
              <a:rPr lang="en-US" dirty="0">
                <a:latin typeface="Calibri" panose="020F0502020204030204" pitchFamily="34" charset="0"/>
                <a:cs typeface="Calibri" panose="020F0502020204030204" pitchFamily="34" charset="0"/>
              </a:rPr>
              <a:t>?</a:t>
            </a:r>
          </a:p>
          <a:p>
            <a:pPr marL="0" indent="0">
              <a:buNone/>
            </a:pPr>
            <a:r>
              <a:rPr lang="en-US" dirty="0">
                <a:latin typeface="Calibri" panose="020F0502020204030204" pitchFamily="34" charset="0"/>
                <a:cs typeface="Calibri" panose="020F0502020204030204" pitchFamily="34" charset="0"/>
              </a:rPr>
              <a:t>A. </a:t>
            </a:r>
            <a:r>
              <a:rPr lang="en-US" dirty="0" err="1">
                <a:latin typeface="Calibri" panose="020F0502020204030204" pitchFamily="34" charset="0"/>
                <a:cs typeface="Calibri" panose="020F0502020204030204" pitchFamily="34" charset="0"/>
              </a:rPr>
              <a:t>Lây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nhiễm</a:t>
            </a:r>
            <a:r>
              <a:rPr lang="en-US" dirty="0">
                <a:latin typeface="Calibri" panose="020F0502020204030204" pitchFamily="34" charset="0"/>
                <a:cs typeface="Calibri" panose="020F0502020204030204" pitchFamily="34" charset="0"/>
              </a:rPr>
              <a:t> qua </a:t>
            </a:r>
            <a:r>
              <a:rPr lang="en-US" dirty="0" err="1">
                <a:latin typeface="Calibri" panose="020F0502020204030204" pitchFamily="34" charset="0"/>
                <a:cs typeface="Calibri" panose="020F0502020204030204" pitchFamily="34" charset="0"/>
              </a:rPr>
              <a:t>giọt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bắn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từ</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hô</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hấp</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của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người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mang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mầm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bệnh</a:t>
            </a:r>
            <a:r>
              <a:rPr lang="en-US" dirty="0">
                <a:latin typeface="Calibri" panose="020F0502020204030204" pitchFamily="34" charset="0"/>
                <a:cs typeface="Calibri" panose="020F0502020204030204" pitchFamily="34" charset="0"/>
              </a:rPr>
              <a:t>.</a:t>
            </a:r>
          </a:p>
          <a:p>
            <a:pPr marL="0" indent="0">
              <a:buNone/>
            </a:pPr>
            <a:r>
              <a:rPr lang="en-US" b="1" dirty="0">
                <a:solidFill>
                  <a:srgbClr val="FF0000"/>
                </a:solidFill>
                <a:latin typeface="Calibri" panose="020F0502020204030204" pitchFamily="34" charset="0"/>
                <a:cs typeface="Calibri" panose="020F0502020204030204" pitchFamily="34" charset="0"/>
              </a:rPr>
              <a:t>B. </a:t>
            </a:r>
            <a:r>
              <a:rPr lang="en-US" dirty="0" err="1">
                <a:latin typeface="Calibri" panose="020F0502020204030204" pitchFamily="34" charset="0"/>
                <a:cs typeface="Calibri" panose="020F0502020204030204" pitchFamily="34" charset="0"/>
              </a:rPr>
              <a:t>Sử</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dụng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chung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dụng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cụ</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ăn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uống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với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người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bệnh</a:t>
            </a:r>
            <a:r>
              <a:rPr lang="en-US" dirty="0">
                <a:latin typeface="Calibri" panose="020F0502020204030204" pitchFamily="34" charset="0"/>
                <a:cs typeface="Calibri" panose="020F0502020204030204" pitchFamily="34" charset="0"/>
              </a:rPr>
              <a:t>.</a:t>
            </a:r>
          </a:p>
          <a:p>
            <a:pPr marL="0" indent="0">
              <a:buNone/>
            </a:pPr>
            <a:r>
              <a:rPr lang="en-US" dirty="0">
                <a:latin typeface="Calibri" panose="020F0502020204030204" pitchFamily="34" charset="0"/>
                <a:cs typeface="Calibri" panose="020F0502020204030204" pitchFamily="34" charset="0"/>
              </a:rPr>
              <a:t>C. </a:t>
            </a:r>
            <a:r>
              <a:rPr lang="en-US" dirty="0" err="1">
                <a:latin typeface="Calibri" panose="020F0502020204030204" pitchFamily="34" charset="0"/>
                <a:cs typeface="Calibri" panose="020F0502020204030204" pitchFamily="34" charset="0"/>
              </a:rPr>
              <a:t>Chạm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các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bề</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mặt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chứa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mầm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bệnh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sau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đó</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chạm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mũi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miệng</a:t>
            </a:r>
            <a:r>
              <a:rPr lang="en-US" dirty="0">
                <a:latin typeface="Calibri" panose="020F0502020204030204" pitchFamily="34" charset="0"/>
                <a:cs typeface="Calibri" panose="020F0502020204030204" pitchFamily="34" charset="0"/>
              </a:rPr>
              <a:t>.</a:t>
            </a:r>
          </a:p>
          <a:p>
            <a:pPr marL="0" indent="0">
              <a:buNone/>
            </a:pPr>
            <a:r>
              <a:rPr lang="en-US" dirty="0">
                <a:latin typeface="Calibri" panose="020F0502020204030204" pitchFamily="34" charset="0"/>
                <a:cs typeface="Calibri" panose="020F0502020204030204" pitchFamily="34" charset="0"/>
              </a:rPr>
              <a:t>D. Qua </a:t>
            </a:r>
            <a:r>
              <a:rPr lang="en-US" dirty="0" err="1">
                <a:latin typeface="Calibri" panose="020F0502020204030204" pitchFamily="34" charset="0"/>
                <a:cs typeface="Calibri" panose="020F0502020204030204" pitchFamily="34" charset="0"/>
              </a:rPr>
              <a:t>truyền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máu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sử</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dụng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chung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kim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tiêm</a:t>
            </a:r>
            <a:r>
              <a:rPr lang="en-US"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8235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7EAC036-72DB-48DC-A79D-E78A60089CB1}"/>
              </a:ext>
            </a:extLst>
          </p:cNvPr>
          <p:cNvSpPr/>
          <p:nvPr/>
        </p:nvSpPr>
        <p:spPr>
          <a:xfrm>
            <a:off x="638629" y="1144763"/>
            <a:ext cx="11146971" cy="2219838"/>
          </a:xfrm>
          <a:prstGeom prst="rect">
            <a:avLst/>
          </a:prstGeom>
        </p:spPr>
        <p:txBody>
          <a:bodyPr wrap="square">
            <a:spAutoFit/>
          </a:bodyPr>
          <a:lstStyle/>
          <a:p>
            <a:pPr>
              <a:lnSpc>
                <a:spcPct val="150000"/>
              </a:lnSpc>
            </a:pPr>
            <a:r>
              <a:rPr lang="en-US" sz="3200" b="1" dirty="0" err="1">
                <a:latin typeface="+mn-lt"/>
                <a:cs typeface="Times New Roman" panose="02020603050405020304" pitchFamily="18" charset="0"/>
              </a:rPr>
              <a:t>Câu</a:t>
            </a:r>
            <a:r>
              <a:rPr lang="en-US" sz="3200" b="1" dirty="0">
                <a:latin typeface="+mn-lt"/>
                <a:cs typeface="Times New Roman" panose="02020603050405020304" pitchFamily="18" charset="0"/>
              </a:rPr>
              <a:t> 2</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Một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số</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lây</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nhiễm</a:t>
            </a:r>
            <a:r>
              <a:rPr lang="en-US" sz="3200" dirty="0">
                <a:latin typeface="+mn-lt"/>
                <a:cs typeface="Times New Roman" panose="02020603050405020304" pitchFamily="18" charset="0"/>
              </a:rPr>
              <a:t> qua </a:t>
            </a:r>
            <a:r>
              <a:rPr lang="en-US" sz="3200" dirty="0" err="1">
                <a:latin typeface="+mn-lt"/>
                <a:cs typeface="Times New Roman" panose="02020603050405020304" pitchFamily="18" charset="0"/>
              </a:rPr>
              <a:t>đường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tiêu</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hóa</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bao</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gồm</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A. Covid-19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cúm</a:t>
            </a:r>
            <a:r>
              <a:rPr lang="en-US" sz="3200" dirty="0">
                <a:latin typeface="+mn-lt"/>
                <a:cs typeface="Times New Roman" panose="02020603050405020304" pitchFamily="18" charset="0"/>
              </a:rPr>
              <a:t>.				B. </a:t>
            </a:r>
            <a:r>
              <a:rPr lang="en-US" sz="3200" dirty="0" err="1">
                <a:latin typeface="+mn-lt"/>
                <a:cs typeface="Times New Roman" panose="02020603050405020304" pitchFamily="18" charset="0"/>
              </a:rPr>
              <a:t>Lị</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tả</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C.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dại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sốt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xuất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huyết</a:t>
            </a:r>
            <a:r>
              <a:rPr lang="en-US" sz="3200" dirty="0">
                <a:latin typeface="+mn-lt"/>
                <a:cs typeface="Times New Roman" panose="02020603050405020304" pitchFamily="18" charset="0"/>
              </a:rPr>
              <a:t>.		D.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than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AIDS.</a:t>
            </a:r>
          </a:p>
        </p:txBody>
      </p:sp>
      <p:sp>
        <p:nvSpPr>
          <p:cNvPr id="5" name="Oval 4">
            <a:extLst>
              <a:ext uri="{FF2B5EF4-FFF2-40B4-BE49-F238E27FC236}">
                <a16:creationId xmlns="" xmlns:a16="http://schemas.microsoft.com/office/drawing/2014/main" id="{E32FDCFA-6EC3-405F-9C0B-5FE7249B9EF4}"/>
              </a:ext>
            </a:extLst>
          </p:cNvPr>
          <p:cNvSpPr/>
          <p:nvPr/>
        </p:nvSpPr>
        <p:spPr>
          <a:xfrm>
            <a:off x="6907237" y="2012350"/>
            <a:ext cx="679715" cy="71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B</a:t>
            </a:r>
          </a:p>
        </p:txBody>
      </p:sp>
      <p:sp>
        <p:nvSpPr>
          <p:cNvPr id="2" name="Rectangle 1"/>
          <p:cNvSpPr/>
          <p:nvPr/>
        </p:nvSpPr>
        <p:spPr>
          <a:xfrm>
            <a:off x="467025" y="3875289"/>
            <a:ext cx="11490177" cy="2012859"/>
          </a:xfrm>
          <a:prstGeom prst="rect">
            <a:avLst/>
          </a:prstGeom>
        </p:spPr>
        <p:txBody>
          <a:bodyPr wrap="square">
            <a:spAutoFit/>
          </a:bodyPr>
          <a:lstStyle/>
          <a:p>
            <a:pPr algn="just">
              <a:lnSpc>
                <a:spcPct val="130000"/>
              </a:lnSpc>
              <a:spcAft>
                <a:spcPts val="0"/>
              </a:spcAft>
            </a:pPr>
            <a:r>
              <a:rPr lang="en-US" sz="3200" b="1" dirty="0" err="1">
                <a:latin typeface="+mn-lt"/>
                <a:ea typeface="Times New Roman" panose="02020603050405020304" pitchFamily="18" charset="0"/>
              </a:rPr>
              <a:t>Câu</a:t>
            </a:r>
            <a:r>
              <a:rPr lang="en-US" sz="3200" b="1" dirty="0">
                <a:latin typeface="+mn-lt"/>
                <a:ea typeface="Times New Roman" panose="02020603050405020304" pitchFamily="18" charset="0"/>
              </a:rPr>
              <a:t> 3</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Một</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số</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bệnh</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lây</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nhiễm</a:t>
            </a:r>
            <a:r>
              <a:rPr lang="en-US" sz="3200" dirty="0">
                <a:latin typeface="+mn-lt"/>
                <a:ea typeface="Times New Roman" panose="02020603050405020304" pitchFamily="18" charset="0"/>
              </a:rPr>
              <a:t> qua </a:t>
            </a:r>
            <a:r>
              <a:rPr lang="en-US" sz="3200" dirty="0" err="1">
                <a:latin typeface="+mn-lt"/>
                <a:ea typeface="Times New Roman" panose="02020603050405020304" pitchFamily="18" charset="0"/>
              </a:rPr>
              <a:t>đường</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hô</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hấp</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bao</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gồm</a:t>
            </a:r>
            <a:r>
              <a:rPr lang="en-US" sz="3200" dirty="0">
                <a:latin typeface="+mn-lt"/>
                <a:ea typeface="Times New Roman" panose="02020603050405020304" pitchFamily="18" charset="0"/>
              </a:rPr>
              <a:t>:</a:t>
            </a:r>
          </a:p>
          <a:p>
            <a:pPr algn="just">
              <a:lnSpc>
                <a:spcPct val="130000"/>
              </a:lnSpc>
              <a:spcAft>
                <a:spcPts val="0"/>
              </a:spcAft>
            </a:pPr>
            <a:r>
              <a:rPr lang="en-US" sz="3200" dirty="0">
                <a:latin typeface="+mn-lt"/>
                <a:ea typeface="Times New Roman" panose="02020603050405020304" pitchFamily="18" charset="0"/>
              </a:rPr>
              <a:t>A. </a:t>
            </a:r>
            <a:r>
              <a:rPr lang="en-US" sz="3200" dirty="0" err="1">
                <a:latin typeface="+mn-lt"/>
                <a:ea typeface="Times New Roman" panose="02020603050405020304" pitchFamily="18" charset="0"/>
              </a:rPr>
              <a:t>Lị</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và</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tả</a:t>
            </a:r>
            <a:r>
              <a:rPr lang="en-US" sz="3200" dirty="0">
                <a:latin typeface="+mn-lt"/>
                <a:ea typeface="Times New Roman" panose="02020603050405020304" pitchFamily="18" charset="0"/>
              </a:rPr>
              <a:t>.						B. Covid-19 </a:t>
            </a:r>
            <a:r>
              <a:rPr lang="en-US" sz="3200" dirty="0" err="1">
                <a:latin typeface="+mn-lt"/>
                <a:ea typeface="Times New Roman" panose="02020603050405020304" pitchFamily="18" charset="0"/>
              </a:rPr>
              <a:t>và</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cúm</a:t>
            </a:r>
            <a:r>
              <a:rPr lang="en-US" sz="3200" dirty="0">
                <a:latin typeface="+mn-lt"/>
                <a:ea typeface="Times New Roman" panose="02020603050405020304" pitchFamily="18" charset="0"/>
              </a:rPr>
              <a:t>.</a:t>
            </a:r>
          </a:p>
          <a:p>
            <a:pPr algn="just">
              <a:lnSpc>
                <a:spcPct val="130000"/>
              </a:lnSpc>
              <a:spcAft>
                <a:spcPts val="0"/>
              </a:spcAft>
            </a:pPr>
            <a:r>
              <a:rPr lang="en-US" sz="3200" dirty="0">
                <a:latin typeface="+mn-lt"/>
                <a:ea typeface="Times New Roman" panose="02020603050405020304" pitchFamily="18" charset="0"/>
              </a:rPr>
              <a:t>C. </a:t>
            </a:r>
            <a:r>
              <a:rPr lang="en-US" sz="3200" dirty="0" err="1">
                <a:latin typeface="+mn-lt"/>
                <a:ea typeface="Times New Roman" panose="02020603050405020304" pitchFamily="18" charset="0"/>
              </a:rPr>
              <a:t>Bệnh</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dại</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và</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sốt</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xuất</a:t>
            </a:r>
            <a:r>
              <a:rPr lang="en-US" sz="3200" dirty="0">
                <a:latin typeface="+mn-lt"/>
                <a:ea typeface="Times New Roman" panose="02020603050405020304" pitchFamily="18" charset="0"/>
              </a:rPr>
              <a:t> </a:t>
            </a:r>
            <a:r>
              <a:rPr lang="en-US" sz="3200" dirty="0" err="1">
                <a:latin typeface="+mn-lt"/>
                <a:ea typeface="Times New Roman" panose="02020603050405020304" pitchFamily="18" charset="0"/>
              </a:rPr>
              <a:t>huyết</a:t>
            </a:r>
            <a:r>
              <a:rPr lang="en-US" sz="3200" dirty="0">
                <a:latin typeface="+mn-lt"/>
                <a:ea typeface="Times New Roman" panose="02020603050405020304" pitchFamily="18" charset="0"/>
              </a:rPr>
              <a:t>.		D. </a:t>
            </a:r>
            <a:r>
              <a:rPr lang="en-US" sz="3200" dirty="0" err="1">
                <a:latin typeface="+mn-lt"/>
                <a:ea typeface="Times New Roman" panose="02020603050405020304" pitchFamily="18" charset="0"/>
              </a:rPr>
              <a:t>Bệnh</a:t>
            </a:r>
            <a:r>
              <a:rPr lang="en-US" sz="3200" dirty="0">
                <a:latin typeface="+mn-lt"/>
                <a:ea typeface="Times New Roman" panose="02020603050405020304" pitchFamily="18" charset="0"/>
              </a:rPr>
              <a:t> than </a:t>
            </a:r>
            <a:r>
              <a:rPr lang="en-US" sz="3200" dirty="0" err="1">
                <a:latin typeface="+mn-lt"/>
                <a:ea typeface="Times New Roman" panose="02020603050405020304" pitchFamily="18" charset="0"/>
              </a:rPr>
              <a:t>và</a:t>
            </a:r>
            <a:r>
              <a:rPr lang="en-US" sz="3200" dirty="0">
                <a:latin typeface="+mn-lt"/>
                <a:ea typeface="Times New Roman" panose="02020603050405020304" pitchFamily="18" charset="0"/>
              </a:rPr>
              <a:t> AIDS.</a:t>
            </a:r>
            <a:endParaRPr lang="en-US" sz="3200" dirty="0">
              <a:effectLst/>
              <a:latin typeface="+mn-lt"/>
              <a:ea typeface="Times New Roman" panose="02020603050405020304" pitchFamily="18" charset="0"/>
            </a:endParaRPr>
          </a:p>
        </p:txBody>
      </p:sp>
      <p:sp>
        <p:nvSpPr>
          <p:cNvPr id="6" name="Oval 5">
            <a:extLst>
              <a:ext uri="{FF2B5EF4-FFF2-40B4-BE49-F238E27FC236}">
                <a16:creationId xmlns="" xmlns:a16="http://schemas.microsoft.com/office/drawing/2014/main" id="{E32FDCFA-6EC3-405F-9C0B-5FE7249B9EF4}"/>
              </a:ext>
            </a:extLst>
          </p:cNvPr>
          <p:cNvSpPr/>
          <p:nvPr/>
        </p:nvSpPr>
        <p:spPr>
          <a:xfrm>
            <a:off x="6736343" y="4605263"/>
            <a:ext cx="679715" cy="71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75080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7EAC036-72DB-48DC-A79D-E78A60089CB1}"/>
              </a:ext>
            </a:extLst>
          </p:cNvPr>
          <p:cNvSpPr/>
          <p:nvPr/>
        </p:nvSpPr>
        <p:spPr>
          <a:xfrm>
            <a:off x="371343" y="548640"/>
            <a:ext cx="11146971" cy="6001643"/>
          </a:xfrm>
          <a:prstGeom prst="rect">
            <a:avLst/>
          </a:prstGeom>
        </p:spPr>
        <p:txBody>
          <a:bodyPr wrap="square">
            <a:spAutoFit/>
          </a:bodyPr>
          <a:lstStyle/>
          <a:p>
            <a:pPr>
              <a:lnSpc>
                <a:spcPct val="150000"/>
              </a:lnSpc>
            </a:pPr>
            <a:r>
              <a:rPr lang="en-US" sz="3200" b="1" dirty="0" err="1">
                <a:latin typeface="+mn-lt"/>
                <a:cs typeface="Times New Roman" panose="02020603050405020304" pitchFamily="18" charset="0"/>
              </a:rPr>
              <a:t>Câu</a:t>
            </a:r>
            <a:r>
              <a:rPr lang="en-US" sz="3200" b="1" dirty="0">
                <a:latin typeface="+mn-lt"/>
                <a:cs typeface="Times New Roman" panose="02020603050405020304" pitchFamily="18" charset="0"/>
              </a:rPr>
              <a:t> 4</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Các</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nguyên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nhân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lây</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nhiễm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dịch</a:t>
            </a:r>
            <a:r>
              <a:rPr lang="en-US" sz="3200" dirty="0">
                <a:latin typeface="+mn-lt"/>
                <a:cs typeface="Times New Roman" panose="02020603050405020304" pitchFamily="18" charset="0"/>
              </a:rPr>
              <a:t> qua </a:t>
            </a:r>
            <a:r>
              <a:rPr lang="en-US" sz="3200" dirty="0" err="1">
                <a:latin typeface="+mn-lt"/>
                <a:cs typeface="Times New Roman" panose="02020603050405020304" pitchFamily="18" charset="0"/>
              </a:rPr>
              <a:t>đường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máu</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bao</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gồm</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A. </a:t>
            </a:r>
            <a:r>
              <a:rPr lang="en-US" sz="3200" dirty="0" err="1">
                <a:latin typeface="+mn-lt"/>
                <a:cs typeface="Times New Roman" panose="02020603050405020304" pitchFamily="18" charset="0"/>
              </a:rPr>
              <a:t>Lây</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nhiễm</a:t>
            </a:r>
            <a:r>
              <a:rPr lang="en-US" sz="3200" dirty="0">
                <a:latin typeface="+mn-lt"/>
                <a:cs typeface="Times New Roman" panose="02020603050405020304" pitchFamily="18" charset="0"/>
              </a:rPr>
              <a:t> qua </a:t>
            </a:r>
            <a:r>
              <a:rPr lang="en-US" sz="3200" dirty="0" err="1">
                <a:latin typeface="+mn-lt"/>
                <a:cs typeface="Times New Roman" panose="02020603050405020304" pitchFamily="18" charset="0"/>
              </a:rPr>
              <a:t>giọt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bắn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từ</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hô</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hấp</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của</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người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mang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mầm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B. </a:t>
            </a:r>
            <a:r>
              <a:rPr lang="en-US" sz="3200" dirty="0" err="1">
                <a:latin typeface="+mn-lt"/>
                <a:cs typeface="Times New Roman" panose="02020603050405020304" pitchFamily="18" charset="0"/>
              </a:rPr>
              <a:t>Chạm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vào</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các</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bề</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mặt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chứa</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mầm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sau</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đó</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chạm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vào</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mũi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miệng</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C. </a:t>
            </a:r>
            <a:r>
              <a:rPr lang="en-US" sz="3200" dirty="0" err="1">
                <a:latin typeface="+mn-lt"/>
                <a:cs typeface="Times New Roman" panose="02020603050405020304" pitchFamily="18" charset="0"/>
              </a:rPr>
              <a:t>Sử</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dụng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chung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dụng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cụ</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ăn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uống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với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người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D. Qua </a:t>
            </a:r>
            <a:r>
              <a:rPr lang="en-US" sz="3200" dirty="0" err="1">
                <a:latin typeface="+mn-lt"/>
                <a:cs typeface="Times New Roman" panose="02020603050405020304" pitchFamily="18" charset="0"/>
              </a:rPr>
              <a:t>truyền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máu</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sử</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dụng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chung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kim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tiêm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hoặc</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tiếp</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xúc</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với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máu</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của</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người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a:t>
            </a:r>
          </a:p>
        </p:txBody>
      </p:sp>
      <p:sp>
        <p:nvSpPr>
          <p:cNvPr id="5" name="Oval 4">
            <a:extLst>
              <a:ext uri="{FF2B5EF4-FFF2-40B4-BE49-F238E27FC236}">
                <a16:creationId xmlns="" xmlns:a16="http://schemas.microsoft.com/office/drawing/2014/main" id="{E32FDCFA-6EC3-405F-9C0B-5FE7249B9EF4}"/>
              </a:ext>
            </a:extLst>
          </p:cNvPr>
          <p:cNvSpPr/>
          <p:nvPr/>
        </p:nvSpPr>
        <p:spPr>
          <a:xfrm>
            <a:off x="267286" y="5022836"/>
            <a:ext cx="679715" cy="71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425227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7EAC036-72DB-48DC-A79D-E78A60089CB1}"/>
              </a:ext>
            </a:extLst>
          </p:cNvPr>
          <p:cNvSpPr/>
          <p:nvPr/>
        </p:nvSpPr>
        <p:spPr>
          <a:xfrm>
            <a:off x="295421" y="0"/>
            <a:ext cx="11490177" cy="2308324"/>
          </a:xfrm>
          <a:prstGeom prst="rect">
            <a:avLst/>
          </a:prstGeom>
        </p:spPr>
        <p:txBody>
          <a:bodyPr wrap="square">
            <a:spAutoFit/>
          </a:bodyPr>
          <a:lstStyle/>
          <a:p>
            <a:pPr>
              <a:lnSpc>
                <a:spcPct val="150000"/>
              </a:lnSpc>
            </a:pPr>
            <a:r>
              <a:rPr lang="en-US" sz="3200" b="1" dirty="0" err="1">
                <a:latin typeface="+mn-lt"/>
                <a:cs typeface="Times New Roman" panose="02020603050405020304" pitchFamily="18" charset="0"/>
              </a:rPr>
              <a:t>Câu</a:t>
            </a:r>
            <a:r>
              <a:rPr lang="en-US" sz="3200" b="1" dirty="0">
                <a:latin typeface="+mn-lt"/>
                <a:cs typeface="Times New Roman" panose="02020603050405020304" pitchFamily="18" charset="0"/>
              </a:rPr>
              <a:t> 5:</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Một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số</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lây</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nhiễm</a:t>
            </a:r>
            <a:r>
              <a:rPr lang="en-US" sz="3200" dirty="0">
                <a:latin typeface="+mn-lt"/>
                <a:cs typeface="Times New Roman" panose="02020603050405020304" pitchFamily="18" charset="0"/>
              </a:rPr>
              <a:t> qua </a:t>
            </a:r>
            <a:r>
              <a:rPr lang="en-US" sz="3200" dirty="0" err="1">
                <a:latin typeface="+mn-lt"/>
                <a:cs typeface="Times New Roman" panose="02020603050405020304" pitchFamily="18" charset="0"/>
              </a:rPr>
              <a:t>đường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máu</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bao</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gồm</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A.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dại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sốt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xuất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huyết</a:t>
            </a:r>
            <a:r>
              <a:rPr lang="en-US" sz="3200" dirty="0">
                <a:latin typeface="+mn-lt"/>
                <a:cs typeface="Times New Roman" panose="02020603050405020304" pitchFamily="18" charset="0"/>
              </a:rPr>
              <a:t>.		B. </a:t>
            </a:r>
            <a:r>
              <a:rPr lang="en-US" sz="3200" dirty="0" err="1">
                <a:latin typeface="+mn-lt"/>
                <a:cs typeface="Times New Roman" panose="02020603050405020304" pitchFamily="18" charset="0"/>
              </a:rPr>
              <a:t>Lị</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tả</a:t>
            </a:r>
            <a:r>
              <a:rPr lang="en-US" sz="3200" dirty="0">
                <a:latin typeface="+mn-lt"/>
                <a:cs typeface="Times New Roman" panose="02020603050405020304" pitchFamily="18" charset="0"/>
              </a:rPr>
              <a:t>.	</a:t>
            </a:r>
          </a:p>
          <a:p>
            <a:pPr>
              <a:lnSpc>
                <a:spcPct val="150000"/>
              </a:lnSpc>
            </a:pPr>
            <a:r>
              <a:rPr lang="en-US" sz="3200" dirty="0">
                <a:latin typeface="+mn-lt"/>
                <a:cs typeface="Times New Roman" panose="02020603050405020304" pitchFamily="18" charset="0"/>
              </a:rPr>
              <a:t>C. Covid-19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cúm</a:t>
            </a:r>
            <a:r>
              <a:rPr lang="en-US" sz="3200" dirty="0">
                <a:latin typeface="+mn-lt"/>
                <a:cs typeface="Times New Roman" panose="02020603050405020304" pitchFamily="18" charset="0"/>
              </a:rPr>
              <a:t>.				D. </a:t>
            </a:r>
            <a:r>
              <a:rPr lang="en-US" sz="3200" dirty="0" err="1">
                <a:latin typeface="+mn-lt"/>
                <a:cs typeface="Times New Roman" panose="02020603050405020304" pitchFamily="18" charset="0"/>
              </a:rPr>
              <a:t>Sốt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rét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AIDS.</a:t>
            </a:r>
          </a:p>
        </p:txBody>
      </p:sp>
      <p:sp>
        <p:nvSpPr>
          <p:cNvPr id="5" name="Oval 4">
            <a:extLst>
              <a:ext uri="{FF2B5EF4-FFF2-40B4-BE49-F238E27FC236}">
                <a16:creationId xmlns="" xmlns:a16="http://schemas.microsoft.com/office/drawing/2014/main" id="{E32FDCFA-6EC3-405F-9C0B-5FE7249B9EF4}"/>
              </a:ext>
            </a:extLst>
          </p:cNvPr>
          <p:cNvSpPr/>
          <p:nvPr/>
        </p:nvSpPr>
        <p:spPr>
          <a:xfrm>
            <a:off x="6508625" y="1508638"/>
            <a:ext cx="679715" cy="71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D</a:t>
            </a:r>
          </a:p>
        </p:txBody>
      </p:sp>
      <p:sp>
        <p:nvSpPr>
          <p:cNvPr id="2" name="Rectangle 1"/>
          <p:cNvSpPr/>
          <p:nvPr/>
        </p:nvSpPr>
        <p:spPr>
          <a:xfrm>
            <a:off x="295421" y="2219838"/>
            <a:ext cx="11704321" cy="4524315"/>
          </a:xfrm>
          <a:prstGeom prst="rect">
            <a:avLst/>
          </a:prstGeom>
        </p:spPr>
        <p:txBody>
          <a:bodyPr wrap="square">
            <a:spAutoFit/>
          </a:bodyPr>
          <a:lstStyle/>
          <a:p>
            <a:pPr>
              <a:lnSpc>
                <a:spcPct val="150000"/>
              </a:lnSpc>
            </a:pPr>
            <a:r>
              <a:rPr lang="en-US" sz="3200" b="1" dirty="0" err="1">
                <a:latin typeface="+mn-lt"/>
                <a:cs typeface="Times New Roman" panose="02020603050405020304" pitchFamily="18" charset="0"/>
              </a:rPr>
              <a:t>Câu</a:t>
            </a:r>
            <a:r>
              <a:rPr lang="en-US" sz="3200" b="1" dirty="0">
                <a:latin typeface="+mn-lt"/>
                <a:cs typeface="Times New Roman" panose="02020603050405020304" pitchFamily="18" charset="0"/>
              </a:rPr>
              <a:t> 6</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Các</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nguyên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nhân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lây</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nhiễm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dịch</a:t>
            </a:r>
            <a:r>
              <a:rPr lang="en-US" sz="3200" dirty="0">
                <a:latin typeface="+mn-lt"/>
                <a:cs typeface="Times New Roman" panose="02020603050405020304" pitchFamily="18" charset="0"/>
              </a:rPr>
              <a:t> qua </a:t>
            </a:r>
            <a:r>
              <a:rPr lang="en-US" sz="3200" dirty="0" err="1">
                <a:latin typeface="+mn-lt"/>
                <a:cs typeface="Times New Roman" panose="02020603050405020304" pitchFamily="18" charset="0"/>
              </a:rPr>
              <a:t>đường</a:t>
            </a:r>
            <a:r>
              <a:rPr lang="en-US" sz="3200" dirty="0">
                <a:latin typeface="+mn-lt"/>
                <a:cs typeface="Times New Roman" panose="02020603050405020304" pitchFamily="18" charset="0"/>
              </a:rPr>
              <a:t> da - </a:t>
            </a:r>
            <a:r>
              <a:rPr lang="en-US" sz="3200" dirty="0" err="1">
                <a:latin typeface="+mn-lt"/>
                <a:cs typeface="Times New Roman" panose="02020603050405020304" pitchFamily="18" charset="0"/>
              </a:rPr>
              <a:t>niêm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mạc</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là</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A. Qua </a:t>
            </a:r>
            <a:r>
              <a:rPr lang="en-US" sz="3200" dirty="0" err="1">
                <a:latin typeface="+mn-lt"/>
                <a:cs typeface="Times New Roman" panose="02020603050405020304" pitchFamily="18" charset="0"/>
              </a:rPr>
              <a:t>truyền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máu</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sử</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dụng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chung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kim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tiêm</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B. </a:t>
            </a:r>
            <a:r>
              <a:rPr lang="en-US" sz="3200" dirty="0" err="1">
                <a:latin typeface="+mn-lt"/>
                <a:cs typeface="Times New Roman" panose="02020603050405020304" pitchFamily="18" charset="0"/>
              </a:rPr>
              <a:t>Sử</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dụng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chung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dụng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cụ</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ăn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uống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với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người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C. </a:t>
            </a:r>
            <a:r>
              <a:rPr lang="en-US" sz="3200" dirty="0" err="1">
                <a:latin typeface="+mn-lt"/>
                <a:cs typeface="Times New Roman" panose="02020603050405020304" pitchFamily="18" charset="0"/>
              </a:rPr>
              <a:t>Lây</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nhiễm</a:t>
            </a:r>
            <a:r>
              <a:rPr lang="en-US" sz="3200" dirty="0">
                <a:latin typeface="+mn-lt"/>
                <a:cs typeface="Times New Roman" panose="02020603050405020304" pitchFamily="18" charset="0"/>
              </a:rPr>
              <a:t> qua </a:t>
            </a:r>
            <a:r>
              <a:rPr lang="en-US" sz="3200" dirty="0" err="1">
                <a:latin typeface="+mn-lt"/>
                <a:cs typeface="Times New Roman" panose="02020603050405020304" pitchFamily="18" charset="0"/>
              </a:rPr>
              <a:t>giọt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bắn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từ</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hô</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hấp</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của</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người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mang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mầm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D. </a:t>
            </a:r>
            <a:r>
              <a:rPr lang="en-US" sz="3200" dirty="0" err="1">
                <a:latin typeface="+mn-lt"/>
                <a:cs typeface="Times New Roman" panose="02020603050405020304" pitchFamily="18" charset="0"/>
              </a:rPr>
              <a:t>Mầm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xâm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nhập</a:t>
            </a:r>
            <a:r>
              <a:rPr lang="en-US" sz="3200" dirty="0">
                <a:latin typeface="+mn-lt"/>
                <a:cs typeface="Times New Roman" panose="02020603050405020304" pitchFamily="18" charset="0"/>
              </a:rPr>
              <a:t> qua </a:t>
            </a:r>
            <a:r>
              <a:rPr lang="en-US" sz="3200" dirty="0" err="1">
                <a:latin typeface="+mn-lt"/>
                <a:cs typeface="Times New Roman" panose="02020603050405020304" pitchFamily="18" charset="0"/>
              </a:rPr>
              <a:t>vết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thương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hở</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hoặc</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vết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cắt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trên</a:t>
            </a:r>
            <a:r>
              <a:rPr lang="en-US" sz="3200" dirty="0">
                <a:latin typeface="+mn-lt"/>
                <a:cs typeface="Times New Roman" panose="02020603050405020304" pitchFamily="18" charset="0"/>
              </a:rPr>
              <a:t> da.</a:t>
            </a:r>
          </a:p>
        </p:txBody>
      </p:sp>
      <p:sp>
        <p:nvSpPr>
          <p:cNvPr id="6" name="Oval 5">
            <a:extLst>
              <a:ext uri="{FF2B5EF4-FFF2-40B4-BE49-F238E27FC236}">
                <a16:creationId xmlns="" xmlns:a16="http://schemas.microsoft.com/office/drawing/2014/main" id="{E32FDCFA-6EC3-405F-9C0B-5FE7249B9EF4}"/>
              </a:ext>
            </a:extLst>
          </p:cNvPr>
          <p:cNvSpPr/>
          <p:nvPr/>
        </p:nvSpPr>
        <p:spPr>
          <a:xfrm>
            <a:off x="107406" y="6032953"/>
            <a:ext cx="679715" cy="71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188502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7EAC036-72DB-48DC-A79D-E78A60089CB1}"/>
              </a:ext>
            </a:extLst>
          </p:cNvPr>
          <p:cNvSpPr/>
          <p:nvPr/>
        </p:nvSpPr>
        <p:spPr>
          <a:xfrm>
            <a:off x="607143" y="801859"/>
            <a:ext cx="11146971" cy="5174493"/>
          </a:xfrm>
          <a:prstGeom prst="rect">
            <a:avLst/>
          </a:prstGeom>
        </p:spPr>
        <p:txBody>
          <a:bodyPr wrap="square">
            <a:spAutoFit/>
          </a:bodyPr>
          <a:lstStyle/>
          <a:p>
            <a:pPr>
              <a:lnSpc>
                <a:spcPct val="150000"/>
              </a:lnSpc>
            </a:pPr>
            <a:r>
              <a:rPr lang="en-US" sz="3200" b="1" dirty="0" err="1">
                <a:latin typeface="+mn-lt"/>
                <a:cs typeface="Times New Roman" panose="02020603050405020304" pitchFamily="18" charset="0"/>
              </a:rPr>
              <a:t>Câu</a:t>
            </a:r>
            <a:r>
              <a:rPr lang="en-US" sz="3200" b="1" dirty="0">
                <a:latin typeface="+mn-lt"/>
                <a:cs typeface="Times New Roman" panose="02020603050405020304" pitchFamily="18" charset="0"/>
              </a:rPr>
              <a:t> 7</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Thời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tiết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khí</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hậu</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có</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ảnh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hưởng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đến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bùng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phát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dịch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như</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thế</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nào</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A. </a:t>
            </a:r>
            <a:r>
              <a:rPr lang="en-US" sz="3200" dirty="0" err="1">
                <a:latin typeface="+mn-lt"/>
                <a:cs typeface="Times New Roman" panose="02020603050405020304" pitchFamily="18" charset="0"/>
              </a:rPr>
              <a:t>Mưa</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nóng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ẩm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làm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giảm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nguy</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cơ</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bùng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phát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dịch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B. </a:t>
            </a:r>
            <a:r>
              <a:rPr lang="en-US" sz="3200" dirty="0" err="1">
                <a:latin typeface="+mn-lt"/>
                <a:cs typeface="Times New Roman" panose="02020603050405020304" pitchFamily="18" charset="0"/>
              </a:rPr>
              <a:t>Mưa</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nóng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ẩm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tạo</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điều</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kiện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thuận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lợi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cho</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sinh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vật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sinh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sản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và</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phát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triển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mạnh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làm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tăng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nguy</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cơ</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bùng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phát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dịch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C. </a:t>
            </a:r>
            <a:r>
              <a:rPr lang="en-US" sz="3200" dirty="0" err="1">
                <a:latin typeface="+mn-lt"/>
                <a:cs typeface="Times New Roman" panose="02020603050405020304" pitchFamily="18" charset="0"/>
              </a:rPr>
              <a:t>Thời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tiết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không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ảnh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hưởng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đến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bùng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phát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dịch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a:t>
            </a:r>
          </a:p>
          <a:p>
            <a:pPr>
              <a:lnSpc>
                <a:spcPct val="150000"/>
              </a:lnSpc>
            </a:pPr>
            <a:r>
              <a:rPr lang="en-US" sz="3200" dirty="0">
                <a:latin typeface="+mn-lt"/>
                <a:cs typeface="Times New Roman" panose="02020603050405020304" pitchFamily="18" charset="0"/>
              </a:rPr>
              <a:t>D. </a:t>
            </a:r>
            <a:r>
              <a:rPr lang="en-US" sz="3200" dirty="0" err="1">
                <a:latin typeface="+mn-lt"/>
                <a:cs typeface="Times New Roman" panose="02020603050405020304" pitchFamily="18" charset="0"/>
              </a:rPr>
              <a:t>Thời</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tiết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khô</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hạn</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làm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giảm</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nguy</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cơ</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bùng</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phát</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dịch</a:t>
            </a:r>
            <a:r>
              <a:rPr lang="en-US" sz="3200" dirty="0">
                <a:latin typeface="+mn-lt"/>
                <a:cs typeface="Times New Roman" panose="02020603050405020304" pitchFamily="18" charset="0"/>
              </a:rPr>
              <a:t> </a:t>
            </a:r>
            <a:r>
              <a:rPr lang="en-US" sz="3200" dirty="0" err="1">
                <a:latin typeface="+mn-lt"/>
                <a:cs typeface="Times New Roman" panose="02020603050405020304" pitchFamily="18" charset="0"/>
              </a:rPr>
              <a:t>bệnh</a:t>
            </a:r>
            <a:r>
              <a:rPr lang="en-US" sz="3200" dirty="0">
                <a:latin typeface="+mn-lt"/>
                <a:cs typeface="Times New Roman" panose="02020603050405020304" pitchFamily="18" charset="0"/>
              </a:rPr>
              <a:t>.</a:t>
            </a:r>
          </a:p>
        </p:txBody>
      </p:sp>
      <p:sp>
        <p:nvSpPr>
          <p:cNvPr id="5" name="Oval 4">
            <a:extLst>
              <a:ext uri="{FF2B5EF4-FFF2-40B4-BE49-F238E27FC236}">
                <a16:creationId xmlns="" xmlns:a16="http://schemas.microsoft.com/office/drawing/2014/main" id="{E32FDCFA-6EC3-405F-9C0B-5FE7249B9EF4}"/>
              </a:ext>
            </a:extLst>
          </p:cNvPr>
          <p:cNvSpPr/>
          <p:nvPr/>
        </p:nvSpPr>
        <p:spPr>
          <a:xfrm>
            <a:off x="464233" y="3033505"/>
            <a:ext cx="679715" cy="71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36089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7EAC036-72DB-48DC-A79D-E78A60089CB1}"/>
              </a:ext>
            </a:extLst>
          </p:cNvPr>
          <p:cNvSpPr/>
          <p:nvPr/>
        </p:nvSpPr>
        <p:spPr>
          <a:xfrm>
            <a:off x="267286" y="717453"/>
            <a:ext cx="11924714" cy="5925340"/>
          </a:xfrm>
          <a:prstGeom prst="rect">
            <a:avLst/>
          </a:prstGeom>
        </p:spPr>
        <p:txBody>
          <a:bodyPr wrap="square">
            <a:spAutoFit/>
          </a:bodyPr>
          <a:lstStyle/>
          <a:p>
            <a:pPr>
              <a:lnSpc>
                <a:spcPct val="150000"/>
              </a:lnSpc>
            </a:pPr>
            <a:r>
              <a:rPr lang="en-US" sz="3200" b="1" dirty="0" err="1">
                <a:cs typeface="Calibri" panose="020F0502020204030204" pitchFamily="34" charset="0"/>
              </a:rPr>
              <a:t>Câu</a:t>
            </a:r>
            <a:r>
              <a:rPr lang="en-US" sz="3200" b="1" dirty="0">
                <a:cs typeface="Calibri" panose="020F0502020204030204" pitchFamily="34" charset="0"/>
              </a:rPr>
              <a:t> 8:</a:t>
            </a:r>
            <a:r>
              <a:rPr lang="en-US" sz="3200" dirty="0">
                <a:cs typeface="Calibri" panose="020F0502020204030204" pitchFamily="34" charset="0"/>
              </a:rPr>
              <a:t> </a:t>
            </a:r>
            <a:r>
              <a:rPr lang="en-US" sz="3200" dirty="0" err="1">
                <a:cs typeface="Calibri" panose="020F0502020204030204" pitchFamily="34" charset="0"/>
              </a:rPr>
              <a:t>Tình</a:t>
            </a:r>
            <a:r>
              <a:rPr lang="en-US" sz="3200" dirty="0">
                <a:cs typeface="Calibri" panose="020F0502020204030204" pitchFamily="34" charset="0"/>
              </a:rPr>
              <a:t> </a:t>
            </a:r>
            <a:r>
              <a:rPr lang="en-US" sz="3200" dirty="0" err="1">
                <a:cs typeface="Calibri" panose="020F0502020204030204" pitchFamily="34" charset="0"/>
              </a:rPr>
              <a:t>trạng</a:t>
            </a:r>
            <a:r>
              <a:rPr lang="en-US" sz="3200" dirty="0">
                <a:cs typeface="Calibri" panose="020F0502020204030204" pitchFamily="34" charset="0"/>
              </a:rPr>
              <a:t> </a:t>
            </a:r>
            <a:r>
              <a:rPr lang="en-US" sz="3200" dirty="0" err="1">
                <a:cs typeface="Calibri" panose="020F0502020204030204" pitchFamily="34" charset="0"/>
              </a:rPr>
              <a:t>vệ</a:t>
            </a:r>
            <a:r>
              <a:rPr lang="en-US" sz="3200" dirty="0">
                <a:cs typeface="Calibri" panose="020F0502020204030204" pitchFamily="34" charset="0"/>
              </a:rPr>
              <a:t> </a:t>
            </a:r>
            <a:r>
              <a:rPr lang="en-US" sz="3200" dirty="0" err="1">
                <a:cs typeface="Calibri" panose="020F0502020204030204" pitchFamily="34" charset="0"/>
              </a:rPr>
              <a:t>sinh</a:t>
            </a:r>
            <a:r>
              <a:rPr lang="en-US" sz="3200" dirty="0">
                <a:cs typeface="Calibri" panose="020F0502020204030204" pitchFamily="34" charset="0"/>
              </a:rPr>
              <a:t> </a:t>
            </a:r>
            <a:r>
              <a:rPr lang="en-US" sz="3200" dirty="0" err="1">
                <a:cs typeface="Calibri" panose="020F0502020204030204" pitchFamily="34" charset="0"/>
              </a:rPr>
              <a:t>môi</a:t>
            </a:r>
            <a:r>
              <a:rPr lang="en-US" sz="3200" dirty="0">
                <a:cs typeface="Calibri" panose="020F0502020204030204" pitchFamily="34" charset="0"/>
              </a:rPr>
              <a:t> </a:t>
            </a:r>
            <a:r>
              <a:rPr lang="en-US" sz="3200" dirty="0" err="1">
                <a:cs typeface="Calibri" panose="020F0502020204030204" pitchFamily="34" charset="0"/>
              </a:rPr>
              <a:t>trường</a:t>
            </a:r>
            <a:r>
              <a:rPr lang="en-US" sz="3200" dirty="0">
                <a:cs typeface="Calibri" panose="020F0502020204030204" pitchFamily="34" charset="0"/>
              </a:rPr>
              <a:t> </a:t>
            </a:r>
            <a:r>
              <a:rPr lang="en-US" sz="3200" dirty="0" err="1">
                <a:cs typeface="Calibri" panose="020F0502020204030204" pitchFamily="34" charset="0"/>
              </a:rPr>
              <a:t>kém</a:t>
            </a:r>
            <a:r>
              <a:rPr lang="en-US" sz="3200" dirty="0">
                <a:cs typeface="Calibri" panose="020F0502020204030204" pitchFamily="34" charset="0"/>
              </a:rPr>
              <a:t> </a:t>
            </a:r>
            <a:r>
              <a:rPr lang="en-US" sz="3200" dirty="0" err="1">
                <a:cs typeface="Calibri" panose="020F0502020204030204" pitchFamily="34" charset="0"/>
              </a:rPr>
              <a:t>ảnh</a:t>
            </a:r>
            <a:r>
              <a:rPr lang="en-US" sz="3200" dirty="0">
                <a:cs typeface="Calibri" panose="020F0502020204030204" pitchFamily="34" charset="0"/>
              </a:rPr>
              <a:t> </a:t>
            </a:r>
            <a:r>
              <a:rPr lang="en-US" sz="3200" dirty="0" err="1">
                <a:cs typeface="Calibri" panose="020F0502020204030204" pitchFamily="34" charset="0"/>
              </a:rPr>
              <a:t>hưởng</a:t>
            </a:r>
            <a:r>
              <a:rPr lang="en-US" sz="3200" dirty="0">
                <a:cs typeface="Calibri" panose="020F0502020204030204" pitchFamily="34" charset="0"/>
              </a:rPr>
              <a:t> </a:t>
            </a:r>
            <a:r>
              <a:rPr lang="en-US" sz="3200" dirty="0" err="1">
                <a:cs typeface="Calibri" panose="020F0502020204030204" pitchFamily="34" charset="0"/>
              </a:rPr>
              <a:t>đến</a:t>
            </a:r>
            <a:r>
              <a:rPr lang="en-US" sz="3200" dirty="0">
                <a:cs typeface="Calibri" panose="020F0502020204030204" pitchFamily="34" charset="0"/>
              </a:rPr>
              <a:t> </a:t>
            </a:r>
            <a:r>
              <a:rPr lang="en-US" sz="3200" dirty="0" err="1">
                <a:cs typeface="Calibri" panose="020F0502020204030204" pitchFamily="34" charset="0"/>
              </a:rPr>
              <a:t>bùng</a:t>
            </a:r>
            <a:r>
              <a:rPr lang="en-US" sz="3200" dirty="0">
                <a:cs typeface="Calibri" panose="020F0502020204030204" pitchFamily="34" charset="0"/>
              </a:rPr>
              <a:t> </a:t>
            </a:r>
            <a:r>
              <a:rPr lang="en-US" sz="3200" dirty="0" err="1">
                <a:cs typeface="Calibri" panose="020F0502020204030204" pitchFamily="34" charset="0"/>
              </a:rPr>
              <a:t>phát</a:t>
            </a:r>
            <a:r>
              <a:rPr lang="en-US" sz="3200" dirty="0">
                <a:cs typeface="Calibri" panose="020F0502020204030204" pitchFamily="34" charset="0"/>
              </a:rPr>
              <a:t> </a:t>
            </a:r>
            <a:r>
              <a:rPr lang="en-US" sz="3200" dirty="0" err="1">
                <a:cs typeface="Calibri" panose="020F0502020204030204" pitchFamily="34" charset="0"/>
              </a:rPr>
              <a:t>dịch</a:t>
            </a:r>
            <a:r>
              <a:rPr lang="en-US" sz="3200" dirty="0">
                <a:cs typeface="Calibri" panose="020F0502020204030204" pitchFamily="34" charset="0"/>
              </a:rPr>
              <a:t> </a:t>
            </a:r>
            <a:r>
              <a:rPr lang="en-US" sz="3200" dirty="0" err="1">
                <a:cs typeface="Calibri" panose="020F0502020204030204" pitchFamily="34" charset="0"/>
              </a:rPr>
              <a:t>bệnh</a:t>
            </a:r>
            <a:r>
              <a:rPr lang="en-US" sz="3200" dirty="0">
                <a:cs typeface="Calibri" panose="020F0502020204030204" pitchFamily="34" charset="0"/>
              </a:rPr>
              <a:t> </a:t>
            </a:r>
            <a:r>
              <a:rPr lang="en-US" sz="3200" dirty="0" err="1">
                <a:cs typeface="Calibri" panose="020F0502020204030204" pitchFamily="34" charset="0"/>
              </a:rPr>
              <a:t>như</a:t>
            </a:r>
            <a:r>
              <a:rPr lang="en-US" sz="3200" dirty="0">
                <a:cs typeface="Calibri" panose="020F0502020204030204" pitchFamily="34" charset="0"/>
              </a:rPr>
              <a:t> </a:t>
            </a:r>
            <a:r>
              <a:rPr lang="en-US" sz="3200" dirty="0" err="1">
                <a:cs typeface="Calibri" panose="020F0502020204030204" pitchFamily="34" charset="0"/>
              </a:rPr>
              <a:t>thế</a:t>
            </a:r>
            <a:r>
              <a:rPr lang="en-US" sz="3200" dirty="0">
                <a:cs typeface="Calibri" panose="020F0502020204030204" pitchFamily="34" charset="0"/>
              </a:rPr>
              <a:t> </a:t>
            </a:r>
            <a:r>
              <a:rPr lang="en-US" sz="3200" dirty="0" err="1">
                <a:cs typeface="Calibri" panose="020F0502020204030204" pitchFamily="34" charset="0"/>
              </a:rPr>
              <a:t>nào</a:t>
            </a:r>
            <a:r>
              <a:rPr lang="en-US" sz="3200" dirty="0">
                <a:cs typeface="Calibri" panose="020F0502020204030204" pitchFamily="34" charset="0"/>
              </a:rPr>
              <a:t>?</a:t>
            </a:r>
          </a:p>
          <a:p>
            <a:pPr>
              <a:lnSpc>
                <a:spcPct val="150000"/>
              </a:lnSpc>
            </a:pPr>
            <a:r>
              <a:rPr lang="en-US" sz="3200" dirty="0">
                <a:cs typeface="Calibri" panose="020F0502020204030204" pitchFamily="34" charset="0"/>
              </a:rPr>
              <a:t>A. </a:t>
            </a:r>
            <a:r>
              <a:rPr lang="en-US" sz="3200" dirty="0" err="1">
                <a:cs typeface="Calibri" panose="020F0502020204030204" pitchFamily="34" charset="0"/>
              </a:rPr>
              <a:t>Không</a:t>
            </a:r>
            <a:r>
              <a:rPr lang="en-US" sz="3200" dirty="0">
                <a:cs typeface="Calibri" panose="020F0502020204030204" pitchFamily="34" charset="0"/>
              </a:rPr>
              <a:t> </a:t>
            </a:r>
            <a:r>
              <a:rPr lang="en-US" sz="3200" dirty="0" err="1">
                <a:cs typeface="Calibri" panose="020F0502020204030204" pitchFamily="34" charset="0"/>
              </a:rPr>
              <a:t>có</a:t>
            </a:r>
            <a:r>
              <a:rPr lang="en-US" sz="3200" dirty="0">
                <a:cs typeface="Calibri" panose="020F0502020204030204" pitchFamily="34" charset="0"/>
              </a:rPr>
              <a:t> </a:t>
            </a:r>
            <a:r>
              <a:rPr lang="en-US" sz="3200" dirty="0" err="1">
                <a:cs typeface="Calibri" panose="020F0502020204030204" pitchFamily="34" charset="0"/>
              </a:rPr>
              <a:t>liên</a:t>
            </a:r>
            <a:r>
              <a:rPr lang="en-US" sz="3200" dirty="0">
                <a:cs typeface="Calibri" panose="020F0502020204030204" pitchFamily="34" charset="0"/>
              </a:rPr>
              <a:t> </a:t>
            </a:r>
            <a:r>
              <a:rPr lang="en-US" sz="3200" dirty="0" err="1">
                <a:cs typeface="Calibri" panose="020F0502020204030204" pitchFamily="34" charset="0"/>
              </a:rPr>
              <a:t>quan</a:t>
            </a:r>
            <a:r>
              <a:rPr lang="en-US" sz="3200" dirty="0">
                <a:cs typeface="Calibri" panose="020F0502020204030204" pitchFamily="34" charset="0"/>
              </a:rPr>
              <a:t> </a:t>
            </a:r>
            <a:r>
              <a:rPr lang="en-US" sz="3200" dirty="0" err="1">
                <a:cs typeface="Calibri" panose="020F0502020204030204" pitchFamily="34" charset="0"/>
              </a:rPr>
              <a:t>giữa</a:t>
            </a:r>
            <a:r>
              <a:rPr lang="en-US" sz="3200" dirty="0">
                <a:cs typeface="Calibri" panose="020F0502020204030204" pitchFamily="34" charset="0"/>
              </a:rPr>
              <a:t> </a:t>
            </a:r>
            <a:r>
              <a:rPr lang="en-US" sz="3200" dirty="0" err="1">
                <a:cs typeface="Calibri" panose="020F0502020204030204" pitchFamily="34" charset="0"/>
              </a:rPr>
              <a:t>vệ</a:t>
            </a:r>
            <a:r>
              <a:rPr lang="en-US" sz="3200" dirty="0">
                <a:cs typeface="Calibri" panose="020F0502020204030204" pitchFamily="34" charset="0"/>
              </a:rPr>
              <a:t> </a:t>
            </a:r>
            <a:r>
              <a:rPr lang="en-US" sz="3200" dirty="0" err="1">
                <a:cs typeface="Calibri" panose="020F0502020204030204" pitchFamily="34" charset="0"/>
              </a:rPr>
              <a:t>sinh</a:t>
            </a:r>
            <a:r>
              <a:rPr lang="en-US" sz="3200" dirty="0">
                <a:cs typeface="Calibri" panose="020F0502020204030204" pitchFamily="34" charset="0"/>
              </a:rPr>
              <a:t> </a:t>
            </a:r>
            <a:r>
              <a:rPr lang="en-US" sz="3200" dirty="0" err="1">
                <a:cs typeface="Calibri" panose="020F0502020204030204" pitchFamily="34" charset="0"/>
              </a:rPr>
              <a:t>môi</a:t>
            </a:r>
            <a:r>
              <a:rPr lang="en-US" sz="3200" dirty="0">
                <a:cs typeface="Calibri" panose="020F0502020204030204" pitchFamily="34" charset="0"/>
              </a:rPr>
              <a:t> </a:t>
            </a:r>
            <a:r>
              <a:rPr lang="en-US" sz="3200" dirty="0" err="1">
                <a:cs typeface="Calibri" panose="020F0502020204030204" pitchFamily="34" charset="0"/>
              </a:rPr>
              <a:t>trường</a:t>
            </a:r>
            <a:r>
              <a:rPr lang="en-US" sz="3200" dirty="0">
                <a:cs typeface="Calibri" panose="020F0502020204030204" pitchFamily="34" charset="0"/>
              </a:rPr>
              <a:t> </a:t>
            </a:r>
            <a:r>
              <a:rPr lang="en-US" sz="3200" dirty="0" err="1">
                <a:cs typeface="Calibri" panose="020F0502020204030204" pitchFamily="34" charset="0"/>
              </a:rPr>
              <a:t>và</a:t>
            </a:r>
            <a:r>
              <a:rPr lang="en-US" sz="3200" dirty="0">
                <a:cs typeface="Calibri" panose="020F0502020204030204" pitchFamily="34" charset="0"/>
              </a:rPr>
              <a:t> </a:t>
            </a:r>
            <a:r>
              <a:rPr lang="en-US" sz="3200" dirty="0" err="1">
                <a:cs typeface="Calibri" panose="020F0502020204030204" pitchFamily="34" charset="0"/>
              </a:rPr>
              <a:t>bùng</a:t>
            </a:r>
            <a:r>
              <a:rPr lang="en-US" sz="3200" dirty="0">
                <a:cs typeface="Calibri" panose="020F0502020204030204" pitchFamily="34" charset="0"/>
              </a:rPr>
              <a:t> </a:t>
            </a:r>
            <a:r>
              <a:rPr lang="en-US" sz="3200" dirty="0" err="1">
                <a:cs typeface="Calibri" panose="020F0502020204030204" pitchFamily="34" charset="0"/>
              </a:rPr>
              <a:t>phát</a:t>
            </a:r>
            <a:r>
              <a:rPr lang="en-US" sz="3200" dirty="0">
                <a:cs typeface="Calibri" panose="020F0502020204030204" pitchFamily="34" charset="0"/>
              </a:rPr>
              <a:t> </a:t>
            </a:r>
            <a:r>
              <a:rPr lang="en-US" sz="3200" dirty="0" err="1">
                <a:cs typeface="Calibri" panose="020F0502020204030204" pitchFamily="34" charset="0"/>
              </a:rPr>
              <a:t>dịch</a:t>
            </a:r>
            <a:r>
              <a:rPr lang="en-US" sz="3200" dirty="0">
                <a:cs typeface="Calibri" panose="020F0502020204030204" pitchFamily="34" charset="0"/>
              </a:rPr>
              <a:t> </a:t>
            </a:r>
            <a:r>
              <a:rPr lang="en-US" sz="3200" dirty="0" err="1">
                <a:cs typeface="Calibri" panose="020F0502020204030204" pitchFamily="34" charset="0"/>
              </a:rPr>
              <a:t>bệnh</a:t>
            </a:r>
            <a:r>
              <a:rPr lang="en-US" sz="3200" dirty="0">
                <a:cs typeface="Calibri" panose="020F0502020204030204" pitchFamily="34" charset="0"/>
              </a:rPr>
              <a:t>.</a:t>
            </a:r>
          </a:p>
          <a:p>
            <a:pPr>
              <a:lnSpc>
                <a:spcPct val="150000"/>
              </a:lnSpc>
            </a:pPr>
            <a:r>
              <a:rPr lang="en-US" sz="3200" dirty="0">
                <a:cs typeface="Calibri" panose="020F0502020204030204" pitchFamily="34" charset="0"/>
              </a:rPr>
              <a:t>B. </a:t>
            </a:r>
            <a:r>
              <a:rPr lang="en-US" sz="3200" dirty="0" err="1">
                <a:cs typeface="Calibri" panose="020F0502020204030204" pitchFamily="34" charset="0"/>
              </a:rPr>
              <a:t>Vệ</a:t>
            </a:r>
            <a:r>
              <a:rPr lang="en-US" sz="3200" dirty="0">
                <a:cs typeface="Calibri" panose="020F0502020204030204" pitchFamily="34" charset="0"/>
              </a:rPr>
              <a:t> </a:t>
            </a:r>
            <a:r>
              <a:rPr lang="en-US" sz="3200" dirty="0" err="1">
                <a:cs typeface="Calibri" panose="020F0502020204030204" pitchFamily="34" charset="0"/>
              </a:rPr>
              <a:t>sinh</a:t>
            </a:r>
            <a:r>
              <a:rPr lang="en-US" sz="3200" dirty="0">
                <a:cs typeface="Calibri" panose="020F0502020204030204" pitchFamily="34" charset="0"/>
              </a:rPr>
              <a:t> </a:t>
            </a:r>
            <a:r>
              <a:rPr lang="en-US" sz="3200" dirty="0" err="1">
                <a:cs typeface="Calibri" panose="020F0502020204030204" pitchFamily="34" charset="0"/>
              </a:rPr>
              <a:t>môi</a:t>
            </a:r>
            <a:r>
              <a:rPr lang="en-US" sz="3200" dirty="0">
                <a:cs typeface="Calibri" panose="020F0502020204030204" pitchFamily="34" charset="0"/>
              </a:rPr>
              <a:t> </a:t>
            </a:r>
            <a:r>
              <a:rPr lang="en-US" sz="3200" dirty="0" err="1">
                <a:cs typeface="Calibri" panose="020F0502020204030204" pitchFamily="34" charset="0"/>
              </a:rPr>
              <a:t>trường</a:t>
            </a:r>
            <a:r>
              <a:rPr lang="en-US" sz="3200" dirty="0">
                <a:cs typeface="Calibri" panose="020F0502020204030204" pitchFamily="34" charset="0"/>
              </a:rPr>
              <a:t> </a:t>
            </a:r>
            <a:r>
              <a:rPr lang="en-US" sz="3200" dirty="0" err="1">
                <a:cs typeface="Calibri" panose="020F0502020204030204" pitchFamily="34" charset="0"/>
              </a:rPr>
              <a:t>kém</a:t>
            </a:r>
            <a:r>
              <a:rPr lang="en-US" sz="3200" dirty="0">
                <a:cs typeface="Calibri" panose="020F0502020204030204" pitchFamily="34" charset="0"/>
              </a:rPr>
              <a:t> </a:t>
            </a:r>
            <a:r>
              <a:rPr lang="en-US" sz="3200" dirty="0" err="1">
                <a:cs typeface="Calibri" panose="020F0502020204030204" pitchFamily="34" charset="0"/>
              </a:rPr>
              <a:t>làm</a:t>
            </a:r>
            <a:r>
              <a:rPr lang="en-US" sz="3200" dirty="0">
                <a:cs typeface="Calibri" panose="020F0502020204030204" pitchFamily="34" charset="0"/>
              </a:rPr>
              <a:t> </a:t>
            </a:r>
            <a:r>
              <a:rPr lang="en-US" sz="3200" dirty="0" err="1">
                <a:cs typeface="Calibri" panose="020F0502020204030204" pitchFamily="34" charset="0"/>
              </a:rPr>
              <a:t>tăng</a:t>
            </a:r>
            <a:r>
              <a:rPr lang="en-US" sz="3200" dirty="0">
                <a:cs typeface="Calibri" panose="020F0502020204030204" pitchFamily="34" charset="0"/>
              </a:rPr>
              <a:t> </a:t>
            </a:r>
            <a:r>
              <a:rPr lang="en-US" sz="3200" dirty="0" err="1">
                <a:cs typeface="Calibri" panose="020F0502020204030204" pitchFamily="34" charset="0"/>
              </a:rPr>
              <a:t>nguy</a:t>
            </a:r>
            <a:r>
              <a:rPr lang="en-US" sz="3200" dirty="0">
                <a:cs typeface="Calibri" panose="020F0502020204030204" pitchFamily="34" charset="0"/>
              </a:rPr>
              <a:t> </a:t>
            </a:r>
            <a:r>
              <a:rPr lang="en-US" sz="3200" dirty="0" err="1">
                <a:cs typeface="Calibri" panose="020F0502020204030204" pitchFamily="34" charset="0"/>
              </a:rPr>
              <a:t>cơ</a:t>
            </a:r>
            <a:r>
              <a:rPr lang="en-US" sz="3200" dirty="0">
                <a:cs typeface="Calibri" panose="020F0502020204030204" pitchFamily="34" charset="0"/>
              </a:rPr>
              <a:t> </a:t>
            </a:r>
            <a:r>
              <a:rPr lang="en-US" sz="3200" dirty="0" err="1">
                <a:cs typeface="Calibri" panose="020F0502020204030204" pitchFamily="34" charset="0"/>
              </a:rPr>
              <a:t>phát</a:t>
            </a:r>
            <a:r>
              <a:rPr lang="en-US" sz="3200" dirty="0">
                <a:cs typeface="Calibri" panose="020F0502020204030204" pitchFamily="34" charset="0"/>
              </a:rPr>
              <a:t> </a:t>
            </a:r>
            <a:r>
              <a:rPr lang="en-US" sz="3200" dirty="0" err="1">
                <a:cs typeface="Calibri" panose="020F0502020204030204" pitchFamily="34" charset="0"/>
              </a:rPr>
              <a:t>tán</a:t>
            </a:r>
            <a:r>
              <a:rPr lang="en-US" sz="3200" dirty="0">
                <a:cs typeface="Calibri" panose="020F0502020204030204" pitchFamily="34" charset="0"/>
              </a:rPr>
              <a:t> </a:t>
            </a:r>
            <a:r>
              <a:rPr lang="en-US" sz="3200" dirty="0" err="1">
                <a:cs typeface="Calibri" panose="020F0502020204030204" pitchFamily="34" charset="0"/>
              </a:rPr>
              <a:t>và</a:t>
            </a:r>
            <a:r>
              <a:rPr lang="en-US" sz="3200" dirty="0">
                <a:cs typeface="Calibri" panose="020F0502020204030204" pitchFamily="34" charset="0"/>
              </a:rPr>
              <a:t> </a:t>
            </a:r>
            <a:r>
              <a:rPr lang="en-US" sz="3200" dirty="0" err="1">
                <a:cs typeface="Calibri" panose="020F0502020204030204" pitchFamily="34" charset="0"/>
              </a:rPr>
              <a:t>lan</a:t>
            </a:r>
            <a:r>
              <a:rPr lang="en-US" sz="3200" dirty="0">
                <a:cs typeface="Calibri" panose="020F0502020204030204" pitchFamily="34" charset="0"/>
              </a:rPr>
              <a:t> </a:t>
            </a:r>
            <a:r>
              <a:rPr lang="en-US" sz="3200" dirty="0" err="1">
                <a:cs typeface="Calibri" panose="020F0502020204030204" pitchFamily="34" charset="0"/>
              </a:rPr>
              <a:t>truyền</a:t>
            </a:r>
            <a:r>
              <a:rPr lang="en-US" sz="3200" dirty="0">
                <a:cs typeface="Calibri" panose="020F0502020204030204" pitchFamily="34" charset="0"/>
              </a:rPr>
              <a:t> </a:t>
            </a:r>
            <a:r>
              <a:rPr lang="en-US" sz="3200" dirty="0" err="1">
                <a:cs typeface="Calibri" panose="020F0502020204030204" pitchFamily="34" charset="0"/>
              </a:rPr>
              <a:t>mầm</a:t>
            </a:r>
            <a:r>
              <a:rPr lang="en-US" sz="3200" dirty="0">
                <a:cs typeface="Calibri" panose="020F0502020204030204" pitchFamily="34" charset="0"/>
              </a:rPr>
              <a:t> </a:t>
            </a:r>
            <a:r>
              <a:rPr lang="en-US" sz="3200" dirty="0" err="1">
                <a:cs typeface="Calibri" panose="020F0502020204030204" pitchFamily="34" charset="0"/>
              </a:rPr>
              <a:t>bệnh</a:t>
            </a:r>
            <a:r>
              <a:rPr lang="en-US" sz="3200" dirty="0">
                <a:cs typeface="Calibri" panose="020F0502020204030204" pitchFamily="34" charset="0"/>
              </a:rPr>
              <a:t>, </a:t>
            </a:r>
            <a:r>
              <a:rPr lang="en-US" sz="3200" dirty="0" err="1">
                <a:cs typeface="Calibri" panose="020F0502020204030204" pitchFamily="34" charset="0"/>
              </a:rPr>
              <a:t>dẫn</a:t>
            </a:r>
            <a:r>
              <a:rPr lang="en-US" sz="3200" dirty="0">
                <a:cs typeface="Calibri" panose="020F0502020204030204" pitchFamily="34" charset="0"/>
              </a:rPr>
              <a:t> </a:t>
            </a:r>
            <a:r>
              <a:rPr lang="en-US" sz="3200" dirty="0" err="1">
                <a:cs typeface="Calibri" panose="020F0502020204030204" pitchFamily="34" charset="0"/>
              </a:rPr>
              <a:t>đến</a:t>
            </a:r>
            <a:r>
              <a:rPr lang="en-US" sz="3200" dirty="0">
                <a:cs typeface="Calibri" panose="020F0502020204030204" pitchFamily="34" charset="0"/>
              </a:rPr>
              <a:t> </a:t>
            </a:r>
            <a:r>
              <a:rPr lang="en-US" sz="3200" dirty="0" err="1">
                <a:cs typeface="Calibri" panose="020F0502020204030204" pitchFamily="34" charset="0"/>
              </a:rPr>
              <a:t>bùng</a:t>
            </a:r>
            <a:r>
              <a:rPr lang="en-US" sz="3200" dirty="0">
                <a:cs typeface="Calibri" panose="020F0502020204030204" pitchFamily="34" charset="0"/>
              </a:rPr>
              <a:t> </a:t>
            </a:r>
            <a:r>
              <a:rPr lang="en-US" sz="3200" dirty="0" err="1">
                <a:cs typeface="Calibri" panose="020F0502020204030204" pitchFamily="34" charset="0"/>
              </a:rPr>
              <a:t>phát</a:t>
            </a:r>
            <a:r>
              <a:rPr lang="en-US" sz="3200" dirty="0">
                <a:cs typeface="Calibri" panose="020F0502020204030204" pitchFamily="34" charset="0"/>
              </a:rPr>
              <a:t> </a:t>
            </a:r>
            <a:r>
              <a:rPr lang="en-US" sz="3200" dirty="0" err="1">
                <a:cs typeface="Calibri" panose="020F0502020204030204" pitchFamily="34" charset="0"/>
              </a:rPr>
              <a:t>dịch</a:t>
            </a:r>
            <a:r>
              <a:rPr lang="en-US" sz="3200" dirty="0">
                <a:cs typeface="Calibri" panose="020F0502020204030204" pitchFamily="34" charset="0"/>
              </a:rPr>
              <a:t> </a:t>
            </a:r>
            <a:r>
              <a:rPr lang="en-US" sz="3200" dirty="0" err="1">
                <a:cs typeface="Calibri" panose="020F0502020204030204" pitchFamily="34" charset="0"/>
              </a:rPr>
              <a:t>bệnh</a:t>
            </a:r>
            <a:r>
              <a:rPr lang="en-US" sz="3200" dirty="0">
                <a:cs typeface="Calibri" panose="020F0502020204030204" pitchFamily="34" charset="0"/>
              </a:rPr>
              <a:t> </a:t>
            </a:r>
            <a:r>
              <a:rPr lang="en-US" sz="3200" dirty="0" err="1">
                <a:cs typeface="Calibri" panose="020F0502020204030204" pitchFamily="34" charset="0"/>
              </a:rPr>
              <a:t>trên</a:t>
            </a:r>
            <a:r>
              <a:rPr lang="en-US" sz="3200" dirty="0">
                <a:cs typeface="Calibri" panose="020F0502020204030204" pitchFamily="34" charset="0"/>
              </a:rPr>
              <a:t> </a:t>
            </a:r>
            <a:r>
              <a:rPr lang="en-US" sz="3200" dirty="0" err="1">
                <a:cs typeface="Calibri" panose="020F0502020204030204" pitchFamily="34" charset="0"/>
              </a:rPr>
              <a:t>người</a:t>
            </a:r>
            <a:r>
              <a:rPr lang="en-US" sz="3200" dirty="0">
                <a:cs typeface="Calibri" panose="020F0502020204030204" pitchFamily="34" charset="0"/>
              </a:rPr>
              <a:t>.</a:t>
            </a:r>
          </a:p>
          <a:p>
            <a:pPr>
              <a:lnSpc>
                <a:spcPct val="150000"/>
              </a:lnSpc>
            </a:pPr>
            <a:r>
              <a:rPr lang="en-US" sz="3200" dirty="0">
                <a:cs typeface="Calibri" panose="020F0502020204030204" pitchFamily="34" charset="0"/>
              </a:rPr>
              <a:t>C. </a:t>
            </a:r>
            <a:r>
              <a:rPr lang="en-US" sz="3200" dirty="0" err="1">
                <a:cs typeface="Calibri" panose="020F0502020204030204" pitchFamily="34" charset="0"/>
              </a:rPr>
              <a:t>Vệ</a:t>
            </a:r>
            <a:r>
              <a:rPr lang="en-US" sz="3200" dirty="0">
                <a:cs typeface="Calibri" panose="020F0502020204030204" pitchFamily="34" charset="0"/>
              </a:rPr>
              <a:t> </a:t>
            </a:r>
            <a:r>
              <a:rPr lang="en-US" sz="3200" dirty="0" err="1">
                <a:cs typeface="Calibri" panose="020F0502020204030204" pitchFamily="34" charset="0"/>
              </a:rPr>
              <a:t>sinh</a:t>
            </a:r>
            <a:r>
              <a:rPr lang="en-US" sz="3200" dirty="0">
                <a:cs typeface="Calibri" panose="020F0502020204030204" pitchFamily="34" charset="0"/>
              </a:rPr>
              <a:t> </a:t>
            </a:r>
            <a:r>
              <a:rPr lang="en-US" sz="3200" dirty="0" err="1">
                <a:cs typeface="Calibri" panose="020F0502020204030204" pitchFamily="34" charset="0"/>
              </a:rPr>
              <a:t>môi</a:t>
            </a:r>
            <a:r>
              <a:rPr lang="en-US" sz="3200" dirty="0">
                <a:cs typeface="Calibri" panose="020F0502020204030204" pitchFamily="34" charset="0"/>
              </a:rPr>
              <a:t> </a:t>
            </a:r>
            <a:r>
              <a:rPr lang="en-US" sz="3200" dirty="0" err="1">
                <a:cs typeface="Calibri" panose="020F0502020204030204" pitchFamily="34" charset="0"/>
              </a:rPr>
              <a:t>trường</a:t>
            </a:r>
            <a:r>
              <a:rPr lang="en-US" sz="3200" dirty="0">
                <a:cs typeface="Calibri" panose="020F0502020204030204" pitchFamily="34" charset="0"/>
              </a:rPr>
              <a:t> </a:t>
            </a:r>
            <a:r>
              <a:rPr lang="en-US" sz="3200" dirty="0" err="1">
                <a:cs typeface="Calibri" panose="020F0502020204030204" pitchFamily="34" charset="0"/>
              </a:rPr>
              <a:t>kém</a:t>
            </a:r>
            <a:r>
              <a:rPr lang="en-US" sz="3200" dirty="0">
                <a:cs typeface="Calibri" panose="020F0502020204030204" pitchFamily="34" charset="0"/>
              </a:rPr>
              <a:t> </a:t>
            </a:r>
            <a:r>
              <a:rPr lang="en-US" sz="3200" dirty="0" err="1">
                <a:cs typeface="Calibri" panose="020F0502020204030204" pitchFamily="34" charset="0"/>
              </a:rPr>
              <a:t>không</a:t>
            </a:r>
            <a:r>
              <a:rPr lang="en-US" sz="3200" dirty="0">
                <a:cs typeface="Calibri" panose="020F0502020204030204" pitchFamily="34" charset="0"/>
              </a:rPr>
              <a:t> </a:t>
            </a:r>
            <a:r>
              <a:rPr lang="en-US" sz="3200" dirty="0" err="1">
                <a:cs typeface="Calibri" panose="020F0502020204030204" pitchFamily="34" charset="0"/>
              </a:rPr>
              <a:t>ảnh</a:t>
            </a:r>
            <a:r>
              <a:rPr lang="en-US" sz="3200" dirty="0">
                <a:cs typeface="Calibri" panose="020F0502020204030204" pitchFamily="34" charset="0"/>
              </a:rPr>
              <a:t> </a:t>
            </a:r>
            <a:r>
              <a:rPr lang="en-US" sz="3200" dirty="0" err="1">
                <a:cs typeface="Calibri" panose="020F0502020204030204" pitchFamily="34" charset="0"/>
              </a:rPr>
              <a:t>hưởng</a:t>
            </a:r>
            <a:r>
              <a:rPr lang="en-US" sz="3200" dirty="0">
                <a:cs typeface="Calibri" panose="020F0502020204030204" pitchFamily="34" charset="0"/>
              </a:rPr>
              <a:t> </a:t>
            </a:r>
            <a:r>
              <a:rPr lang="en-US" sz="3200" dirty="0" err="1">
                <a:cs typeface="Calibri" panose="020F0502020204030204" pitchFamily="34" charset="0"/>
              </a:rPr>
              <a:t>đến</a:t>
            </a:r>
            <a:r>
              <a:rPr lang="en-US" sz="3200" dirty="0">
                <a:cs typeface="Calibri" panose="020F0502020204030204" pitchFamily="34" charset="0"/>
              </a:rPr>
              <a:t> </a:t>
            </a:r>
            <a:r>
              <a:rPr lang="en-US" sz="3200" dirty="0" err="1">
                <a:cs typeface="Calibri" panose="020F0502020204030204" pitchFamily="34" charset="0"/>
              </a:rPr>
              <a:t>sức</a:t>
            </a:r>
            <a:r>
              <a:rPr lang="en-US" sz="3200" dirty="0">
                <a:cs typeface="Calibri" panose="020F0502020204030204" pitchFamily="34" charset="0"/>
              </a:rPr>
              <a:t> </a:t>
            </a:r>
            <a:r>
              <a:rPr lang="en-US" sz="3200" dirty="0" err="1">
                <a:cs typeface="Calibri" panose="020F0502020204030204" pitchFamily="34" charset="0"/>
              </a:rPr>
              <a:t>khỏe</a:t>
            </a:r>
            <a:r>
              <a:rPr lang="en-US" sz="3200" dirty="0">
                <a:cs typeface="Calibri" panose="020F0502020204030204" pitchFamily="34" charset="0"/>
              </a:rPr>
              <a:t> con </a:t>
            </a:r>
            <a:r>
              <a:rPr lang="en-US" sz="3200" dirty="0" err="1">
                <a:cs typeface="Calibri" panose="020F0502020204030204" pitchFamily="34" charset="0"/>
              </a:rPr>
              <a:t>người</a:t>
            </a:r>
            <a:r>
              <a:rPr lang="en-US" sz="3200" dirty="0">
                <a:cs typeface="Calibri" panose="020F0502020204030204" pitchFamily="34" charset="0"/>
              </a:rPr>
              <a:t>.</a:t>
            </a:r>
          </a:p>
          <a:p>
            <a:pPr>
              <a:lnSpc>
                <a:spcPct val="150000"/>
              </a:lnSpc>
            </a:pPr>
            <a:r>
              <a:rPr lang="en-US" sz="3200" dirty="0">
                <a:cs typeface="Calibri" panose="020F0502020204030204" pitchFamily="34" charset="0"/>
              </a:rPr>
              <a:t>D. </a:t>
            </a:r>
            <a:r>
              <a:rPr lang="en-US" sz="3200" dirty="0" err="1">
                <a:cs typeface="Calibri" panose="020F0502020204030204" pitchFamily="34" charset="0"/>
              </a:rPr>
              <a:t>Vệ</a:t>
            </a:r>
            <a:r>
              <a:rPr lang="en-US" sz="3200" dirty="0">
                <a:cs typeface="Calibri" panose="020F0502020204030204" pitchFamily="34" charset="0"/>
              </a:rPr>
              <a:t> </a:t>
            </a:r>
            <a:r>
              <a:rPr lang="en-US" sz="3200" dirty="0" err="1">
                <a:cs typeface="Calibri" panose="020F0502020204030204" pitchFamily="34" charset="0"/>
              </a:rPr>
              <a:t>sinh</a:t>
            </a:r>
            <a:r>
              <a:rPr lang="en-US" sz="3200" dirty="0">
                <a:cs typeface="Calibri" panose="020F0502020204030204" pitchFamily="34" charset="0"/>
              </a:rPr>
              <a:t> </a:t>
            </a:r>
            <a:r>
              <a:rPr lang="en-US" sz="3200" dirty="0" err="1">
                <a:cs typeface="Calibri" panose="020F0502020204030204" pitchFamily="34" charset="0"/>
              </a:rPr>
              <a:t>môi</a:t>
            </a:r>
            <a:r>
              <a:rPr lang="en-US" sz="3200" dirty="0">
                <a:cs typeface="Calibri" panose="020F0502020204030204" pitchFamily="34" charset="0"/>
              </a:rPr>
              <a:t> </a:t>
            </a:r>
            <a:r>
              <a:rPr lang="en-US" sz="3200" dirty="0" err="1">
                <a:cs typeface="Calibri" panose="020F0502020204030204" pitchFamily="34" charset="0"/>
              </a:rPr>
              <a:t>trường</a:t>
            </a:r>
            <a:r>
              <a:rPr lang="en-US" sz="3200" dirty="0">
                <a:cs typeface="Calibri" panose="020F0502020204030204" pitchFamily="34" charset="0"/>
              </a:rPr>
              <a:t> </a:t>
            </a:r>
            <a:r>
              <a:rPr lang="en-US" sz="3200" dirty="0" err="1">
                <a:cs typeface="Calibri" panose="020F0502020204030204" pitchFamily="34" charset="0"/>
              </a:rPr>
              <a:t>kém</a:t>
            </a:r>
            <a:r>
              <a:rPr lang="en-US" sz="3200" dirty="0">
                <a:cs typeface="Calibri" panose="020F0502020204030204" pitchFamily="34" charset="0"/>
              </a:rPr>
              <a:t> </a:t>
            </a:r>
            <a:r>
              <a:rPr lang="en-US" sz="3200" dirty="0" err="1">
                <a:cs typeface="Calibri" panose="020F0502020204030204" pitchFamily="34" charset="0"/>
              </a:rPr>
              <a:t>chỉ</a:t>
            </a:r>
            <a:r>
              <a:rPr lang="en-US" sz="3200" dirty="0">
                <a:cs typeface="Calibri" panose="020F0502020204030204" pitchFamily="34" charset="0"/>
              </a:rPr>
              <a:t> </a:t>
            </a:r>
            <a:r>
              <a:rPr lang="en-US" sz="3200" dirty="0" err="1">
                <a:cs typeface="Calibri" panose="020F0502020204030204" pitchFamily="34" charset="0"/>
              </a:rPr>
              <a:t>ảnh</a:t>
            </a:r>
            <a:r>
              <a:rPr lang="en-US" sz="3200" dirty="0">
                <a:cs typeface="Calibri" panose="020F0502020204030204" pitchFamily="34" charset="0"/>
              </a:rPr>
              <a:t> </a:t>
            </a:r>
            <a:r>
              <a:rPr lang="en-US" sz="3200" dirty="0" err="1">
                <a:cs typeface="Calibri" panose="020F0502020204030204" pitchFamily="34" charset="0"/>
              </a:rPr>
              <a:t>hưởng</a:t>
            </a:r>
            <a:r>
              <a:rPr lang="en-US" sz="3200" dirty="0">
                <a:cs typeface="Calibri" panose="020F0502020204030204" pitchFamily="34" charset="0"/>
              </a:rPr>
              <a:t> </a:t>
            </a:r>
            <a:r>
              <a:rPr lang="en-US" sz="3200" dirty="0" err="1">
                <a:cs typeface="Calibri" panose="020F0502020204030204" pitchFamily="34" charset="0"/>
              </a:rPr>
              <a:t>đến</a:t>
            </a:r>
            <a:r>
              <a:rPr lang="en-US" sz="3200" dirty="0">
                <a:cs typeface="Calibri" panose="020F0502020204030204" pitchFamily="34" charset="0"/>
              </a:rPr>
              <a:t> </a:t>
            </a:r>
            <a:r>
              <a:rPr lang="en-US" sz="3200" dirty="0" err="1">
                <a:cs typeface="Calibri" panose="020F0502020204030204" pitchFamily="34" charset="0"/>
              </a:rPr>
              <a:t>dịch</a:t>
            </a:r>
            <a:r>
              <a:rPr lang="en-US" sz="3200" dirty="0">
                <a:cs typeface="Calibri" panose="020F0502020204030204" pitchFamily="34" charset="0"/>
              </a:rPr>
              <a:t> </a:t>
            </a:r>
            <a:r>
              <a:rPr lang="en-US" sz="3200" dirty="0" err="1">
                <a:cs typeface="Calibri" panose="020F0502020204030204" pitchFamily="34" charset="0"/>
              </a:rPr>
              <a:t>bệnh</a:t>
            </a:r>
            <a:r>
              <a:rPr lang="en-US" sz="3200" dirty="0">
                <a:cs typeface="Calibri" panose="020F0502020204030204" pitchFamily="34" charset="0"/>
              </a:rPr>
              <a:t> </a:t>
            </a:r>
            <a:r>
              <a:rPr lang="en-US" sz="3200" dirty="0" err="1">
                <a:cs typeface="Calibri" panose="020F0502020204030204" pitchFamily="34" charset="0"/>
              </a:rPr>
              <a:t>trên</a:t>
            </a:r>
            <a:r>
              <a:rPr lang="en-US" sz="3200" dirty="0">
                <a:cs typeface="Calibri" panose="020F0502020204030204" pitchFamily="34" charset="0"/>
              </a:rPr>
              <a:t> </a:t>
            </a:r>
            <a:r>
              <a:rPr lang="en-US" sz="3200" dirty="0" err="1">
                <a:cs typeface="Calibri" panose="020F0502020204030204" pitchFamily="34" charset="0"/>
              </a:rPr>
              <a:t>động</a:t>
            </a:r>
            <a:r>
              <a:rPr lang="en-US" sz="3200" dirty="0">
                <a:cs typeface="Calibri" panose="020F0502020204030204" pitchFamily="34" charset="0"/>
              </a:rPr>
              <a:t> </a:t>
            </a:r>
            <a:r>
              <a:rPr lang="en-US" sz="3200" dirty="0" err="1">
                <a:cs typeface="Calibri" panose="020F0502020204030204" pitchFamily="34" charset="0"/>
              </a:rPr>
              <a:t>vật</a:t>
            </a:r>
            <a:r>
              <a:rPr lang="en-US" sz="3200" dirty="0">
                <a:cs typeface="Calibri" panose="020F0502020204030204" pitchFamily="34" charset="0"/>
              </a:rPr>
              <a:t>.</a:t>
            </a:r>
          </a:p>
        </p:txBody>
      </p:sp>
      <p:sp>
        <p:nvSpPr>
          <p:cNvPr id="5" name="Oval 4">
            <a:extLst>
              <a:ext uri="{FF2B5EF4-FFF2-40B4-BE49-F238E27FC236}">
                <a16:creationId xmlns="" xmlns:a16="http://schemas.microsoft.com/office/drawing/2014/main" id="{E32FDCFA-6EC3-405F-9C0B-5FE7249B9EF4}"/>
              </a:ext>
            </a:extLst>
          </p:cNvPr>
          <p:cNvSpPr/>
          <p:nvPr/>
        </p:nvSpPr>
        <p:spPr>
          <a:xfrm>
            <a:off x="154744" y="2996418"/>
            <a:ext cx="604911" cy="708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04935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7EAC036-72DB-48DC-A79D-E78A60089CB1}"/>
              </a:ext>
            </a:extLst>
          </p:cNvPr>
          <p:cNvSpPr/>
          <p:nvPr/>
        </p:nvSpPr>
        <p:spPr>
          <a:xfrm>
            <a:off x="339857" y="382234"/>
            <a:ext cx="12192000" cy="3471848"/>
          </a:xfrm>
          <a:prstGeom prst="rect">
            <a:avLst/>
          </a:prstGeom>
        </p:spPr>
        <p:txBody>
          <a:bodyPr wrap="square">
            <a:spAutoFit/>
          </a:bodyPr>
          <a:lstStyle/>
          <a:p>
            <a:pPr>
              <a:lnSpc>
                <a:spcPct val="150000"/>
              </a:lnSpc>
            </a:pPr>
            <a:r>
              <a:rPr lang="en-US" sz="3000" b="1" dirty="0" err="1">
                <a:latin typeface="+mn-lt"/>
                <a:cs typeface="Times New Roman" panose="02020603050405020304" pitchFamily="18" charset="0"/>
              </a:rPr>
              <a:t>Câu</a:t>
            </a:r>
            <a:r>
              <a:rPr lang="en-US" sz="3000" b="1" dirty="0">
                <a:latin typeface="+mn-lt"/>
                <a:cs typeface="Times New Roman" panose="02020603050405020304" pitchFamily="18" charset="0"/>
              </a:rPr>
              <a:t> 9:</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Nguyên</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nhân</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nào</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sau</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đây</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không</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góp</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phần</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vào</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bùng</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phát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dịch</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bệnh</a:t>
            </a:r>
            <a:r>
              <a:rPr lang="en-US" sz="3000" dirty="0">
                <a:latin typeface="+mn-lt"/>
                <a:cs typeface="Times New Roman" panose="02020603050405020304" pitchFamily="18" charset="0"/>
              </a:rPr>
              <a:t>?</a:t>
            </a:r>
          </a:p>
          <a:p>
            <a:pPr>
              <a:lnSpc>
                <a:spcPct val="150000"/>
              </a:lnSpc>
            </a:pPr>
            <a:r>
              <a:rPr lang="en-US" sz="3000" dirty="0">
                <a:latin typeface="+mn-lt"/>
                <a:cs typeface="Times New Roman" panose="02020603050405020304" pitchFamily="18" charset="0"/>
              </a:rPr>
              <a:t>A. </a:t>
            </a:r>
            <a:r>
              <a:rPr lang="en-US" sz="3000" dirty="0" err="1">
                <a:latin typeface="+mn-lt"/>
                <a:cs typeface="Times New Roman" panose="02020603050405020304" pitchFamily="18" charset="0"/>
              </a:rPr>
              <a:t>Môi</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trường</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sống</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không</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đảm</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bảo</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vệ</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sinh</a:t>
            </a:r>
            <a:r>
              <a:rPr lang="en-US" sz="3000" dirty="0">
                <a:latin typeface="+mn-lt"/>
                <a:cs typeface="Times New Roman" panose="02020603050405020304" pitchFamily="18" charset="0"/>
              </a:rPr>
              <a:t>.</a:t>
            </a:r>
          </a:p>
          <a:p>
            <a:pPr>
              <a:lnSpc>
                <a:spcPct val="150000"/>
              </a:lnSpc>
            </a:pPr>
            <a:r>
              <a:rPr lang="en-US" sz="3000" dirty="0">
                <a:latin typeface="+mn-lt"/>
                <a:cs typeface="Times New Roman" panose="02020603050405020304" pitchFamily="18" charset="0"/>
              </a:rPr>
              <a:t>B. </a:t>
            </a:r>
            <a:r>
              <a:rPr lang="en-US" sz="3000" dirty="0" err="1">
                <a:latin typeface="+mn-lt"/>
                <a:cs typeface="Times New Roman" panose="02020603050405020304" pitchFamily="18" charset="0"/>
              </a:rPr>
              <a:t>Thiếu</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hiểu</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biết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về</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các</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biện</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pháp</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phòng</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tránh</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bệnh</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dịch</a:t>
            </a:r>
            <a:r>
              <a:rPr lang="en-US" sz="3000" dirty="0">
                <a:latin typeface="+mn-lt"/>
                <a:cs typeface="Times New Roman" panose="02020603050405020304" pitchFamily="18" charset="0"/>
              </a:rPr>
              <a:t>.</a:t>
            </a:r>
          </a:p>
          <a:p>
            <a:pPr>
              <a:lnSpc>
                <a:spcPct val="150000"/>
              </a:lnSpc>
            </a:pPr>
            <a:r>
              <a:rPr lang="en-US" sz="3000" dirty="0">
                <a:latin typeface="+mn-lt"/>
                <a:cs typeface="Times New Roman" panose="02020603050405020304" pitchFamily="18" charset="0"/>
              </a:rPr>
              <a:t>C. </a:t>
            </a:r>
            <a:r>
              <a:rPr lang="en-US" sz="3000" dirty="0" err="1">
                <a:latin typeface="+mn-lt"/>
                <a:cs typeface="Times New Roman" panose="02020603050405020304" pitchFamily="18" charset="0"/>
              </a:rPr>
              <a:t>Khó</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tiếp</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cận</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dịch</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vụ</a:t>
            </a:r>
            <a:r>
              <a:rPr lang="en-US" sz="3000" dirty="0">
                <a:latin typeface="+mn-lt"/>
                <a:cs typeface="Times New Roman" panose="02020603050405020304" pitchFamily="18" charset="0"/>
              </a:rPr>
              <a:t> y </a:t>
            </a:r>
            <a:r>
              <a:rPr lang="en-US" sz="3000" dirty="0" err="1">
                <a:latin typeface="+mn-lt"/>
                <a:cs typeface="Times New Roman" panose="02020603050405020304" pitchFamily="18" charset="0"/>
              </a:rPr>
              <a:t>tế</a:t>
            </a:r>
            <a:r>
              <a:rPr lang="en-US" sz="3000" dirty="0">
                <a:latin typeface="+mn-lt"/>
                <a:cs typeface="Times New Roman" panose="02020603050405020304" pitchFamily="18" charset="0"/>
              </a:rPr>
              <a:t>.</a:t>
            </a:r>
          </a:p>
          <a:p>
            <a:pPr>
              <a:lnSpc>
                <a:spcPct val="150000"/>
              </a:lnSpc>
            </a:pPr>
            <a:r>
              <a:rPr lang="en-US" sz="3000" dirty="0">
                <a:latin typeface="+mn-lt"/>
                <a:cs typeface="Times New Roman" panose="02020603050405020304" pitchFamily="18" charset="0"/>
              </a:rPr>
              <a:t>D. </a:t>
            </a:r>
            <a:r>
              <a:rPr lang="en-US" sz="3000" dirty="0" err="1">
                <a:latin typeface="+mn-lt"/>
                <a:cs typeface="Times New Roman" panose="02020603050405020304" pitchFamily="18" charset="0"/>
              </a:rPr>
              <a:t>Thời</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tiết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khô</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hạn</a:t>
            </a:r>
            <a:r>
              <a:rPr lang="en-US" sz="3000" dirty="0">
                <a:latin typeface="+mn-lt"/>
                <a:cs typeface="Times New Roman" panose="02020603050405020304" pitchFamily="18" charset="0"/>
              </a:rPr>
              <a:t>.</a:t>
            </a:r>
          </a:p>
        </p:txBody>
      </p:sp>
      <p:sp>
        <p:nvSpPr>
          <p:cNvPr id="5" name="Oval 4">
            <a:extLst>
              <a:ext uri="{FF2B5EF4-FFF2-40B4-BE49-F238E27FC236}">
                <a16:creationId xmlns="" xmlns:a16="http://schemas.microsoft.com/office/drawing/2014/main" id="{E32FDCFA-6EC3-405F-9C0B-5FE7249B9EF4}"/>
              </a:ext>
            </a:extLst>
          </p:cNvPr>
          <p:cNvSpPr/>
          <p:nvPr/>
        </p:nvSpPr>
        <p:spPr>
          <a:xfrm>
            <a:off x="164346" y="3219087"/>
            <a:ext cx="679715" cy="71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a:solidFill>
                  <a:srgbClr val="FF0000"/>
                </a:solidFill>
                <a:latin typeface="Times New Roman" panose="02020603050405020304" pitchFamily="18" charset="0"/>
                <a:cs typeface="Times New Roman" panose="02020603050405020304" pitchFamily="18" charset="0"/>
              </a:rPr>
              <a:t>D</a:t>
            </a:r>
          </a:p>
        </p:txBody>
      </p:sp>
      <p:sp>
        <p:nvSpPr>
          <p:cNvPr id="2" name="Rectangle 1"/>
          <p:cNvSpPr/>
          <p:nvPr/>
        </p:nvSpPr>
        <p:spPr>
          <a:xfrm>
            <a:off x="339857" y="3854082"/>
            <a:ext cx="11704321" cy="2862322"/>
          </a:xfrm>
          <a:prstGeom prst="rect">
            <a:avLst/>
          </a:prstGeom>
        </p:spPr>
        <p:txBody>
          <a:bodyPr wrap="square">
            <a:spAutoFit/>
          </a:bodyPr>
          <a:lstStyle/>
          <a:p>
            <a:pPr>
              <a:lnSpc>
                <a:spcPct val="150000"/>
              </a:lnSpc>
            </a:pPr>
            <a:r>
              <a:rPr lang="en-US" sz="3000" b="1" dirty="0" err="1">
                <a:latin typeface="+mn-lt"/>
                <a:cs typeface="Times New Roman" panose="02020603050405020304" pitchFamily="18" charset="0"/>
              </a:rPr>
              <a:t>Câu</a:t>
            </a:r>
            <a:r>
              <a:rPr lang="en-US" sz="3000" b="1" dirty="0">
                <a:latin typeface="+mn-lt"/>
                <a:cs typeface="Times New Roman" panose="02020603050405020304" pitchFamily="18" charset="0"/>
              </a:rPr>
              <a:t> 10:</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Điều</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kiện</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thời</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tiết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nào</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là</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thuận</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lợi</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cho</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sinh</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vật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gây</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bùng</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phát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dịch</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bệnh</a:t>
            </a:r>
            <a:r>
              <a:rPr lang="en-US" sz="3000" dirty="0">
                <a:latin typeface="+mn-lt"/>
                <a:cs typeface="Times New Roman" panose="02020603050405020304" pitchFamily="18" charset="0"/>
              </a:rPr>
              <a:t>?</a:t>
            </a:r>
          </a:p>
          <a:p>
            <a:pPr>
              <a:lnSpc>
                <a:spcPct val="150000"/>
              </a:lnSpc>
            </a:pPr>
            <a:r>
              <a:rPr lang="en-US" sz="3000" dirty="0">
                <a:latin typeface="+mn-lt"/>
                <a:cs typeface="Times New Roman" panose="02020603050405020304" pitchFamily="18" charset="0"/>
              </a:rPr>
              <a:t>A. </a:t>
            </a:r>
            <a:r>
              <a:rPr lang="en-US" sz="3000" dirty="0" err="1">
                <a:latin typeface="+mn-lt"/>
                <a:cs typeface="Times New Roman" panose="02020603050405020304" pitchFamily="18" charset="0"/>
              </a:rPr>
              <a:t>Thời</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tiết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khô</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ráo</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và</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mát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mẻ</a:t>
            </a:r>
            <a:r>
              <a:rPr lang="en-US" sz="3000" dirty="0">
                <a:latin typeface="+mn-lt"/>
                <a:cs typeface="Times New Roman" panose="02020603050405020304" pitchFamily="18" charset="0"/>
              </a:rPr>
              <a:t>.		B. </a:t>
            </a:r>
            <a:r>
              <a:rPr lang="en-US" sz="3000" dirty="0" err="1">
                <a:latin typeface="+mn-lt"/>
                <a:cs typeface="Times New Roman" panose="02020603050405020304" pitchFamily="18" charset="0"/>
              </a:rPr>
              <a:t>Thời</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tiết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lạnh</a:t>
            </a:r>
            <a:r>
              <a:rPr lang="en-US" sz="3000" dirty="0">
                <a:latin typeface="+mn-lt"/>
                <a:cs typeface="Times New Roman" panose="02020603050405020304" pitchFamily="18" charset="0"/>
              </a:rPr>
              <a:t>.</a:t>
            </a:r>
          </a:p>
          <a:p>
            <a:pPr>
              <a:lnSpc>
                <a:spcPct val="150000"/>
              </a:lnSpc>
            </a:pPr>
            <a:r>
              <a:rPr lang="en-US" sz="3000" dirty="0">
                <a:latin typeface="+mn-lt"/>
                <a:cs typeface="Times New Roman" panose="02020603050405020304" pitchFamily="18" charset="0"/>
              </a:rPr>
              <a:t>C. </a:t>
            </a:r>
            <a:r>
              <a:rPr lang="en-US" sz="3000" dirty="0" err="1">
                <a:latin typeface="+mn-lt"/>
                <a:cs typeface="Times New Roman" panose="02020603050405020304" pitchFamily="18" charset="0"/>
              </a:rPr>
              <a:t>Thời</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tiết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mưa</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và</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nóng</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ẩm</a:t>
            </a:r>
            <a:r>
              <a:rPr lang="en-US" sz="3000" dirty="0">
                <a:latin typeface="+mn-lt"/>
                <a:cs typeface="Times New Roman" panose="02020603050405020304" pitchFamily="18" charset="0"/>
              </a:rPr>
              <a:t>.			D. </a:t>
            </a:r>
            <a:r>
              <a:rPr lang="en-US" sz="3000" dirty="0" err="1">
                <a:latin typeface="+mn-lt"/>
                <a:cs typeface="Times New Roman" panose="02020603050405020304" pitchFamily="18" charset="0"/>
              </a:rPr>
              <a:t>Thời</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tiết</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khô</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hạn</a:t>
            </a:r>
            <a:r>
              <a:rPr lang="en-US" sz="3000" dirty="0">
                <a:latin typeface="+mn-lt"/>
                <a:cs typeface="Times New Roman" panose="02020603050405020304" pitchFamily="18" charset="0"/>
              </a:rPr>
              <a:t> </a:t>
            </a:r>
            <a:r>
              <a:rPr lang="en-US" sz="3000" dirty="0" err="1">
                <a:latin typeface="+mn-lt"/>
                <a:cs typeface="Times New Roman" panose="02020603050405020304" pitchFamily="18" charset="0"/>
              </a:rPr>
              <a:t>và</a:t>
            </a:r>
            <a:r>
              <a:rPr lang="en-US" sz="3000" dirty="0">
                <a:latin typeface="+mn-lt"/>
                <a:cs typeface="Times New Roman" panose="02020603050405020304" pitchFamily="18" charset="0"/>
              </a:rPr>
              <a:t> oi </a:t>
            </a:r>
            <a:r>
              <a:rPr lang="en-US" sz="3000" dirty="0" err="1">
                <a:latin typeface="+mn-lt"/>
                <a:cs typeface="Times New Roman" panose="02020603050405020304" pitchFamily="18" charset="0"/>
              </a:rPr>
              <a:t>bức</a:t>
            </a:r>
            <a:r>
              <a:rPr lang="en-US" sz="3000" dirty="0">
                <a:latin typeface="+mn-lt"/>
                <a:cs typeface="Times New Roman" panose="02020603050405020304" pitchFamily="18" charset="0"/>
              </a:rPr>
              <a:t>.</a:t>
            </a:r>
          </a:p>
        </p:txBody>
      </p:sp>
      <p:sp>
        <p:nvSpPr>
          <p:cNvPr id="6" name="Oval 5">
            <a:extLst>
              <a:ext uri="{FF2B5EF4-FFF2-40B4-BE49-F238E27FC236}">
                <a16:creationId xmlns="" xmlns:a16="http://schemas.microsoft.com/office/drawing/2014/main" id="{E32FDCFA-6EC3-405F-9C0B-5FE7249B9EF4}"/>
              </a:ext>
            </a:extLst>
          </p:cNvPr>
          <p:cNvSpPr/>
          <p:nvPr/>
        </p:nvSpPr>
        <p:spPr>
          <a:xfrm>
            <a:off x="164346" y="6035039"/>
            <a:ext cx="679715" cy="6558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a:solidFill>
                  <a:srgbClr val="FF0000"/>
                </a:solidFill>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389559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EDDF8A1-0CF1-408D-9951-77CFB3386379}"/>
              </a:ext>
            </a:extLst>
          </p:cNvPr>
          <p:cNvSpPr/>
          <p:nvPr/>
        </p:nvSpPr>
        <p:spPr>
          <a:xfrm>
            <a:off x="198958" y="3222171"/>
            <a:ext cx="11263085" cy="2878480"/>
          </a:xfrm>
          <a:prstGeom prst="rect">
            <a:avLst/>
          </a:prstGeom>
        </p:spPr>
        <p:txBody>
          <a:bodyPr wrap="square">
            <a:spAutoFit/>
          </a:bodyPr>
          <a:lstStyle/>
          <a:p>
            <a:pPr marR="90170" algn="just">
              <a:lnSpc>
                <a:spcPct val="115000"/>
              </a:lnSpc>
              <a:spcAft>
                <a:spcPts val="0"/>
              </a:spcAft>
            </a:pPr>
            <a:r>
              <a:rPr lang="vi-VN" sz="3200" b="1" dirty="0">
                <a:solidFill>
                  <a:srgbClr val="0000FF"/>
                </a:solidFill>
                <a:latin typeface="+mn-lt"/>
                <a:cs typeface="Times New Roman" panose="02020603050405020304" pitchFamily="18" charset="0"/>
              </a:rPr>
              <a:t>Trước khi tiến hành cho máu</a:t>
            </a:r>
            <a:r>
              <a:rPr lang="en-US" sz="3200" b="1" dirty="0">
                <a:solidFill>
                  <a:srgbClr val="0000FF"/>
                </a:solidFill>
                <a:latin typeface="+mn-lt"/>
                <a:cs typeface="Times New Roman" panose="02020603050405020304" pitchFamily="18" charset="0"/>
              </a:rPr>
              <a:t>,</a:t>
            </a:r>
            <a:r>
              <a:rPr lang="vi-VN" sz="3200" b="1" dirty="0">
                <a:solidFill>
                  <a:srgbClr val="0000FF"/>
                </a:solidFill>
                <a:latin typeface="+mn-lt"/>
                <a:cs typeface="Times New Roman" panose="02020603050405020304" pitchFamily="18" charset="0"/>
              </a:rPr>
              <a:t> phải qua một cuộc kiểm tra sức khoẻ lâm sàng để đảm bảo </a:t>
            </a:r>
            <a:r>
              <a:rPr lang="en-US" sz="3200" b="1" dirty="0" err="1">
                <a:solidFill>
                  <a:srgbClr val="0000FF"/>
                </a:solidFill>
                <a:latin typeface="+mn-lt"/>
                <a:cs typeface="Times New Roman" panose="02020603050405020304" pitchFamily="18" charset="0"/>
              </a:rPr>
              <a:t>người</a:t>
            </a:r>
            <a:r>
              <a:rPr lang="en-US" sz="3200" b="1" dirty="0">
                <a:solidFill>
                  <a:srgbClr val="0000FF"/>
                </a:solidFill>
                <a:latin typeface="+mn-lt"/>
                <a:cs typeface="Times New Roman" panose="02020603050405020304" pitchFamily="18" charset="0"/>
              </a:rPr>
              <a:t> </a:t>
            </a:r>
            <a:r>
              <a:rPr lang="en-US" sz="3200" b="1" dirty="0" err="1">
                <a:solidFill>
                  <a:srgbClr val="0000FF"/>
                </a:solidFill>
                <a:latin typeface="+mn-lt"/>
                <a:cs typeface="Times New Roman" panose="02020603050405020304" pitchFamily="18" charset="0"/>
              </a:rPr>
              <a:t>hiến</a:t>
            </a:r>
            <a:r>
              <a:rPr lang="en-US" sz="3200" b="1" dirty="0">
                <a:solidFill>
                  <a:srgbClr val="0000FF"/>
                </a:solidFill>
                <a:latin typeface="+mn-lt"/>
                <a:cs typeface="Times New Roman" panose="02020603050405020304" pitchFamily="18" charset="0"/>
              </a:rPr>
              <a:t> </a:t>
            </a:r>
            <a:r>
              <a:rPr lang="en-US" sz="3200" b="1" dirty="0" err="1">
                <a:solidFill>
                  <a:srgbClr val="0000FF"/>
                </a:solidFill>
                <a:latin typeface="+mn-lt"/>
                <a:cs typeface="Times New Roman" panose="02020603050405020304" pitchFamily="18" charset="0"/>
              </a:rPr>
              <a:t>máu</a:t>
            </a:r>
            <a:r>
              <a:rPr lang="en-US" sz="3200" b="1" dirty="0">
                <a:solidFill>
                  <a:srgbClr val="0000FF"/>
                </a:solidFill>
                <a:latin typeface="+mn-lt"/>
                <a:cs typeface="Times New Roman" panose="02020603050405020304" pitchFamily="18" charset="0"/>
              </a:rPr>
              <a:t> </a:t>
            </a:r>
            <a:r>
              <a:rPr lang="en-US" sz="3200" b="1" dirty="0" err="1">
                <a:solidFill>
                  <a:srgbClr val="0000FF"/>
                </a:solidFill>
                <a:latin typeface="+mn-lt"/>
                <a:cs typeface="Times New Roman" panose="02020603050405020304" pitchFamily="18" charset="0"/>
              </a:rPr>
              <a:t>có</a:t>
            </a:r>
            <a:r>
              <a:rPr lang="en-US" sz="3200" b="1" dirty="0">
                <a:solidFill>
                  <a:srgbClr val="0000FF"/>
                </a:solidFill>
                <a:latin typeface="+mn-lt"/>
                <a:cs typeface="Times New Roman" panose="02020603050405020304" pitchFamily="18" charset="0"/>
              </a:rPr>
              <a:t> </a:t>
            </a:r>
            <a:r>
              <a:rPr lang="vi-VN" sz="3200" b="1" dirty="0">
                <a:solidFill>
                  <a:srgbClr val="0000FF"/>
                </a:solidFill>
                <a:latin typeface="+mn-lt"/>
                <a:cs typeface="Times New Roman" panose="02020603050405020304" pitchFamily="18" charset="0"/>
              </a:rPr>
              <a:t>đủ cân nặng, huyết áp bình thường, không bị các bệnh về tim mạch hoặc các bệnh truyền nhiễm qua máu như virus viêm gan </a:t>
            </a:r>
            <a:r>
              <a:rPr lang="en-US" sz="3200" b="1" dirty="0">
                <a:solidFill>
                  <a:srgbClr val="0000FF"/>
                </a:solidFill>
                <a:latin typeface="+mn-lt"/>
                <a:cs typeface="Times New Roman" panose="02020603050405020304" pitchFamily="18" charset="0"/>
              </a:rPr>
              <a:t>B, </a:t>
            </a:r>
            <a:r>
              <a:rPr lang="en-US" sz="3200" b="1" dirty="0" err="1">
                <a:solidFill>
                  <a:srgbClr val="0000FF"/>
                </a:solidFill>
                <a:latin typeface="+mn-lt"/>
                <a:cs typeface="Times New Roman" panose="02020603050405020304" pitchFamily="18" charset="0"/>
              </a:rPr>
              <a:t>viêm</a:t>
            </a:r>
            <a:r>
              <a:rPr lang="en-US" sz="3200" b="1" dirty="0">
                <a:solidFill>
                  <a:srgbClr val="0000FF"/>
                </a:solidFill>
                <a:latin typeface="+mn-lt"/>
                <a:cs typeface="Times New Roman" panose="02020603050405020304" pitchFamily="18" charset="0"/>
              </a:rPr>
              <a:t> </a:t>
            </a:r>
            <a:r>
              <a:rPr lang="en-US" sz="3200" b="1" dirty="0" err="1">
                <a:solidFill>
                  <a:srgbClr val="0000FF"/>
                </a:solidFill>
                <a:latin typeface="+mn-lt"/>
                <a:cs typeface="Times New Roman" panose="02020603050405020304" pitchFamily="18" charset="0"/>
              </a:rPr>
              <a:t>gan</a:t>
            </a:r>
            <a:r>
              <a:rPr lang="en-US" sz="3200" b="1" dirty="0">
                <a:solidFill>
                  <a:srgbClr val="0000FF"/>
                </a:solidFill>
                <a:latin typeface="+mn-lt"/>
                <a:cs typeface="Times New Roman" panose="02020603050405020304" pitchFamily="18" charset="0"/>
              </a:rPr>
              <a:t> C, HIV, </a:t>
            </a:r>
            <a:r>
              <a:rPr lang="en-US" sz="3200" b="1" dirty="0" err="1">
                <a:solidFill>
                  <a:srgbClr val="0000FF"/>
                </a:solidFill>
                <a:latin typeface="+mn-lt"/>
                <a:cs typeface="Times New Roman" panose="02020603050405020304" pitchFamily="18" charset="0"/>
              </a:rPr>
              <a:t>giang</a:t>
            </a:r>
            <a:r>
              <a:rPr lang="en-US" sz="3200" b="1" dirty="0">
                <a:solidFill>
                  <a:srgbClr val="0000FF"/>
                </a:solidFill>
                <a:latin typeface="+mn-lt"/>
                <a:cs typeface="Times New Roman" panose="02020603050405020304" pitchFamily="18" charset="0"/>
              </a:rPr>
              <a:t> </a:t>
            </a:r>
            <a:r>
              <a:rPr lang="en-US" sz="3200" b="1" dirty="0" err="1">
                <a:solidFill>
                  <a:srgbClr val="0000FF"/>
                </a:solidFill>
                <a:latin typeface="+mn-lt"/>
                <a:cs typeface="Times New Roman" panose="02020603050405020304" pitchFamily="18" charset="0"/>
              </a:rPr>
              <a:t>mai</a:t>
            </a:r>
            <a:r>
              <a:rPr lang="en-US" sz="3200" b="1" dirty="0">
                <a:solidFill>
                  <a:srgbClr val="0000FF"/>
                </a:solidFill>
                <a:latin typeface="+mn-lt"/>
                <a:cs typeface="Times New Roman" panose="02020603050405020304" pitchFamily="18" charset="0"/>
              </a:rPr>
              <a:t>…</a:t>
            </a:r>
            <a:endParaRPr lang="en-US" sz="3200" b="1" dirty="0">
              <a:solidFill>
                <a:srgbClr val="0000FF"/>
              </a:solidFill>
              <a:latin typeface="+mn-lt"/>
              <a:ea typeface="Calibri" panose="020F0502020204030204" pitchFamily="34" charset="0"/>
              <a:cs typeface="Times New Roman" panose="02020603050405020304" pitchFamily="18" charset="0"/>
            </a:endParaRPr>
          </a:p>
        </p:txBody>
      </p:sp>
      <p:sp>
        <p:nvSpPr>
          <p:cNvPr id="4" name="Arrow: Right 3">
            <a:extLst>
              <a:ext uri="{FF2B5EF4-FFF2-40B4-BE49-F238E27FC236}">
                <a16:creationId xmlns="" xmlns:a16="http://schemas.microsoft.com/office/drawing/2014/main" id="{582ED430-AA2A-4661-B9D2-1E9A5FC24072}"/>
              </a:ext>
            </a:extLst>
          </p:cNvPr>
          <p:cNvSpPr/>
          <p:nvPr/>
        </p:nvSpPr>
        <p:spPr>
          <a:xfrm>
            <a:off x="324784" y="2397610"/>
            <a:ext cx="1855708" cy="711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cs typeface="Times New Roman" panose="02020603050405020304" pitchFamily="18" charset="0"/>
              </a:rPr>
              <a:t>ĐÁP ÁN</a:t>
            </a:r>
          </a:p>
        </p:txBody>
      </p:sp>
      <p:sp>
        <p:nvSpPr>
          <p:cNvPr id="3" name="Rectangle 2"/>
          <p:cNvSpPr/>
          <p:nvPr/>
        </p:nvSpPr>
        <p:spPr>
          <a:xfrm>
            <a:off x="1131667" y="970948"/>
            <a:ext cx="10330376" cy="1077218"/>
          </a:xfrm>
          <a:prstGeom prst="rect">
            <a:avLst/>
          </a:prstGeom>
        </p:spPr>
        <p:txBody>
          <a:bodyPr wrap="square">
            <a:spAutoFit/>
          </a:bodyPr>
          <a:lstStyle/>
          <a:p>
            <a:r>
              <a:rPr lang="en-US" sz="3200" b="1" dirty="0">
                <a:solidFill>
                  <a:srgbClr val="00B050"/>
                </a:solidFill>
                <a:latin typeface="+mn-lt"/>
                <a:ea typeface="Calibri" panose="020F0502020204030204" pitchFamily="34" charset="0"/>
                <a:cs typeface="Times New Roman" panose="02020603050405020304" pitchFamily="18" charset="0"/>
              </a:rPr>
              <a:t> </a:t>
            </a:r>
            <a:r>
              <a:rPr lang="en-US" sz="3200" b="1" dirty="0" err="1">
                <a:solidFill>
                  <a:srgbClr val="00B050"/>
                </a:solidFill>
                <a:latin typeface="+mn-lt"/>
                <a:ea typeface="Calibri" panose="020F0502020204030204" pitchFamily="34" charset="0"/>
                <a:cs typeface="Times New Roman" panose="02020603050405020304" pitchFamily="18" charset="0"/>
              </a:rPr>
              <a:t>Câu</a:t>
            </a:r>
            <a:r>
              <a:rPr lang="en-US" sz="3200" b="1" dirty="0">
                <a:solidFill>
                  <a:srgbClr val="00B050"/>
                </a:solidFill>
                <a:latin typeface="+mn-lt"/>
                <a:ea typeface="Calibri" panose="020F0502020204030204" pitchFamily="34" charset="0"/>
                <a:cs typeface="Times New Roman" panose="02020603050405020304" pitchFamily="18" charset="0"/>
              </a:rPr>
              <a:t> 11: </a:t>
            </a:r>
            <a:r>
              <a:rPr lang="en-US" sz="3200" b="1" dirty="0">
                <a:solidFill>
                  <a:srgbClr val="00B050"/>
                </a:solidFill>
                <a:latin typeface="+mn-lt"/>
                <a:cs typeface="Times New Roman" panose="02020603050405020304" pitchFamily="18" charset="0"/>
              </a:rPr>
              <a:t>Việc kiểm tra sức khỏe trước khi tham gia hiến máu có ý nghĩa gì?</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616592" y="2224463"/>
            <a:ext cx="6780626" cy="4633537"/>
          </a:xfrm>
          <a:prstGeom prst="rect">
            <a:avLst/>
          </a:prstGeom>
        </p:spPr>
      </p:pic>
    </p:spTree>
    <p:extLst>
      <p:ext uri="{BB962C8B-B14F-4D97-AF65-F5344CB8AC3E}">
        <p14:creationId xmlns:p14="http://schemas.microsoft.com/office/powerpoint/2010/main" val="373099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99439798-981A-D258-5F57-04DDF460FB61}"/>
              </a:ext>
            </a:extLst>
          </p:cNvPr>
          <p:cNvGrpSpPr/>
          <p:nvPr/>
        </p:nvGrpSpPr>
        <p:grpSpPr>
          <a:xfrm>
            <a:off x="8591492" y="-11502"/>
            <a:ext cx="231" cy="231"/>
            <a:chOff x="13396275" y="-17934"/>
            <a:chExt cx="360" cy="360"/>
          </a:xfrm>
        </p:grpSpPr>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 xmlns:a16="http://schemas.microsoft.com/office/drawing/2014/main" id="{67178A94-ACD0-337A-4226-3BEE84E0DFA3}"/>
                    </a:ext>
                  </a:extLst>
                </p14:cNvPr>
                <p14:cNvContentPartPr/>
                <p14:nvPr/>
              </p14:nvContentPartPr>
              <p14:xfrm>
                <a:off x="13396275" y="-17934"/>
                <a:ext cx="360" cy="360"/>
              </p14:xfrm>
            </p:contentPart>
          </mc:Choice>
          <mc:Fallback xmlns="">
            <p:pic>
              <p:nvPicPr>
                <p:cNvPr id="7" name="Ink 6">
                  <a:extLst>
                    <a:ext uri="{FF2B5EF4-FFF2-40B4-BE49-F238E27FC236}">
                      <a16:creationId xmlns:a16="http://schemas.microsoft.com/office/drawing/2014/main" xmlns="" xmlns:p14="http://schemas.microsoft.com/office/powerpoint/2010/main" id="{67178A94-ACD0-337A-4226-3BEE84E0DFA3}"/>
                    </a:ext>
                  </a:extLst>
                </p:cNvPr>
                <p:cNvPicPr/>
                <p:nvPr/>
              </p:nvPicPr>
              <p:blipFill>
                <a:blip r:embed="rId4"/>
                <a:stretch>
                  <a:fillRect/>
                </a:stretch>
              </p:blipFill>
              <p:spPr>
                <a:xfrm>
                  <a:off x="13387275" y="-265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 xmlns:a16="http://schemas.microsoft.com/office/drawing/2014/main" id="{49B29FE1-6109-EE2F-26C9-34C61BB404EB}"/>
                    </a:ext>
                  </a:extLst>
                </p14:cNvPr>
                <p14:cNvContentPartPr/>
                <p14:nvPr/>
              </p14:nvContentPartPr>
              <p14:xfrm>
                <a:off x="13396275" y="-17934"/>
                <a:ext cx="360" cy="360"/>
              </p14:xfrm>
            </p:contentPart>
          </mc:Choice>
          <mc:Fallback xmlns="">
            <p:pic>
              <p:nvPicPr>
                <p:cNvPr id="9" name="Ink 8">
                  <a:extLst>
                    <a:ext uri="{FF2B5EF4-FFF2-40B4-BE49-F238E27FC236}">
                      <a16:creationId xmlns:a16="http://schemas.microsoft.com/office/drawing/2014/main" xmlns="" xmlns:p14="http://schemas.microsoft.com/office/powerpoint/2010/main" id="{49B29FE1-6109-EE2F-26C9-34C61BB404EB}"/>
                    </a:ext>
                  </a:extLst>
                </p:cNvPr>
                <p:cNvPicPr/>
                <p:nvPr/>
              </p:nvPicPr>
              <p:blipFill>
                <a:blip r:embed="rId4"/>
                <a:stretch>
                  <a:fillRect/>
                </a:stretch>
              </p:blipFill>
              <p:spPr>
                <a:xfrm>
                  <a:off x="13387275" y="-26574"/>
                  <a:ext cx="18000" cy="18000"/>
                </a:xfrm>
                <a:prstGeom prst="rect">
                  <a:avLst/>
                </a:prstGeom>
              </p:spPr>
            </p:pic>
          </mc:Fallback>
        </mc:AlternateContent>
      </p:grpSp>
      <p:grpSp>
        <p:nvGrpSpPr>
          <p:cNvPr id="16" name="Group 15">
            <a:extLst>
              <a:ext uri="{FF2B5EF4-FFF2-40B4-BE49-F238E27FC236}">
                <a16:creationId xmlns="" xmlns:a16="http://schemas.microsoft.com/office/drawing/2014/main" id="{91080B94-E17C-98BC-3978-BCE52A97CA2D}"/>
              </a:ext>
            </a:extLst>
          </p:cNvPr>
          <p:cNvGrpSpPr/>
          <p:nvPr/>
        </p:nvGrpSpPr>
        <p:grpSpPr>
          <a:xfrm>
            <a:off x="7561080" y="-182352"/>
            <a:ext cx="231" cy="231"/>
            <a:chOff x="11789595" y="-284334"/>
            <a:chExt cx="360" cy="360"/>
          </a:xfrm>
        </p:grpSpPr>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 xmlns:a16="http://schemas.microsoft.com/office/drawing/2014/main" id="{FB2833CE-F0C3-39D7-2AAC-137FF088FFF3}"/>
                    </a:ext>
                  </a:extLst>
                </p14:cNvPr>
                <p14:cNvContentPartPr/>
                <p14:nvPr/>
              </p14:nvContentPartPr>
              <p14:xfrm>
                <a:off x="11789595" y="-284334"/>
                <a:ext cx="360" cy="360"/>
              </p14:xfrm>
            </p:contentPart>
          </mc:Choice>
          <mc:Fallback xmlns="">
            <p:pic>
              <p:nvPicPr>
                <p:cNvPr id="13" name="Ink 12">
                  <a:extLst>
                    <a:ext uri="{FF2B5EF4-FFF2-40B4-BE49-F238E27FC236}">
                      <a16:creationId xmlns:a16="http://schemas.microsoft.com/office/drawing/2014/main" xmlns="" xmlns:p14="http://schemas.microsoft.com/office/powerpoint/2010/main" id="{FB2833CE-F0C3-39D7-2AAC-137FF088FFF3}"/>
                    </a:ext>
                  </a:extLst>
                </p:cNvPr>
                <p:cNvPicPr/>
                <p:nvPr/>
              </p:nvPicPr>
              <p:blipFill>
                <a:blip r:embed="rId4"/>
                <a:stretch>
                  <a:fillRect/>
                </a:stretch>
              </p:blipFill>
              <p:spPr>
                <a:xfrm>
                  <a:off x="11780955" y="-2929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 xmlns:a16="http://schemas.microsoft.com/office/drawing/2014/main" id="{7ECA486D-8F6F-A8EC-C3F2-A07BC4A2660F}"/>
                    </a:ext>
                  </a:extLst>
                </p14:cNvPr>
                <p14:cNvContentPartPr/>
                <p14:nvPr/>
              </p14:nvContentPartPr>
              <p14:xfrm>
                <a:off x="11789595" y="-284334"/>
                <a:ext cx="360" cy="360"/>
              </p14:xfrm>
            </p:contentPart>
          </mc:Choice>
          <mc:Fallback xmlns="">
            <p:pic>
              <p:nvPicPr>
                <p:cNvPr id="14" name="Ink 13">
                  <a:extLst>
                    <a:ext uri="{FF2B5EF4-FFF2-40B4-BE49-F238E27FC236}">
                      <a16:creationId xmlns:a16="http://schemas.microsoft.com/office/drawing/2014/main" xmlns="" xmlns:p14="http://schemas.microsoft.com/office/powerpoint/2010/main" id="{7ECA486D-8F6F-A8EC-C3F2-A07BC4A2660F}"/>
                    </a:ext>
                  </a:extLst>
                </p:cNvPr>
                <p:cNvPicPr/>
                <p:nvPr/>
              </p:nvPicPr>
              <p:blipFill>
                <a:blip r:embed="rId12"/>
                <a:stretch>
                  <a:fillRect/>
                </a:stretch>
              </p:blipFill>
              <p:spPr>
                <a:xfrm>
                  <a:off x="11780955" y="-2929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 xmlns:a16="http://schemas.microsoft.com/office/drawing/2014/main" id="{F257FB2B-D042-4DE7-2066-9A919E4FCEC0}"/>
                    </a:ext>
                  </a:extLst>
                </p14:cNvPr>
                <p14:cNvContentPartPr/>
                <p14:nvPr/>
              </p14:nvContentPartPr>
              <p14:xfrm>
                <a:off x="11789595" y="-284334"/>
                <a:ext cx="360" cy="360"/>
              </p14:xfrm>
            </p:contentPart>
          </mc:Choice>
          <mc:Fallback xmlns="">
            <p:pic>
              <p:nvPicPr>
                <p:cNvPr id="15" name="Ink 14">
                  <a:extLst>
                    <a:ext uri="{FF2B5EF4-FFF2-40B4-BE49-F238E27FC236}">
                      <a16:creationId xmlns:a16="http://schemas.microsoft.com/office/drawing/2014/main" xmlns="" xmlns:p14="http://schemas.microsoft.com/office/powerpoint/2010/main" id="{F257FB2B-D042-4DE7-2066-9A919E4FCEC0}"/>
                    </a:ext>
                  </a:extLst>
                </p:cNvPr>
                <p:cNvPicPr/>
                <p:nvPr/>
              </p:nvPicPr>
              <p:blipFill>
                <a:blip r:embed="rId12"/>
                <a:stretch>
                  <a:fillRect/>
                </a:stretch>
              </p:blipFill>
              <p:spPr>
                <a:xfrm>
                  <a:off x="11780955" y="-292974"/>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 xmlns:a16="http://schemas.microsoft.com/office/drawing/2014/main" id="{E1E51FDE-ED7B-AED1-9B72-95C75F557507}"/>
                  </a:ext>
                </a:extLst>
              </p14:cNvPr>
              <p14:cNvContentPartPr/>
              <p14:nvPr/>
            </p14:nvContentPartPr>
            <p14:xfrm>
              <a:off x="5562251" y="7165003"/>
              <a:ext cx="231" cy="231"/>
            </p14:xfrm>
          </p:contentPart>
        </mc:Choice>
        <mc:Fallback xmlns="">
          <p:pic>
            <p:nvPicPr>
              <p:cNvPr id="18" name="Ink 17">
                <a:extLst>
                  <a:ext uri="{FF2B5EF4-FFF2-40B4-BE49-F238E27FC236}">
                    <a16:creationId xmlns:a16="http://schemas.microsoft.com/office/drawing/2014/main" xmlns="" xmlns:p14="http://schemas.microsoft.com/office/powerpoint/2010/main" id="{E1E51FDE-ED7B-AED1-9B72-95C75F557507}"/>
                  </a:ext>
                </a:extLst>
              </p:cNvPr>
              <p:cNvPicPr/>
              <p:nvPr/>
            </p:nvPicPr>
            <p:blipFill>
              <a:blip r:embed="rId15"/>
              <a:stretch>
                <a:fillRect/>
              </a:stretch>
            </p:blipFill>
            <p:spPr>
              <a:xfrm>
                <a:off x="5539151" y="7141903"/>
                <a:ext cx="46200" cy="46200"/>
              </a:xfrm>
              <a:prstGeom prst="rect">
                <a:avLst/>
              </a:prstGeom>
            </p:spPr>
          </p:pic>
        </mc:Fallback>
      </mc:AlternateContent>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53392" y="2464"/>
            <a:ext cx="5546090" cy="3456542"/>
          </a:xfrm>
          <a:prstGeom prst="rect">
            <a:avLst/>
          </a:prstGeom>
        </p:spPr>
      </p:pic>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04799" y="0"/>
            <a:ext cx="5562251" cy="3456542"/>
          </a:xfrm>
          <a:prstGeom prst="rect">
            <a:avLst/>
          </a:prstGeom>
        </p:spPr>
      </p:pic>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6334" y="3456542"/>
            <a:ext cx="5562251" cy="3466614"/>
          </a:xfrm>
          <a:prstGeom prst="rect">
            <a:avLst/>
          </a:prstGeom>
        </p:spPr>
      </p:pic>
      <p:sp>
        <p:nvSpPr>
          <p:cNvPr id="11" name="TextBox 10"/>
          <p:cNvSpPr txBox="1"/>
          <p:nvPr/>
        </p:nvSpPr>
        <p:spPr>
          <a:xfrm>
            <a:off x="6353392" y="3933019"/>
            <a:ext cx="5546092" cy="2185214"/>
          </a:xfrm>
          <a:prstGeom prst="rect">
            <a:avLst/>
          </a:prstGeom>
          <a:solidFill>
            <a:schemeClr val="bg1"/>
          </a:solidFill>
        </p:spPr>
        <p:txBody>
          <a:bodyPr wrap="square" rtlCol="0">
            <a:spAutoFit/>
          </a:bodyPr>
          <a:lstStyle/>
          <a:p>
            <a:r>
              <a:rPr lang="en-US" sz="3400" b="1" dirty="0" err="1">
                <a:solidFill>
                  <a:srgbClr val="FF0000"/>
                </a:solidFill>
                <a:latin typeface="+mn-lt"/>
                <a:cs typeface="Times New Roman" panose="02020603050405020304" pitchFamily="18" charset="0"/>
              </a:rPr>
              <a:t>Hãy</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trình</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bày</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những</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hiểu</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biết</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của</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em</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về</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nguyên</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nhân</a:t>
            </a:r>
            <a:r>
              <a:rPr lang="en-US" sz="3400" b="1" dirty="0">
                <a:solidFill>
                  <a:srgbClr val="FF0000"/>
                </a:solidFill>
                <a:latin typeface="+mn-lt"/>
                <a:cs typeface="Times New Roman" panose="02020603050405020304" pitchFamily="18" charset="0"/>
              </a:rPr>
              <a:t>, con </a:t>
            </a:r>
            <a:r>
              <a:rPr lang="en-US" sz="3400" b="1" dirty="0" err="1">
                <a:solidFill>
                  <a:srgbClr val="FF0000"/>
                </a:solidFill>
                <a:latin typeface="+mn-lt"/>
                <a:cs typeface="Times New Roman" panose="02020603050405020304" pitchFamily="18" charset="0"/>
              </a:rPr>
              <a:t>đường</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lây</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nhiễm</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và</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hậu</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quả</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của</a:t>
            </a:r>
            <a:r>
              <a:rPr lang="en-US" sz="3400" b="1" dirty="0">
                <a:solidFill>
                  <a:srgbClr val="FF0000"/>
                </a:solidFill>
                <a:latin typeface="+mn-lt"/>
                <a:cs typeface="Times New Roman" panose="02020603050405020304" pitchFamily="18" charset="0"/>
              </a:rPr>
              <a:t> </a:t>
            </a:r>
            <a:r>
              <a:rPr lang="en-US" sz="3400" b="1" dirty="0" err="1">
                <a:solidFill>
                  <a:srgbClr val="FF0000"/>
                </a:solidFill>
                <a:latin typeface="+mn-lt"/>
                <a:cs typeface="Times New Roman" panose="02020603050405020304" pitchFamily="18" charset="0"/>
              </a:rPr>
              <a:t>dịch</a:t>
            </a:r>
            <a:r>
              <a:rPr lang="en-US" sz="3400" b="1" dirty="0">
                <a:solidFill>
                  <a:srgbClr val="FF0000"/>
                </a:solidFill>
                <a:latin typeface="+mn-lt"/>
                <a:cs typeface="Times New Roman" panose="02020603050405020304" pitchFamily="18" charset="0"/>
              </a:rPr>
              <a:t> covid-19</a:t>
            </a:r>
            <a:r>
              <a:rPr lang="vi-VN" sz="3400" b="1" dirty="0">
                <a:solidFill>
                  <a:srgbClr val="FF0000"/>
                </a:solidFill>
                <a:latin typeface="+mn-lt"/>
                <a:cs typeface="Times New Roman" panose="02020603050405020304" pitchFamily="18" charset="0"/>
              </a:rPr>
              <a:t>?  </a:t>
            </a:r>
            <a:endParaRPr lang="en-US" sz="3400" b="1" dirty="0">
              <a:solidFill>
                <a:srgbClr val="FF0000"/>
              </a:solidFill>
              <a:latin typeface="+mn-lt"/>
              <a:cs typeface="Times New Roman" panose="02020603050405020304" pitchFamily="18" charset="0"/>
            </a:endParaRPr>
          </a:p>
        </p:txBody>
      </p:sp>
      <p:grpSp>
        <p:nvGrpSpPr>
          <p:cNvPr id="17" name="Group 16">
            <a:extLst>
              <a:ext uri="{FF2B5EF4-FFF2-40B4-BE49-F238E27FC236}">
                <a16:creationId xmlns="" xmlns:a16="http://schemas.microsoft.com/office/drawing/2014/main" id="{D214DB1F-CD07-44E5-9B64-8D329183FAFB}"/>
              </a:ext>
            </a:extLst>
          </p:cNvPr>
          <p:cNvGrpSpPr/>
          <p:nvPr/>
        </p:nvGrpSpPr>
        <p:grpSpPr>
          <a:xfrm>
            <a:off x="5044761" y="862555"/>
            <a:ext cx="6854721" cy="5671667"/>
            <a:chOff x="631485" y="4610638"/>
            <a:chExt cx="14943198" cy="5671667"/>
          </a:xfrm>
        </p:grpSpPr>
        <p:sp>
          <p:nvSpPr>
            <p:cNvPr id="19" name="Rectangle 18">
              <a:extLst>
                <a:ext uri="{FF2B5EF4-FFF2-40B4-BE49-F238E27FC236}">
                  <a16:creationId xmlns="" xmlns:a16="http://schemas.microsoft.com/office/drawing/2014/main" id="{6301B30B-34F7-4985-ABB2-FDDD3C039839}"/>
                </a:ext>
              </a:extLst>
            </p:cNvPr>
            <p:cNvSpPr/>
            <p:nvPr/>
          </p:nvSpPr>
          <p:spPr>
            <a:xfrm>
              <a:off x="3484283" y="7552820"/>
              <a:ext cx="12090400" cy="27294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1">
                  <a:solidFill>
                    <a:srgbClr val="FF0000"/>
                  </a:solidFill>
                  <a:latin typeface="Calibri" panose="020F0502020204030204" pitchFamily="34" charset="0"/>
                  <a:cs typeface="Calibri" panose="020F0502020204030204" pitchFamily="34" charset="0"/>
                </a:rPr>
                <a:t>Theo em, bằng cách </a:t>
              </a:r>
              <a:r>
                <a:rPr lang="en-US" sz="3200" i="1">
                  <a:solidFill>
                    <a:srgbClr val="FF0000"/>
                  </a:solidFill>
                  <a:latin typeface="Calibri" panose="020F0502020204030204" pitchFamily="34" charset="0"/>
                  <a:cs typeface="Calibri" panose="020F0502020204030204" pitchFamily="34" charset="0"/>
                </a:rPr>
                <a:t>nào </a:t>
              </a:r>
              <a:r>
                <a:rPr lang="vi-VN" sz="3200" i="1">
                  <a:solidFill>
                    <a:srgbClr val="FF0000"/>
                  </a:solidFill>
                  <a:latin typeface="Calibri" panose="020F0502020204030204" pitchFamily="34" charset="0"/>
                  <a:cs typeface="Calibri" panose="020F0502020204030204" pitchFamily="34" charset="0"/>
                </a:rPr>
                <a:t>một bệnh dịch có thể lây nhiễm và gây nên dịch bệnh trên diện rộng ?</a:t>
              </a:r>
              <a:endParaRPr lang="en-US" sz="3200" dirty="0">
                <a:solidFill>
                  <a:srgbClr val="FF0000"/>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 xmlns:a16="http://schemas.microsoft.com/office/drawing/2014/main" id="{CE792037-3EC7-400D-8FB0-D3CB3487F60C}"/>
                </a:ext>
              </a:extLst>
            </p:cNvPr>
            <p:cNvSpPr/>
            <p:nvPr/>
          </p:nvSpPr>
          <p:spPr>
            <a:xfrm>
              <a:off x="631485" y="4610638"/>
              <a:ext cx="11030624" cy="584775"/>
            </a:xfrm>
            <a:prstGeom prst="rect">
              <a:avLst/>
            </a:prstGeom>
          </p:spPr>
          <p:txBody>
            <a:bodyPr wrap="square">
              <a:spAutoFit/>
            </a:bodyPr>
            <a:lstStyle/>
            <a:p>
              <a:endParaRPr lang="en-US" sz="3200" b="1" dirty="0">
                <a:latin typeface="+mn-lt"/>
              </a:endParaRPr>
            </a:p>
          </p:txBody>
        </p:sp>
      </p:grpSp>
    </p:spTree>
    <p:extLst>
      <p:ext uri="{BB962C8B-B14F-4D97-AF65-F5344CB8AC3E}">
        <p14:creationId xmlns:p14="http://schemas.microsoft.com/office/powerpoint/2010/main" val="307680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EDDF8A1-0CF1-408D-9951-77CFB3386379}"/>
              </a:ext>
            </a:extLst>
          </p:cNvPr>
          <p:cNvSpPr/>
          <p:nvPr/>
        </p:nvSpPr>
        <p:spPr>
          <a:xfrm>
            <a:off x="1252639" y="3183147"/>
            <a:ext cx="10718968" cy="3323987"/>
          </a:xfrm>
          <a:prstGeom prst="rect">
            <a:avLst/>
          </a:prstGeom>
        </p:spPr>
        <p:txBody>
          <a:bodyPr wrap="square">
            <a:spAutoFit/>
          </a:bodyPr>
          <a:lstStyle/>
          <a:p>
            <a:pPr>
              <a:lnSpc>
                <a:spcPct val="150000"/>
              </a:lnSpc>
            </a:pPr>
            <a:r>
              <a:rPr lang="en-US" sz="2800" b="1" dirty="0" err="1">
                <a:latin typeface="+mn-lt"/>
                <a:cs typeface="Times New Roman" panose="02020603050405020304" pitchFamily="18" charset="0"/>
              </a:rPr>
              <a:t>Trẻ</a:t>
            </a:r>
            <a:r>
              <a:rPr lang="en-US" sz="2800" b="1" dirty="0">
                <a:latin typeface="+mn-lt"/>
                <a:cs typeface="Times New Roman" panose="02020603050405020304" pitchFamily="18" charset="0"/>
              </a:rPr>
              <a:t> </a:t>
            </a:r>
            <a:r>
              <a:rPr lang="en-US" sz="2800" b="1" dirty="0" err="1">
                <a:latin typeface="+mn-lt"/>
                <a:cs typeface="Times New Roman" panose="02020603050405020304" pitchFamily="18" charset="0"/>
              </a:rPr>
              <a:t>em</a:t>
            </a:r>
            <a:r>
              <a:rPr lang="en-US" sz="2800" b="1" dirty="0">
                <a:latin typeface="+mn-lt"/>
                <a:cs typeface="Times New Roman" panose="02020603050405020304" pitchFamily="18" charset="0"/>
              </a:rPr>
              <a:t> </a:t>
            </a:r>
            <a:r>
              <a:rPr lang="en-US" sz="2800" b="1" dirty="0" err="1">
                <a:latin typeface="+mn-lt"/>
                <a:cs typeface="Times New Roman" panose="02020603050405020304" pitchFamily="18" charset="0"/>
              </a:rPr>
              <a:t>thường</a:t>
            </a:r>
            <a:r>
              <a:rPr lang="en-US" sz="2800" b="1" dirty="0">
                <a:latin typeface="+mn-lt"/>
                <a:cs typeface="Times New Roman" panose="02020603050405020304" pitchFamily="18" charset="0"/>
              </a:rPr>
              <a:t> </a:t>
            </a:r>
            <a:r>
              <a:rPr lang="en-US" sz="2800" b="1" dirty="0" err="1">
                <a:latin typeface="+mn-lt"/>
                <a:cs typeface="Times New Roman" panose="02020603050405020304" pitchFamily="18" charset="0"/>
              </a:rPr>
              <a:t>có</a:t>
            </a:r>
            <a:r>
              <a:rPr lang="en-US" sz="2800" b="1" dirty="0">
                <a:latin typeface="+mn-lt"/>
                <a:cs typeface="Times New Roman" panose="02020603050405020304" pitchFamily="18" charset="0"/>
              </a:rPr>
              <a:t> </a:t>
            </a:r>
            <a:r>
              <a:rPr lang="en-US" sz="2800" b="1" dirty="0" err="1">
                <a:latin typeface="+mn-lt"/>
                <a:cs typeface="Times New Roman" panose="02020603050405020304" pitchFamily="18" charset="0"/>
              </a:rPr>
              <a:t>nguy</a:t>
            </a:r>
            <a:r>
              <a:rPr lang="en-US" sz="2800" b="1" dirty="0">
                <a:latin typeface="+mn-lt"/>
                <a:cs typeface="Times New Roman" panose="02020603050405020304" pitchFamily="18" charset="0"/>
              </a:rPr>
              <a:t> </a:t>
            </a:r>
            <a:r>
              <a:rPr lang="en-US" sz="2800" b="1" dirty="0" err="1">
                <a:latin typeface="+mn-lt"/>
                <a:cs typeface="Times New Roman" panose="02020603050405020304" pitchFamily="18" charset="0"/>
              </a:rPr>
              <a:t>cơ</a:t>
            </a:r>
            <a:r>
              <a:rPr lang="en-US" sz="2800" b="1" dirty="0">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mắc</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các</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bệnh</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truyền</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nhiễm</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như</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cúm</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sởi</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tay</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chân</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miệng</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sốt</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xuất</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huyết</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Nguyên</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nhân</a:t>
            </a:r>
            <a:r>
              <a:rPr lang="en-US" sz="2800" b="1" dirty="0">
                <a:solidFill>
                  <a:srgbClr val="0000FF"/>
                </a:solidFill>
                <a:latin typeface="+mn-lt"/>
                <a:cs typeface="Times New Roman" panose="02020603050405020304" pitchFamily="18" charset="0"/>
              </a:rPr>
              <a:t> do </a:t>
            </a:r>
            <a:r>
              <a:rPr lang="en-US" sz="2800" b="1" dirty="0" err="1">
                <a:solidFill>
                  <a:srgbClr val="0000FF"/>
                </a:solidFill>
                <a:latin typeface="+mn-lt"/>
                <a:cs typeface="Times New Roman" panose="02020603050405020304" pitchFamily="18" charset="0"/>
              </a:rPr>
              <a:t>trẻ</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em</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có</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sức</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đề</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kháng</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kém</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trẻ</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tiếp</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xúc</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với</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nhiều</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người</a:t>
            </a:r>
            <a:r>
              <a:rPr lang="en-US" sz="2800" b="1" dirty="0">
                <a:solidFill>
                  <a:srgbClr val="0000FF"/>
                </a:solidFill>
                <a:latin typeface="+mn-lt"/>
                <a:cs typeface="Times New Roman" panose="02020603050405020304" pitchFamily="18" charset="0"/>
              </a:rPr>
              <a:t> ở </a:t>
            </a:r>
            <a:r>
              <a:rPr lang="en-US" sz="2800" b="1" dirty="0" err="1">
                <a:solidFill>
                  <a:srgbClr val="0000FF"/>
                </a:solidFill>
                <a:latin typeface="+mn-lt"/>
                <a:cs typeface="Times New Roman" panose="02020603050405020304" pitchFamily="18" charset="0"/>
              </a:rPr>
              <a:t>nơi</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công</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cộng</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chế</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độ</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dinh</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dưỡng</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chưa</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đảm</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bảo</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chưa</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có</a:t>
            </a:r>
            <a:r>
              <a:rPr lang="en-US" sz="2800" b="1" dirty="0">
                <a:solidFill>
                  <a:srgbClr val="0000FF"/>
                </a:solidFill>
                <a:latin typeface="+mn-lt"/>
                <a:cs typeface="Times New Roman" panose="02020603050405020304" pitchFamily="18" charset="0"/>
              </a:rPr>
              <a:t> ý </a:t>
            </a:r>
            <a:r>
              <a:rPr lang="en-US" sz="2800" b="1" dirty="0" err="1">
                <a:solidFill>
                  <a:srgbClr val="0000FF"/>
                </a:solidFill>
                <a:latin typeface="+mn-lt"/>
                <a:cs typeface="Times New Roman" panose="02020603050405020304" pitchFamily="18" charset="0"/>
              </a:rPr>
              <a:t>thức</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trong</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việc</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vệ</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sinh</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cá</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nhân</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cũng</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như</a:t>
            </a:r>
            <a:r>
              <a:rPr lang="en-US" sz="2800" b="1" dirty="0">
                <a:solidFill>
                  <a:srgbClr val="0000FF"/>
                </a:solidFill>
                <a:latin typeface="+mn-lt"/>
                <a:cs typeface="Times New Roman" panose="02020603050405020304" pitchFamily="18" charset="0"/>
              </a:rPr>
              <a:t> </a:t>
            </a:r>
            <a:r>
              <a:rPr lang="en-US" sz="2800" b="1" dirty="0" err="1">
                <a:solidFill>
                  <a:srgbClr val="0000FF"/>
                </a:solidFill>
                <a:latin typeface="+mn-lt"/>
                <a:cs typeface="Times New Roman" panose="02020603050405020304" pitchFamily="18" charset="0"/>
              </a:rPr>
              <a:t>nơi</a:t>
            </a:r>
            <a:r>
              <a:rPr lang="en-US" sz="2800" b="1" dirty="0">
                <a:solidFill>
                  <a:srgbClr val="0000FF"/>
                </a:solidFill>
                <a:latin typeface="+mn-lt"/>
                <a:cs typeface="Times New Roman" panose="02020603050405020304" pitchFamily="18" charset="0"/>
              </a:rPr>
              <a:t> ở…</a:t>
            </a:r>
          </a:p>
        </p:txBody>
      </p:sp>
      <p:sp>
        <p:nvSpPr>
          <p:cNvPr id="4" name="Arrow: Right 3">
            <a:extLst>
              <a:ext uri="{FF2B5EF4-FFF2-40B4-BE49-F238E27FC236}">
                <a16:creationId xmlns="" xmlns:a16="http://schemas.microsoft.com/office/drawing/2014/main" id="{582ED430-AA2A-4661-B9D2-1E9A5FC24072}"/>
              </a:ext>
            </a:extLst>
          </p:cNvPr>
          <p:cNvSpPr/>
          <p:nvPr/>
        </p:nvSpPr>
        <p:spPr>
          <a:xfrm>
            <a:off x="324784" y="2397610"/>
            <a:ext cx="1855708" cy="711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ĐÁP ÁN</a:t>
            </a:r>
          </a:p>
        </p:txBody>
      </p:sp>
      <p:sp>
        <p:nvSpPr>
          <p:cNvPr id="3" name="Rectangle 2"/>
          <p:cNvSpPr/>
          <p:nvPr/>
        </p:nvSpPr>
        <p:spPr>
          <a:xfrm>
            <a:off x="520506" y="725103"/>
            <a:ext cx="11451100" cy="1077218"/>
          </a:xfrm>
          <a:prstGeom prst="rect">
            <a:avLst/>
          </a:prstGeom>
        </p:spPr>
        <p:txBody>
          <a:bodyPr wrap="square">
            <a:spAutoFit/>
          </a:bodyPr>
          <a:lstStyle/>
          <a:p>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12: </a:t>
            </a:r>
            <a:r>
              <a:rPr lang="en-US" sz="3200" b="1" dirty="0">
                <a:solidFill>
                  <a:srgbClr val="00B050"/>
                </a:solidFill>
                <a:latin typeface="Times New Roman" panose="02020603050405020304" pitchFamily="18" charset="0"/>
                <a:cs typeface="Times New Roman" panose="02020603050405020304" pitchFamily="18" charset="0"/>
              </a:rPr>
              <a:t>Trẻ em thường có nguy cơ mắc những bệnh truyền nhiễm nào? Nguyên nhân khiến trẻ em dễ mắc các bệnh đó là gì?</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24784" y="2097818"/>
            <a:ext cx="5372631" cy="4262511"/>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6246056" y="2097818"/>
            <a:ext cx="5631544" cy="4262510"/>
          </a:xfrm>
          <a:prstGeom prst="rect">
            <a:avLst/>
          </a:prstGeom>
        </p:spPr>
      </p:pic>
    </p:spTree>
    <p:extLst>
      <p:ext uri="{BB962C8B-B14F-4D97-AF65-F5344CB8AC3E}">
        <p14:creationId xmlns:p14="http://schemas.microsoft.com/office/powerpoint/2010/main" val="167230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22" presetClass="exit" presetSubtype="4" fill="hold" nodeType="withEffect">
                                  <p:stCondLst>
                                    <p:cond delay="0"/>
                                  </p:stCondLst>
                                  <p:childTnLst>
                                    <p:animEffect transition="out" filter="wipe(down)">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5E6005-94D9-421E-ABA7-A325C44FF6AE}"/>
              </a:ext>
            </a:extLst>
          </p:cNvPr>
          <p:cNvSpPr>
            <a:spLocks noGrp="1"/>
          </p:cNvSpPr>
          <p:nvPr>
            <p:ph type="title"/>
          </p:nvPr>
        </p:nvSpPr>
        <p:spPr>
          <a:xfrm>
            <a:off x="1558270" y="593993"/>
            <a:ext cx="8779804" cy="1209821"/>
          </a:xfrm>
        </p:spPr>
        <p:txBody>
          <a:bodyPr/>
          <a:lstStyle/>
          <a:p>
            <a:pPr algn="ctr"/>
            <a:r>
              <a:rPr lang="vi-VN" dirty="0">
                <a:solidFill>
                  <a:srgbClr val="00B050"/>
                </a:solidFill>
                <a:latin typeface="Calibri" panose="020F0502020204030204" pitchFamily="34" charset="0"/>
                <a:cs typeface="Calibri" panose="020F0502020204030204" pitchFamily="34" charset="0"/>
              </a:rPr>
              <a:t>VẬN DỤNG </a:t>
            </a:r>
            <a:endParaRPr lang="en-US" dirty="0">
              <a:solidFill>
                <a:srgbClr val="00B050"/>
              </a:solidFill>
              <a:latin typeface="Calibri" panose="020F0502020204030204" pitchFamily="34" charset="0"/>
              <a:cs typeface="Calibri" panose="020F0502020204030204" pitchFamily="34" charset="0"/>
            </a:endParaRPr>
          </a:p>
        </p:txBody>
      </p:sp>
      <p:sp>
        <p:nvSpPr>
          <p:cNvPr id="6" name="Rectangle 1"/>
          <p:cNvSpPr>
            <a:spLocks noChangeArrowheads="1"/>
          </p:cNvSpPr>
          <p:nvPr/>
        </p:nvSpPr>
        <p:spPr bwMode="auto">
          <a:xfrm>
            <a:off x="996219" y="2096588"/>
            <a:ext cx="10508567"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kumimoji="0" lang="fr-FR" altLang="en-US" sz="360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GV cho HS </a:t>
            </a:r>
            <a:r>
              <a:rPr kumimoji="0" lang="fr-FR" altLang="en-US" sz="3600" u="none" strike="noStrike" cap="none" normalizeH="0" baseline="0" dirty="0" err="1">
                <a:ln>
                  <a:noFill/>
                </a:ln>
                <a:solidFill>
                  <a:schemeClr val="tx1"/>
                </a:solidFill>
                <a:effectLst/>
                <a:ea typeface="Times New Roman" panose="02020603050405020304" pitchFamily="18" charset="0"/>
                <a:cs typeface="Calibri" panose="020F0502020204030204" pitchFamily="34" charset="0"/>
              </a:rPr>
              <a:t>trả</a:t>
            </a:r>
            <a:r>
              <a:rPr kumimoji="0" lang="fr-FR" altLang="en-US" sz="3600" u="none" strike="noStrike" cap="none" normalizeH="0" dirty="0">
                <a:ln>
                  <a:noFill/>
                </a:ln>
                <a:solidFill>
                  <a:schemeClr val="tx1"/>
                </a:solidFill>
                <a:effectLst/>
                <a:ea typeface="Times New Roman" panose="02020603050405020304" pitchFamily="18" charset="0"/>
                <a:cs typeface="Calibri" panose="020F0502020204030204" pitchFamily="34" charset="0"/>
              </a:rPr>
              <a:t> </a:t>
            </a:r>
            <a:r>
              <a:rPr kumimoji="0" lang="fr-FR" altLang="en-US" sz="3600" u="none" strike="noStrike" cap="none" normalizeH="0" dirty="0" err="1">
                <a:ln>
                  <a:noFill/>
                </a:ln>
                <a:solidFill>
                  <a:schemeClr val="tx1"/>
                </a:solidFill>
                <a:effectLst/>
                <a:ea typeface="Times New Roman" panose="02020603050405020304" pitchFamily="18" charset="0"/>
                <a:cs typeface="Calibri" panose="020F0502020204030204" pitchFamily="34" charset="0"/>
              </a:rPr>
              <a:t>lời</a:t>
            </a:r>
            <a:r>
              <a:rPr kumimoji="0" lang="fr-FR" altLang="en-US" sz="3600" u="none" strike="noStrike" cap="none" normalizeH="0" dirty="0">
                <a:ln>
                  <a:noFill/>
                </a:ln>
                <a:solidFill>
                  <a:schemeClr val="tx1"/>
                </a:solidFill>
                <a:effectLst/>
                <a:ea typeface="Times New Roman" panose="02020603050405020304" pitchFamily="18" charset="0"/>
                <a:cs typeface="Calibri" panose="020F0502020204030204" pitchFamily="34" charset="0"/>
              </a:rPr>
              <a:t>:</a:t>
            </a:r>
          </a:p>
          <a:p>
            <a:pPr algn="just"/>
            <a:r>
              <a:rPr kumimoji="0" lang="fr-FR" altLang="en-US" sz="3600" u="none" strike="noStrike" cap="none" normalizeH="0" dirty="0">
                <a:ln>
                  <a:noFill/>
                </a:ln>
                <a:solidFill>
                  <a:schemeClr val="tx1"/>
                </a:solidFill>
                <a:effectLst/>
                <a:ea typeface="Times New Roman" panose="02020603050405020304" pitchFamily="18" charset="0"/>
                <a:cs typeface="Calibri" panose="020F0502020204030204" pitchFamily="34" charset="0"/>
              </a:rPr>
              <a:t> </a:t>
            </a:r>
            <a:r>
              <a:rPr kumimoji="0" lang="fr-FR" altLang="en-US" sz="3600" b="1" u="none" strike="noStrike" cap="none" normalizeH="0" dirty="0" err="1">
                <a:ln>
                  <a:noFill/>
                </a:ln>
                <a:solidFill>
                  <a:schemeClr val="tx1"/>
                </a:solidFill>
                <a:effectLst/>
                <a:ea typeface="Times New Roman" panose="02020603050405020304" pitchFamily="18" charset="0"/>
                <a:cs typeface="Calibri" panose="020F0502020204030204" pitchFamily="34" charset="0"/>
              </a:rPr>
              <a:t>Câu</a:t>
            </a:r>
            <a:r>
              <a:rPr kumimoji="0" lang="fr-FR" altLang="en-US" sz="3600" b="1" u="none" strike="noStrike" cap="none" normalizeH="0" dirty="0">
                <a:ln>
                  <a:noFill/>
                </a:ln>
                <a:solidFill>
                  <a:schemeClr val="tx1"/>
                </a:solidFill>
                <a:effectLst/>
                <a:ea typeface="Times New Roman" panose="02020603050405020304" pitchFamily="18" charset="0"/>
                <a:cs typeface="Calibri" panose="020F0502020204030204" pitchFamily="34" charset="0"/>
              </a:rPr>
              <a:t> hỏi</a:t>
            </a:r>
            <a:r>
              <a:rPr kumimoji="0" lang="vi-VN" altLang="en-US" sz="3600" b="1" u="none" strike="noStrike" cap="none" normalizeH="0" dirty="0">
                <a:ln>
                  <a:noFill/>
                </a:ln>
                <a:solidFill>
                  <a:schemeClr val="tx1"/>
                </a:solidFill>
                <a:effectLst/>
                <a:ea typeface="Times New Roman" panose="02020603050405020304" pitchFamily="18" charset="0"/>
                <a:cs typeface="Calibri" panose="020F0502020204030204" pitchFamily="34" charset="0"/>
              </a:rPr>
              <a:t> 1</a:t>
            </a:r>
            <a:r>
              <a:rPr kumimoji="0" lang="fr-FR" altLang="en-US" sz="3600" u="none" strike="noStrike" cap="none" normalizeH="0" dirty="0">
                <a:ln>
                  <a:noFill/>
                </a:ln>
                <a:solidFill>
                  <a:schemeClr val="tx1"/>
                </a:solidFill>
                <a:effectLst/>
                <a:ea typeface="Times New Roman" panose="02020603050405020304" pitchFamily="18" charset="0"/>
                <a:cs typeface="Calibri" panose="020F0502020204030204" pitchFamily="34" charset="0"/>
              </a:rPr>
              <a:t>: </a:t>
            </a:r>
            <a:r>
              <a:rPr lang="vi-VN" sz="3600" dirty="0">
                <a:cs typeface="Calibri" panose="020F0502020204030204" pitchFamily="34" charset="0"/>
              </a:rPr>
              <a:t>Em hãy đề xuất một số biện pháp để giảm thiểu nguy cơ bùng phát dịch bệnh ?</a:t>
            </a:r>
          </a:p>
          <a:p>
            <a:pPr algn="just"/>
            <a:r>
              <a:rPr lang="en-US" sz="3600" b="1" dirty="0">
                <a:cs typeface="Calibri" panose="020F0502020204030204" pitchFamily="34" charset="0"/>
              </a:rPr>
              <a:t>Câu hỏi 2</a:t>
            </a:r>
            <a:r>
              <a:rPr lang="en-US" sz="3600" dirty="0">
                <a:cs typeface="Calibri" panose="020F0502020204030204" pitchFamily="34" charset="0"/>
              </a:rPr>
              <a:t>: Dựa vào nội dung bài học hoàn thành </a:t>
            </a:r>
            <a:r>
              <a:rPr lang="en-US" sz="3600" dirty="0" err="1">
                <a:cs typeface="Calibri" panose="020F0502020204030204" pitchFamily="34" charset="0"/>
              </a:rPr>
              <a:t>phiếu</a:t>
            </a:r>
            <a:r>
              <a:rPr lang="en-US" sz="3600" dirty="0">
                <a:cs typeface="Calibri" panose="020F0502020204030204" pitchFamily="34" charset="0"/>
              </a:rPr>
              <a:t> </a:t>
            </a:r>
            <a:r>
              <a:rPr lang="en-US" sz="3600" dirty="0" err="1">
                <a:cs typeface="Calibri" panose="020F0502020204030204" pitchFamily="34" charset="0"/>
              </a:rPr>
              <a:t>học</a:t>
            </a:r>
            <a:r>
              <a:rPr lang="en-US" sz="3600" dirty="0">
                <a:cs typeface="Calibri" panose="020F0502020204030204" pitchFamily="34" charset="0"/>
              </a:rPr>
              <a:t> </a:t>
            </a:r>
            <a:r>
              <a:rPr lang="en-US" sz="3600" dirty="0" err="1">
                <a:cs typeface="Calibri" panose="020F0502020204030204" pitchFamily="34" charset="0"/>
              </a:rPr>
              <a:t>tập</a:t>
            </a:r>
            <a:r>
              <a:rPr lang="en-US" sz="3600" dirty="0">
                <a:cs typeface="Calibri" panose="020F0502020204030204" pitchFamily="34" charset="0"/>
              </a:rPr>
              <a:t> </a:t>
            </a:r>
            <a:r>
              <a:rPr lang="en-US" sz="3600" dirty="0" err="1">
                <a:cs typeface="Calibri" panose="020F0502020204030204" pitchFamily="34" charset="0"/>
              </a:rPr>
              <a:t>số</a:t>
            </a:r>
            <a:r>
              <a:rPr lang="en-US" sz="3600" dirty="0">
                <a:cs typeface="Calibri" panose="020F0502020204030204" pitchFamily="34" charset="0"/>
              </a:rPr>
              <a:t> 3?</a:t>
            </a:r>
            <a:endParaRPr lang="vi-VN" sz="3600" dirty="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2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a:t>
            </a:r>
            <a:endParaRPr kumimoji="0" lang="fr-FR" altLang="en-US" sz="3200" b="0" i="0" u="none" strike="noStrike" cap="none" normalizeH="0" baseline="0" dirty="0">
              <a:ln>
                <a:noFill/>
              </a:ln>
              <a:solidFill>
                <a:schemeClr val="tx1"/>
              </a:solidFill>
              <a:effectLst/>
              <a:cs typeface="Calibri" panose="020F0502020204030204" pitchFamily="34" charset="0"/>
            </a:endParaRPr>
          </a:p>
        </p:txBody>
      </p:sp>
    </p:spTree>
    <p:extLst>
      <p:ext uri="{BB962C8B-B14F-4D97-AF65-F5344CB8AC3E}">
        <p14:creationId xmlns:p14="http://schemas.microsoft.com/office/powerpoint/2010/main" val="365400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75257555"/>
              </p:ext>
            </p:extLst>
          </p:nvPr>
        </p:nvGraphicFramePr>
        <p:xfrm>
          <a:off x="0" y="0"/>
          <a:ext cx="12191999" cy="6858000"/>
        </p:xfrm>
        <a:graphic>
          <a:graphicData uri="http://schemas.openxmlformats.org/drawingml/2006/table">
            <a:tbl>
              <a:tblPr firstRow="1" firstCol="1" bandRow="1">
                <a:tableStyleId>{5C22544A-7EE6-4342-B048-85BDC9FD1C3A}</a:tableStyleId>
              </a:tblPr>
              <a:tblGrid>
                <a:gridCol w="1775223">
                  <a:extLst>
                    <a:ext uri="{9D8B030D-6E8A-4147-A177-3AD203B41FA5}">
                      <a16:colId xmlns="" xmlns:a16="http://schemas.microsoft.com/office/drawing/2014/main" val="2091444896"/>
                    </a:ext>
                  </a:extLst>
                </a:gridCol>
                <a:gridCol w="3589556">
                  <a:extLst>
                    <a:ext uri="{9D8B030D-6E8A-4147-A177-3AD203B41FA5}">
                      <a16:colId xmlns="" xmlns:a16="http://schemas.microsoft.com/office/drawing/2014/main" val="5269861"/>
                    </a:ext>
                  </a:extLst>
                </a:gridCol>
                <a:gridCol w="3705304">
                  <a:extLst>
                    <a:ext uri="{9D8B030D-6E8A-4147-A177-3AD203B41FA5}">
                      <a16:colId xmlns="" xmlns:a16="http://schemas.microsoft.com/office/drawing/2014/main" val="2020873174"/>
                    </a:ext>
                  </a:extLst>
                </a:gridCol>
                <a:gridCol w="3121916">
                  <a:extLst>
                    <a:ext uri="{9D8B030D-6E8A-4147-A177-3AD203B41FA5}">
                      <a16:colId xmlns="" xmlns:a16="http://schemas.microsoft.com/office/drawing/2014/main" val="2748255471"/>
                    </a:ext>
                  </a:extLst>
                </a:gridCol>
              </a:tblGrid>
              <a:tr h="1143000">
                <a:tc>
                  <a:txBody>
                    <a:bodyPr/>
                    <a:lstStyle/>
                    <a:p>
                      <a:pPr algn="ctr">
                        <a:lnSpc>
                          <a:spcPct val="130000"/>
                        </a:lnSpc>
                        <a:spcAft>
                          <a:spcPts val="0"/>
                        </a:spcAft>
                      </a:pPr>
                      <a:r>
                        <a:rPr lang="fr-FR" sz="2800">
                          <a:effectLst/>
                          <a:latin typeface="Calibri" panose="020F0502020204030204" pitchFamily="34" charset="0"/>
                          <a:cs typeface="Calibri" panose="020F0502020204030204" pitchFamily="34" charset="0"/>
                        </a:rPr>
                        <a:t>STT</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30000"/>
                        </a:lnSpc>
                        <a:spcAft>
                          <a:spcPts val="0"/>
                        </a:spcAft>
                      </a:pPr>
                      <a:r>
                        <a:rPr lang="fr-FR" sz="2800" dirty="0">
                          <a:effectLst/>
                          <a:latin typeface="Calibri" panose="020F0502020204030204" pitchFamily="34" charset="0"/>
                          <a:cs typeface="Calibri" panose="020F0502020204030204" pitchFamily="34" charset="0"/>
                        </a:rPr>
                        <a:t>BỆNH DỊCH</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30000"/>
                        </a:lnSpc>
                        <a:spcAft>
                          <a:spcPts val="0"/>
                        </a:spcAft>
                      </a:pPr>
                      <a:r>
                        <a:rPr lang="fr-FR" sz="2800" dirty="0">
                          <a:effectLst/>
                          <a:latin typeface="Calibri" panose="020F0502020204030204" pitchFamily="34" charset="0"/>
                          <a:cs typeface="Calibri" panose="020F0502020204030204" pitchFamily="34" charset="0"/>
                        </a:rPr>
                        <a:t>TÁC NHÂN GÂY BỆNH</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30000"/>
                        </a:lnSpc>
                        <a:spcAft>
                          <a:spcPts val="0"/>
                        </a:spcAft>
                      </a:pPr>
                      <a:r>
                        <a:rPr lang="vi-VN" sz="2800" dirty="0">
                          <a:effectLst/>
                          <a:latin typeface="Calibri" panose="020F0502020204030204" pitchFamily="34" charset="0"/>
                          <a:cs typeface="Calibri" panose="020F0502020204030204" pitchFamily="34" charset="0"/>
                        </a:rPr>
                        <a:t>ĐƯỜNG</a:t>
                      </a:r>
                      <a:r>
                        <a:rPr lang="vi-VN" sz="2800" baseline="0" dirty="0">
                          <a:effectLst/>
                          <a:latin typeface="Calibri" panose="020F0502020204030204" pitchFamily="34" charset="0"/>
                          <a:cs typeface="Calibri" panose="020F0502020204030204" pitchFamily="34" charset="0"/>
                        </a:rPr>
                        <a:t> </a:t>
                      </a:r>
                      <a:r>
                        <a:rPr lang="fr-FR" sz="2800" dirty="0">
                          <a:effectLst/>
                          <a:latin typeface="Calibri" panose="020F0502020204030204" pitchFamily="34" charset="0"/>
                          <a:cs typeface="Calibri" panose="020F0502020204030204" pitchFamily="34" charset="0"/>
                        </a:rPr>
                        <a:t>LÂY BỆNH</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2515274931"/>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1</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Cúm</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2602937158"/>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2</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Tay chân miệng</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53053193"/>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3</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Sốt xuất huyết</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409964658"/>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4</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Covid 19</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1397022357"/>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5</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Sởi</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134616190"/>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6</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HIV/AIDS</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1661217364"/>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7</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Lao phổi</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3904931555"/>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8</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Tả</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693377033"/>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9</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Lị</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2399737307"/>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10</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Sốt rét</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 </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1895540244"/>
                  </a:ext>
                </a:extLst>
              </a:tr>
            </a:tbl>
          </a:graphicData>
        </a:graphic>
      </p:graphicFrame>
    </p:spTree>
    <p:extLst>
      <p:ext uri="{BB962C8B-B14F-4D97-AF65-F5344CB8AC3E}">
        <p14:creationId xmlns:p14="http://schemas.microsoft.com/office/powerpoint/2010/main" val="929228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7360414"/>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965387">
                  <a:extLst>
                    <a:ext uri="{9D8B030D-6E8A-4147-A177-3AD203B41FA5}">
                      <a16:colId xmlns="" xmlns:a16="http://schemas.microsoft.com/office/drawing/2014/main" val="1028154336"/>
                    </a:ext>
                  </a:extLst>
                </a:gridCol>
                <a:gridCol w="2676379">
                  <a:extLst>
                    <a:ext uri="{9D8B030D-6E8A-4147-A177-3AD203B41FA5}">
                      <a16:colId xmlns="" xmlns:a16="http://schemas.microsoft.com/office/drawing/2014/main" val="3130838013"/>
                    </a:ext>
                  </a:extLst>
                </a:gridCol>
                <a:gridCol w="3110726">
                  <a:extLst>
                    <a:ext uri="{9D8B030D-6E8A-4147-A177-3AD203B41FA5}">
                      <a16:colId xmlns="" xmlns:a16="http://schemas.microsoft.com/office/drawing/2014/main" val="2614672308"/>
                    </a:ext>
                  </a:extLst>
                </a:gridCol>
                <a:gridCol w="5439508">
                  <a:extLst>
                    <a:ext uri="{9D8B030D-6E8A-4147-A177-3AD203B41FA5}">
                      <a16:colId xmlns="" xmlns:a16="http://schemas.microsoft.com/office/drawing/2014/main" val="3587592874"/>
                    </a:ext>
                  </a:extLst>
                </a:gridCol>
              </a:tblGrid>
              <a:tr h="1143000">
                <a:tc>
                  <a:txBody>
                    <a:bodyPr/>
                    <a:lstStyle/>
                    <a:p>
                      <a:pPr algn="ctr">
                        <a:lnSpc>
                          <a:spcPct val="130000"/>
                        </a:lnSpc>
                        <a:spcAft>
                          <a:spcPts val="0"/>
                        </a:spcAft>
                      </a:pPr>
                      <a:r>
                        <a:rPr lang="fr-FR" sz="2800">
                          <a:effectLst/>
                          <a:latin typeface="Calibri" panose="020F0502020204030204" pitchFamily="34" charset="0"/>
                          <a:cs typeface="Calibri" panose="020F0502020204030204" pitchFamily="34" charset="0"/>
                        </a:rPr>
                        <a:t>STT</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30000"/>
                        </a:lnSpc>
                        <a:spcAft>
                          <a:spcPts val="0"/>
                        </a:spcAft>
                      </a:pPr>
                      <a:r>
                        <a:rPr lang="fr-FR" sz="2800">
                          <a:effectLst/>
                          <a:latin typeface="Calibri" panose="020F0502020204030204" pitchFamily="34" charset="0"/>
                          <a:cs typeface="Calibri" panose="020F0502020204030204" pitchFamily="34" charset="0"/>
                        </a:rPr>
                        <a:t>BỆNH DỊCH</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30000"/>
                        </a:lnSpc>
                        <a:spcAft>
                          <a:spcPts val="0"/>
                        </a:spcAft>
                      </a:pPr>
                      <a:r>
                        <a:rPr lang="fr-FR" sz="2800" dirty="0">
                          <a:effectLst/>
                          <a:latin typeface="Calibri" panose="020F0502020204030204" pitchFamily="34" charset="0"/>
                          <a:cs typeface="Calibri" panose="020F0502020204030204" pitchFamily="34" charset="0"/>
                        </a:rPr>
                        <a:t>TÁC NHÂN GÂY BỆNH</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30000"/>
                        </a:lnSpc>
                        <a:spcAft>
                          <a:spcPts val="0"/>
                        </a:spcAft>
                      </a:pPr>
                      <a:r>
                        <a:rPr lang="vi-VN" sz="2800" dirty="0">
                          <a:effectLst/>
                          <a:latin typeface="Calibri" panose="020F0502020204030204" pitchFamily="34" charset="0"/>
                          <a:cs typeface="Calibri" panose="020F0502020204030204" pitchFamily="34" charset="0"/>
                        </a:rPr>
                        <a:t>ĐƯỜNG</a:t>
                      </a:r>
                      <a:r>
                        <a:rPr lang="vi-VN" sz="2800" baseline="0" dirty="0">
                          <a:effectLst/>
                          <a:latin typeface="Calibri" panose="020F0502020204030204" pitchFamily="34" charset="0"/>
                          <a:cs typeface="Calibri" panose="020F0502020204030204" pitchFamily="34" charset="0"/>
                        </a:rPr>
                        <a:t> </a:t>
                      </a:r>
                      <a:r>
                        <a:rPr lang="fr-FR" sz="2800" dirty="0">
                          <a:effectLst/>
                          <a:latin typeface="Calibri" panose="020F0502020204030204" pitchFamily="34" charset="0"/>
                          <a:cs typeface="Calibri" panose="020F0502020204030204" pitchFamily="34" charset="0"/>
                        </a:rPr>
                        <a:t>LÂY BỆNH</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2088544708"/>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1</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Cúm</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Virus</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Lây qua đường hô hấp</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2718059179"/>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2</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Tay chân miệng</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Virus</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Lây qua đường hô hấp</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367856783"/>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3</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Sốt xuất huyết</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Virus</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Lây qua đường máu</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1003455599"/>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4</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err="1">
                          <a:effectLst/>
                          <a:latin typeface="Calibri" panose="020F0502020204030204" pitchFamily="34" charset="0"/>
                          <a:cs typeface="Calibri" panose="020F0502020204030204" pitchFamily="34" charset="0"/>
                        </a:rPr>
                        <a:t>Covid</a:t>
                      </a:r>
                      <a:r>
                        <a:rPr lang="fr-FR" sz="2800" dirty="0">
                          <a:effectLst/>
                          <a:latin typeface="Calibri" panose="020F0502020204030204" pitchFamily="34" charset="0"/>
                          <a:cs typeface="Calibri" panose="020F0502020204030204" pitchFamily="34" charset="0"/>
                        </a:rPr>
                        <a:t> 19</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Virus</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Lây qua đường hô hấp</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4047790197"/>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5</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Sởi</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Virus</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Lây qua đường hô hấp</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3417065490"/>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6</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HIV/AIDS</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Virus</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Lây qua đường máu, da – niêm mạc</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3169540244"/>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7</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Lao phổi</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Vi khuẩn</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err="1">
                          <a:effectLst/>
                          <a:latin typeface="Calibri" panose="020F0502020204030204" pitchFamily="34" charset="0"/>
                          <a:cs typeface="Calibri" panose="020F0502020204030204" pitchFamily="34" charset="0"/>
                        </a:rPr>
                        <a:t>Lây</a:t>
                      </a:r>
                      <a:r>
                        <a:rPr lang="fr-FR" sz="2800" dirty="0">
                          <a:effectLst/>
                          <a:latin typeface="Calibri" panose="020F0502020204030204" pitchFamily="34" charset="0"/>
                          <a:cs typeface="Calibri" panose="020F0502020204030204" pitchFamily="34" charset="0"/>
                        </a:rPr>
                        <a:t> qua </a:t>
                      </a:r>
                      <a:r>
                        <a:rPr lang="fr-FR" sz="2800" dirty="0" err="1">
                          <a:effectLst/>
                          <a:latin typeface="Calibri" panose="020F0502020204030204" pitchFamily="34" charset="0"/>
                          <a:cs typeface="Calibri" panose="020F0502020204030204" pitchFamily="34" charset="0"/>
                        </a:rPr>
                        <a:t>đường</a:t>
                      </a:r>
                      <a:r>
                        <a:rPr lang="fr-FR" sz="2800" dirty="0">
                          <a:effectLst/>
                          <a:latin typeface="Calibri" panose="020F0502020204030204" pitchFamily="34" charset="0"/>
                          <a:cs typeface="Calibri" panose="020F0502020204030204" pitchFamily="34" charset="0"/>
                        </a:rPr>
                        <a:t> </a:t>
                      </a:r>
                      <a:r>
                        <a:rPr lang="fr-FR" sz="2800" dirty="0" err="1">
                          <a:effectLst/>
                          <a:latin typeface="Calibri" panose="020F0502020204030204" pitchFamily="34" charset="0"/>
                          <a:cs typeface="Calibri" panose="020F0502020204030204" pitchFamily="34" charset="0"/>
                        </a:rPr>
                        <a:t>hô</a:t>
                      </a:r>
                      <a:r>
                        <a:rPr lang="fr-FR" sz="2800" dirty="0">
                          <a:effectLst/>
                          <a:latin typeface="Calibri" panose="020F0502020204030204" pitchFamily="34" charset="0"/>
                          <a:cs typeface="Calibri" panose="020F0502020204030204" pitchFamily="34" charset="0"/>
                        </a:rPr>
                        <a:t> </a:t>
                      </a:r>
                      <a:r>
                        <a:rPr lang="fr-FR" sz="2800" dirty="0" err="1">
                          <a:effectLst/>
                          <a:latin typeface="Calibri" panose="020F0502020204030204" pitchFamily="34" charset="0"/>
                          <a:cs typeface="Calibri" panose="020F0502020204030204" pitchFamily="34" charset="0"/>
                        </a:rPr>
                        <a:t>hấp</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1720048070"/>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8</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Tả</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Vi khuẩn</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Lây qua đường tiêu hóa</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309598693"/>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9</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Lị</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Ký sinh trùng</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Lây qua đường tiêu hóa</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3482632129"/>
                  </a:ext>
                </a:extLst>
              </a:tr>
              <a:tr h="571500">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10</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a:effectLst/>
                          <a:latin typeface="Calibri" panose="020F0502020204030204" pitchFamily="34" charset="0"/>
                          <a:cs typeface="Calibri" panose="020F0502020204030204" pitchFamily="34" charset="0"/>
                        </a:rPr>
                        <a:t>Sốt rét</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a:effectLst/>
                          <a:latin typeface="Calibri" panose="020F0502020204030204" pitchFamily="34" charset="0"/>
                          <a:cs typeface="Calibri" panose="020F0502020204030204" pitchFamily="34" charset="0"/>
                        </a:rPr>
                        <a:t>Ký sinh trùng</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30000"/>
                        </a:lnSpc>
                        <a:spcAft>
                          <a:spcPts val="0"/>
                        </a:spcAft>
                      </a:pPr>
                      <a:r>
                        <a:rPr lang="fr-FR" sz="2800" dirty="0" err="1">
                          <a:effectLst/>
                          <a:latin typeface="Calibri" panose="020F0502020204030204" pitchFamily="34" charset="0"/>
                          <a:cs typeface="Calibri" panose="020F0502020204030204" pitchFamily="34" charset="0"/>
                        </a:rPr>
                        <a:t>Lây</a:t>
                      </a:r>
                      <a:r>
                        <a:rPr lang="fr-FR" sz="2800" dirty="0">
                          <a:effectLst/>
                          <a:latin typeface="Calibri" panose="020F0502020204030204" pitchFamily="34" charset="0"/>
                          <a:cs typeface="Calibri" panose="020F0502020204030204" pitchFamily="34" charset="0"/>
                        </a:rPr>
                        <a:t> qua </a:t>
                      </a:r>
                      <a:r>
                        <a:rPr lang="fr-FR" sz="2800" dirty="0" err="1">
                          <a:effectLst/>
                          <a:latin typeface="Calibri" panose="020F0502020204030204" pitchFamily="34" charset="0"/>
                          <a:cs typeface="Calibri" panose="020F0502020204030204" pitchFamily="34" charset="0"/>
                        </a:rPr>
                        <a:t>đường</a:t>
                      </a:r>
                      <a:r>
                        <a:rPr lang="fr-FR" sz="2800" dirty="0">
                          <a:effectLst/>
                          <a:latin typeface="Calibri" panose="020F0502020204030204" pitchFamily="34" charset="0"/>
                          <a:cs typeface="Calibri" panose="020F0502020204030204" pitchFamily="34" charset="0"/>
                        </a:rPr>
                        <a:t> </a:t>
                      </a:r>
                      <a:r>
                        <a:rPr lang="fr-FR" sz="2800" dirty="0" err="1">
                          <a:effectLst/>
                          <a:latin typeface="Calibri" panose="020F0502020204030204" pitchFamily="34" charset="0"/>
                          <a:cs typeface="Calibri" panose="020F0502020204030204" pitchFamily="34" charset="0"/>
                        </a:rPr>
                        <a:t>máu</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682645718"/>
                  </a:ext>
                </a:extLst>
              </a:tr>
            </a:tbl>
          </a:graphicData>
        </a:graphic>
      </p:graphicFrame>
    </p:spTree>
    <p:extLst>
      <p:ext uri="{BB962C8B-B14F-4D97-AF65-F5344CB8AC3E}">
        <p14:creationId xmlns:p14="http://schemas.microsoft.com/office/powerpoint/2010/main" val="3404875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190" y="76200"/>
            <a:ext cx="10360809" cy="1195388"/>
          </a:xfrm>
        </p:spPr>
        <p:txBody>
          <a:bodyPr/>
          <a:lstStyle/>
          <a:p>
            <a:r>
              <a:rPr lang="en-US" sz="2800" dirty="0" smtClean="0">
                <a:solidFill>
                  <a:srgbClr val="00B050"/>
                </a:solidFill>
              </a:rPr>
              <a:t>Người thẩm định: Huỳnh Phước Mai- THPT Tràm Chim</a:t>
            </a:r>
            <a:br>
              <a:rPr lang="en-US" sz="2800" dirty="0" smtClean="0">
                <a:solidFill>
                  <a:srgbClr val="00B050"/>
                </a:solidFill>
              </a:rPr>
            </a:br>
            <a:r>
              <a:rPr lang="en-US" sz="2800" dirty="0" smtClean="0">
                <a:solidFill>
                  <a:srgbClr val="00B050"/>
                </a:solidFill>
              </a:rPr>
              <a:t>Email: </a:t>
            </a:r>
            <a:r>
              <a:rPr lang="en-US" sz="2800" dirty="0" smtClean="0">
                <a:solidFill>
                  <a:srgbClr val="00B050"/>
                </a:solidFill>
                <a:hlinkClick r:id="rId2"/>
              </a:rPr>
              <a:t>huynhphuocmai@gmail.com-</a:t>
            </a:r>
            <a:r>
              <a:rPr lang="en-US" sz="2800" dirty="0" smtClean="0">
                <a:solidFill>
                  <a:srgbClr val="00B050"/>
                </a:solidFill>
              </a:rPr>
              <a:t> SĐT: 0901239983</a:t>
            </a:r>
            <a:endParaRPr lang="en-US" sz="2800" dirty="0">
              <a:solidFill>
                <a:srgbClr val="00B050"/>
              </a:solidFill>
            </a:endParaRPr>
          </a:p>
        </p:txBody>
      </p:sp>
      <p:sp>
        <p:nvSpPr>
          <p:cNvPr id="3" name="Content Placeholder 2"/>
          <p:cNvSpPr>
            <a:spLocks noGrp="1"/>
          </p:cNvSpPr>
          <p:nvPr>
            <p:ph idx="1"/>
          </p:nvPr>
        </p:nvSpPr>
        <p:spPr>
          <a:xfrm>
            <a:off x="172121" y="1258645"/>
            <a:ext cx="11801139" cy="4867518"/>
          </a:xfrm>
        </p:spPr>
        <p:txBody>
          <a:bodyPr/>
          <a:lstStyle/>
          <a:p>
            <a:pPr marL="0" indent="0" algn="just">
              <a:buNone/>
            </a:pPr>
            <a:r>
              <a:rPr lang="en-US" u="sng" dirty="0" smtClean="0">
                <a:solidFill>
                  <a:srgbClr val="0000FF"/>
                </a:solidFill>
              </a:rPr>
              <a:t>Nhận xét:</a:t>
            </a:r>
            <a:r>
              <a:rPr lang="en-US" dirty="0" smtClean="0">
                <a:solidFill>
                  <a:srgbClr val="0000FF"/>
                </a:solidFill>
              </a:rPr>
              <a:t> </a:t>
            </a:r>
            <a:r>
              <a:rPr lang="en-US" dirty="0" smtClean="0"/>
              <a:t>Bài soạn có sự đầu tư rất hay. Nội dung truyền đạt cho học sinh logic, sâu sắc. Hình ảnh phù hợp, Nội dung và hình thức trình bày hài hòa rất đẹp. </a:t>
            </a:r>
          </a:p>
          <a:p>
            <a:pPr marL="0" indent="0" algn="just">
              <a:buNone/>
            </a:pPr>
            <a:r>
              <a:rPr lang="en-US" dirty="0" smtClean="0"/>
              <a:t>Chỉ có một số vấn đề nhỏ nên em sữa lại như trên nếu có điều chi sai với ý của tác giải mong quý thầy cô bỏ qua và sữa đổi cho phù hợp ạ.</a:t>
            </a:r>
          </a:p>
          <a:p>
            <a:pPr algn="just"/>
            <a:r>
              <a:rPr lang="en-US" dirty="0" smtClean="0"/>
              <a:t>Do background màu hồng  nên nếu chữ tiêu đề màu đỏ sẽ khó nhìn thấy- em có sữa lại thành màu xanh.</a:t>
            </a:r>
          </a:p>
          <a:p>
            <a:pPr algn="just"/>
            <a:r>
              <a:rPr lang="en-US" dirty="0" smtClean="0"/>
              <a:t>Một số hình ảnh bị lỗi, em đổi lại bằng các ảnh không bị lỗi.</a:t>
            </a:r>
          </a:p>
          <a:p>
            <a:pPr algn="just"/>
            <a:r>
              <a:rPr lang="en-US" dirty="0" smtClean="0"/>
              <a:t>Một số from bị dư khỏi side em canh lại vô side.</a:t>
            </a:r>
            <a:endParaRPr lang="en-US" dirty="0"/>
          </a:p>
        </p:txBody>
      </p:sp>
    </p:spTree>
    <p:extLst>
      <p:ext uri="{BB962C8B-B14F-4D97-AF65-F5344CB8AC3E}">
        <p14:creationId xmlns:p14="http://schemas.microsoft.com/office/powerpoint/2010/main" val="1216864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0C6BBBA5-A911-429E-A79A-C3BA3FACA267}"/>
              </a:ext>
            </a:extLst>
          </p:cNvPr>
          <p:cNvGrpSpPr/>
          <p:nvPr/>
        </p:nvGrpSpPr>
        <p:grpSpPr>
          <a:xfrm>
            <a:off x="0" y="484094"/>
            <a:ext cx="12192000" cy="5819887"/>
            <a:chOff x="458826" y="962143"/>
            <a:chExt cx="11742056" cy="2609440"/>
          </a:xfrm>
        </p:grpSpPr>
        <p:sp>
          <p:nvSpPr>
            <p:cNvPr id="3" name="Rectangle: Rounded Corners 2">
              <a:extLst>
                <a:ext uri="{FF2B5EF4-FFF2-40B4-BE49-F238E27FC236}">
                  <a16:creationId xmlns="" xmlns:a16="http://schemas.microsoft.com/office/drawing/2014/main" id="{5DA4DF0A-70EA-4875-A015-C44E292C190A}"/>
                </a:ext>
              </a:extLst>
            </p:cNvPr>
            <p:cNvSpPr/>
            <p:nvPr/>
          </p:nvSpPr>
          <p:spPr>
            <a:xfrm>
              <a:off x="458826" y="962143"/>
              <a:ext cx="11742056" cy="26094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10979615-9320-4C39-9F6D-9C0B8276F9B6}"/>
                </a:ext>
              </a:extLst>
            </p:cNvPr>
            <p:cNvSpPr/>
            <p:nvPr/>
          </p:nvSpPr>
          <p:spPr>
            <a:xfrm>
              <a:off x="828940" y="1191725"/>
              <a:ext cx="11001829" cy="2076493"/>
            </a:xfrm>
            <a:prstGeom prst="rect">
              <a:avLst/>
            </a:prstGeom>
          </p:spPr>
          <p:txBody>
            <a:bodyPr wrap="square">
              <a:spAutoFit/>
            </a:bodyPr>
            <a:lstStyle/>
            <a:p>
              <a:pPr lvl="0" algn="just"/>
              <a:r>
                <a:rPr lang="en-US" sz="3200" dirty="0" smtClean="0">
                  <a:cs typeface="Calibri" panose="020F0502020204030204" pitchFamily="34" charset="0"/>
                </a:rPr>
                <a:t>         </a:t>
              </a:r>
              <a:r>
                <a:rPr lang="vi-VN" sz="3200" dirty="0" smtClean="0">
                  <a:cs typeface="Calibri" panose="020F0502020204030204" pitchFamily="34" charset="0"/>
                </a:rPr>
                <a:t>COVID-19 </a:t>
              </a:r>
              <a:r>
                <a:rPr lang="vi-VN" sz="3200" dirty="0">
                  <a:cs typeface="Calibri" panose="020F0502020204030204" pitchFamily="34" charset="0"/>
                </a:rPr>
                <a:t>được báo cáo lần đầu tiên vào cuối năm 2019 tại Vũ Hán, Trung Quốc và đã lan rộng ra trên toàn thế giới. Nó do SARS-CoV-2, một loại coronavirus được phát hiện vào năm 2019, gây ra.</a:t>
              </a:r>
              <a:endParaRPr lang="en-US" sz="3200" dirty="0">
                <a:cs typeface="Calibri" panose="020F0502020204030204" pitchFamily="34" charset="0"/>
              </a:endParaRPr>
            </a:p>
            <a:p>
              <a:pPr lvl="0" algn="just"/>
              <a:r>
                <a:rPr lang="en-US" sz="3200" b="1" dirty="0">
                  <a:cs typeface="Calibri" panose="020F0502020204030204" pitchFamily="34" charset="0"/>
                </a:rPr>
                <a:t>C</a:t>
              </a:r>
              <a:r>
                <a:rPr lang="vi-VN" sz="3200" b="1" dirty="0">
                  <a:cs typeface="Calibri" panose="020F0502020204030204" pitchFamily="34" charset="0"/>
                </a:rPr>
                <a:t>ó 4 con đường chính có thể lây nhiễm virus Corona</a:t>
              </a:r>
              <a:r>
                <a:rPr lang="en-US" sz="3200" b="1" dirty="0">
                  <a:cs typeface="Calibri" panose="020F0502020204030204" pitchFamily="34" charset="0"/>
                </a:rPr>
                <a:t>:</a:t>
              </a:r>
              <a:endParaRPr lang="en-US" sz="3200" dirty="0">
                <a:cs typeface="Calibri" panose="020F0502020204030204" pitchFamily="34" charset="0"/>
              </a:endParaRPr>
            </a:p>
            <a:p>
              <a:pPr algn="just"/>
              <a:r>
                <a:rPr lang="en-US" sz="3200" b="1" dirty="0">
                  <a:cs typeface="Calibri" panose="020F0502020204030204" pitchFamily="34" charset="0"/>
                </a:rPr>
                <a:t>+ </a:t>
              </a:r>
              <a:r>
                <a:rPr lang="vi-VN" sz="3200" dirty="0">
                  <a:cs typeface="Calibri" panose="020F0502020204030204" pitchFamily="34" charset="0"/>
                </a:rPr>
                <a:t> </a:t>
              </a:r>
              <a:r>
                <a:rPr lang="en-US" sz="3200" dirty="0">
                  <a:cs typeface="Calibri" panose="020F0502020204030204" pitchFamily="34" charset="0"/>
                </a:rPr>
                <a:t>L</a:t>
              </a:r>
              <a:r>
                <a:rPr lang="vi-VN" sz="3200" dirty="0">
                  <a:cs typeface="Calibri" panose="020F0502020204030204" pitchFamily="34" charset="0"/>
                </a:rPr>
                <a:t>ây truyền qua không </a:t>
              </a:r>
              <a:r>
                <a:rPr lang="vi-VN" sz="3200" dirty="0" smtClean="0">
                  <a:cs typeface="Calibri" panose="020F0502020204030204" pitchFamily="34" charset="0"/>
                </a:rPr>
                <a:t>khí</a:t>
              </a:r>
              <a:r>
                <a:rPr lang="en-US" sz="3200" dirty="0" smtClean="0">
                  <a:cs typeface="Calibri" panose="020F0502020204030204" pitchFamily="34" charset="0"/>
                </a:rPr>
                <a:t>.</a:t>
              </a:r>
              <a:endParaRPr lang="vi-VN" sz="3200" dirty="0">
                <a:cs typeface="Calibri" panose="020F0502020204030204" pitchFamily="34" charset="0"/>
              </a:endParaRPr>
            </a:p>
            <a:p>
              <a:pPr algn="just"/>
              <a:r>
                <a:rPr lang="en-US" sz="3200" b="1" dirty="0">
                  <a:cs typeface="Calibri" panose="020F0502020204030204" pitchFamily="34" charset="0"/>
                </a:rPr>
                <a:t>+ </a:t>
              </a:r>
              <a:r>
                <a:rPr lang="en-US" sz="3200" dirty="0">
                  <a:cs typeface="Calibri" panose="020F0502020204030204" pitchFamily="34" charset="0"/>
                </a:rPr>
                <a:t>L</a:t>
              </a:r>
              <a:r>
                <a:rPr lang="vi-VN" sz="3200" dirty="0">
                  <a:cs typeface="Calibri" panose="020F0502020204030204" pitchFamily="34" charset="0"/>
                </a:rPr>
                <a:t>ây truyền trực tiếp khi tiếp xúc với người bệnh, bắt tay khi không thực hiện các biện pháp dự phòng như rửa tay...</a:t>
              </a:r>
              <a:br>
                <a:rPr lang="vi-VN" sz="3200" dirty="0">
                  <a:cs typeface="Calibri" panose="020F0502020204030204" pitchFamily="34" charset="0"/>
                </a:rPr>
              </a:br>
              <a:r>
                <a:rPr lang="en-US" sz="3200" dirty="0">
                  <a:cs typeface="Calibri" panose="020F0502020204030204" pitchFamily="34" charset="0"/>
                </a:rPr>
                <a:t>+ L</a:t>
              </a:r>
              <a:r>
                <a:rPr lang="vi-VN" sz="3200" dirty="0">
                  <a:cs typeface="Calibri" panose="020F0502020204030204" pitchFamily="34" charset="0"/>
                </a:rPr>
                <a:t>ây truyền khi tiếp xúc với các bề mặt bị nhiễm </a:t>
              </a:r>
              <a:r>
                <a:rPr lang="en-US" sz="3200" dirty="0" smtClean="0">
                  <a:cs typeface="Calibri" panose="020F0502020204030204" pitchFamily="34" charset="0"/>
                </a:rPr>
                <a:t>virus.</a:t>
              </a:r>
              <a:endParaRPr lang="vi-VN" sz="3200" dirty="0">
                <a:cs typeface="Calibri" panose="020F0502020204030204" pitchFamily="34" charset="0"/>
              </a:endParaRPr>
            </a:p>
            <a:p>
              <a:pPr algn="just"/>
              <a:r>
                <a:rPr lang="en-US" sz="3200" dirty="0">
                  <a:cs typeface="Calibri" panose="020F0502020204030204" pitchFamily="34" charset="0"/>
                </a:rPr>
                <a:t>+ L</a:t>
              </a:r>
              <a:r>
                <a:rPr lang="vi-VN" sz="3200" dirty="0">
                  <a:cs typeface="Calibri" panose="020F0502020204030204" pitchFamily="34" charset="0"/>
                </a:rPr>
                <a:t>ây truyền qua đường phân, chủ yếu do chăm sóc người bệnh.</a:t>
              </a:r>
              <a:endParaRPr lang="en-US" sz="3200" dirty="0">
                <a:cs typeface="Calibri" panose="020F0502020204030204" pitchFamily="34" charset="0"/>
              </a:endParaRPr>
            </a:p>
          </p:txBody>
        </p:sp>
      </p:grpSp>
    </p:spTree>
    <p:extLst>
      <p:ext uri="{BB962C8B-B14F-4D97-AF65-F5344CB8AC3E}">
        <p14:creationId xmlns:p14="http://schemas.microsoft.com/office/powerpoint/2010/main" val="3552953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lower00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3850" y="5172074"/>
            <a:ext cx="1362075" cy="2009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lower00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506075" y="5172075"/>
            <a:ext cx="1362075" cy="2009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7E3AA8B3-2353-4C64-9A1D-6E2D7CBAE311}"/>
              </a:ext>
            </a:extLst>
          </p:cNvPr>
          <p:cNvSpPr txBox="1"/>
          <p:nvPr/>
        </p:nvSpPr>
        <p:spPr>
          <a:xfrm>
            <a:off x="288500" y="1254928"/>
            <a:ext cx="11466285" cy="3416576"/>
          </a:xfrm>
          <a:prstGeom prst="rect">
            <a:avLst/>
          </a:prstGeom>
          <a:noFill/>
        </p:spPr>
        <p:txBody>
          <a:bodyPr wrap="square" rtlCol="0">
            <a:spAutoFit/>
          </a:bodyPr>
          <a:lstStyle/>
          <a:p>
            <a:pPr algn="ctr">
              <a:lnSpc>
                <a:spcPct val="150000"/>
              </a:lnSpc>
            </a:pPr>
            <a:r>
              <a:rPr lang="en-US" sz="5000" b="1" u="sng" dirty="0">
                <a:solidFill>
                  <a:schemeClr val="accent5">
                    <a:lumMod val="75000"/>
                  </a:schemeClr>
                </a:solidFill>
                <a:latin typeface="+mn-lt"/>
                <a:cs typeface="Times New Roman" panose="02020603050405020304" pitchFamily="18" charset="0"/>
              </a:rPr>
              <a:t>BÀI 7</a:t>
            </a:r>
            <a:r>
              <a:rPr lang="vi-VN" sz="5000" b="1" u="sng" dirty="0">
                <a:solidFill>
                  <a:schemeClr val="accent5">
                    <a:lumMod val="75000"/>
                  </a:schemeClr>
                </a:solidFill>
                <a:latin typeface="+mn-lt"/>
                <a:cs typeface="Times New Roman" panose="02020603050405020304" pitchFamily="18" charset="0"/>
              </a:rPr>
              <a:t>:</a:t>
            </a:r>
          </a:p>
          <a:p>
            <a:pPr algn="ctr">
              <a:lnSpc>
                <a:spcPct val="150000"/>
              </a:lnSpc>
            </a:pPr>
            <a:r>
              <a:rPr lang="en-US" sz="5000" b="1" dirty="0">
                <a:solidFill>
                  <a:srgbClr val="FF0000"/>
                </a:solidFill>
                <a:latin typeface="+mn-lt"/>
                <a:cs typeface="Times New Roman" panose="02020603050405020304" pitchFamily="18" charset="0"/>
              </a:rPr>
              <a:t> NGUYÊN NHÂN LÂY NHIỄM </a:t>
            </a:r>
          </a:p>
          <a:p>
            <a:pPr algn="ctr">
              <a:lnSpc>
                <a:spcPct val="150000"/>
              </a:lnSpc>
            </a:pPr>
            <a:r>
              <a:rPr lang="en-US" sz="5000" b="1" dirty="0">
                <a:solidFill>
                  <a:srgbClr val="FF0000"/>
                </a:solidFill>
                <a:latin typeface="+mn-lt"/>
                <a:cs typeface="Times New Roman" panose="02020603050405020304" pitchFamily="18" charset="0"/>
              </a:rPr>
              <a:t>BỆNH DỊCH Ở NGƯỜI</a:t>
            </a:r>
          </a:p>
        </p:txBody>
      </p:sp>
    </p:spTree>
    <p:extLst>
      <p:ext uri="{BB962C8B-B14F-4D97-AF65-F5344CB8AC3E}">
        <p14:creationId xmlns:p14="http://schemas.microsoft.com/office/powerpoint/2010/main" val="474470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1200812" y="2053014"/>
            <a:ext cx="10192902" cy="914400"/>
          </a:xfrm>
          <a:prstGeom prst="roundRect">
            <a:avLst>
              <a:gd name="adj" fmla="val 16667"/>
            </a:avLst>
          </a:prstGeom>
          <a:solidFill>
            <a:schemeClr val="accent4">
              <a:lumMod val="20000"/>
              <a:lumOff val="80000"/>
              <a:alpha val="45882"/>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None/>
            </a:pPr>
            <a:endParaRPr lang="en-US" b="1" dirty="0">
              <a:latin typeface="+mn-lt"/>
              <a:cs typeface="Times New Roman" panose="02020603050405020304" pitchFamily="18" charset="0"/>
            </a:endParaRPr>
          </a:p>
          <a:p>
            <a:pPr algn="just" eaLnBrk="1" hangingPunct="1">
              <a:spcBef>
                <a:spcPct val="0"/>
              </a:spcBef>
              <a:buNone/>
            </a:pPr>
            <a:r>
              <a:rPr lang="en-US" b="1" dirty="0">
                <a:latin typeface="+mn-lt"/>
                <a:cs typeface="Times New Roman" panose="02020603050405020304" pitchFamily="18" charset="0"/>
              </a:rPr>
              <a:t>Sự lây nhiễm, gây dịch bệnh ở người</a:t>
            </a:r>
            <a:endParaRPr lang="en-US" dirty="0">
              <a:latin typeface="+mn-lt"/>
              <a:cs typeface="Times New Roman" panose="02020603050405020304" pitchFamily="18" charset="0"/>
            </a:endParaRPr>
          </a:p>
          <a:p>
            <a:pPr algn="ctr" eaLnBrk="1" hangingPunct="1">
              <a:spcBef>
                <a:spcPct val="0"/>
              </a:spcBef>
              <a:buFontTx/>
              <a:buNone/>
            </a:pPr>
            <a:endParaRPr lang="en-US" altLang="en-US" b="1" dirty="0">
              <a:solidFill>
                <a:srgbClr val="3333FF"/>
              </a:solidFill>
              <a:latin typeface="+mn-lt"/>
              <a:cs typeface="Times New Roman" panose="02020603050405020304" pitchFamily="18" charset="0"/>
            </a:endParaRPr>
          </a:p>
        </p:txBody>
      </p:sp>
      <p:sp>
        <p:nvSpPr>
          <p:cNvPr id="4" name="Oval 9"/>
          <p:cNvSpPr>
            <a:spLocks noChangeArrowheads="1"/>
          </p:cNvSpPr>
          <p:nvPr/>
        </p:nvSpPr>
        <p:spPr bwMode="auto">
          <a:xfrm>
            <a:off x="286412" y="2053014"/>
            <a:ext cx="914400" cy="914400"/>
          </a:xfrm>
          <a:prstGeom prst="ellipse">
            <a:avLst/>
          </a:prstGeom>
          <a:solidFill>
            <a:schemeClr val="folHlink">
              <a:alpha val="43921"/>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I.</a:t>
            </a:r>
          </a:p>
        </p:txBody>
      </p:sp>
      <p:sp>
        <p:nvSpPr>
          <p:cNvPr id="6" name="AutoShape 5"/>
          <p:cNvSpPr>
            <a:spLocks noChangeArrowheads="1"/>
          </p:cNvSpPr>
          <p:nvPr/>
        </p:nvSpPr>
        <p:spPr bwMode="auto">
          <a:xfrm>
            <a:off x="1209975" y="3578530"/>
            <a:ext cx="10183739" cy="914400"/>
          </a:xfrm>
          <a:prstGeom prst="roundRect">
            <a:avLst>
              <a:gd name="adj" fmla="val 16667"/>
            </a:avLst>
          </a:prstGeom>
          <a:solidFill>
            <a:schemeClr val="accent4">
              <a:lumMod val="20000"/>
              <a:lumOff val="80000"/>
              <a:alpha val="45882"/>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b="1" dirty="0">
                <a:latin typeface="+mn-lt"/>
                <a:cs typeface="Times New Roman" panose="02020603050405020304" pitchFamily="18" charset="0"/>
              </a:rPr>
              <a:t>Các con đường lây nhiễm bệnh dịch</a:t>
            </a:r>
            <a:endParaRPr lang="en-US" altLang="en-US" b="1" dirty="0">
              <a:solidFill>
                <a:srgbClr val="3333FF"/>
              </a:solidFill>
              <a:latin typeface="+mn-lt"/>
              <a:cs typeface="Times New Roman" panose="02020603050405020304" pitchFamily="18" charset="0"/>
            </a:endParaRPr>
          </a:p>
        </p:txBody>
      </p:sp>
      <p:sp>
        <p:nvSpPr>
          <p:cNvPr id="7" name="Oval 9"/>
          <p:cNvSpPr>
            <a:spLocks noChangeArrowheads="1"/>
          </p:cNvSpPr>
          <p:nvPr/>
        </p:nvSpPr>
        <p:spPr bwMode="auto">
          <a:xfrm>
            <a:off x="295575" y="3637346"/>
            <a:ext cx="914400" cy="914400"/>
          </a:xfrm>
          <a:prstGeom prst="ellipse">
            <a:avLst/>
          </a:prstGeom>
          <a:solidFill>
            <a:schemeClr val="folHlink">
              <a:alpha val="43921"/>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II.</a:t>
            </a:r>
          </a:p>
        </p:txBody>
      </p:sp>
      <p:sp>
        <p:nvSpPr>
          <p:cNvPr id="8" name="Text Box 3"/>
          <p:cNvSpPr txBox="1">
            <a:spLocks noChangeArrowheads="1"/>
          </p:cNvSpPr>
          <p:nvPr/>
        </p:nvSpPr>
        <p:spPr bwMode="auto">
          <a:xfrm>
            <a:off x="1775086" y="734012"/>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3366"/>
                </a:solidFill>
                <a:latin typeface="VNI-Times" pitchFamily="2" charset="0"/>
              </a:defRPr>
            </a:lvl1pPr>
            <a:lvl2pPr marL="742950" indent="-285750">
              <a:defRPr sz="3200">
                <a:solidFill>
                  <a:srgbClr val="003366"/>
                </a:solidFill>
                <a:latin typeface="VNI-Times" pitchFamily="2" charset="0"/>
              </a:defRPr>
            </a:lvl2pPr>
            <a:lvl3pPr marL="1143000" indent="-228600">
              <a:defRPr sz="3200">
                <a:solidFill>
                  <a:srgbClr val="003366"/>
                </a:solidFill>
                <a:latin typeface="VNI-Times" pitchFamily="2" charset="0"/>
              </a:defRPr>
            </a:lvl3pPr>
            <a:lvl4pPr marL="1600200" indent="-228600">
              <a:defRPr sz="3200">
                <a:solidFill>
                  <a:srgbClr val="003366"/>
                </a:solidFill>
                <a:latin typeface="VNI-Times" pitchFamily="2" charset="0"/>
              </a:defRPr>
            </a:lvl4pPr>
            <a:lvl5pPr marL="2057400" indent="-228600">
              <a:defRPr sz="3200">
                <a:solidFill>
                  <a:srgbClr val="003366"/>
                </a:solidFill>
                <a:latin typeface="VNI-Times" pitchFamily="2" charset="0"/>
              </a:defRPr>
            </a:lvl5pPr>
            <a:lvl6pPr marL="2514600" indent="-228600" eaLnBrk="0" fontAlgn="base" hangingPunct="0">
              <a:spcBef>
                <a:spcPct val="0"/>
              </a:spcBef>
              <a:spcAft>
                <a:spcPct val="0"/>
              </a:spcAft>
              <a:defRPr sz="3200">
                <a:solidFill>
                  <a:srgbClr val="003366"/>
                </a:solidFill>
                <a:latin typeface="VNI-Times" pitchFamily="2" charset="0"/>
              </a:defRPr>
            </a:lvl6pPr>
            <a:lvl7pPr marL="2971800" indent="-228600" eaLnBrk="0" fontAlgn="base" hangingPunct="0">
              <a:spcBef>
                <a:spcPct val="0"/>
              </a:spcBef>
              <a:spcAft>
                <a:spcPct val="0"/>
              </a:spcAft>
              <a:defRPr sz="3200">
                <a:solidFill>
                  <a:srgbClr val="003366"/>
                </a:solidFill>
                <a:latin typeface="VNI-Times" pitchFamily="2" charset="0"/>
              </a:defRPr>
            </a:lvl7pPr>
            <a:lvl8pPr marL="3429000" indent="-228600" eaLnBrk="0" fontAlgn="base" hangingPunct="0">
              <a:spcBef>
                <a:spcPct val="0"/>
              </a:spcBef>
              <a:spcAft>
                <a:spcPct val="0"/>
              </a:spcAft>
              <a:defRPr sz="3200">
                <a:solidFill>
                  <a:srgbClr val="003366"/>
                </a:solidFill>
                <a:latin typeface="VNI-Times" pitchFamily="2" charset="0"/>
              </a:defRPr>
            </a:lvl8pPr>
            <a:lvl9pPr marL="3886200" indent="-228600" eaLnBrk="0" fontAlgn="base" hangingPunct="0">
              <a:spcBef>
                <a:spcPct val="0"/>
              </a:spcBef>
              <a:spcAft>
                <a:spcPct val="0"/>
              </a:spcAft>
              <a:defRPr sz="3200">
                <a:solidFill>
                  <a:srgbClr val="003366"/>
                </a:solidFill>
                <a:latin typeface="VNI-Times" pitchFamily="2" charset="0"/>
              </a:defRPr>
            </a:lvl9pPr>
          </a:lstStyle>
          <a:p>
            <a:pPr algn="ctr">
              <a:spcBef>
                <a:spcPct val="50000"/>
              </a:spcBef>
            </a:pPr>
            <a:r>
              <a:rPr lang="en-US" altLang="en-US" dirty="0">
                <a:solidFill>
                  <a:srgbClr val="FFFF00"/>
                </a:solidFill>
                <a:latin typeface="+mn-lt"/>
                <a:cs typeface="Times New Roman" panose="02020603050405020304" pitchFamily="18" charset="0"/>
              </a:rPr>
              <a:t>   </a:t>
            </a:r>
            <a:r>
              <a:rPr lang="en-US" sz="4000" b="1" dirty="0">
                <a:solidFill>
                  <a:srgbClr val="FF0000"/>
                </a:solidFill>
                <a:latin typeface="+mn-lt"/>
                <a:cs typeface="Times New Roman" panose="02020603050405020304" pitchFamily="18" charset="0"/>
              </a:rPr>
              <a:t>NỘI DUNG BÀI HỌC</a:t>
            </a:r>
          </a:p>
        </p:txBody>
      </p:sp>
    </p:spTree>
    <p:extLst>
      <p:ext uri="{BB962C8B-B14F-4D97-AF65-F5344CB8AC3E}">
        <p14:creationId xmlns:p14="http://schemas.microsoft.com/office/powerpoint/2010/main" val="418782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707886"/>
          </a:xfrm>
          <a:prstGeom prst="rect">
            <a:avLst/>
          </a:prstGeom>
          <a:solidFill>
            <a:srgbClr val="FFFF00"/>
          </a:solidFill>
        </p:spPr>
        <p:txBody>
          <a:bodyPr wrap="square">
            <a:spAutoFit/>
          </a:bodyPr>
          <a:lstStyle/>
          <a:p>
            <a:pPr algn="ctr"/>
            <a:r>
              <a:rPr lang="en-US" sz="4000" b="1" dirty="0">
                <a:solidFill>
                  <a:srgbClr val="FF0000"/>
                </a:solidFill>
                <a:cs typeface="Calibri" panose="020F0502020204030204" pitchFamily="34" charset="0"/>
              </a:rPr>
              <a:t>I. SỰ LÂY NHIỄM , GÂY DỊCH BỆNH Ở NGƯỜI</a:t>
            </a:r>
            <a:endParaRPr lang="en-US" sz="4000" dirty="0">
              <a:solidFill>
                <a:srgbClr val="FF0000"/>
              </a:solidFill>
              <a:cs typeface="Calibri" panose="020F0502020204030204" pitchFamily="34" charset="0"/>
            </a:endParaRPr>
          </a:p>
        </p:txBody>
      </p:sp>
      <p:sp>
        <p:nvSpPr>
          <p:cNvPr id="24" name="Line 5"/>
          <p:cNvSpPr>
            <a:spLocks noChangeShapeType="1"/>
          </p:cNvSpPr>
          <p:nvPr/>
        </p:nvSpPr>
        <p:spPr bwMode="auto">
          <a:xfrm>
            <a:off x="4229100" y="-698716"/>
            <a:ext cx="762000" cy="0"/>
          </a:xfrm>
          <a:prstGeom prst="line">
            <a:avLst/>
          </a:prstGeom>
          <a:noFill/>
          <a:ln w="571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40302B"/>
              </a:solidFill>
              <a:latin typeface="Tw Cen MT" pitchFamily="34" charset="0"/>
            </a:endParaRPr>
          </a:p>
        </p:txBody>
      </p:sp>
      <p:sp>
        <p:nvSpPr>
          <p:cNvPr id="3" name="TextBox 2">
            <a:extLst>
              <a:ext uri="{FF2B5EF4-FFF2-40B4-BE49-F238E27FC236}">
                <a16:creationId xmlns="" xmlns:a16="http://schemas.microsoft.com/office/drawing/2014/main" id="{53244914-DA20-4F44-BF4C-66FB8B02BC7F}"/>
              </a:ext>
            </a:extLst>
          </p:cNvPr>
          <p:cNvSpPr txBox="1"/>
          <p:nvPr/>
        </p:nvSpPr>
        <p:spPr>
          <a:xfrm>
            <a:off x="1707376" y="713367"/>
            <a:ext cx="9231085" cy="584775"/>
          </a:xfrm>
          <a:prstGeom prst="rect">
            <a:avLst/>
          </a:prstGeom>
          <a:noFill/>
        </p:spPr>
        <p:txBody>
          <a:bodyPr wrap="square" rtlCol="0">
            <a:spAutoFit/>
          </a:bodyPr>
          <a:lstStyle/>
          <a:p>
            <a:pPr algn="ctr"/>
            <a:r>
              <a:rPr lang="vi-VN" sz="3200" b="1" dirty="0">
                <a:solidFill>
                  <a:srgbClr val="C00000"/>
                </a:solidFill>
                <a:cs typeface="Calibri" panose="020F0502020204030204" pitchFamily="34" charset="0"/>
              </a:rPr>
              <a:t>1.</a:t>
            </a:r>
            <a:r>
              <a:rPr lang="en-US" sz="3200" b="1" dirty="0">
                <a:solidFill>
                  <a:srgbClr val="C00000"/>
                </a:solidFill>
                <a:cs typeface="Calibri" panose="020F0502020204030204" pitchFamily="34" charset="0"/>
              </a:rPr>
              <a:t> Nguyên nhân lây nhiễm, gây dịch bệnh</a:t>
            </a:r>
          </a:p>
        </p:txBody>
      </p:sp>
      <p:sp>
        <p:nvSpPr>
          <p:cNvPr id="4" name="Rectangle 3">
            <a:extLst>
              <a:ext uri="{FF2B5EF4-FFF2-40B4-BE49-F238E27FC236}">
                <a16:creationId xmlns="" xmlns:a16="http://schemas.microsoft.com/office/drawing/2014/main" id="{5EAAB517-A5B5-4EF9-A1A3-714240EEDEA7}"/>
              </a:ext>
            </a:extLst>
          </p:cNvPr>
          <p:cNvSpPr/>
          <p:nvPr/>
        </p:nvSpPr>
        <p:spPr>
          <a:xfrm>
            <a:off x="0" y="1139960"/>
            <a:ext cx="11994776" cy="5718040"/>
          </a:xfrm>
          <a:prstGeom prst="rect">
            <a:avLst/>
          </a:prstGeom>
        </p:spPr>
        <p:txBody>
          <a:bodyPr wrap="square">
            <a:spAutoFit/>
          </a:bodyPr>
          <a:lstStyle/>
          <a:p>
            <a:pPr marR="90170" algn="ctr">
              <a:lnSpc>
                <a:spcPct val="115000"/>
              </a:lnSpc>
              <a:spcAft>
                <a:spcPts val="0"/>
              </a:spcAft>
            </a:pPr>
            <a:r>
              <a:rPr lang="vi-VN" sz="3200" b="1" dirty="0">
                <a:solidFill>
                  <a:srgbClr val="C00000"/>
                </a:solidFill>
                <a:ea typeface="Times New Roman" panose="02020603050405020304" pitchFamily="18" charset="0"/>
                <a:cs typeface="Calibri" panose="020F0502020204030204" pitchFamily="34" charset="0"/>
              </a:rPr>
              <a:t>THẢO LUẬN NHÓM </a:t>
            </a:r>
          </a:p>
          <a:p>
            <a:pPr marR="90170" algn="just">
              <a:lnSpc>
                <a:spcPct val="115000"/>
              </a:lnSpc>
              <a:spcAft>
                <a:spcPts val="0"/>
              </a:spcAft>
            </a:pPr>
            <a:r>
              <a:rPr lang="en-US" sz="3600" dirty="0">
                <a:ea typeface="Times New Roman" panose="02020603050405020304" pitchFamily="18" charset="0"/>
                <a:cs typeface="Calibri" panose="020F0502020204030204" pitchFamily="34" charset="0"/>
              </a:rPr>
              <a:t>GV chia lớp thành các nhóm cặp đôi hoàn thành 2 câu hỏi:</a:t>
            </a:r>
            <a:endParaRPr lang="vi-VN" sz="3600" dirty="0">
              <a:ea typeface="Times New Roman" panose="02020603050405020304" pitchFamily="18" charset="0"/>
              <a:cs typeface="Calibri" panose="020F0502020204030204" pitchFamily="34" charset="0"/>
            </a:endParaRPr>
          </a:p>
          <a:p>
            <a:pPr marR="90170" algn="just">
              <a:lnSpc>
                <a:spcPct val="115000"/>
              </a:lnSpc>
              <a:spcAft>
                <a:spcPts val="0"/>
              </a:spcAft>
            </a:pPr>
            <a:r>
              <a:rPr lang="en-US" sz="3600" b="1" dirty="0">
                <a:ea typeface="Times New Roman" panose="02020603050405020304" pitchFamily="18" charset="0"/>
                <a:cs typeface="Calibri" panose="020F0502020204030204" pitchFamily="34" charset="0"/>
              </a:rPr>
              <a:t>Câu hỏi 1: </a:t>
            </a:r>
            <a:r>
              <a:rPr lang="vi-VN" sz="3600" dirty="0"/>
              <a:t>Bệnh truyền nhiễm có thể lây lan, phát sinh thành dịch do những nguyên nhân nào? Cho ví dụ để làm rõ các nguyên nhân đó bằng cách hoàn thành Bảng 7.1</a:t>
            </a:r>
            <a:r>
              <a:rPr lang="vi-VN" dirty="0"/>
              <a:t>.</a:t>
            </a:r>
            <a:r>
              <a:rPr lang="en-US" sz="3600" dirty="0">
                <a:ea typeface="Times New Roman" panose="02020603050405020304" pitchFamily="18" charset="0"/>
                <a:cs typeface="Calibri" panose="020F0502020204030204" pitchFamily="34" charset="0"/>
              </a:rPr>
              <a:t>SGK . </a:t>
            </a:r>
          </a:p>
          <a:p>
            <a:pPr marR="90170" algn="just">
              <a:lnSpc>
                <a:spcPct val="115000"/>
              </a:lnSpc>
              <a:spcAft>
                <a:spcPts val="0"/>
              </a:spcAft>
            </a:pPr>
            <a:r>
              <a:rPr lang="en-US" sz="3600" dirty="0" err="1">
                <a:ea typeface="Times New Roman" panose="02020603050405020304" pitchFamily="18" charset="0"/>
                <a:cs typeface="Calibri" panose="020F0502020204030204" pitchFamily="34" charset="0"/>
              </a:rPr>
              <a:t>Thời</a:t>
            </a:r>
            <a:r>
              <a:rPr lang="en-US" sz="3600" dirty="0">
                <a:ea typeface="Times New Roman" panose="02020603050405020304" pitchFamily="18" charset="0"/>
                <a:cs typeface="Calibri" panose="020F0502020204030204" pitchFamily="34" charset="0"/>
              </a:rPr>
              <a:t> gian 5 phút.</a:t>
            </a:r>
          </a:p>
          <a:p>
            <a:pPr marR="90170" algn="just">
              <a:lnSpc>
                <a:spcPct val="115000"/>
              </a:lnSpc>
              <a:spcAft>
                <a:spcPts val="0"/>
              </a:spcAft>
            </a:pPr>
            <a:r>
              <a:rPr lang="en-US" sz="3600" b="1" dirty="0">
                <a:ea typeface="Calibri" panose="020F0502020204030204" pitchFamily="34" charset="0"/>
                <a:cs typeface="Calibri" panose="020F0502020204030204" pitchFamily="34" charset="0"/>
              </a:rPr>
              <a:t>Câu hỏi 2</a:t>
            </a:r>
            <a:r>
              <a:rPr lang="en-US" sz="3600" dirty="0">
                <a:ea typeface="Calibri" panose="020F0502020204030204" pitchFamily="34" charset="0"/>
                <a:cs typeface="Calibri" panose="020F0502020204030204" pitchFamily="34" charset="0"/>
              </a:rPr>
              <a:t>: </a:t>
            </a:r>
            <a:r>
              <a:rPr lang="vi-VN" sz="3600" dirty="0">
                <a:cs typeface="Calibri" panose="020F0502020204030204" pitchFamily="34" charset="0"/>
              </a:rPr>
              <a:t>Có phải khi tác nhân gây bệnh xâm nhập vào cơ thể thì chúng ta chắc chắn sẽ mắc bệnh không? </a:t>
            </a:r>
            <a:r>
              <a:rPr lang="fr-FR" sz="3600" dirty="0">
                <a:cs typeface="Calibri" panose="020F0502020204030204" pitchFamily="34" charset="0"/>
              </a:rPr>
              <a:t>Giải thích. Thời gian </a:t>
            </a:r>
            <a:r>
              <a:rPr lang="vi-VN" sz="3600" dirty="0">
                <a:cs typeface="Calibri" panose="020F0502020204030204" pitchFamily="34" charset="0"/>
              </a:rPr>
              <a:t>15</a:t>
            </a:r>
            <a:r>
              <a:rPr lang="fr-FR" sz="3600" dirty="0">
                <a:cs typeface="Calibri" panose="020F0502020204030204" pitchFamily="34" charset="0"/>
              </a:rPr>
              <a:t> phút.</a:t>
            </a:r>
            <a:endParaRPr lang="en-US" sz="36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528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59552711"/>
              </p:ext>
            </p:extLst>
          </p:nvPr>
        </p:nvGraphicFramePr>
        <p:xfrm>
          <a:off x="124415" y="81423"/>
          <a:ext cx="11977938" cy="6623109"/>
        </p:xfrm>
        <a:graphic>
          <a:graphicData uri="http://schemas.openxmlformats.org/drawingml/2006/table">
            <a:tbl>
              <a:tblPr firstRow="1" firstCol="1" bandRow="1">
                <a:tableStyleId>{22838BEF-8BB2-4498-84A7-C5851F593DF1}</a:tableStyleId>
              </a:tblPr>
              <a:tblGrid>
                <a:gridCol w="7742735">
                  <a:extLst>
                    <a:ext uri="{9D8B030D-6E8A-4147-A177-3AD203B41FA5}">
                      <a16:colId xmlns="" xmlns:a16="http://schemas.microsoft.com/office/drawing/2014/main" val="1547172425"/>
                    </a:ext>
                  </a:extLst>
                </a:gridCol>
                <a:gridCol w="4235203">
                  <a:extLst>
                    <a:ext uri="{9D8B030D-6E8A-4147-A177-3AD203B41FA5}">
                      <a16:colId xmlns="" xmlns:a16="http://schemas.microsoft.com/office/drawing/2014/main" val="56157835"/>
                    </a:ext>
                  </a:extLst>
                </a:gridCol>
              </a:tblGrid>
              <a:tr h="583544">
                <a:tc>
                  <a:txBody>
                    <a:bodyPr/>
                    <a:lstStyle/>
                    <a:p>
                      <a:pPr algn="ctr">
                        <a:lnSpc>
                          <a:spcPct val="130000"/>
                        </a:lnSpc>
                        <a:spcAft>
                          <a:spcPts val="0"/>
                        </a:spcAft>
                      </a:pPr>
                      <a:r>
                        <a:rPr lang="en-US" sz="3200" dirty="0" err="1">
                          <a:solidFill>
                            <a:srgbClr val="FF0000"/>
                          </a:solidFill>
                          <a:effectLst/>
                          <a:latin typeface="+mn-lt"/>
                          <a:cs typeface="Times New Roman" panose="02020603050405020304" pitchFamily="18" charset="0"/>
                        </a:rPr>
                        <a:t>Nguyên</a:t>
                      </a:r>
                      <a:r>
                        <a:rPr lang="en-US" sz="3200" dirty="0">
                          <a:solidFill>
                            <a:srgbClr val="FF0000"/>
                          </a:solidFill>
                          <a:effectLst/>
                          <a:latin typeface="+mn-lt"/>
                          <a:cs typeface="Times New Roman" panose="02020603050405020304" pitchFamily="18" charset="0"/>
                        </a:rPr>
                        <a:t> </a:t>
                      </a:r>
                      <a:r>
                        <a:rPr lang="en-US" sz="3200" dirty="0" err="1">
                          <a:solidFill>
                            <a:srgbClr val="FF0000"/>
                          </a:solidFill>
                          <a:effectLst/>
                          <a:latin typeface="+mn-lt"/>
                          <a:cs typeface="Times New Roman" panose="02020603050405020304" pitchFamily="18" charset="0"/>
                        </a:rPr>
                        <a:t>nhân</a:t>
                      </a:r>
                      <a:endParaRPr lang="en-US" sz="3200" dirty="0">
                        <a:solidFill>
                          <a:srgbClr val="FF0000"/>
                        </a:solidFill>
                        <a:effectLst/>
                        <a:latin typeface="+mn-lt"/>
                        <a:ea typeface="Times New Roman" panose="02020603050405020304" pitchFamily="18" charset="0"/>
                        <a:cs typeface="Times New Roman" panose="02020603050405020304" pitchFamily="18" charset="0"/>
                      </a:endParaRPr>
                    </a:p>
                  </a:txBody>
                  <a:tcPr marL="62760" marR="62760" marT="0" marB="0"/>
                </a:tc>
                <a:tc>
                  <a:txBody>
                    <a:bodyPr/>
                    <a:lstStyle/>
                    <a:p>
                      <a:pPr algn="ctr">
                        <a:lnSpc>
                          <a:spcPct val="130000"/>
                        </a:lnSpc>
                        <a:spcAft>
                          <a:spcPts val="0"/>
                        </a:spcAft>
                      </a:pPr>
                      <a:r>
                        <a:rPr lang="en-US" sz="3200" dirty="0" err="1">
                          <a:solidFill>
                            <a:srgbClr val="FF0000"/>
                          </a:solidFill>
                          <a:effectLst/>
                          <a:latin typeface="+mn-lt"/>
                          <a:cs typeface="Times New Roman" panose="02020603050405020304" pitchFamily="18" charset="0"/>
                        </a:rPr>
                        <a:t>Ví</a:t>
                      </a:r>
                      <a:r>
                        <a:rPr lang="en-US" sz="3200" dirty="0">
                          <a:solidFill>
                            <a:srgbClr val="FF0000"/>
                          </a:solidFill>
                          <a:effectLst/>
                          <a:latin typeface="+mn-lt"/>
                          <a:cs typeface="Times New Roman" panose="02020603050405020304" pitchFamily="18" charset="0"/>
                        </a:rPr>
                        <a:t> </a:t>
                      </a:r>
                      <a:r>
                        <a:rPr lang="en-US" sz="3200" dirty="0" err="1">
                          <a:solidFill>
                            <a:srgbClr val="FF0000"/>
                          </a:solidFill>
                          <a:effectLst/>
                          <a:latin typeface="+mn-lt"/>
                          <a:cs typeface="Times New Roman" panose="02020603050405020304" pitchFamily="18" charset="0"/>
                        </a:rPr>
                        <a:t>dụ</a:t>
                      </a:r>
                      <a:endParaRPr lang="en-US" sz="3200" dirty="0">
                        <a:solidFill>
                          <a:srgbClr val="FF0000"/>
                        </a:solidFill>
                        <a:effectLst/>
                        <a:latin typeface="+mn-lt"/>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 xmlns:a16="http://schemas.microsoft.com/office/drawing/2014/main" val="2597892096"/>
                  </a:ext>
                </a:extLst>
              </a:tr>
              <a:tr h="583544">
                <a:tc gridSpan="2">
                  <a:txBody>
                    <a:bodyPr/>
                    <a:lstStyle/>
                    <a:p>
                      <a:pPr algn="l">
                        <a:lnSpc>
                          <a:spcPct val="130000"/>
                        </a:lnSpc>
                        <a:spcAft>
                          <a:spcPts val="0"/>
                        </a:spcAft>
                      </a:pPr>
                      <a:r>
                        <a:rPr lang="en-US" sz="2800" dirty="0">
                          <a:solidFill>
                            <a:srgbClr val="FF0000"/>
                          </a:solidFill>
                          <a:effectLst/>
                          <a:latin typeface="+mn-lt"/>
                          <a:cs typeface="Times New Roman" panose="02020603050405020304" pitchFamily="18" charset="0"/>
                        </a:rPr>
                        <a:t>Do </a:t>
                      </a:r>
                      <a:r>
                        <a:rPr lang="en-US" sz="2800" dirty="0" err="1">
                          <a:solidFill>
                            <a:srgbClr val="FF0000"/>
                          </a:solidFill>
                          <a:effectLst/>
                          <a:latin typeface="+mn-lt"/>
                          <a:cs typeface="Times New Roman" panose="02020603050405020304" pitchFamily="18" charset="0"/>
                        </a:rPr>
                        <a:t>điều</a:t>
                      </a:r>
                      <a:r>
                        <a:rPr lang="en-US" sz="2800" dirty="0">
                          <a:solidFill>
                            <a:srgbClr val="FF0000"/>
                          </a:solidFill>
                          <a:effectLst/>
                          <a:latin typeface="+mn-lt"/>
                          <a:cs typeface="Times New Roman" panose="02020603050405020304" pitchFamily="18" charset="0"/>
                        </a:rPr>
                        <a:t> </a:t>
                      </a:r>
                      <a:r>
                        <a:rPr lang="en-US" sz="2800" dirty="0" err="1">
                          <a:solidFill>
                            <a:srgbClr val="FF0000"/>
                          </a:solidFill>
                          <a:effectLst/>
                          <a:latin typeface="+mn-lt"/>
                          <a:cs typeface="Times New Roman" panose="02020603050405020304" pitchFamily="18" charset="0"/>
                        </a:rPr>
                        <a:t>kiện</a:t>
                      </a:r>
                      <a:r>
                        <a:rPr lang="en-US" sz="2800" dirty="0">
                          <a:solidFill>
                            <a:srgbClr val="FF0000"/>
                          </a:solidFill>
                          <a:effectLst/>
                          <a:latin typeface="+mn-lt"/>
                          <a:cs typeface="Times New Roman" panose="02020603050405020304" pitchFamily="18" charset="0"/>
                        </a:rPr>
                        <a:t> </a:t>
                      </a:r>
                      <a:r>
                        <a:rPr lang="en-US" sz="2800" dirty="0" err="1">
                          <a:solidFill>
                            <a:srgbClr val="FF0000"/>
                          </a:solidFill>
                          <a:effectLst/>
                          <a:latin typeface="+mn-lt"/>
                          <a:cs typeface="Times New Roman" panose="02020603050405020304" pitchFamily="18" charset="0"/>
                        </a:rPr>
                        <a:t>môi</a:t>
                      </a:r>
                      <a:r>
                        <a:rPr lang="en-US" sz="2800" dirty="0">
                          <a:solidFill>
                            <a:srgbClr val="FF0000"/>
                          </a:solidFill>
                          <a:effectLst/>
                          <a:latin typeface="+mn-lt"/>
                          <a:cs typeface="Times New Roman" panose="02020603050405020304" pitchFamily="18" charset="0"/>
                        </a:rPr>
                        <a:t> </a:t>
                      </a:r>
                      <a:r>
                        <a:rPr lang="en-US" sz="2800" dirty="0" err="1">
                          <a:solidFill>
                            <a:srgbClr val="FF0000"/>
                          </a:solidFill>
                          <a:effectLst/>
                          <a:latin typeface="+mn-lt"/>
                          <a:cs typeface="Times New Roman" panose="02020603050405020304" pitchFamily="18" charset="0"/>
                        </a:rPr>
                        <a:t>trường</a:t>
                      </a:r>
                      <a:r>
                        <a:rPr lang="en-US" sz="2800" dirty="0">
                          <a:solidFill>
                            <a:srgbClr val="FF0000"/>
                          </a:solidFill>
                          <a:effectLst/>
                          <a:latin typeface="+mn-lt"/>
                          <a:cs typeface="Times New Roman" panose="02020603050405020304" pitchFamily="18" charset="0"/>
                        </a:rPr>
                        <a:t> </a:t>
                      </a:r>
                      <a:r>
                        <a:rPr lang="en-US" sz="2800" dirty="0" err="1">
                          <a:solidFill>
                            <a:srgbClr val="FF0000"/>
                          </a:solidFill>
                          <a:effectLst/>
                          <a:latin typeface="+mn-lt"/>
                          <a:cs typeface="Times New Roman" panose="02020603050405020304" pitchFamily="18" charset="0"/>
                        </a:rPr>
                        <a:t>tự</a:t>
                      </a:r>
                      <a:r>
                        <a:rPr lang="en-US" sz="2800" dirty="0">
                          <a:solidFill>
                            <a:srgbClr val="FF0000"/>
                          </a:solidFill>
                          <a:effectLst/>
                          <a:latin typeface="+mn-lt"/>
                          <a:cs typeface="Times New Roman" panose="02020603050405020304" pitchFamily="18" charset="0"/>
                        </a:rPr>
                        <a:t> </a:t>
                      </a:r>
                      <a:r>
                        <a:rPr lang="en-US" sz="2800" dirty="0" err="1">
                          <a:solidFill>
                            <a:srgbClr val="FF0000"/>
                          </a:solidFill>
                          <a:effectLst/>
                          <a:latin typeface="+mn-lt"/>
                          <a:cs typeface="Times New Roman" panose="02020603050405020304" pitchFamily="18" charset="0"/>
                        </a:rPr>
                        <a:t>nhiên</a:t>
                      </a:r>
                      <a:endParaRPr lang="en-US" sz="2800" dirty="0">
                        <a:solidFill>
                          <a:srgbClr val="FF0000"/>
                        </a:solidFill>
                        <a:effectLst/>
                        <a:latin typeface="+mn-lt"/>
                        <a:ea typeface="Times New Roman" panose="02020603050405020304" pitchFamily="18" charset="0"/>
                        <a:cs typeface="Times New Roman" panose="02020603050405020304" pitchFamily="18" charset="0"/>
                      </a:endParaRPr>
                    </a:p>
                  </a:txBody>
                  <a:tcPr marL="62760" marR="62760" marT="0" marB="0"/>
                </a:tc>
                <a:tc hMerge="1">
                  <a:txBody>
                    <a:bodyPr/>
                    <a:lstStyle/>
                    <a:p>
                      <a:endParaRPr lang="en-US"/>
                    </a:p>
                  </a:txBody>
                  <a:tcPr/>
                </a:tc>
                <a:extLst>
                  <a:ext uri="{0D108BD9-81ED-4DB2-BD59-A6C34878D82A}">
                    <a16:rowId xmlns="" xmlns:a16="http://schemas.microsoft.com/office/drawing/2014/main" val="3531462058"/>
                  </a:ext>
                </a:extLst>
              </a:tr>
              <a:tr h="578997">
                <a:tc>
                  <a:txBody>
                    <a:bodyPr/>
                    <a:lstStyle/>
                    <a:p>
                      <a:pPr>
                        <a:lnSpc>
                          <a:spcPct val="130000"/>
                        </a:lnSpc>
                        <a:spcAft>
                          <a:spcPts val="0"/>
                        </a:spcAft>
                      </a:pPr>
                      <a:r>
                        <a:rPr lang="en-US" sz="2800" b="0" dirty="0" err="1">
                          <a:solidFill>
                            <a:schemeClr val="tx1"/>
                          </a:solidFill>
                          <a:effectLst/>
                          <a:latin typeface="+mn-lt"/>
                          <a:cs typeface="Times New Roman" panose="02020603050405020304" pitchFamily="18" charset="0"/>
                        </a:rPr>
                        <a:t>Mưa</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nhiều</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khí</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hậu</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ẩm</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ướt</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nhiều</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cây</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cối</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rậm</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rạp</a:t>
                      </a:r>
                      <a:endParaRPr lang="en-US" sz="2800" b="0" dirty="0">
                        <a:solidFill>
                          <a:schemeClr val="tx1"/>
                        </a:solidFill>
                        <a:effectLst/>
                        <a:latin typeface="+mn-lt"/>
                        <a:ea typeface="Times New Roman" panose="02020603050405020304" pitchFamily="18" charset="0"/>
                        <a:cs typeface="Times New Roman" panose="02020603050405020304" pitchFamily="18" charset="0"/>
                      </a:endParaRPr>
                    </a:p>
                  </a:txBody>
                  <a:tcPr marL="62760" marR="62760" marT="0" marB="0"/>
                </a:tc>
                <a:tc>
                  <a:txBody>
                    <a:bodyPr/>
                    <a:lstStyle/>
                    <a:p>
                      <a:endParaRPr lang="en-US" dirty="0">
                        <a:latin typeface="+mn-lt"/>
                      </a:endParaRPr>
                    </a:p>
                  </a:txBody>
                  <a:tcPr marL="62760" marR="62760" marT="0" marB="0"/>
                </a:tc>
                <a:extLst>
                  <a:ext uri="{0D108BD9-81ED-4DB2-BD59-A6C34878D82A}">
                    <a16:rowId xmlns="" xmlns:a16="http://schemas.microsoft.com/office/drawing/2014/main" val="3210624242"/>
                  </a:ext>
                </a:extLst>
              </a:tr>
              <a:tr h="548640">
                <a:tc>
                  <a:txBody>
                    <a:bodyPr/>
                    <a:lstStyle/>
                    <a:p>
                      <a:pPr>
                        <a:lnSpc>
                          <a:spcPct val="130000"/>
                        </a:lnSpc>
                        <a:spcAft>
                          <a:spcPts val="0"/>
                        </a:spcAft>
                      </a:pPr>
                      <a:r>
                        <a:rPr lang="en-US" sz="2800" b="0" dirty="0">
                          <a:solidFill>
                            <a:schemeClr val="tx1"/>
                          </a:solidFill>
                          <a:effectLst/>
                          <a:latin typeface="+mn-lt"/>
                          <a:cs typeface="Times New Roman" panose="02020603050405020304" pitchFamily="18" charset="0"/>
                        </a:rPr>
                        <a:t>Ô </a:t>
                      </a:r>
                      <a:r>
                        <a:rPr lang="en-US" sz="2800" b="0" dirty="0" err="1">
                          <a:solidFill>
                            <a:schemeClr val="tx1"/>
                          </a:solidFill>
                          <a:effectLst/>
                          <a:latin typeface="+mn-lt"/>
                          <a:cs typeface="Times New Roman" panose="02020603050405020304" pitchFamily="18" charset="0"/>
                        </a:rPr>
                        <a:t>nhiễm</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môi</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trường</a:t>
                      </a:r>
                      <a:endParaRPr lang="en-US" sz="2800" b="0" dirty="0">
                        <a:solidFill>
                          <a:schemeClr val="tx1"/>
                        </a:solidFill>
                        <a:effectLst/>
                        <a:latin typeface="+mn-lt"/>
                        <a:ea typeface="Times New Roman" panose="02020603050405020304" pitchFamily="18" charset="0"/>
                        <a:cs typeface="Times New Roman" panose="02020603050405020304" pitchFamily="18" charset="0"/>
                      </a:endParaRPr>
                    </a:p>
                  </a:txBody>
                  <a:tcPr marL="62760" marR="62760" marT="0" marB="0"/>
                </a:tc>
                <a:tc>
                  <a:txBody>
                    <a:bodyPr/>
                    <a:lstStyle/>
                    <a:p>
                      <a:endParaRPr lang="en-US">
                        <a:latin typeface="+mn-lt"/>
                      </a:endParaRPr>
                    </a:p>
                  </a:txBody>
                  <a:tcPr marL="62760" marR="62760" marT="0" marB="0"/>
                </a:tc>
                <a:extLst>
                  <a:ext uri="{0D108BD9-81ED-4DB2-BD59-A6C34878D82A}">
                    <a16:rowId xmlns="" xmlns:a16="http://schemas.microsoft.com/office/drawing/2014/main" val="2435012638"/>
                  </a:ext>
                </a:extLst>
              </a:tr>
              <a:tr h="505609">
                <a:tc gridSpan="2">
                  <a:txBody>
                    <a:bodyPr/>
                    <a:lstStyle/>
                    <a:p>
                      <a:pPr algn="l">
                        <a:lnSpc>
                          <a:spcPct val="130000"/>
                        </a:lnSpc>
                        <a:spcAft>
                          <a:spcPts val="0"/>
                        </a:spcAft>
                      </a:pPr>
                      <a:r>
                        <a:rPr lang="en-US" sz="2800" b="0" dirty="0">
                          <a:solidFill>
                            <a:srgbClr val="FF0000"/>
                          </a:solidFill>
                          <a:effectLst/>
                          <a:latin typeface="+mn-lt"/>
                          <a:cs typeface="Times New Roman" panose="02020603050405020304" pitchFamily="18" charset="0"/>
                        </a:rPr>
                        <a:t>Do con người</a:t>
                      </a:r>
                      <a:endParaRPr lang="en-US" sz="2800" b="0" dirty="0">
                        <a:solidFill>
                          <a:srgbClr val="FF0000"/>
                        </a:solidFill>
                        <a:effectLst/>
                        <a:latin typeface="+mn-lt"/>
                        <a:ea typeface="Times New Roman" panose="02020603050405020304" pitchFamily="18" charset="0"/>
                        <a:cs typeface="Times New Roman" panose="02020603050405020304" pitchFamily="18" charset="0"/>
                      </a:endParaRPr>
                    </a:p>
                  </a:txBody>
                  <a:tcPr marL="62760" marR="62760" marT="0" marB="0"/>
                </a:tc>
                <a:tc hMerge="1">
                  <a:txBody>
                    <a:bodyPr/>
                    <a:lstStyle/>
                    <a:p>
                      <a:endParaRPr lang="en-US"/>
                    </a:p>
                  </a:txBody>
                  <a:tcPr/>
                </a:tc>
                <a:extLst>
                  <a:ext uri="{0D108BD9-81ED-4DB2-BD59-A6C34878D82A}">
                    <a16:rowId xmlns="" xmlns:a16="http://schemas.microsoft.com/office/drawing/2014/main" val="1711238867"/>
                  </a:ext>
                </a:extLst>
              </a:tr>
              <a:tr h="641163">
                <a:tc>
                  <a:txBody>
                    <a:bodyPr/>
                    <a:lstStyle/>
                    <a:p>
                      <a:pPr>
                        <a:lnSpc>
                          <a:spcPct val="130000"/>
                        </a:lnSpc>
                        <a:spcAft>
                          <a:spcPts val="0"/>
                        </a:spcAft>
                      </a:pPr>
                      <a:r>
                        <a:rPr lang="en-US" sz="2800" b="0" dirty="0" err="1">
                          <a:solidFill>
                            <a:schemeClr val="tx1"/>
                          </a:solidFill>
                          <a:effectLst/>
                          <a:latin typeface="+mn-lt"/>
                          <a:cs typeface="Times New Roman" panose="02020603050405020304" pitchFamily="18" charset="0"/>
                        </a:rPr>
                        <a:t>Nơi</a:t>
                      </a:r>
                      <a:r>
                        <a:rPr lang="en-US" sz="2800" b="0" dirty="0">
                          <a:solidFill>
                            <a:schemeClr val="tx1"/>
                          </a:solidFill>
                          <a:effectLst/>
                          <a:latin typeface="+mn-lt"/>
                          <a:cs typeface="Times New Roman" panose="02020603050405020304" pitchFamily="18" charset="0"/>
                        </a:rPr>
                        <a:t> ở, </a:t>
                      </a:r>
                      <a:r>
                        <a:rPr lang="en-US" sz="2800" b="0" dirty="0" err="1">
                          <a:solidFill>
                            <a:schemeClr val="tx1"/>
                          </a:solidFill>
                          <a:effectLst/>
                          <a:latin typeface="+mn-lt"/>
                          <a:cs typeface="Times New Roman" panose="02020603050405020304" pitchFamily="18" charset="0"/>
                        </a:rPr>
                        <a:t>nơi</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làm</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việc</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không</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sạch</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sẽ</a:t>
                      </a:r>
                      <a:endParaRPr lang="en-US" sz="2800" b="0" dirty="0">
                        <a:solidFill>
                          <a:schemeClr val="tx1"/>
                        </a:solidFill>
                        <a:effectLst/>
                        <a:latin typeface="+mn-lt"/>
                        <a:ea typeface="Times New Roman" panose="02020603050405020304" pitchFamily="18" charset="0"/>
                        <a:cs typeface="Times New Roman" panose="02020603050405020304" pitchFamily="18" charset="0"/>
                      </a:endParaRPr>
                    </a:p>
                  </a:txBody>
                  <a:tcPr marL="62760" marR="62760" marT="0" marB="0"/>
                </a:tc>
                <a:tc>
                  <a:txBody>
                    <a:bodyPr/>
                    <a:lstStyle/>
                    <a:p>
                      <a:endParaRPr lang="en-US" dirty="0">
                        <a:latin typeface="+mn-lt"/>
                      </a:endParaRPr>
                    </a:p>
                  </a:txBody>
                  <a:tcPr marL="62760" marR="62760" marT="0" marB="0"/>
                </a:tc>
                <a:extLst>
                  <a:ext uri="{0D108BD9-81ED-4DB2-BD59-A6C34878D82A}">
                    <a16:rowId xmlns="" xmlns:a16="http://schemas.microsoft.com/office/drawing/2014/main" val="2620171508"/>
                  </a:ext>
                </a:extLst>
              </a:tr>
              <a:tr h="570156">
                <a:tc>
                  <a:txBody>
                    <a:bodyPr/>
                    <a:lstStyle/>
                    <a:p>
                      <a:pPr>
                        <a:lnSpc>
                          <a:spcPct val="130000"/>
                        </a:lnSpc>
                        <a:spcAft>
                          <a:spcPts val="0"/>
                        </a:spcAft>
                      </a:pPr>
                      <a:r>
                        <a:rPr lang="en-US" sz="2800" b="0" dirty="0" err="1">
                          <a:solidFill>
                            <a:schemeClr val="tx1"/>
                          </a:solidFill>
                          <a:effectLst/>
                          <a:latin typeface="+mn-lt"/>
                          <a:cs typeface="Times New Roman" panose="02020603050405020304" pitchFamily="18" charset="0"/>
                        </a:rPr>
                        <a:t>Thói</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quen</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sinh</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hoạt</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hằng</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ngày</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chưa</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đúng</a:t>
                      </a:r>
                      <a:endParaRPr lang="en-US" sz="2800" b="0" dirty="0">
                        <a:solidFill>
                          <a:schemeClr val="tx1"/>
                        </a:solidFill>
                        <a:effectLst/>
                        <a:latin typeface="+mn-lt"/>
                        <a:ea typeface="Times New Roman" panose="02020603050405020304" pitchFamily="18" charset="0"/>
                        <a:cs typeface="Times New Roman" panose="02020603050405020304" pitchFamily="18" charset="0"/>
                      </a:endParaRPr>
                    </a:p>
                  </a:txBody>
                  <a:tcPr marL="62760" marR="62760" marT="0" marB="0"/>
                </a:tc>
                <a:tc>
                  <a:txBody>
                    <a:bodyPr/>
                    <a:lstStyle/>
                    <a:p>
                      <a:endParaRPr lang="en-US">
                        <a:latin typeface="+mn-lt"/>
                      </a:endParaRPr>
                    </a:p>
                  </a:txBody>
                  <a:tcPr marL="62760" marR="62760" marT="0" marB="0"/>
                </a:tc>
                <a:extLst>
                  <a:ext uri="{0D108BD9-81ED-4DB2-BD59-A6C34878D82A}">
                    <a16:rowId xmlns="" xmlns:a16="http://schemas.microsoft.com/office/drawing/2014/main" val="2334376595"/>
                  </a:ext>
                </a:extLst>
              </a:tr>
              <a:tr h="591670">
                <a:tc>
                  <a:txBody>
                    <a:bodyPr/>
                    <a:lstStyle/>
                    <a:p>
                      <a:pPr>
                        <a:lnSpc>
                          <a:spcPct val="130000"/>
                        </a:lnSpc>
                        <a:spcAft>
                          <a:spcPts val="0"/>
                        </a:spcAft>
                      </a:pPr>
                      <a:r>
                        <a:rPr lang="en-US" sz="2800" b="0">
                          <a:solidFill>
                            <a:schemeClr val="tx1"/>
                          </a:solidFill>
                          <a:effectLst/>
                          <a:latin typeface="+mn-lt"/>
                          <a:cs typeface="Times New Roman" panose="02020603050405020304" pitchFamily="18" charset="0"/>
                        </a:rPr>
                        <a:t>Không đảm bảo vệ sinh ăn uống</a:t>
                      </a:r>
                      <a:endParaRPr lang="en-US" sz="2800" b="0">
                        <a:solidFill>
                          <a:schemeClr val="tx1"/>
                        </a:solidFill>
                        <a:effectLst/>
                        <a:latin typeface="+mn-lt"/>
                        <a:ea typeface="Times New Roman" panose="02020603050405020304" pitchFamily="18" charset="0"/>
                        <a:cs typeface="Times New Roman" panose="02020603050405020304" pitchFamily="18" charset="0"/>
                      </a:endParaRPr>
                    </a:p>
                  </a:txBody>
                  <a:tcPr marL="62760" marR="62760" marT="0" marB="0"/>
                </a:tc>
                <a:tc>
                  <a:txBody>
                    <a:bodyPr/>
                    <a:lstStyle/>
                    <a:p>
                      <a:endParaRPr lang="en-US" dirty="0">
                        <a:latin typeface="+mn-lt"/>
                      </a:endParaRPr>
                    </a:p>
                  </a:txBody>
                  <a:tcPr marL="62760" marR="62760" marT="0" marB="0"/>
                </a:tc>
                <a:extLst>
                  <a:ext uri="{0D108BD9-81ED-4DB2-BD59-A6C34878D82A}">
                    <a16:rowId xmlns="" xmlns:a16="http://schemas.microsoft.com/office/drawing/2014/main" val="878268760"/>
                  </a:ext>
                </a:extLst>
              </a:tr>
              <a:tr h="666974">
                <a:tc>
                  <a:txBody>
                    <a:bodyPr/>
                    <a:lstStyle/>
                    <a:p>
                      <a:pPr>
                        <a:lnSpc>
                          <a:spcPct val="130000"/>
                        </a:lnSpc>
                        <a:spcAft>
                          <a:spcPts val="0"/>
                        </a:spcAft>
                      </a:pPr>
                      <a:r>
                        <a:rPr lang="en-US" sz="2800" b="0" dirty="0" err="1">
                          <a:solidFill>
                            <a:schemeClr val="tx1"/>
                          </a:solidFill>
                          <a:effectLst/>
                          <a:latin typeface="+mn-lt"/>
                          <a:cs typeface="Times New Roman" panose="02020603050405020304" pitchFamily="18" charset="0"/>
                        </a:rPr>
                        <a:t>Vệ</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sinh</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giao</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tiếp</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với</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người</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bệnh</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không</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đúng</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cách</a:t>
                      </a:r>
                      <a:endParaRPr lang="en-US" sz="2800" b="0" dirty="0">
                        <a:solidFill>
                          <a:schemeClr val="tx1"/>
                        </a:solidFill>
                        <a:effectLst/>
                        <a:latin typeface="+mn-lt"/>
                        <a:ea typeface="Times New Roman" panose="02020603050405020304" pitchFamily="18" charset="0"/>
                        <a:cs typeface="Times New Roman" panose="02020603050405020304" pitchFamily="18" charset="0"/>
                      </a:endParaRPr>
                    </a:p>
                  </a:txBody>
                  <a:tcPr marL="62760" marR="62760" marT="0" marB="0"/>
                </a:tc>
                <a:tc>
                  <a:txBody>
                    <a:bodyPr/>
                    <a:lstStyle/>
                    <a:p>
                      <a:endParaRPr lang="en-US">
                        <a:latin typeface="+mn-lt"/>
                      </a:endParaRPr>
                    </a:p>
                  </a:txBody>
                  <a:tcPr marL="62760" marR="62760" marT="0" marB="0"/>
                </a:tc>
                <a:extLst>
                  <a:ext uri="{0D108BD9-81ED-4DB2-BD59-A6C34878D82A}">
                    <a16:rowId xmlns="" xmlns:a16="http://schemas.microsoft.com/office/drawing/2014/main" val="1628340444"/>
                  </a:ext>
                </a:extLst>
              </a:tr>
              <a:tr h="663605">
                <a:tc>
                  <a:txBody>
                    <a:bodyPr/>
                    <a:lstStyle/>
                    <a:p>
                      <a:pPr>
                        <a:lnSpc>
                          <a:spcPct val="130000"/>
                        </a:lnSpc>
                        <a:spcAft>
                          <a:spcPts val="0"/>
                        </a:spcAft>
                      </a:pPr>
                      <a:r>
                        <a:rPr lang="en-US" sz="2800" b="0">
                          <a:solidFill>
                            <a:schemeClr val="tx1"/>
                          </a:solidFill>
                          <a:effectLst/>
                          <a:latin typeface="+mn-lt"/>
                          <a:cs typeface="Times New Roman" panose="02020603050405020304" pitchFamily="18" charset="0"/>
                        </a:rPr>
                        <a:t>Vệ sinh cơ thể không đúng cách</a:t>
                      </a:r>
                      <a:endParaRPr lang="en-US" sz="2800" b="0">
                        <a:solidFill>
                          <a:schemeClr val="tx1"/>
                        </a:solidFill>
                        <a:effectLst/>
                        <a:latin typeface="+mn-lt"/>
                        <a:ea typeface="Times New Roman" panose="02020603050405020304" pitchFamily="18" charset="0"/>
                        <a:cs typeface="Times New Roman" panose="02020603050405020304" pitchFamily="18" charset="0"/>
                      </a:endParaRPr>
                    </a:p>
                  </a:txBody>
                  <a:tcPr marL="62760" marR="62760" marT="0" marB="0"/>
                </a:tc>
                <a:tc>
                  <a:txBody>
                    <a:bodyPr/>
                    <a:lstStyle/>
                    <a:p>
                      <a:endParaRPr lang="en-US">
                        <a:latin typeface="+mn-lt"/>
                      </a:endParaRPr>
                    </a:p>
                  </a:txBody>
                  <a:tcPr marL="62760" marR="62760" marT="0" marB="0"/>
                </a:tc>
                <a:extLst>
                  <a:ext uri="{0D108BD9-81ED-4DB2-BD59-A6C34878D82A}">
                    <a16:rowId xmlns="" xmlns:a16="http://schemas.microsoft.com/office/drawing/2014/main" val="3350405000"/>
                  </a:ext>
                </a:extLst>
              </a:tr>
              <a:tr h="583544">
                <a:tc>
                  <a:txBody>
                    <a:bodyPr/>
                    <a:lstStyle/>
                    <a:p>
                      <a:pPr>
                        <a:lnSpc>
                          <a:spcPct val="130000"/>
                        </a:lnSpc>
                        <a:spcAft>
                          <a:spcPts val="0"/>
                        </a:spcAft>
                      </a:pPr>
                      <a:r>
                        <a:rPr lang="en-US" sz="2800" b="0" dirty="0" err="1">
                          <a:solidFill>
                            <a:schemeClr val="tx1"/>
                          </a:solidFill>
                          <a:effectLst/>
                          <a:latin typeface="+mn-lt"/>
                          <a:cs typeface="Times New Roman" panose="02020603050405020304" pitchFamily="18" charset="0"/>
                        </a:rPr>
                        <a:t>Không</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tiêm</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ngừa</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đầy</a:t>
                      </a:r>
                      <a:r>
                        <a:rPr lang="en-US" sz="2800" b="0" dirty="0">
                          <a:solidFill>
                            <a:schemeClr val="tx1"/>
                          </a:solidFill>
                          <a:effectLst/>
                          <a:latin typeface="+mn-lt"/>
                          <a:cs typeface="Times New Roman" panose="02020603050405020304" pitchFamily="18" charset="0"/>
                        </a:rPr>
                        <a:t> </a:t>
                      </a:r>
                      <a:r>
                        <a:rPr lang="en-US" sz="2800" b="0" dirty="0" err="1">
                          <a:solidFill>
                            <a:schemeClr val="tx1"/>
                          </a:solidFill>
                          <a:effectLst/>
                          <a:latin typeface="+mn-lt"/>
                          <a:cs typeface="Times New Roman" panose="02020603050405020304" pitchFamily="18" charset="0"/>
                        </a:rPr>
                        <a:t>đủ</a:t>
                      </a:r>
                      <a:endParaRPr lang="en-US" sz="2800" b="0" dirty="0">
                        <a:solidFill>
                          <a:schemeClr val="tx1"/>
                        </a:solidFill>
                        <a:effectLst/>
                        <a:latin typeface="+mn-lt"/>
                        <a:ea typeface="Times New Roman" panose="02020603050405020304" pitchFamily="18" charset="0"/>
                        <a:cs typeface="Times New Roman" panose="02020603050405020304" pitchFamily="18" charset="0"/>
                      </a:endParaRPr>
                    </a:p>
                  </a:txBody>
                  <a:tcPr marL="62760" marR="62760" marT="0" marB="0"/>
                </a:tc>
                <a:tc>
                  <a:txBody>
                    <a:bodyPr/>
                    <a:lstStyle/>
                    <a:p>
                      <a:endParaRPr lang="en-US" dirty="0">
                        <a:latin typeface="+mn-lt"/>
                      </a:endParaRPr>
                    </a:p>
                  </a:txBody>
                  <a:tcPr marL="62760" marR="62760" marT="0" marB="0"/>
                </a:tc>
                <a:extLst>
                  <a:ext uri="{0D108BD9-81ED-4DB2-BD59-A6C34878D82A}">
                    <a16:rowId xmlns="" xmlns:a16="http://schemas.microsoft.com/office/drawing/2014/main" val="4168045506"/>
                  </a:ext>
                </a:extLst>
              </a:tr>
            </a:tbl>
          </a:graphicData>
        </a:graphic>
      </p:graphicFrame>
    </p:spTree>
    <p:extLst>
      <p:ext uri="{BB962C8B-B14F-4D97-AF65-F5344CB8AC3E}">
        <p14:creationId xmlns:p14="http://schemas.microsoft.com/office/powerpoint/2010/main" val="3363853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Từ kiến thức đã học, hãy hoàn thành sơ đồ còn thiếu trong Hình 27.2">
            <a:extLst>
              <a:ext uri="{FF2B5EF4-FFF2-40B4-BE49-F238E27FC236}">
                <a16:creationId xmlns="" xmlns:a16="http://schemas.microsoft.com/office/drawing/2014/main" id="{6EE431BD-78DC-4551-97FF-8069A8C05810}"/>
              </a:ext>
            </a:extLst>
          </p:cNvPr>
          <p:cNvSpPr>
            <a:spLocks noChangeAspect="1" noChangeArrowheads="1"/>
          </p:cNvSpPr>
          <p:nvPr/>
        </p:nvSpPr>
        <p:spPr bwMode="auto">
          <a:xfrm>
            <a:off x="2286674" y="1494971"/>
            <a:ext cx="357466"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7" name="Rectangle 4">
            <a:extLst>
              <a:ext uri="{FF2B5EF4-FFF2-40B4-BE49-F238E27FC236}">
                <a16:creationId xmlns="" xmlns:a16="http://schemas.microsoft.com/office/drawing/2014/main" id="{68078F8A-FCB8-4622-B01A-FCB45B45EDAF}"/>
              </a:ext>
            </a:extLst>
          </p:cNvPr>
          <p:cNvSpPr>
            <a:spLocks noChangeArrowheads="1"/>
          </p:cNvSpPr>
          <p:nvPr/>
        </p:nvSpPr>
        <p:spPr bwMode="auto">
          <a:xfrm>
            <a:off x="348343" y="2260146"/>
            <a:ext cx="1418045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078263042"/>
              </p:ext>
            </p:extLst>
          </p:nvPr>
        </p:nvGraphicFramePr>
        <p:xfrm>
          <a:off x="0" y="0"/>
          <a:ext cx="12192000" cy="7049879"/>
        </p:xfrm>
        <a:graphic>
          <a:graphicData uri="http://schemas.openxmlformats.org/drawingml/2006/table">
            <a:tbl>
              <a:tblPr firstRow="1" firstCol="1" bandRow="1">
                <a:tableStyleId>{5C22544A-7EE6-4342-B048-85BDC9FD1C3A}</a:tableStyleId>
              </a:tblPr>
              <a:tblGrid>
                <a:gridCol w="3530991">
                  <a:extLst>
                    <a:ext uri="{9D8B030D-6E8A-4147-A177-3AD203B41FA5}">
                      <a16:colId xmlns="" xmlns:a16="http://schemas.microsoft.com/office/drawing/2014/main" val="995026410"/>
                    </a:ext>
                  </a:extLst>
                </a:gridCol>
                <a:gridCol w="8661009">
                  <a:extLst>
                    <a:ext uri="{9D8B030D-6E8A-4147-A177-3AD203B41FA5}">
                      <a16:colId xmlns="" xmlns:a16="http://schemas.microsoft.com/office/drawing/2014/main" val="4286046838"/>
                    </a:ext>
                  </a:extLst>
                </a:gridCol>
              </a:tblGrid>
              <a:tr h="857250">
                <a:tc>
                  <a:txBody>
                    <a:bodyPr/>
                    <a:lstStyle/>
                    <a:p>
                      <a:pPr>
                        <a:lnSpc>
                          <a:spcPct val="130000"/>
                        </a:lnSpc>
                        <a:spcAft>
                          <a:spcPts val="0"/>
                        </a:spcAft>
                      </a:pPr>
                      <a:r>
                        <a:rPr lang="en-US" sz="3200" dirty="0" err="1">
                          <a:effectLst/>
                          <a:latin typeface="Calibri" panose="020F0502020204030204" pitchFamily="34" charset="0"/>
                          <a:cs typeface="Calibri" panose="020F0502020204030204" pitchFamily="34" charset="0"/>
                        </a:rPr>
                        <a:t>Nguyên</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nhân</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2760" marR="62760" marT="0" marB="0"/>
                </a:tc>
                <a:tc>
                  <a:txBody>
                    <a:bodyPr/>
                    <a:lstStyle/>
                    <a:p>
                      <a:pPr>
                        <a:lnSpc>
                          <a:spcPct val="130000"/>
                        </a:lnSpc>
                        <a:spcAft>
                          <a:spcPts val="0"/>
                        </a:spcAft>
                      </a:pPr>
                      <a:r>
                        <a:rPr lang="en-US" sz="3200" dirty="0" err="1">
                          <a:effectLst/>
                          <a:latin typeface="Calibri" panose="020F0502020204030204" pitchFamily="34" charset="0"/>
                          <a:cs typeface="Calibri" panose="020F0502020204030204" pitchFamily="34" charset="0"/>
                        </a:rPr>
                        <a:t>Ví</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dụ</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2760" marR="62760" marT="0" marB="0"/>
                </a:tc>
                <a:extLst>
                  <a:ext uri="{0D108BD9-81ED-4DB2-BD59-A6C34878D82A}">
                    <a16:rowId xmlns="" xmlns:a16="http://schemas.microsoft.com/office/drawing/2014/main" val="1682319271"/>
                  </a:ext>
                </a:extLst>
              </a:tr>
              <a:tr h="857250">
                <a:tc gridSpan="2">
                  <a:txBody>
                    <a:bodyPr/>
                    <a:lstStyle/>
                    <a:p>
                      <a:pPr algn="l">
                        <a:lnSpc>
                          <a:spcPct val="130000"/>
                        </a:lnSpc>
                        <a:spcAft>
                          <a:spcPts val="0"/>
                        </a:spcAft>
                      </a:pPr>
                      <a:r>
                        <a:rPr lang="en-US" sz="3200" dirty="0">
                          <a:effectLst/>
                          <a:latin typeface="Calibri" panose="020F0502020204030204" pitchFamily="34" charset="0"/>
                          <a:cs typeface="Calibri" panose="020F0502020204030204" pitchFamily="34" charset="0"/>
                        </a:rPr>
                        <a:t>Do </a:t>
                      </a:r>
                      <a:r>
                        <a:rPr lang="en-US" sz="3200" dirty="0" err="1">
                          <a:effectLst/>
                          <a:latin typeface="Calibri" panose="020F0502020204030204" pitchFamily="34" charset="0"/>
                          <a:cs typeface="Calibri" panose="020F0502020204030204" pitchFamily="34" charset="0"/>
                        </a:rPr>
                        <a:t>điều</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kiện</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môi</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trường</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tự</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nhiên</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2760" marR="62760" marT="0" marB="0"/>
                </a:tc>
                <a:tc hMerge="1">
                  <a:txBody>
                    <a:bodyPr/>
                    <a:lstStyle/>
                    <a:p>
                      <a:endParaRPr lang="en-US"/>
                    </a:p>
                  </a:txBody>
                  <a:tcPr/>
                </a:tc>
                <a:extLst>
                  <a:ext uri="{0D108BD9-81ED-4DB2-BD59-A6C34878D82A}">
                    <a16:rowId xmlns="" xmlns:a16="http://schemas.microsoft.com/office/drawing/2014/main" val="3463561084"/>
                  </a:ext>
                </a:extLst>
              </a:tr>
              <a:tr h="2799443">
                <a:tc>
                  <a:txBody>
                    <a:bodyPr/>
                    <a:lstStyle/>
                    <a:p>
                      <a:pPr>
                        <a:lnSpc>
                          <a:spcPct val="130000"/>
                        </a:lnSpc>
                        <a:spcAft>
                          <a:spcPts val="0"/>
                        </a:spcAft>
                      </a:pPr>
                      <a:r>
                        <a:rPr lang="en-US" sz="3200" dirty="0" err="1">
                          <a:effectLst/>
                          <a:latin typeface="Calibri" panose="020F0502020204030204" pitchFamily="34" charset="0"/>
                          <a:cs typeface="Calibri" panose="020F0502020204030204" pitchFamily="34" charset="0"/>
                        </a:rPr>
                        <a:t>Mưa</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nhiều</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khí</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hậu</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ẩm</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ướt</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nhiều</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cây</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cối</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rậm</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rạp</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2760" marR="62760" marT="0" marB="0"/>
                </a:tc>
                <a:tc>
                  <a:txBody>
                    <a:bodyPr/>
                    <a:lstStyle/>
                    <a:p>
                      <a:pPr>
                        <a:lnSpc>
                          <a:spcPct val="130000"/>
                        </a:lnSpc>
                        <a:spcAft>
                          <a:spcPts val="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p>
                  </a:txBody>
                  <a:tcPr marL="62760" marR="62760" marT="0" marB="0"/>
                </a:tc>
                <a:extLst>
                  <a:ext uri="{0D108BD9-81ED-4DB2-BD59-A6C34878D82A}">
                    <a16:rowId xmlns="" xmlns:a16="http://schemas.microsoft.com/office/drawing/2014/main" val="3482384367"/>
                  </a:ext>
                </a:extLst>
              </a:tr>
              <a:tr h="1714501">
                <a:tc>
                  <a:txBody>
                    <a:bodyPr/>
                    <a:lstStyle/>
                    <a:p>
                      <a:pPr>
                        <a:lnSpc>
                          <a:spcPct val="130000"/>
                        </a:lnSpc>
                        <a:spcAft>
                          <a:spcPts val="0"/>
                        </a:spcAft>
                      </a:pPr>
                      <a:r>
                        <a:rPr lang="en-US" sz="3200" dirty="0">
                          <a:effectLst/>
                          <a:latin typeface="Calibri" panose="020F0502020204030204" pitchFamily="34" charset="0"/>
                          <a:cs typeface="Calibri" panose="020F0502020204030204" pitchFamily="34" charset="0"/>
                        </a:rPr>
                        <a:t>Ô </a:t>
                      </a:r>
                      <a:r>
                        <a:rPr lang="en-US" sz="3200" dirty="0" err="1">
                          <a:effectLst/>
                          <a:latin typeface="Calibri" panose="020F0502020204030204" pitchFamily="34" charset="0"/>
                          <a:cs typeface="Calibri" panose="020F0502020204030204" pitchFamily="34" charset="0"/>
                        </a:rPr>
                        <a:t>nhiễm</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môi</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trường</a:t>
                      </a:r>
                      <a:endParaRPr lang="en-US" sz="3200" dirty="0">
                        <a:effectLst/>
                        <a:latin typeface="Calibri" panose="020F0502020204030204" pitchFamily="34" charset="0"/>
                        <a:cs typeface="Calibri" panose="020F0502020204030204" pitchFamily="34" charset="0"/>
                      </a:endParaRPr>
                    </a:p>
                    <a:p>
                      <a:pPr>
                        <a:lnSpc>
                          <a:spcPct val="130000"/>
                        </a:lnSpc>
                        <a:spcAft>
                          <a:spcPts val="0"/>
                        </a:spcAft>
                      </a:pP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30000"/>
                        </a:lnSpc>
                        <a:spcAft>
                          <a:spcPts val="0"/>
                        </a:spcAft>
                      </a:pP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2760" marR="62760" marT="0" marB="0"/>
                </a:tc>
                <a:tc>
                  <a:txBody>
                    <a:bodyPr/>
                    <a:lstStyle/>
                    <a:p>
                      <a:pPr>
                        <a:lnSpc>
                          <a:spcPct val="130000"/>
                        </a:lnSpc>
                        <a:spcAft>
                          <a:spcPts val="0"/>
                        </a:spcAft>
                      </a:pP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30000"/>
                        </a:lnSpc>
                        <a:spcAft>
                          <a:spcPts val="0"/>
                        </a:spcAft>
                      </a:pP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2760" marR="62760" marT="0" marB="0"/>
                </a:tc>
                <a:extLst>
                  <a:ext uri="{0D108BD9-81ED-4DB2-BD59-A6C34878D82A}">
                    <a16:rowId xmlns="" xmlns:a16="http://schemas.microsoft.com/office/drawing/2014/main" val="4004264993"/>
                  </a:ext>
                </a:extLst>
              </a:tr>
            </a:tbl>
          </a:graphicData>
        </a:graphic>
      </p:graphicFrame>
      <p:sp>
        <p:nvSpPr>
          <p:cNvPr id="3" name="TextBox 2"/>
          <p:cNvSpPr txBox="1"/>
          <p:nvPr/>
        </p:nvSpPr>
        <p:spPr>
          <a:xfrm>
            <a:off x="3962400" y="2027640"/>
            <a:ext cx="8229600" cy="2012859"/>
          </a:xfrm>
          <a:prstGeom prst="rect">
            <a:avLst/>
          </a:prstGeom>
          <a:noFill/>
        </p:spPr>
        <p:txBody>
          <a:bodyPr wrap="square" rtlCol="0">
            <a:spAutoFit/>
          </a:bodyPr>
          <a:lstStyle/>
          <a:p>
            <a:pPr>
              <a:lnSpc>
                <a:spcPct val="130000"/>
              </a:lnSpc>
              <a:spcAft>
                <a:spcPts val="0"/>
              </a:spcAft>
            </a:pP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huyết</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675" y="1705240"/>
            <a:ext cx="4423642" cy="279782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0317" y="1705240"/>
            <a:ext cx="4261683" cy="2797824"/>
          </a:xfrm>
          <a:prstGeom prst="rect">
            <a:avLst/>
          </a:prstGeom>
        </p:spPr>
      </p:pic>
      <p:sp>
        <p:nvSpPr>
          <p:cNvPr id="10" name="TextBox 9"/>
          <p:cNvSpPr txBox="1"/>
          <p:nvPr/>
        </p:nvSpPr>
        <p:spPr>
          <a:xfrm>
            <a:off x="3633595" y="4638644"/>
            <a:ext cx="8088923" cy="156966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a:t>
            </a:r>
          </a:p>
          <a:p>
            <a:endParaRPr lang="en-US" sz="32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6674" y="4498333"/>
            <a:ext cx="4423643" cy="248829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0317" y="4520292"/>
            <a:ext cx="4261683" cy="2389125"/>
          </a:xfrm>
          <a:prstGeom prst="rect">
            <a:avLst/>
          </a:prstGeom>
        </p:spPr>
      </p:pic>
    </p:spTree>
    <p:extLst>
      <p:ext uri="{BB962C8B-B14F-4D97-AF65-F5344CB8AC3E}">
        <p14:creationId xmlns:p14="http://schemas.microsoft.com/office/powerpoint/2010/main" val="119072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xit" presetSubtype="1" fill="hold" nodeType="clickEffect">
                                  <p:stCondLst>
                                    <p:cond delay="0"/>
                                  </p:stCondLst>
                                  <p:childTnLst>
                                    <p:animEffect transition="out" filter="wheel(1)">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21" presetClass="exit" presetSubtype="1" fill="hold" nodeType="withEffect">
                                  <p:stCondLst>
                                    <p:cond delay="0"/>
                                  </p:stCondLst>
                                  <p:childTnLst>
                                    <p:animEffect transition="out" filter="wheel(1)">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theme/theme1.xml><?xml version="1.0" encoding="utf-8"?>
<a:theme xmlns:a="http://schemas.openxmlformats.org/drawingml/2006/main" name="New_Korea01">
  <a:themeElements>
    <a:clrScheme name="Custom 134">
      <a:dk1>
        <a:srgbClr val="000000"/>
      </a:dk1>
      <a:lt1>
        <a:srgbClr val="FFFFFF"/>
      </a:lt1>
      <a:dk2>
        <a:srgbClr val="63171B"/>
      </a:dk2>
      <a:lt2>
        <a:srgbClr val="F2EFD6"/>
      </a:lt2>
      <a:accent1>
        <a:srgbClr val="FAAF1A"/>
      </a:accent1>
      <a:accent2>
        <a:srgbClr val="77A24C"/>
      </a:accent2>
      <a:accent3>
        <a:srgbClr val="34BAAA"/>
      </a:accent3>
      <a:accent4>
        <a:srgbClr val="8C9ABA"/>
      </a:accent4>
      <a:accent5>
        <a:srgbClr val="E66B28"/>
      </a:accent5>
      <a:accent6>
        <a:srgbClr val="BDAD38"/>
      </a:accent6>
      <a:hlink>
        <a:srgbClr val="00B0F0"/>
      </a:hlink>
      <a:folHlink>
        <a:srgbClr val="00B050"/>
      </a:folHlink>
    </a:clrScheme>
    <a:fontScheme name="Custom 3">
      <a:majorFont>
        <a:latin typeface="Trebuchet MS"/>
        <a:ea typeface=""/>
        <a:cs typeface=""/>
      </a:majorFont>
      <a:minorFont>
        <a:latin typeface="Calibri"/>
        <a:ea typeface=""/>
        <a:cs typeface=""/>
      </a:minorFont>
    </a:fontScheme>
    <a:fmtScheme name="Korea0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35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3500000" scaled="0"/>
        </a:gradFill>
      </a:fillStyleLst>
      <a:lnStyleLst>
        <a:ln w="12700"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38100" dir="8100000" algn="bl" rotWithShape="0">
              <a:srgbClr val="000000">
                <a:alpha val="30000"/>
              </a:srgbClr>
            </a:outerShdw>
          </a:effectLst>
          <a:scene3d>
            <a:camera prst="orthographicFront">
              <a:rot lat="0" lon="0" rev="0"/>
            </a:camera>
            <a:lightRig rig="twoPt" dir="tl"/>
          </a:scene3d>
          <a:sp3d prstMaterial="translucentPowder">
            <a:bevelT w="38100" h="38100" prst="slope"/>
          </a:sp3d>
        </a:effectStyle>
        <a:effectStyle>
          <a:effectLst>
            <a:outerShdw blurRad="50800" dist="25400" dir="2700000" algn="bl" rotWithShape="0">
              <a:srgbClr val="000000">
                <a:alpha val="30000"/>
              </a:srgbClr>
            </a:outerShdw>
          </a:effectLst>
          <a:scene3d>
            <a:camera prst="orthographicFront">
              <a:rot lat="0" lon="0" rev="0"/>
            </a:camera>
            <a:lightRig rig="threePt" dir="tl">
              <a:rot lat="0" lon="0" rev="18000000"/>
            </a:lightRig>
          </a:scene3d>
          <a:sp3d prstMaterial="flat">
            <a:bevelT w="31750" h="63500" prst="slope"/>
          </a:sp3d>
        </a:effectStyle>
        <a:effectStyle>
          <a:effectLst>
            <a:outerShdw blurRad="38100" dist="38100" dir="2700000" algn="bl" rotWithShape="0">
              <a:srgbClr val="000000">
                <a:alpha val="40000"/>
              </a:srgbClr>
            </a:outerShdw>
          </a:effectLst>
          <a:scene3d>
            <a:camera prst="orthographicFront">
              <a:rot lat="0" lon="0" rev="0"/>
            </a:camera>
            <a:lightRig rig="threePt" dir="tl">
              <a:rot lat="0" lon="0" rev="16200000"/>
            </a:lightRig>
          </a:scene3d>
          <a:sp3d prstMaterial="flat">
            <a:bevelT w="57150" h="114300" prst="slope"/>
          </a:sp3d>
        </a:effectStyle>
      </a:effectStyleLst>
      <a:bgFillStyleLst>
        <a:solidFill>
          <a:schemeClr val="phClr"/>
        </a:solidFill>
        <a:gradFill rotWithShape="1">
          <a:gsLst>
            <a:gs pos="0">
              <a:schemeClr val="phClr">
                <a:tint val="95000"/>
                <a:satMod val="90000"/>
              </a:schemeClr>
            </a:gs>
            <a:gs pos="100000">
              <a:schemeClr val="phClr">
                <a:shade val="90000"/>
                <a:satMod val="100000"/>
                <a:lumMod val="80000"/>
              </a:schemeClr>
            </a:gs>
          </a:gsLst>
          <a:lin ang="10800000" scaled="1"/>
        </a:gradFill>
        <a:gradFill rotWithShape="1">
          <a:gsLst>
            <a:gs pos="22000">
              <a:schemeClr val="phClr">
                <a:tint val="100000"/>
                <a:shade val="60000"/>
                <a:satMod val="170000"/>
              </a:schemeClr>
            </a:gs>
            <a:gs pos="100000">
              <a:schemeClr val="phClr">
                <a:tint val="95000"/>
                <a:shade val="100000"/>
                <a:satMod val="130000"/>
                <a:lumMod val="130000"/>
              </a:schemeClr>
            </a:gs>
          </a:gsLst>
          <a:lin ang="27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2715</TotalTime>
  <Words>2410</Words>
  <Application>Microsoft Office PowerPoint</Application>
  <PresentationFormat>Widescreen</PresentationFormat>
  <Paragraphs>303</Paragraphs>
  <Slides>34</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Calibri</vt:lpstr>
      <vt:lpstr>Calibri Light</vt:lpstr>
      <vt:lpstr>Serpentine</vt:lpstr>
      <vt:lpstr>Source Sans Pro Light</vt:lpstr>
      <vt:lpstr>Times New Roman</vt:lpstr>
      <vt:lpstr>Trebuchet MS</vt:lpstr>
      <vt:lpstr>Tw Cen MT</vt:lpstr>
      <vt:lpstr>Wingdings</vt:lpstr>
      <vt:lpstr>New_Korea01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 </vt:lpstr>
      <vt:lpstr>PowerPoint Presentation</vt:lpstr>
      <vt:lpstr>PowerPoint Presentation</vt:lpstr>
      <vt:lpstr>Người thẩm định: Huỳnh Phước Mai- THPT Tràm Chim Email: huynhphuocmai@gmail.com- SĐT: 0901239983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297</cp:revision>
  <dcterms:created xsi:type="dcterms:W3CDTF">2017-02-24T15:48:42Z</dcterms:created>
  <dcterms:modified xsi:type="dcterms:W3CDTF">2024-08-24T07:41:36Z</dcterms:modified>
</cp:coreProperties>
</file>