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2" r:id="rId4"/>
    <p:sldId id="269" r:id="rId5"/>
    <p:sldId id="276" r:id="rId6"/>
    <p:sldId id="277" r:id="rId7"/>
    <p:sldId id="278" r:id="rId8"/>
    <p:sldId id="279" r:id="rId9"/>
    <p:sldId id="280" r:id="rId10"/>
    <p:sldId id="281" r:id="rId11"/>
    <p:sldId id="282" r:id="rId12"/>
    <p:sldId id="257" r:id="rId13"/>
    <p:sldId id="256" r:id="rId14"/>
    <p:sldId id="268" r:id="rId15"/>
    <p:sldId id="271" r:id="rId16"/>
    <p:sldId id="259" r:id="rId17"/>
    <p:sldId id="262" r:id="rId18"/>
    <p:sldId id="264" r:id="rId19"/>
    <p:sldId id="263" r:id="rId20"/>
    <p:sldId id="290" r:id="rId21"/>
    <p:sldId id="265" r:id="rId22"/>
    <p:sldId id="288" r:id="rId23"/>
    <p:sldId id="293" r:id="rId24"/>
    <p:sldId id="289" r:id="rId25"/>
    <p:sldId id="295" r:id="rId26"/>
    <p:sldId id="296" r:id="rId27"/>
    <p:sldId id="275" r:id="rId28"/>
    <p:sldId id="299" r:id="rId29"/>
    <p:sldId id="286" r:id="rId30"/>
    <p:sldId id="292" r:id="rId31"/>
    <p:sldId id="302" r:id="rId32"/>
    <p:sldId id="258" r:id="rId33"/>
    <p:sldId id="304" r:id="rId34"/>
    <p:sldId id="306" r:id="rId35"/>
    <p:sldId id="287" r:id="rId36"/>
    <p:sldId id="308" r:id="rId37"/>
    <p:sldId id="309" r:id="rId38"/>
    <p:sldId id="310" r:id="rId39"/>
    <p:sldId id="311" r:id="rId40"/>
    <p:sldId id="312" r:id="rId41"/>
    <p:sldId id="313" r:id="rId42"/>
    <p:sldId id="303" r:id="rId43"/>
    <p:sldId id="300" r:id="rId44"/>
    <p:sldId id="315" r:id="rId45"/>
    <p:sldId id="316" r:id="rId46"/>
    <p:sldId id="317" r:id="rId47"/>
    <p:sldId id="318" r:id="rId48"/>
    <p:sldId id="319" r:id="rId49"/>
    <p:sldId id="320" r:id="rId50"/>
    <p:sldId id="283" r:id="rId51"/>
    <p:sldId id="324" r:id="rId52"/>
    <p:sldId id="321" r:id="rId53"/>
    <p:sldId id="322" r:id="rId54"/>
    <p:sldId id="323" r:id="rId55"/>
    <p:sldId id="325" r:id="rId56"/>
    <p:sldId id="314" r:id="rId57"/>
    <p:sldId id="305" r:id="rId58"/>
    <p:sldId id="548" r:id="rId59"/>
    <p:sldId id="298" r:id="rId60"/>
    <p:sldId id="327" r:id="rId61"/>
    <p:sldId id="328" r:id="rId62"/>
    <p:sldId id="541" r:id="rId63"/>
    <p:sldId id="540" r:id="rId64"/>
    <p:sldId id="542" r:id="rId65"/>
    <p:sldId id="539" r:id="rId66"/>
    <p:sldId id="543" r:id="rId67"/>
    <p:sldId id="544" r:id="rId68"/>
    <p:sldId id="545" r:id="rId69"/>
    <p:sldId id="294" r:id="rId70"/>
    <p:sldId id="284" r:id="rId71"/>
    <p:sldId id="273" r:id="rId72"/>
    <p:sldId id="546" r:id="rId73"/>
    <p:sldId id="547" r:id="rId74"/>
  </p:sldIdLst>
  <p:sldSz cx="18288000" cy="10287000"/>
  <p:notesSz cx="6858000" cy="9144000"/>
  <p:embeddedFontLst>
    <p:embeddedFont>
      <p:font typeface="#9SLIDE03 ALLROUNDGOTHIC DEMI" panose="020B0703020202020104" pitchFamily="34" charset="0"/>
      <p:regular r:id="rId75"/>
    </p:embeddedFont>
    <p:embeddedFont>
      <p:font typeface="#9Slide03 Montserrat" panose="00000500000000000000" pitchFamily="2" charset="0"/>
      <p:regular r:id="rId76"/>
    </p:embeddedFont>
    <p:embeddedFont>
      <p:font typeface="#9Slide03 Montserrat Black" panose="00000A00000000000000" pitchFamily="2" charset="0"/>
      <p:bold r:id="rId77"/>
    </p:embeddedFont>
    <p:embeddedFont>
      <p:font typeface="#9Slide03 Montserrat Bold" panose="00000800000000000000" pitchFamily="2" charset="0"/>
      <p:bold r:id="rId78"/>
    </p:embeddedFont>
    <p:embeddedFont>
      <p:font typeface="#9Slide03 Montserrat ExtraBold" panose="00000900000000000000" pitchFamily="2" charset="0"/>
      <p:bold r:id="rId79"/>
    </p:embeddedFont>
    <p:embeddedFont>
      <p:font typeface="#9Slide03 Montserrat Medium" panose="00000600000000000000" pitchFamily="2" charset="0"/>
      <p:regular r:id="rId80"/>
    </p:embeddedFont>
    <p:embeddedFont>
      <p:font typeface="#9Slide03 Montserrat SemiBold" panose="00000700000000000000" pitchFamily="2" charset="0"/>
      <p:regular r:id="rId81"/>
      <p:bold r:id="rId82"/>
    </p:embeddedFont>
    <p:embeddedFont>
      <p:font typeface="#9SLIDE03 SFU FUTURA_05 EXTRABO" panose="00000800000000000000" pitchFamily="2" charset="0"/>
      <p:bold r:id="rId83"/>
    </p:embeddedFont>
    <p:embeddedFont>
      <p:font typeface="Britannic Bold" panose="020B0903060703020204" pitchFamily="34" charset="0"/>
      <p:regular r:id="rId84"/>
    </p:embeddedFon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Cambria Math" panose="02040503050406030204" pitchFamily="18" charset="0"/>
      <p:regular r:id="rId91"/>
    </p:embeddedFont>
    <p:embeddedFont>
      <p:font typeface="Tahoma" panose="020B0604030504040204" pitchFamily="34" charset="0"/>
      <p:regular r:id="rId92"/>
      <p:bold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D49C"/>
    <a:srgbClr val="FA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6281" autoAdjust="0"/>
  </p:normalViewPr>
  <p:slideViewPr>
    <p:cSldViewPr>
      <p:cViewPr>
        <p:scale>
          <a:sx n="50" d="100"/>
          <a:sy n="50" d="100"/>
        </p:scale>
        <p:origin x="36"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5.fntdata"/><Relationship Id="rId5" Type="http://schemas.openxmlformats.org/officeDocument/2006/relationships/slide" Target="slides/slide2.xml"/><Relationship Id="rId90" Type="http://schemas.openxmlformats.org/officeDocument/2006/relationships/font" Target="fonts/font16.fntdata"/><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fntdata"/><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3.fntdata"/><Relationship Id="rId61" Type="http://schemas.openxmlformats.org/officeDocument/2006/relationships/slide" Target="slides/slide58.xml"/><Relationship Id="rId82"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1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1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676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07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34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2442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327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756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873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18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34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30640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61085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58033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4274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42760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61989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718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9279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706234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6335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15632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098492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56198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37237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71401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77768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65467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9931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70750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70112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43203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9120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413992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B71A9DA-ADAF-413A-291A-1934638EF062}"/>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67E7EF-7FD1-DA1B-926F-AA73D615E764}"/>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7357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41A1DFA-8CBD-1B4A-F3EB-2289BEBD2492}"/>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B923A3A-0441-4FC4-B674-5730CF5723A5}" type="datetimeFigureOut">
              <a:rPr lang="en-US" smtClean="0"/>
              <a:t>11/27/2024</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343058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8.sv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7"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slide" Target="slide10.xml"/><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8.svg"/><Relationship Id="rId9" Type="http://schemas.openxmlformats.org/officeDocument/2006/relationships/image" Target="../media/image18.jpeg"/></Relationships>
</file>

<file path=ppt/slides/_rels/slide5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microsoft.com/office/2007/relationships/hdphoto" Target="../media/hdphoto14.wdp"/><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3.wdp"/><Relationship Id="rId10" Type="http://schemas.openxmlformats.org/officeDocument/2006/relationships/image" Target="../media/image63.jpeg"/><Relationship Id="rId4" Type="http://schemas.openxmlformats.org/officeDocument/2006/relationships/image" Target="../media/image60.png"/><Relationship Id="rId9" Type="http://schemas.microsoft.com/office/2007/relationships/hdphoto" Target="../media/hdphoto15.wdp"/></Relationships>
</file>

<file path=ppt/slides/_rels/slide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60.xml"/><Relationship Id="rId5" Type="http://schemas.openxmlformats.org/officeDocument/2006/relationships/image" Target="../media/image68.pn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5.gif"/><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7.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9.jpe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9.xml"/><Relationship Id="rId9"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sp>
        <p:nvSpPr>
          <p:cNvPr id="22" name="Freeform 22" descr="n144 zalo Tran Quang Hieu"/>
          <p:cNvSpPr/>
          <p:nvPr/>
        </p:nvSpPr>
        <p:spPr>
          <a:xfrm>
            <a:off x="11887200" y="5958272"/>
            <a:ext cx="6064154" cy="4328728"/>
          </a:xfrm>
          <a:custGeom>
            <a:avLst/>
            <a:gdLst/>
            <a:ahLst/>
            <a:cxnLst/>
            <a:rect l="l" t="t" r="r" b="b"/>
            <a:pathLst>
              <a:path w="4672665" h="3270865">
                <a:moveTo>
                  <a:pt x="0" y="0"/>
                </a:moveTo>
                <a:lnTo>
                  <a:pt x="4672664" y="0"/>
                </a:lnTo>
                <a:lnTo>
                  <a:pt x="4672664" y="3270865"/>
                </a:lnTo>
                <a:lnTo>
                  <a:pt x="0" y="3270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descr="n144 zalo Tran Quang Hieu"/>
          <p:cNvSpPr/>
          <p:nvPr/>
        </p:nvSpPr>
        <p:spPr>
          <a:xfrm>
            <a:off x="228600" y="186447"/>
            <a:ext cx="2966452" cy="2297652"/>
          </a:xfrm>
          <a:custGeom>
            <a:avLst/>
            <a:gdLst/>
            <a:ahLst/>
            <a:cxnLst/>
            <a:rect l="l" t="t" r="r" b="b"/>
            <a:pathLst>
              <a:path w="4027761" h="3119684">
                <a:moveTo>
                  <a:pt x="0" y="0"/>
                </a:moveTo>
                <a:lnTo>
                  <a:pt x="4027761" y="0"/>
                </a:lnTo>
                <a:lnTo>
                  <a:pt x="4027761" y="3119684"/>
                </a:lnTo>
                <a:lnTo>
                  <a:pt x="0" y="3119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13" descr="n144 zalo Tran Quang Hieu">
            <a:extLst>
              <a:ext uri="{FF2B5EF4-FFF2-40B4-BE49-F238E27FC236}">
                <a16:creationId xmlns:a16="http://schemas.microsoft.com/office/drawing/2014/main" id="{17613710-4D85-1C36-9850-D322D4FDFA04}"/>
              </a:ext>
            </a:extLst>
          </p:cNvPr>
          <p:cNvSpPr/>
          <p:nvPr/>
        </p:nvSpPr>
        <p:spPr>
          <a:xfrm>
            <a:off x="2088482" y="7031195"/>
            <a:ext cx="3091846" cy="3069358"/>
          </a:xfrm>
          <a:custGeom>
            <a:avLst/>
            <a:gdLst/>
            <a:ahLst/>
            <a:cxnLst/>
            <a:rect l="l" t="t" r="r" b="b"/>
            <a:pathLst>
              <a:path w="1981567" h="1967156">
                <a:moveTo>
                  <a:pt x="0" y="0"/>
                </a:moveTo>
                <a:lnTo>
                  <a:pt x="1981567" y="0"/>
                </a:lnTo>
                <a:lnTo>
                  <a:pt x="1981567" y="1967156"/>
                </a:lnTo>
                <a:lnTo>
                  <a:pt x="0" y="1967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7" descr="n144 zalo Tran Quang Hieu">
            <a:extLst>
              <a:ext uri="{FF2B5EF4-FFF2-40B4-BE49-F238E27FC236}">
                <a16:creationId xmlns:a16="http://schemas.microsoft.com/office/drawing/2014/main" id="{B8215AC7-C0E5-DABB-DB8C-813775448D77}"/>
              </a:ext>
            </a:extLst>
          </p:cNvPr>
          <p:cNvSpPr/>
          <p:nvPr/>
        </p:nvSpPr>
        <p:spPr>
          <a:xfrm>
            <a:off x="16462315" y="226891"/>
            <a:ext cx="1512687" cy="1691012"/>
          </a:xfrm>
          <a:custGeom>
            <a:avLst/>
            <a:gdLst/>
            <a:ahLst/>
            <a:cxnLst/>
            <a:rect l="l" t="t" r="r" b="b"/>
            <a:pathLst>
              <a:path w="1512687" h="1691012">
                <a:moveTo>
                  <a:pt x="0" y="0"/>
                </a:moveTo>
                <a:lnTo>
                  <a:pt x="1512687" y="0"/>
                </a:lnTo>
                <a:lnTo>
                  <a:pt x="1512687" y="1691012"/>
                </a:lnTo>
                <a:lnTo>
                  <a:pt x="0" y="1691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TextBox 25" descr="n144 zalo Tran Quang Hieu">
            <a:extLst>
              <a:ext uri="{FF2B5EF4-FFF2-40B4-BE49-F238E27FC236}">
                <a16:creationId xmlns:a16="http://schemas.microsoft.com/office/drawing/2014/main" id="{2223110F-B329-7AC1-DC92-0BCCDC68DFCE}"/>
              </a:ext>
            </a:extLst>
          </p:cNvPr>
          <p:cNvSpPr txBox="1"/>
          <p:nvPr/>
        </p:nvSpPr>
        <p:spPr>
          <a:xfrm>
            <a:off x="3210818" y="2466479"/>
            <a:ext cx="14325600" cy="2889958"/>
          </a:xfrm>
          <a:prstGeom prst="rect">
            <a:avLst/>
          </a:prstGeom>
          <a:noFill/>
        </p:spPr>
        <p:txBody>
          <a:bodyPr wrap="square" rtlCol="0">
            <a:spAutoFit/>
          </a:bodyPr>
          <a:lstStyle/>
          <a:p>
            <a:pPr algn="ctr">
              <a:lnSpc>
                <a:spcPct val="134000"/>
              </a:lnSpc>
            </a:pPr>
            <a:r>
              <a:rPr lang="en-US" sz="7200" dirty="0">
                <a:solidFill>
                  <a:srgbClr val="C00000"/>
                </a:solidFill>
                <a:latin typeface="#9SLIDE03 SFU FUTURA_05 EXTRABO" pitchFamily="2" charset="77"/>
              </a:rPr>
              <a:t>CHÀO MỪNG CÁC EM ĐẾN VỚI BÀI HỌC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2785207" y="1450335"/>
            <a:ext cx="11715407" cy="5770066"/>
            <a:chOff x="0" y="0"/>
            <a:chExt cx="2099269" cy="895041"/>
          </a:xfrm>
        </p:grpSpPr>
        <p:sp>
          <p:nvSpPr>
            <p:cNvPr id="5" name="Freeform 5"/>
            <p:cNvSpPr/>
            <p:nvPr/>
          </p:nvSpPr>
          <p:spPr>
            <a:xfrm>
              <a:off x="0" y="0"/>
              <a:ext cx="2099269" cy="895041"/>
            </a:xfrm>
            <a:custGeom>
              <a:avLst/>
              <a:gdLst/>
              <a:ahLst/>
              <a:cxnLst/>
              <a:rect l="l" t="t" r="r" b="b"/>
              <a:pathLst>
                <a:path w="2099269" h="895041">
                  <a:moveTo>
                    <a:pt x="13217" y="0"/>
                  </a:moveTo>
                  <a:lnTo>
                    <a:pt x="2086052" y="0"/>
                  </a:lnTo>
                  <a:cubicBezTo>
                    <a:pt x="2089557" y="0"/>
                    <a:pt x="2092919" y="1392"/>
                    <a:pt x="2095398" y="3871"/>
                  </a:cubicBezTo>
                  <a:cubicBezTo>
                    <a:pt x="2097876" y="6350"/>
                    <a:pt x="2099269" y="9711"/>
                    <a:pt x="2099269" y="13217"/>
                  </a:cubicBezTo>
                  <a:lnTo>
                    <a:pt x="2099269" y="881825"/>
                  </a:lnTo>
                  <a:cubicBezTo>
                    <a:pt x="2099269" y="885330"/>
                    <a:pt x="2097876" y="888692"/>
                    <a:pt x="2095398" y="891170"/>
                  </a:cubicBezTo>
                  <a:cubicBezTo>
                    <a:pt x="2092919" y="893649"/>
                    <a:pt x="2089557" y="895041"/>
                    <a:pt x="2086052" y="895041"/>
                  </a:cubicBezTo>
                  <a:lnTo>
                    <a:pt x="13217" y="895041"/>
                  </a:lnTo>
                  <a:cubicBezTo>
                    <a:pt x="9711" y="895041"/>
                    <a:pt x="6350" y="893649"/>
                    <a:pt x="3871" y="891170"/>
                  </a:cubicBezTo>
                  <a:cubicBezTo>
                    <a:pt x="1392" y="888692"/>
                    <a:pt x="0" y="885330"/>
                    <a:pt x="0" y="881825"/>
                  </a:cubicBezTo>
                  <a:lnTo>
                    <a:pt x="0" y="13217"/>
                  </a:lnTo>
                  <a:cubicBezTo>
                    <a:pt x="0" y="9711"/>
                    <a:pt x="1392" y="6350"/>
                    <a:pt x="3871" y="3871"/>
                  </a:cubicBezTo>
                  <a:cubicBezTo>
                    <a:pt x="6350" y="1392"/>
                    <a:pt x="9711" y="0"/>
                    <a:pt x="13217"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2099269" cy="97124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780095" y="1689497"/>
            <a:ext cx="13255630" cy="7291502"/>
            <a:chOff x="0" y="0"/>
            <a:chExt cx="2168167" cy="934938"/>
          </a:xfrm>
        </p:grpSpPr>
        <p:sp>
          <p:nvSpPr>
            <p:cNvPr id="8" name="Freeform 8"/>
            <p:cNvSpPr/>
            <p:nvPr/>
          </p:nvSpPr>
          <p:spPr>
            <a:xfrm>
              <a:off x="0" y="0"/>
              <a:ext cx="2168167" cy="934938"/>
            </a:xfrm>
            <a:custGeom>
              <a:avLst/>
              <a:gdLst/>
              <a:ahLst/>
              <a:cxnLst/>
              <a:rect l="l" t="t" r="r" b="b"/>
              <a:pathLst>
                <a:path w="2168167" h="934938">
                  <a:moveTo>
                    <a:pt x="12797" y="0"/>
                  </a:moveTo>
                  <a:lnTo>
                    <a:pt x="2155371" y="0"/>
                  </a:lnTo>
                  <a:cubicBezTo>
                    <a:pt x="2158765" y="0"/>
                    <a:pt x="2162019" y="1348"/>
                    <a:pt x="2164419" y="3748"/>
                  </a:cubicBezTo>
                  <a:cubicBezTo>
                    <a:pt x="2166819" y="6148"/>
                    <a:pt x="2168167" y="9403"/>
                    <a:pt x="2168167" y="12797"/>
                  </a:cubicBezTo>
                  <a:lnTo>
                    <a:pt x="2168167" y="922141"/>
                  </a:lnTo>
                  <a:cubicBezTo>
                    <a:pt x="2168167" y="929208"/>
                    <a:pt x="2162438" y="934938"/>
                    <a:pt x="2155371" y="934938"/>
                  </a:cubicBezTo>
                  <a:lnTo>
                    <a:pt x="12797" y="934938"/>
                  </a:lnTo>
                  <a:cubicBezTo>
                    <a:pt x="5729" y="934938"/>
                    <a:pt x="0" y="929208"/>
                    <a:pt x="0" y="922141"/>
                  </a:cubicBezTo>
                  <a:lnTo>
                    <a:pt x="0" y="12797"/>
                  </a:lnTo>
                  <a:cubicBezTo>
                    <a:pt x="0" y="5729"/>
                    <a:pt x="5729" y="0"/>
                    <a:pt x="12797"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68167" cy="1011138"/>
            </a:xfrm>
            <a:prstGeom prst="rect">
              <a:avLst/>
            </a:prstGeom>
          </p:spPr>
          <p:txBody>
            <a:bodyPr lIns="50800" tIns="50800" rIns="50800" bIns="50800" rtlCol="0" anchor="ctr"/>
            <a:lstStyle/>
            <a:p>
              <a:pPr algn="ctr">
                <a:lnSpc>
                  <a:spcPts val="9100"/>
                </a:lnSpc>
              </a:pPr>
              <a:endParaRPr/>
            </a:p>
          </p:txBody>
        </p:sp>
      </p:grpSp>
      <p:sp>
        <p:nvSpPr>
          <p:cNvPr id="31" name="Freeform 31" descr="n144 zalo Tran Quang Hieu"/>
          <p:cNvSpPr/>
          <p:nvPr/>
        </p:nvSpPr>
        <p:spPr>
          <a:xfrm>
            <a:off x="445858" y="-101952"/>
            <a:ext cx="2313949" cy="1792258"/>
          </a:xfrm>
          <a:custGeom>
            <a:avLst/>
            <a:gdLst/>
            <a:ahLst/>
            <a:cxnLst/>
            <a:rect l="l" t="t" r="r" b="b"/>
            <a:pathLst>
              <a:path w="2313949" h="1792258">
                <a:moveTo>
                  <a:pt x="0" y="0"/>
                </a:moveTo>
                <a:lnTo>
                  <a:pt x="2313948" y="0"/>
                </a:lnTo>
                <a:lnTo>
                  <a:pt x="2313948" y="1792258"/>
                </a:lnTo>
                <a:lnTo>
                  <a:pt x="0" y="1792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5" name="Picture 34" descr="n144 zalo Tran Quang Hieu">
            <a:extLst>
              <a:ext uri="{FF2B5EF4-FFF2-40B4-BE49-F238E27FC236}">
                <a16:creationId xmlns:a16="http://schemas.microsoft.com/office/drawing/2014/main" id="{4E6766C8-5F3C-38BB-FD34-3296DFF9C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4708" y="266700"/>
            <a:ext cx="5057434" cy="4315947"/>
          </a:xfrm>
          <a:prstGeom prst="ellipse">
            <a:avLst/>
          </a:prstGeom>
        </p:spPr>
      </p:pic>
      <p:sp>
        <p:nvSpPr>
          <p:cNvPr id="36" name="TextBox 35" descr="n144 zalo Tran Quang Hieu">
            <a:extLst>
              <a:ext uri="{FF2B5EF4-FFF2-40B4-BE49-F238E27FC236}">
                <a16:creationId xmlns:a16="http://schemas.microsoft.com/office/drawing/2014/main" id="{837BC44F-02E7-2A84-48B2-15820941588D}"/>
              </a:ext>
            </a:extLst>
          </p:cNvPr>
          <p:cNvSpPr txBox="1"/>
          <p:nvPr/>
        </p:nvSpPr>
        <p:spPr>
          <a:xfrm>
            <a:off x="1265808" y="2966025"/>
            <a:ext cx="11506200"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Cùng</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X-</a:t>
            </a:r>
            <a:r>
              <a:rPr lang="en-US" sz="4000" dirty="0" err="1">
                <a:latin typeface="#9Slide03 Montserrat" pitchFamily="2" charset="77"/>
              </a:rPr>
              <a:t>quang</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a:t>
            </a:r>
            <a:r>
              <a:rPr lang="en-US" sz="4000" dirty="0" err="1">
                <a:latin typeface="#9Slide03 Montserrat" pitchFamily="2" charset="77"/>
              </a:rPr>
              <a:t>cắt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ứng</a:t>
            </a:r>
            <a:r>
              <a:rPr lang="en-US" sz="4000" dirty="0">
                <a:latin typeface="#9Slide03 Montserrat" pitchFamily="2" charset="77"/>
              </a:rPr>
              <a:t> </a:t>
            </a:r>
            <a:r>
              <a:rPr lang="en-US" sz="4000" dirty="0" err="1">
                <a:latin typeface="#9Slide03 Montserrat" pitchFamily="2" charset="77"/>
              </a:rPr>
              <a:t>dụng</a:t>
            </a:r>
            <a:r>
              <a:rPr lang="en-US" sz="4000" dirty="0">
                <a:latin typeface="#9Slide03 Montserrat" pitchFamily="2" charset="77"/>
              </a:rPr>
              <a:t> </a:t>
            </a:r>
            <a:r>
              <a:rPr lang="en-US" sz="4000" dirty="0" err="1">
                <a:latin typeface="#9Slide03 Montserrat" pitchFamily="2" charset="77"/>
              </a:rPr>
              <a:t>quan</a:t>
            </a:r>
            <a:r>
              <a:rPr lang="en-US" sz="4000" dirty="0">
                <a:latin typeface="#9Slide03 Montserrat" pitchFamily="2" charset="77"/>
              </a:rPr>
              <a:t> </a:t>
            </a:r>
            <a:r>
              <a:rPr lang="en-US" sz="4000" dirty="0" err="1">
                <a:latin typeface="#9Slide03 Montserrat" pitchFamily="2" charset="77"/>
              </a:rPr>
              <a:t>trọng</a:t>
            </a:r>
            <a:r>
              <a:rPr lang="en-US" sz="4000" dirty="0">
                <a:latin typeface="#9Slide03 Montserrat" pitchFamily="2" charset="77"/>
              </a:rPr>
              <a:t> </a:t>
            </a:r>
            <a:r>
              <a:rPr lang="en-US" sz="4000" dirty="0" err="1">
                <a:latin typeface="#9Slide03 Montserrat" pitchFamily="2" charset="77"/>
              </a:rPr>
              <a:t>trong</a:t>
            </a:r>
            <a:r>
              <a:rPr lang="en-US" sz="4000" dirty="0">
                <a:latin typeface="#9Slide03 Montserrat" pitchFamily="2" charset="77"/>
              </a:rPr>
              <a:t> y </a:t>
            </a:r>
            <a:r>
              <a:rPr lang="en-US" sz="4000" dirty="0" err="1">
                <a:latin typeface="#9Slide03 Montserrat" pitchFamily="2" charset="77"/>
              </a:rPr>
              <a:t>học</a:t>
            </a:r>
            <a:r>
              <a:rPr lang="en-US" sz="4000" dirty="0">
                <a:latin typeface="#9Slide03 Montserrat" pitchFamily="2" charset="77"/>
              </a:rPr>
              <a:t>, </a:t>
            </a:r>
            <a:r>
              <a:rPr lang="en-US" sz="4000" dirty="0" err="1">
                <a:latin typeface="#9Slide03 Montserrat" pitchFamily="2" charset="77"/>
              </a:rPr>
              <a:t>góp</a:t>
            </a:r>
            <a:r>
              <a:rPr lang="en-US" sz="4000" dirty="0">
                <a:latin typeface="#9Slide03 Montserrat" pitchFamily="2" charset="77"/>
              </a:rPr>
              <a:t> </a:t>
            </a:r>
            <a:r>
              <a:rPr lang="en-US" sz="4000" dirty="0" err="1">
                <a:latin typeface="#9Slide03 Montserrat" pitchFamily="2" charset="77"/>
              </a:rPr>
              <a:t>phần</a:t>
            </a:r>
            <a:r>
              <a:rPr lang="en-US" sz="4000" dirty="0">
                <a:latin typeface="#9Slide03 Montserrat" pitchFamily="2" charset="77"/>
              </a:rPr>
              <a:t> </a:t>
            </a:r>
            <a:r>
              <a:rPr lang="en-US" sz="4000" dirty="0" err="1">
                <a:latin typeface="#9Slide03 Montserrat" pitchFamily="2" charset="77"/>
              </a:rPr>
              <a:t>không</a:t>
            </a:r>
            <a:r>
              <a:rPr lang="en-US" sz="4000" dirty="0">
                <a:latin typeface="#9Slide03 Montserrat" pitchFamily="2" charset="77"/>
              </a:rPr>
              <a:t> </a:t>
            </a:r>
            <a:r>
              <a:rPr lang="en-US" sz="4000" dirty="0" err="1">
                <a:latin typeface="#9Slide03 Montserrat" pitchFamily="2" charset="77"/>
              </a:rPr>
              <a:t>nhỏ</a:t>
            </a:r>
            <a:r>
              <a:rPr lang="en-US" sz="4000" dirty="0">
                <a:latin typeface="#9Slide03 Montserrat" pitchFamily="2" charset="77"/>
              </a:rPr>
              <a:t> </a:t>
            </a:r>
            <a:r>
              <a:rPr lang="en-US" sz="4000" dirty="0" err="1">
                <a:latin typeface="#9Slide03 Montserrat" pitchFamily="2" charset="77"/>
              </a:rPr>
              <a:t>cho</a:t>
            </a:r>
            <a:r>
              <a:rPr lang="en-US" sz="4000" dirty="0">
                <a:latin typeface="#9Slide03 Montserrat" pitchFamily="2" charset="77"/>
              </a:rPr>
              <a:t> </a:t>
            </a:r>
            <a:r>
              <a:rPr lang="en-US" sz="4000" dirty="0" err="1">
                <a:latin typeface="#9Slide03 Montserrat" pitchFamily="2" charset="77"/>
              </a:rPr>
              <a:t>việc</a:t>
            </a:r>
            <a:r>
              <a:rPr lang="en-US" sz="4000" dirty="0">
                <a:latin typeface="#9Slide03 Montserrat" pitchFamily="2" charset="77"/>
              </a:rPr>
              <a:t> </a:t>
            </a:r>
            <a:r>
              <a:rPr lang="en-US" sz="4000" dirty="0" err="1">
                <a:latin typeface="#9Slide03 Montserrat" pitchFamily="2" charset="77"/>
              </a:rPr>
              <a:t>chẩn</a:t>
            </a:r>
            <a:r>
              <a:rPr lang="en-US" sz="4000" dirty="0">
                <a:latin typeface="#9Slide03 Montserrat" pitchFamily="2" charset="77"/>
              </a:rPr>
              <a:t> </a:t>
            </a:r>
            <a:r>
              <a:rPr lang="en-US" sz="4000" dirty="0" err="1">
                <a:latin typeface="#9Slide03 Montserrat" pitchFamily="2" charset="77"/>
              </a:rPr>
              <a:t>đoán</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điều</a:t>
            </a:r>
            <a:r>
              <a:rPr lang="en-US" sz="4000" dirty="0">
                <a:latin typeface="#9Slide03 Montserrat" pitchFamily="2" charset="77"/>
              </a:rPr>
              <a:t> </a:t>
            </a:r>
            <a:r>
              <a:rPr lang="en-US" sz="4000" dirty="0" err="1">
                <a:latin typeface="#9Slide03 Montserrat" pitchFamily="2" charset="77"/>
              </a:rPr>
              <a:t>trị</a:t>
            </a:r>
            <a:r>
              <a:rPr lang="en-US" sz="4000" dirty="0">
                <a:latin typeface="#9Slide03 Montserrat" pitchFamily="2" charset="77"/>
              </a:rPr>
              <a:t>. </a:t>
            </a:r>
            <a:r>
              <a:rPr lang="en-US" sz="4000" dirty="0" err="1">
                <a:latin typeface="#9Slide03 Montserrat Medium" pitchFamily="2" charset="77"/>
              </a:rPr>
              <a:t>Vậy</a:t>
            </a:r>
            <a:r>
              <a:rPr lang="en-US" sz="4000" dirty="0">
                <a:latin typeface="#9Slide03 Montserrat Medium" pitchFamily="2" charset="77"/>
              </a:rPr>
              <a:t> </a:t>
            </a:r>
            <a:r>
              <a:rPr lang="en-US" sz="4000" dirty="0" err="1">
                <a:latin typeface="#9Slide03 Montserrat Medium" pitchFamily="2" charset="77"/>
              </a:rPr>
              <a:t>cách</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ra</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r>
              <a:rPr lang="en-US" sz="4000" dirty="0">
                <a:latin typeface="#9Slide03 Montserrat Medium" pitchFamily="2" charset="77"/>
              </a:rPr>
              <a:t> </a:t>
            </a:r>
            <a:r>
              <a:rPr lang="en-US" sz="4000" dirty="0" err="1">
                <a:latin typeface="#9Slide03 Montserrat Medium" pitchFamily="2" charset="77"/>
              </a:rPr>
              <a:t>và</a:t>
            </a:r>
            <a:r>
              <a:rPr lang="en-US" sz="4000" dirty="0">
                <a:latin typeface="#9Slide03 Montserrat Medium" pitchFamily="2" charset="77"/>
              </a:rPr>
              <a:t> </a:t>
            </a:r>
            <a:r>
              <a:rPr lang="en-US" sz="4000" dirty="0" err="1">
                <a:latin typeface="#9Slide03 Montserrat Medium" pitchFamily="2" charset="77"/>
              </a:rPr>
              <a:t>nguyên</a:t>
            </a:r>
            <a:r>
              <a:rPr lang="en-US" sz="4000" dirty="0">
                <a:latin typeface="#9Slide03 Montserrat Medium" pitchFamily="2" charset="77"/>
              </a:rPr>
              <a:t> </a:t>
            </a:r>
            <a:r>
              <a:rPr lang="en-US" sz="4000" dirty="0" err="1">
                <a:latin typeface="#9Slide03 Montserrat Medium" pitchFamily="2" charset="77"/>
              </a:rPr>
              <a:t>tắc</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hình</a:t>
            </a:r>
            <a:r>
              <a:rPr lang="en-US" sz="4000" dirty="0">
                <a:latin typeface="#9Slide03 Montserrat Medium" pitchFamily="2" charset="77"/>
              </a:rPr>
              <a:t> </a:t>
            </a:r>
            <a:r>
              <a:rPr lang="en-US" sz="4000" dirty="0" err="1">
                <a:latin typeface="#9Slide03 Montserrat Medium" pitchFamily="2" charset="77"/>
              </a:rPr>
              <a:t>ảnh</a:t>
            </a:r>
            <a:r>
              <a:rPr lang="en-US" sz="4000" dirty="0">
                <a:latin typeface="#9Slide03 Montserrat Medium" pitchFamily="2" charset="77"/>
              </a:rPr>
              <a:t> </a:t>
            </a:r>
            <a:r>
              <a:rPr lang="en-US" sz="4000" dirty="0" err="1">
                <a:latin typeface="#9Slide03 Montserrat Medium" pitchFamily="2" charset="77"/>
              </a:rPr>
              <a:t>trong</a:t>
            </a:r>
            <a:r>
              <a:rPr lang="en-US" sz="4000" dirty="0">
                <a:latin typeface="#9Slide03 Montserrat Medium" pitchFamily="2" charset="77"/>
              </a:rPr>
              <a:t> </a:t>
            </a:r>
            <a:r>
              <a:rPr lang="en-US" sz="4000" dirty="0" err="1">
                <a:latin typeface="#9Slide03 Montserrat Medium" pitchFamily="2" charset="77"/>
              </a:rPr>
              <a:t>kĩ</a:t>
            </a:r>
            <a:r>
              <a:rPr lang="en-US" sz="4000" dirty="0">
                <a:latin typeface="#9Slide03 Montserrat Medium" pitchFamily="2" charset="77"/>
              </a:rPr>
              <a:t> </a:t>
            </a:r>
            <a:r>
              <a:rPr lang="en-US" sz="4000" dirty="0" err="1">
                <a:latin typeface="#9Slide03 Montserrat Medium" pitchFamily="2" charset="77"/>
              </a:rPr>
              <a:t>thuật</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r>
              <a:rPr lang="en-US" sz="4000" dirty="0">
                <a:latin typeface="#9Slide03 Montserrat Medium" pitchFamily="2" charset="77"/>
              </a:rPr>
              <a:t> </a:t>
            </a:r>
            <a:r>
              <a:rPr lang="en-US" sz="4000" dirty="0" err="1">
                <a:latin typeface="#9Slide03 Montserrat Medium" pitchFamily="2" charset="77"/>
              </a:rPr>
              <a:t>như</a:t>
            </a:r>
            <a:r>
              <a:rPr lang="en-US" sz="4000" dirty="0">
                <a:latin typeface="#9Slide03 Montserrat Medium" pitchFamily="2" charset="77"/>
              </a:rPr>
              <a:t> </a:t>
            </a:r>
            <a:r>
              <a:rPr lang="en-US" sz="4000" dirty="0" err="1">
                <a:latin typeface="#9Slide03 Montserrat Medium" pitchFamily="2" charset="77"/>
              </a:rPr>
              <a:t>thế</a:t>
            </a:r>
            <a:r>
              <a:rPr lang="en-US" sz="4000" dirty="0">
                <a:latin typeface="#9Slide03 Montserrat Medium" pitchFamily="2" charset="77"/>
              </a:rPr>
              <a:t> </a:t>
            </a:r>
            <a:r>
              <a:rPr lang="en-US" sz="4000" dirty="0" err="1">
                <a:latin typeface="#9Slide03 Montserrat Medium" pitchFamily="2" charset="77"/>
              </a:rPr>
              <a:t>nào</a:t>
            </a:r>
            <a:r>
              <a:rPr lang="en-US" sz="4000" dirty="0">
                <a:latin typeface="#9Slide03 Montserrat Medium"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rot="2700000">
            <a:off x="1652937" y="786171"/>
            <a:ext cx="423887" cy="423887"/>
            <a:chOff x="0" y="0"/>
            <a:chExt cx="812800" cy="812800"/>
          </a:xfrm>
        </p:grpSpPr>
        <p:sp>
          <p:nvSpPr>
            <p:cNvPr id="3" name="Freeform 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4" name="TextBox 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5" name="Group 5" descr="n144 zalo Tran Quang Hieu"/>
          <p:cNvGrpSpPr/>
          <p:nvPr/>
        </p:nvGrpSpPr>
        <p:grpSpPr>
          <a:xfrm rot="2700000">
            <a:off x="15016338" y="786171"/>
            <a:ext cx="423887" cy="423887"/>
            <a:chOff x="0" y="0"/>
            <a:chExt cx="812800" cy="812800"/>
          </a:xfrm>
        </p:grpSpPr>
        <p:sp>
          <p:nvSpPr>
            <p:cNvPr id="6" name="Freeform 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7" name="TextBox 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8" name="Group 8" descr="n144 zalo Tran Quang Hieu"/>
          <p:cNvGrpSpPr/>
          <p:nvPr/>
        </p:nvGrpSpPr>
        <p:grpSpPr>
          <a:xfrm rot="2700000">
            <a:off x="2252403" y="786171"/>
            <a:ext cx="423887" cy="423887"/>
            <a:chOff x="0" y="0"/>
            <a:chExt cx="812800" cy="812800"/>
          </a:xfrm>
        </p:grpSpPr>
        <p:sp>
          <p:nvSpPr>
            <p:cNvPr id="9" name="Freeform 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0" name="TextBox 10"/>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1" name="Group 11" descr="n144 zalo Tran Quang Hieu"/>
          <p:cNvGrpSpPr/>
          <p:nvPr/>
        </p:nvGrpSpPr>
        <p:grpSpPr>
          <a:xfrm rot="2700000">
            <a:off x="15615804" y="786171"/>
            <a:ext cx="423887" cy="423887"/>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851869" y="786171"/>
            <a:ext cx="423887" cy="423887"/>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6215271" y="786171"/>
            <a:ext cx="423887" cy="423887"/>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a:off x="1565147" y="1360262"/>
            <a:ext cx="15157398" cy="8228357"/>
            <a:chOff x="0" y="0"/>
            <a:chExt cx="1149350" cy="1149350"/>
          </a:xfrm>
        </p:grpSpPr>
        <p:sp>
          <p:nvSpPr>
            <p:cNvPr id="21" name="Freeform 21"/>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22" name="Group 22" descr="n144 zalo Tran Quang Hieu"/>
          <p:cNvGrpSpPr/>
          <p:nvPr/>
        </p:nvGrpSpPr>
        <p:grpSpPr>
          <a:xfrm>
            <a:off x="5177061" y="750929"/>
            <a:ext cx="7933879" cy="1247716"/>
            <a:chOff x="0" y="0"/>
            <a:chExt cx="1421662" cy="223577"/>
          </a:xfrm>
        </p:grpSpPr>
        <p:sp>
          <p:nvSpPr>
            <p:cNvPr id="23" name="Freeform 23"/>
            <p:cNvSpPr/>
            <p:nvPr/>
          </p:nvSpPr>
          <p:spPr>
            <a:xfrm>
              <a:off x="0" y="0"/>
              <a:ext cx="1421661" cy="223577"/>
            </a:xfrm>
            <a:custGeom>
              <a:avLst/>
              <a:gdLst/>
              <a:ahLst/>
              <a:cxnLst/>
              <a:rect l="l" t="t" r="r" b="b"/>
              <a:pathLst>
                <a:path w="1421661" h="223577">
                  <a:moveTo>
                    <a:pt x="58548" y="0"/>
                  </a:moveTo>
                  <a:lnTo>
                    <a:pt x="1363113" y="0"/>
                  </a:lnTo>
                  <a:cubicBezTo>
                    <a:pt x="1395449" y="0"/>
                    <a:pt x="1421661" y="26213"/>
                    <a:pt x="1421661" y="58548"/>
                  </a:cubicBezTo>
                  <a:lnTo>
                    <a:pt x="1421661" y="165028"/>
                  </a:lnTo>
                  <a:cubicBezTo>
                    <a:pt x="1421661" y="197364"/>
                    <a:pt x="1395449" y="223577"/>
                    <a:pt x="1363113" y="223577"/>
                  </a:cubicBezTo>
                  <a:lnTo>
                    <a:pt x="58548" y="223577"/>
                  </a:lnTo>
                  <a:cubicBezTo>
                    <a:pt x="26213" y="223577"/>
                    <a:pt x="0" y="197364"/>
                    <a:pt x="0" y="165028"/>
                  </a:cubicBezTo>
                  <a:lnTo>
                    <a:pt x="0" y="58548"/>
                  </a:lnTo>
                  <a:cubicBezTo>
                    <a:pt x="0" y="26213"/>
                    <a:pt x="26213" y="0"/>
                    <a:pt x="58548" y="0"/>
                  </a:cubicBezTo>
                  <a:close/>
                </a:path>
              </a:pathLst>
            </a:custGeom>
            <a:solidFill>
              <a:srgbClr val="2B6599"/>
            </a:solidFill>
            <a:ln w="28575" cap="rnd">
              <a:solidFill>
                <a:srgbClr val="000000"/>
              </a:solidFill>
              <a:prstDash val="solid"/>
              <a:round/>
            </a:ln>
          </p:spPr>
          <p:txBody>
            <a:bodyPr/>
            <a:lstStyle/>
            <a:p>
              <a:endParaRPr lang="en-US"/>
            </a:p>
          </p:txBody>
        </p:sp>
        <p:sp>
          <p:nvSpPr>
            <p:cNvPr id="24" name="TextBox 24"/>
            <p:cNvSpPr txBox="1"/>
            <p:nvPr/>
          </p:nvSpPr>
          <p:spPr>
            <a:xfrm>
              <a:off x="0" y="-76200"/>
              <a:ext cx="1421662" cy="299777"/>
            </a:xfrm>
            <a:prstGeom prst="rect">
              <a:avLst/>
            </a:prstGeom>
          </p:spPr>
          <p:txBody>
            <a:bodyPr lIns="50800" tIns="50800" rIns="50800" bIns="50800" rtlCol="0" anchor="ctr"/>
            <a:lstStyle/>
            <a:p>
              <a:pPr algn="ctr">
                <a:lnSpc>
                  <a:spcPts val="9100"/>
                </a:lnSpc>
              </a:pPr>
              <a:endParaRPr/>
            </a:p>
          </p:txBody>
        </p:sp>
      </p:grpSp>
      <p:grpSp>
        <p:nvGrpSpPr>
          <p:cNvPr id="25" name="Group 25" descr="n144 zalo Tran Quang Hieu"/>
          <p:cNvGrpSpPr/>
          <p:nvPr/>
        </p:nvGrpSpPr>
        <p:grpSpPr>
          <a:xfrm>
            <a:off x="1822644" y="2391304"/>
            <a:ext cx="14642404" cy="6566891"/>
            <a:chOff x="0" y="0"/>
            <a:chExt cx="2623754" cy="1176713"/>
          </a:xfrm>
        </p:grpSpPr>
        <p:sp>
          <p:nvSpPr>
            <p:cNvPr id="26" name="Freeform 26"/>
            <p:cNvSpPr/>
            <p:nvPr/>
          </p:nvSpPr>
          <p:spPr>
            <a:xfrm>
              <a:off x="0" y="0"/>
              <a:ext cx="2623754" cy="1176713"/>
            </a:xfrm>
            <a:custGeom>
              <a:avLst/>
              <a:gdLst/>
              <a:ahLst/>
              <a:cxnLst/>
              <a:rect l="l" t="t" r="r" b="b"/>
              <a:pathLst>
                <a:path w="2623754" h="1176713">
                  <a:moveTo>
                    <a:pt x="10575" y="0"/>
                  </a:moveTo>
                  <a:lnTo>
                    <a:pt x="2613179" y="0"/>
                  </a:lnTo>
                  <a:cubicBezTo>
                    <a:pt x="2615984" y="0"/>
                    <a:pt x="2618673" y="1114"/>
                    <a:pt x="2620656" y="3097"/>
                  </a:cubicBezTo>
                  <a:cubicBezTo>
                    <a:pt x="2622640" y="5080"/>
                    <a:pt x="2623754" y="7770"/>
                    <a:pt x="2623754" y="10575"/>
                  </a:cubicBezTo>
                  <a:lnTo>
                    <a:pt x="2623754" y="1166138"/>
                  </a:lnTo>
                  <a:cubicBezTo>
                    <a:pt x="2623754" y="1168943"/>
                    <a:pt x="2622640" y="1171632"/>
                    <a:pt x="2620656" y="1173615"/>
                  </a:cubicBezTo>
                  <a:cubicBezTo>
                    <a:pt x="2618673" y="1175599"/>
                    <a:pt x="2615984" y="1176713"/>
                    <a:pt x="2613179" y="1176713"/>
                  </a:cubicBezTo>
                  <a:lnTo>
                    <a:pt x="10575" y="1176713"/>
                  </a:lnTo>
                  <a:cubicBezTo>
                    <a:pt x="7770" y="1176713"/>
                    <a:pt x="5080" y="1175599"/>
                    <a:pt x="3097" y="1173615"/>
                  </a:cubicBezTo>
                  <a:cubicBezTo>
                    <a:pt x="1114" y="1171632"/>
                    <a:pt x="0" y="1168943"/>
                    <a:pt x="0" y="1166138"/>
                  </a:cubicBezTo>
                  <a:lnTo>
                    <a:pt x="0" y="10575"/>
                  </a:lnTo>
                  <a:cubicBezTo>
                    <a:pt x="0" y="7770"/>
                    <a:pt x="1114" y="5080"/>
                    <a:pt x="3097" y="3097"/>
                  </a:cubicBezTo>
                  <a:cubicBezTo>
                    <a:pt x="5080" y="1114"/>
                    <a:pt x="7770" y="0"/>
                    <a:pt x="10575" y="0"/>
                  </a:cubicBezTo>
                  <a:close/>
                </a:path>
              </a:pathLst>
            </a:custGeom>
            <a:solidFill>
              <a:srgbClr val="FFFFFF"/>
            </a:solidFill>
            <a:ln w="28575" cap="sq">
              <a:solidFill>
                <a:srgbClr val="000000"/>
              </a:solidFill>
              <a:prstDash val="solid"/>
              <a:miter/>
            </a:ln>
          </p:spPr>
          <p:txBody>
            <a:bodyPr/>
            <a:lstStyle/>
            <a:p>
              <a:endParaRPr lang="en-US"/>
            </a:p>
          </p:txBody>
        </p:sp>
        <p:sp>
          <p:nvSpPr>
            <p:cNvPr id="27" name="TextBox 27"/>
            <p:cNvSpPr txBox="1"/>
            <p:nvPr/>
          </p:nvSpPr>
          <p:spPr>
            <a:xfrm>
              <a:off x="0" y="-76200"/>
              <a:ext cx="2623754" cy="1252913"/>
            </a:xfrm>
            <a:prstGeom prst="rect">
              <a:avLst/>
            </a:prstGeom>
          </p:spPr>
          <p:txBody>
            <a:bodyPr lIns="50800" tIns="50800" rIns="50800" bIns="50800" rtlCol="0" anchor="ctr"/>
            <a:lstStyle/>
            <a:p>
              <a:pPr algn="ctr">
                <a:lnSpc>
                  <a:spcPts val="9100"/>
                </a:lnSpc>
              </a:pPr>
              <a:endParaRPr/>
            </a:p>
          </p:txBody>
        </p:sp>
      </p:grpSp>
      <p:grpSp>
        <p:nvGrpSpPr>
          <p:cNvPr id="28" name="Group 28" descr="n144 zalo Tran Quang Hieu"/>
          <p:cNvGrpSpPr/>
          <p:nvPr/>
        </p:nvGrpSpPr>
        <p:grpSpPr>
          <a:xfrm>
            <a:off x="3661491" y="7836252"/>
            <a:ext cx="10965018" cy="964853"/>
            <a:chOff x="0" y="0"/>
            <a:chExt cx="1421662" cy="172891"/>
          </a:xfrm>
        </p:grpSpPr>
        <p:sp>
          <p:nvSpPr>
            <p:cNvPr id="29" name="Freeform 29"/>
            <p:cNvSpPr/>
            <p:nvPr/>
          </p:nvSpPr>
          <p:spPr>
            <a:xfrm>
              <a:off x="0" y="0"/>
              <a:ext cx="1421661" cy="172891"/>
            </a:xfrm>
            <a:custGeom>
              <a:avLst/>
              <a:gdLst/>
              <a:ahLst/>
              <a:cxnLst/>
              <a:rect l="l" t="t" r="r" b="b"/>
              <a:pathLst>
                <a:path w="1421661" h="172891">
                  <a:moveTo>
                    <a:pt x="19516" y="0"/>
                  </a:moveTo>
                  <a:lnTo>
                    <a:pt x="1402145" y="0"/>
                  </a:lnTo>
                  <a:cubicBezTo>
                    <a:pt x="1412924" y="0"/>
                    <a:pt x="1421661" y="8738"/>
                    <a:pt x="1421661" y="19516"/>
                  </a:cubicBezTo>
                  <a:lnTo>
                    <a:pt x="1421661" y="153375"/>
                  </a:lnTo>
                  <a:cubicBezTo>
                    <a:pt x="1421661" y="164153"/>
                    <a:pt x="1412924" y="172891"/>
                    <a:pt x="1402145" y="172891"/>
                  </a:cubicBezTo>
                  <a:lnTo>
                    <a:pt x="19516" y="172891"/>
                  </a:lnTo>
                  <a:cubicBezTo>
                    <a:pt x="14340" y="172891"/>
                    <a:pt x="9376" y="170835"/>
                    <a:pt x="5716" y="167175"/>
                  </a:cubicBezTo>
                  <a:cubicBezTo>
                    <a:pt x="2056" y="163515"/>
                    <a:pt x="0" y="158551"/>
                    <a:pt x="0" y="153375"/>
                  </a:cubicBezTo>
                  <a:lnTo>
                    <a:pt x="0" y="19516"/>
                  </a:lnTo>
                  <a:cubicBezTo>
                    <a:pt x="0" y="8738"/>
                    <a:pt x="8738" y="0"/>
                    <a:pt x="19516" y="0"/>
                  </a:cubicBezTo>
                  <a:close/>
                </a:path>
              </a:pathLst>
            </a:custGeom>
            <a:solidFill>
              <a:srgbClr val="91C5EB"/>
            </a:solidFill>
            <a:ln w="28575" cap="sq">
              <a:solidFill>
                <a:srgbClr val="000000"/>
              </a:solidFill>
              <a:prstDash val="solid"/>
              <a:miter/>
            </a:ln>
          </p:spPr>
          <p:txBody>
            <a:bodyPr/>
            <a:lstStyle/>
            <a:p>
              <a:endParaRPr lang="en-US"/>
            </a:p>
          </p:txBody>
        </p:sp>
        <p:sp>
          <p:nvSpPr>
            <p:cNvPr id="30" name="TextBox 30"/>
            <p:cNvSpPr txBox="1"/>
            <p:nvPr/>
          </p:nvSpPr>
          <p:spPr>
            <a:xfrm>
              <a:off x="0" y="-76200"/>
              <a:ext cx="1421662" cy="249091"/>
            </a:xfrm>
            <a:prstGeom prst="rect">
              <a:avLst/>
            </a:prstGeom>
          </p:spPr>
          <p:txBody>
            <a:bodyPr lIns="50800" tIns="50800" rIns="50800" bIns="50800" rtlCol="0" anchor="ctr"/>
            <a:lstStyle/>
            <a:p>
              <a:pPr algn="ctr">
                <a:lnSpc>
                  <a:spcPts val="9100"/>
                </a:lnSpc>
              </a:pPr>
              <a:endParaRPr/>
            </a:p>
          </p:txBody>
        </p:sp>
      </p:grpSp>
      <p:grpSp>
        <p:nvGrpSpPr>
          <p:cNvPr id="31" name="Group 31" descr="n144 zalo Tran Quang Hieu"/>
          <p:cNvGrpSpPr>
            <a:grpSpLocks noChangeAspect="1"/>
          </p:cNvGrpSpPr>
          <p:nvPr/>
        </p:nvGrpSpPr>
        <p:grpSpPr>
          <a:xfrm>
            <a:off x="15286299" y="3030821"/>
            <a:ext cx="2357499" cy="2357499"/>
            <a:chOff x="0" y="0"/>
            <a:chExt cx="812800" cy="812800"/>
          </a:xfrm>
          <a:blipFill dpi="0" rotWithShape="1">
            <a:blip r:embed="rId3">
              <a:extLst>
                <a:ext uri="{28A0092B-C50C-407E-A947-70E740481C1C}">
                  <a14:useLocalDpi xmlns:a14="http://schemas.microsoft.com/office/drawing/2010/main" val="0"/>
                </a:ext>
              </a:extLst>
            </a:blip>
            <a:srcRect/>
            <a:stretch>
              <a:fillRect/>
            </a:stretch>
          </a:blipFill>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3" name="TextBox 33"/>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grpSp>
        <p:nvGrpSpPr>
          <p:cNvPr id="34" name="Group 34" descr="n144 zalo Tran Quang Hieu"/>
          <p:cNvGrpSpPr>
            <a:grpSpLocks noChangeAspect="1"/>
          </p:cNvGrpSpPr>
          <p:nvPr/>
        </p:nvGrpSpPr>
        <p:grpSpPr>
          <a:xfrm>
            <a:off x="644203" y="3030821"/>
            <a:ext cx="2357499" cy="2357499"/>
            <a:chOff x="0" y="0"/>
            <a:chExt cx="812800" cy="812800"/>
          </a:xfrm>
          <a:blipFill dpi="0" rotWithShape="1">
            <a:blip r:embed="rId4">
              <a:extLst>
                <a:ext uri="{28A0092B-C50C-407E-A947-70E740481C1C}">
                  <a14:useLocalDpi xmlns:a14="http://schemas.microsoft.com/office/drawing/2010/main" val="0"/>
                </a:ext>
              </a:extLst>
            </a:blip>
            <a:srcRect/>
            <a:stretch>
              <a:fillRect/>
            </a:stretch>
          </a:blipFill>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6" name="TextBox 36"/>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sp>
        <p:nvSpPr>
          <p:cNvPr id="38" name="Freeform 38" descr="n144 zalo Tran Quang Hieu"/>
          <p:cNvSpPr>
            <a:spLocks noChangeAspect="1"/>
          </p:cNvSpPr>
          <p:nvPr>
            <p:custDataLst>
              <p:tags r:id="rId1"/>
            </p:custDataLst>
          </p:nvPr>
        </p:nvSpPr>
        <p:spPr>
          <a:xfrm>
            <a:off x="15286299" y="5961180"/>
            <a:ext cx="2357499" cy="23574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0">
            <a:blip r:embed="rId5" cstate="print">
              <a:extLst>
                <a:ext uri="{28A0092B-C50C-407E-A947-70E740481C1C}">
                  <a14:useLocalDpi xmlns:a14="http://schemas.microsoft.com/office/drawing/2010/main" val="0"/>
                </a:ext>
              </a:extLst>
            </a:blip>
            <a:srcRect/>
            <a:stretch>
              <a:fillRect l="-11204" r="-11204"/>
            </a:stretch>
          </a:bli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39" name="TextBox 39" descr="n144 zalo Tran Quang Hieu"/>
          <p:cNvSpPr txBox="1"/>
          <p:nvPr/>
        </p:nvSpPr>
        <p:spPr>
          <a:xfrm>
            <a:off x="15507315" y="6265076"/>
            <a:ext cx="1915468" cy="1832587"/>
          </a:xfrm>
          <a:prstGeom prst="rect">
            <a:avLst/>
          </a:prstGeom>
        </p:spPr>
        <p:txBody>
          <a:bodyPr lIns="50800" tIns="50800" rIns="50800" bIns="50800" rtlCol="0" anchor="ctr"/>
          <a:lstStyle/>
          <a:p>
            <a:pPr algn="ctr">
              <a:lnSpc>
                <a:spcPts val="2694"/>
              </a:lnSpc>
            </a:pPr>
            <a:endParaRPr/>
          </a:p>
        </p:txBody>
      </p:sp>
      <p:grpSp>
        <p:nvGrpSpPr>
          <p:cNvPr id="40" name="Group 40" descr="n144 zalo Tran Quang Hieu"/>
          <p:cNvGrpSpPr>
            <a:grpSpLocks noChangeAspect="1"/>
          </p:cNvGrpSpPr>
          <p:nvPr/>
        </p:nvGrpSpPr>
        <p:grpSpPr>
          <a:xfrm>
            <a:off x="644203" y="5961180"/>
            <a:ext cx="2357499" cy="2357499"/>
            <a:chOff x="0" y="0"/>
            <a:chExt cx="812800" cy="812800"/>
          </a:xfrm>
          <a:blipFill dpi="0" rotWithShape="1">
            <a:blip r:embed="rId6">
              <a:extLst>
                <a:ext uri="{28A0092B-C50C-407E-A947-70E740481C1C}">
                  <a14:useLocalDpi xmlns:a14="http://schemas.microsoft.com/office/drawing/2010/main" val="0"/>
                </a:ext>
              </a:extLst>
            </a:blip>
            <a:srcRect/>
            <a:stretch>
              <a:fillRect/>
            </a:stretch>
          </a:blipFill>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42" name="TextBox 42"/>
            <p:cNvSpPr txBox="1"/>
            <p:nvPr/>
          </p:nvSpPr>
          <p:spPr>
            <a:xfrm>
              <a:off x="76200" y="104775"/>
              <a:ext cx="660400" cy="631825"/>
            </a:xfrm>
            <a:prstGeom prst="rect">
              <a:avLst/>
            </a:prstGeom>
            <a:grpFill/>
            <a:ln>
              <a:noFill/>
            </a:ln>
            <a:extLst>
              <a:ext uri="{91240B29-F687-4F45-9708-019B960494DF}">
                <a14:hiddenLine xmlns:a14="http://schemas.microsoft.com/office/drawing/2010/main"/>
              </a:ext>
            </a:extLst>
          </p:spPr>
          <p:txBody>
            <a:bodyPr lIns="50800" tIns="50800" rIns="50800" bIns="50800" rtlCol="0" anchor="ctr"/>
            <a:lstStyle/>
            <a:p>
              <a:pPr algn="ctr">
                <a:lnSpc>
                  <a:spcPts val="2694"/>
                </a:lnSpc>
              </a:pPr>
              <a:endParaRPr/>
            </a:p>
          </p:txBody>
        </p:sp>
      </p:grpSp>
      <p:sp>
        <p:nvSpPr>
          <p:cNvPr id="43" name="TextBox 43" descr="n144 zalo Tran Quang Hieu"/>
          <p:cNvSpPr txBox="1"/>
          <p:nvPr/>
        </p:nvSpPr>
        <p:spPr>
          <a:xfrm>
            <a:off x="3001701" y="4528205"/>
            <a:ext cx="12284598" cy="1529265"/>
          </a:xfrm>
          <a:prstGeom prst="rect">
            <a:avLst/>
          </a:prstGeom>
        </p:spPr>
        <p:txBody>
          <a:bodyPr wrap="square" lIns="0" tIns="0" rIns="0" bIns="0" rtlCol="0" anchor="t">
            <a:spAutoFit/>
          </a:bodyPr>
          <a:lstStyle/>
          <a:p>
            <a:pPr algn="ctr">
              <a:lnSpc>
                <a:spcPts val="11279"/>
              </a:lnSpc>
            </a:pPr>
            <a:r>
              <a:rPr lang="en-US" sz="11500" b="1" dirty="0">
                <a:solidFill>
                  <a:srgbClr val="C00000"/>
                </a:solidFill>
                <a:latin typeface="#9Slide03 Montserrat Black" pitchFamily="2" charset="77"/>
                <a:ea typeface="TT Firs Neue Bold"/>
                <a:cs typeface="TT Firs Neue Bold"/>
                <a:sym typeface="TT Firs Neue Bold"/>
              </a:rPr>
              <a:t>BÀI 7: SIÊU ÂM</a:t>
            </a:r>
          </a:p>
        </p:txBody>
      </p:sp>
      <p:grpSp>
        <p:nvGrpSpPr>
          <p:cNvPr id="48" name="Group 48" descr="n144 zalo Tran Quang Hieu"/>
          <p:cNvGrpSpPr/>
          <p:nvPr/>
        </p:nvGrpSpPr>
        <p:grpSpPr>
          <a:xfrm>
            <a:off x="1822644" y="1646618"/>
            <a:ext cx="14642404" cy="527589"/>
            <a:chOff x="0" y="0"/>
            <a:chExt cx="19523205" cy="703453"/>
          </a:xfrm>
        </p:grpSpPr>
        <p:grpSp>
          <p:nvGrpSpPr>
            <p:cNvPr id="49" name="Group 49"/>
            <p:cNvGrpSpPr/>
            <p:nvPr/>
          </p:nvGrpSpPr>
          <p:grpSpPr>
            <a:xfrm>
              <a:off x="0" y="0"/>
              <a:ext cx="19523205" cy="703453"/>
              <a:chOff x="0" y="0"/>
              <a:chExt cx="2623754" cy="94538"/>
            </a:xfrm>
          </p:grpSpPr>
          <p:sp>
            <p:nvSpPr>
              <p:cNvPr id="50" name="Freeform 50"/>
              <p:cNvSpPr/>
              <p:nvPr/>
            </p:nvSpPr>
            <p:spPr>
              <a:xfrm>
                <a:off x="0" y="0"/>
                <a:ext cx="2623754" cy="94538"/>
              </a:xfrm>
              <a:custGeom>
                <a:avLst/>
                <a:gdLst/>
                <a:ahLst/>
                <a:cxnLst/>
                <a:rect l="l" t="t" r="r" b="b"/>
                <a:pathLst>
                  <a:path w="2623754" h="94538">
                    <a:moveTo>
                      <a:pt x="10575" y="0"/>
                    </a:moveTo>
                    <a:lnTo>
                      <a:pt x="2613179" y="0"/>
                    </a:lnTo>
                    <a:cubicBezTo>
                      <a:pt x="2615984" y="0"/>
                      <a:pt x="2618673" y="1114"/>
                      <a:pt x="2620656" y="3097"/>
                    </a:cubicBezTo>
                    <a:cubicBezTo>
                      <a:pt x="2622640" y="5080"/>
                      <a:pt x="2623754" y="7770"/>
                      <a:pt x="2623754" y="10575"/>
                    </a:cubicBezTo>
                    <a:lnTo>
                      <a:pt x="2623754" y="83963"/>
                    </a:lnTo>
                    <a:cubicBezTo>
                      <a:pt x="2623754" y="89804"/>
                      <a:pt x="2619019" y="94538"/>
                      <a:pt x="2613179" y="94538"/>
                    </a:cubicBezTo>
                    <a:lnTo>
                      <a:pt x="10575" y="94538"/>
                    </a:lnTo>
                    <a:cubicBezTo>
                      <a:pt x="7770" y="94538"/>
                      <a:pt x="5080" y="93424"/>
                      <a:pt x="3097" y="91441"/>
                    </a:cubicBezTo>
                    <a:cubicBezTo>
                      <a:pt x="1114" y="89458"/>
                      <a:pt x="0" y="86768"/>
                      <a:pt x="0" y="83963"/>
                    </a:cubicBezTo>
                    <a:lnTo>
                      <a:pt x="0" y="10575"/>
                    </a:lnTo>
                    <a:cubicBezTo>
                      <a:pt x="0" y="7770"/>
                      <a:pt x="1114" y="5080"/>
                      <a:pt x="3097" y="3097"/>
                    </a:cubicBezTo>
                    <a:cubicBezTo>
                      <a:pt x="5080" y="1114"/>
                      <a:pt x="7770" y="0"/>
                      <a:pt x="10575" y="0"/>
                    </a:cubicBezTo>
                    <a:close/>
                  </a:path>
                </a:pathLst>
              </a:custGeom>
              <a:solidFill>
                <a:srgbClr val="FFFFFF"/>
              </a:solidFill>
              <a:ln w="28575" cap="sq">
                <a:solidFill>
                  <a:srgbClr val="000000"/>
                </a:solidFill>
                <a:prstDash val="solid"/>
                <a:miter/>
              </a:ln>
            </p:spPr>
            <p:txBody>
              <a:bodyPr/>
              <a:lstStyle/>
              <a:p>
                <a:endParaRPr lang="en-US"/>
              </a:p>
            </p:txBody>
          </p:sp>
          <p:sp>
            <p:nvSpPr>
              <p:cNvPr id="51" name="TextBox 51"/>
              <p:cNvSpPr txBox="1"/>
              <p:nvPr/>
            </p:nvSpPr>
            <p:spPr>
              <a:xfrm>
                <a:off x="0" y="-76200"/>
                <a:ext cx="2623754" cy="170738"/>
              </a:xfrm>
              <a:prstGeom prst="rect">
                <a:avLst/>
              </a:prstGeom>
            </p:spPr>
            <p:txBody>
              <a:bodyPr lIns="50800" tIns="50800" rIns="50800" bIns="50800" rtlCol="0" anchor="ctr"/>
              <a:lstStyle/>
              <a:p>
                <a:pPr algn="ctr">
                  <a:lnSpc>
                    <a:spcPts val="9100"/>
                  </a:lnSpc>
                </a:pPr>
                <a:endParaRPr/>
              </a:p>
            </p:txBody>
          </p:sp>
        </p:grpSp>
        <p:grpSp>
          <p:nvGrpSpPr>
            <p:cNvPr id="52" name="Group 52"/>
            <p:cNvGrpSpPr/>
            <p:nvPr/>
          </p:nvGrpSpPr>
          <p:grpSpPr>
            <a:xfrm>
              <a:off x="193529" y="230923"/>
              <a:ext cx="283762" cy="283762"/>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54" name="TextBox 54"/>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55" name="Group 55"/>
            <p:cNvGrpSpPr/>
            <p:nvPr/>
          </p:nvGrpSpPr>
          <p:grpSpPr>
            <a:xfrm>
              <a:off x="4906625" y="230923"/>
              <a:ext cx="283762" cy="283762"/>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57" name="TextBox 57"/>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58" name="Group 58"/>
            <p:cNvGrpSpPr/>
            <p:nvPr/>
          </p:nvGrpSpPr>
          <p:grpSpPr>
            <a:xfrm>
              <a:off x="9619722" y="230923"/>
              <a:ext cx="283762" cy="28376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0" name="TextBox 60"/>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61" name="Group 61"/>
            <p:cNvGrpSpPr/>
            <p:nvPr/>
          </p:nvGrpSpPr>
          <p:grpSpPr>
            <a:xfrm>
              <a:off x="14332818" y="230923"/>
              <a:ext cx="283762" cy="28376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3" name="TextBox 63"/>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64" name="Group 64"/>
            <p:cNvGrpSpPr/>
            <p:nvPr/>
          </p:nvGrpSpPr>
          <p:grpSpPr>
            <a:xfrm>
              <a:off x="19045914" y="230923"/>
              <a:ext cx="283762" cy="283762"/>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6599"/>
              </a:solidFill>
            </p:spPr>
            <p:txBody>
              <a:bodyPr/>
              <a:lstStyle/>
              <a:p>
                <a:endParaRPr lang="en-US"/>
              </a:p>
            </p:txBody>
          </p:sp>
          <p:sp>
            <p:nvSpPr>
              <p:cNvPr id="66" name="TextBox 66"/>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67" name="AutoShape 67"/>
            <p:cNvSpPr/>
            <p:nvPr/>
          </p:nvSpPr>
          <p:spPr>
            <a:xfrm>
              <a:off x="477291"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68" name="AutoShape 68"/>
            <p:cNvSpPr/>
            <p:nvPr/>
          </p:nvSpPr>
          <p:spPr>
            <a:xfrm>
              <a:off x="5190387"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69" name="AutoShape 69"/>
            <p:cNvSpPr/>
            <p:nvPr/>
          </p:nvSpPr>
          <p:spPr>
            <a:xfrm>
              <a:off x="9903484"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sp>
          <p:nvSpPr>
            <p:cNvPr id="70" name="AutoShape 70"/>
            <p:cNvSpPr/>
            <p:nvPr/>
          </p:nvSpPr>
          <p:spPr>
            <a:xfrm>
              <a:off x="14616580" y="372804"/>
              <a:ext cx="4429334" cy="0"/>
            </a:xfrm>
            <a:prstGeom prst="line">
              <a:avLst/>
            </a:prstGeom>
            <a:ln w="38100" cap="flat">
              <a:solidFill>
                <a:srgbClr val="2B6599"/>
              </a:solidFill>
              <a:prstDash val="sysDash"/>
              <a:headEnd type="none" w="sm" len="sm"/>
              <a:tailEnd type="none" w="sm" len="sm"/>
            </a:ln>
          </p:spPr>
          <p:txBody>
            <a:bodyPr/>
            <a:lstStyle/>
            <a:p>
              <a:endParaRPr lang="en-US"/>
            </a:p>
          </p:txBody>
        </p:sp>
      </p:grpSp>
      <p:sp>
        <p:nvSpPr>
          <p:cNvPr id="71" name="TextBox 71" descr="n144 zalo Tran Quang Hieu"/>
          <p:cNvSpPr txBox="1"/>
          <p:nvPr/>
        </p:nvSpPr>
        <p:spPr>
          <a:xfrm>
            <a:off x="4180451" y="7992384"/>
            <a:ext cx="9927098" cy="679673"/>
          </a:xfrm>
          <a:prstGeom prst="rect">
            <a:avLst/>
          </a:prstGeom>
        </p:spPr>
        <p:txBody>
          <a:bodyPr wrap="square" lIns="0" tIns="0" rIns="0" bIns="0" rtlCol="0" anchor="t">
            <a:spAutoFit/>
          </a:bodyPr>
          <a:lstStyle/>
          <a:p>
            <a:pPr algn="ctr">
              <a:lnSpc>
                <a:spcPts val="5265"/>
              </a:lnSpc>
            </a:pPr>
            <a:r>
              <a:rPr lang="en-US" sz="4050" dirty="0">
                <a:solidFill>
                  <a:srgbClr val="000000"/>
                </a:solidFill>
                <a:latin typeface="#9Slide03 Montserrat" pitchFamily="2" charset="77"/>
                <a:ea typeface="TT Firs Neue"/>
                <a:cs typeface="TT Firs Neue"/>
                <a:sym typeface="TT Firs Neue"/>
              </a:rPr>
              <a:t>VŨ ĐÌNH KHANG– 09.73.72.88.89</a:t>
            </a:r>
          </a:p>
        </p:txBody>
      </p:sp>
      <p:sp>
        <p:nvSpPr>
          <p:cNvPr id="72" name="TextBox 72" descr="n144 zalo Tran Quang Hieu"/>
          <p:cNvSpPr txBox="1"/>
          <p:nvPr/>
        </p:nvSpPr>
        <p:spPr>
          <a:xfrm>
            <a:off x="5482505" y="988589"/>
            <a:ext cx="7322990" cy="542925"/>
          </a:xfrm>
          <a:prstGeom prst="rect">
            <a:avLst/>
          </a:prstGeom>
        </p:spPr>
        <p:txBody>
          <a:bodyPr lIns="0" tIns="0" rIns="0" bIns="0" rtlCol="0" anchor="t">
            <a:spAutoFit/>
          </a:bodyPr>
          <a:lstStyle/>
          <a:p>
            <a:pPr algn="ctr">
              <a:lnSpc>
                <a:spcPts val="4200"/>
              </a:lnSpc>
            </a:pPr>
            <a:r>
              <a:rPr lang="en-US" sz="4000" spc="87" dirty="0">
                <a:solidFill>
                  <a:srgbClr val="FFFFFF"/>
                </a:solidFill>
                <a:latin typeface="#9SLIDE03 ALLROUNDGOTHIC DEMI" panose="020B0703020202020104" pitchFamily="34" charset="77"/>
                <a:ea typeface="TT Firs Neue"/>
                <a:cs typeface="TT Firs Neue"/>
                <a:sym typeface="TT Firs Neue"/>
              </a:rPr>
              <a:t>CHUYÊN ĐỀ VẬT LÍ 12 - KNTT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sp>
        <p:nvSpPr>
          <p:cNvPr id="9" name="Freeform 9" descr="n144 zalo Tran Quang Hieu"/>
          <p:cNvSpPr/>
          <p:nvPr/>
        </p:nvSpPr>
        <p:spPr>
          <a:xfrm>
            <a:off x="1341326" y="1881857"/>
            <a:ext cx="4244908" cy="3881470"/>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FDD36D"/>
          </a:solidFill>
          <a:ln w="28575" cap="sq">
            <a:solidFill>
              <a:srgbClr val="000000"/>
            </a:solidFill>
            <a:prstDash val="solid"/>
            <a:miter/>
          </a:ln>
        </p:spPr>
        <p:txBody>
          <a:bodyPr/>
          <a:lstStyle/>
          <a:p>
            <a:endParaRPr lang="en-US"/>
          </a:p>
        </p:txBody>
      </p:sp>
      <p:sp>
        <p:nvSpPr>
          <p:cNvPr id="10" name="TextBox 10" descr="n144 zalo Tran Quang Hieu"/>
          <p:cNvSpPr txBox="1"/>
          <p:nvPr/>
        </p:nvSpPr>
        <p:spPr>
          <a:xfrm>
            <a:off x="1341326" y="2900013"/>
            <a:ext cx="4244908" cy="6054776"/>
          </a:xfrm>
          <a:prstGeom prst="rect">
            <a:avLst/>
          </a:prstGeom>
        </p:spPr>
        <p:txBody>
          <a:bodyPr lIns="50800" tIns="50800" rIns="50800" bIns="50800" rtlCol="0" anchor="ctr"/>
          <a:lstStyle/>
          <a:p>
            <a:pPr marL="0" lvl="0" indent="0" algn="ctr">
              <a:lnSpc>
                <a:spcPts val="9100"/>
              </a:lnSpc>
              <a:spcBef>
                <a:spcPct val="0"/>
              </a:spcBef>
            </a:pPr>
            <a:endParaRPr/>
          </a:p>
        </p:txBody>
      </p:sp>
      <p:sp>
        <p:nvSpPr>
          <p:cNvPr id="12" name="Freeform 12" descr="n144 zalo Tran Quang Hieu"/>
          <p:cNvSpPr/>
          <p:nvPr/>
        </p:nvSpPr>
        <p:spPr>
          <a:xfrm>
            <a:off x="7021963" y="1881857"/>
            <a:ext cx="4244908" cy="3881470"/>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D6C3FF"/>
          </a:solidFill>
          <a:ln w="28575" cap="sq">
            <a:solidFill>
              <a:srgbClr val="000000"/>
            </a:solidFill>
            <a:prstDash val="solid"/>
            <a:miter/>
          </a:ln>
        </p:spPr>
        <p:txBody>
          <a:bodyPr/>
          <a:lstStyle/>
          <a:p>
            <a:endParaRPr lang="en-US"/>
          </a:p>
        </p:txBody>
      </p:sp>
      <p:sp>
        <p:nvSpPr>
          <p:cNvPr id="13" name="TextBox 13" descr="n144 zalo Tran Quang Hieu"/>
          <p:cNvSpPr txBox="1"/>
          <p:nvPr/>
        </p:nvSpPr>
        <p:spPr>
          <a:xfrm>
            <a:off x="7021963" y="2900013"/>
            <a:ext cx="4244908" cy="6054776"/>
          </a:xfrm>
          <a:prstGeom prst="rect">
            <a:avLst/>
          </a:prstGeom>
        </p:spPr>
        <p:txBody>
          <a:bodyPr lIns="50800" tIns="50800" rIns="50800" bIns="50800" rtlCol="0" anchor="ctr"/>
          <a:lstStyle/>
          <a:p>
            <a:pPr marL="0" lvl="0" indent="0" algn="ctr">
              <a:lnSpc>
                <a:spcPts val="9100"/>
              </a:lnSpc>
              <a:spcBef>
                <a:spcPct val="0"/>
              </a:spcBef>
            </a:pPr>
            <a:endParaRPr/>
          </a:p>
        </p:txBody>
      </p:sp>
      <p:sp>
        <p:nvSpPr>
          <p:cNvPr id="15" name="Freeform 15" descr="n144 zalo Tran Quang Hieu"/>
          <p:cNvSpPr/>
          <p:nvPr/>
        </p:nvSpPr>
        <p:spPr>
          <a:xfrm>
            <a:off x="12701766" y="1881857"/>
            <a:ext cx="4244908" cy="3881470"/>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8CD49C"/>
          </a:solidFill>
          <a:ln w="28575" cap="sq">
            <a:solidFill>
              <a:srgbClr val="000000"/>
            </a:solidFill>
            <a:prstDash val="solid"/>
            <a:miter/>
          </a:ln>
        </p:spPr>
        <p:txBody>
          <a:bodyPr/>
          <a:lstStyle/>
          <a:p>
            <a:endParaRPr lang="en-US"/>
          </a:p>
        </p:txBody>
      </p:sp>
      <p:sp>
        <p:nvSpPr>
          <p:cNvPr id="16" name="TextBox 16" descr="n144 zalo Tran Quang Hieu"/>
          <p:cNvSpPr txBox="1"/>
          <p:nvPr/>
        </p:nvSpPr>
        <p:spPr>
          <a:xfrm>
            <a:off x="12701766" y="2900013"/>
            <a:ext cx="4244908" cy="6054776"/>
          </a:xfrm>
          <a:prstGeom prst="rect">
            <a:avLst/>
          </a:prstGeom>
        </p:spPr>
        <p:txBody>
          <a:bodyPr lIns="50800" tIns="50800" rIns="50800" bIns="50800" rtlCol="0" anchor="ctr"/>
          <a:lstStyle/>
          <a:p>
            <a:pPr marL="0" lvl="0" indent="0" algn="ctr">
              <a:lnSpc>
                <a:spcPts val="9100"/>
              </a:lnSpc>
              <a:spcBef>
                <a:spcPct val="0"/>
              </a:spcBef>
            </a:pPr>
            <a:endParaRPr/>
          </a:p>
        </p:txBody>
      </p:sp>
      <p:grpSp>
        <p:nvGrpSpPr>
          <p:cNvPr id="20" name="Group 20" descr="n144 zalo Tran Quang Hieu"/>
          <p:cNvGrpSpPr/>
          <p:nvPr/>
        </p:nvGrpSpPr>
        <p:grpSpPr>
          <a:xfrm rot="2700000">
            <a:off x="1211841" y="543336"/>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descr="n144 zalo Tran Quang Hieu"/>
          <p:cNvGrpSpPr/>
          <p:nvPr/>
        </p:nvGrpSpPr>
        <p:grpSpPr>
          <a:xfrm rot="2700000">
            <a:off x="2459557" y="543336"/>
            <a:ext cx="882269" cy="882269"/>
            <a:chOff x="0" y="0"/>
            <a:chExt cx="812800" cy="812800"/>
          </a:xfrm>
        </p:grpSpPr>
        <p:sp>
          <p:nvSpPr>
            <p:cNvPr id="24" name="Freeform 2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5" name="TextBox 2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6" name="Group 26" descr="n144 zalo Tran Quang Hieu"/>
          <p:cNvGrpSpPr/>
          <p:nvPr/>
        </p:nvGrpSpPr>
        <p:grpSpPr>
          <a:xfrm rot="2700000">
            <a:off x="15075800" y="543336"/>
            <a:ext cx="882269" cy="882269"/>
            <a:chOff x="0" y="0"/>
            <a:chExt cx="812800" cy="812800"/>
          </a:xfrm>
        </p:grpSpPr>
        <p:sp>
          <p:nvSpPr>
            <p:cNvPr id="27" name="Freeform 2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8" name="TextBox 2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9" name="Group 29" descr="n144 zalo Tran Quang Hieu"/>
          <p:cNvGrpSpPr/>
          <p:nvPr/>
        </p:nvGrpSpPr>
        <p:grpSpPr>
          <a:xfrm rot="2700000">
            <a:off x="16194724" y="543336"/>
            <a:ext cx="882269" cy="882269"/>
            <a:chOff x="0" y="0"/>
            <a:chExt cx="812800" cy="812800"/>
          </a:xfrm>
        </p:grpSpPr>
        <p:sp>
          <p:nvSpPr>
            <p:cNvPr id="30" name="Freeform 3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31" name="TextBox 3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2" name="Group 32" descr="n144 zalo Tran Quang Hieu"/>
          <p:cNvGrpSpPr/>
          <p:nvPr/>
        </p:nvGrpSpPr>
        <p:grpSpPr>
          <a:xfrm>
            <a:off x="4098100" y="319774"/>
            <a:ext cx="10092634" cy="1247716"/>
            <a:chOff x="0" y="0"/>
            <a:chExt cx="1808486" cy="223577"/>
          </a:xfrm>
        </p:grpSpPr>
        <p:sp>
          <p:nvSpPr>
            <p:cNvPr id="33" name="Freeform 33"/>
            <p:cNvSpPr/>
            <p:nvPr/>
          </p:nvSpPr>
          <p:spPr>
            <a:xfrm>
              <a:off x="0" y="0"/>
              <a:ext cx="1808486" cy="223577"/>
            </a:xfrm>
            <a:custGeom>
              <a:avLst/>
              <a:gdLst/>
              <a:ahLst/>
              <a:cxnLst/>
              <a:rect l="l" t="t" r="r" b="b"/>
              <a:pathLst>
                <a:path w="1808486" h="223577">
                  <a:moveTo>
                    <a:pt x="46025" y="0"/>
                  </a:moveTo>
                  <a:lnTo>
                    <a:pt x="1762461" y="0"/>
                  </a:lnTo>
                  <a:cubicBezTo>
                    <a:pt x="1774668" y="0"/>
                    <a:pt x="1786374" y="4849"/>
                    <a:pt x="1795006" y="13480"/>
                  </a:cubicBezTo>
                  <a:cubicBezTo>
                    <a:pt x="1803637" y="22112"/>
                    <a:pt x="1808486" y="33819"/>
                    <a:pt x="1808486" y="46025"/>
                  </a:cubicBezTo>
                  <a:lnTo>
                    <a:pt x="1808486" y="177552"/>
                  </a:lnTo>
                  <a:cubicBezTo>
                    <a:pt x="1808486" y="189758"/>
                    <a:pt x="1803637" y="201465"/>
                    <a:pt x="1795006" y="210096"/>
                  </a:cubicBezTo>
                  <a:cubicBezTo>
                    <a:pt x="1786374" y="218728"/>
                    <a:pt x="1774668" y="223577"/>
                    <a:pt x="1762461" y="223577"/>
                  </a:cubicBezTo>
                  <a:lnTo>
                    <a:pt x="46025" y="223577"/>
                  </a:lnTo>
                  <a:cubicBezTo>
                    <a:pt x="20606" y="223577"/>
                    <a:pt x="0" y="202971"/>
                    <a:pt x="0" y="177552"/>
                  </a:cubicBezTo>
                  <a:lnTo>
                    <a:pt x="0" y="46025"/>
                  </a:lnTo>
                  <a:cubicBezTo>
                    <a:pt x="0" y="33819"/>
                    <a:pt x="4849" y="22112"/>
                    <a:pt x="13480" y="13480"/>
                  </a:cubicBezTo>
                  <a:cubicBezTo>
                    <a:pt x="22112" y="4849"/>
                    <a:pt x="33819" y="0"/>
                    <a:pt x="46025" y="0"/>
                  </a:cubicBezTo>
                  <a:close/>
                </a:path>
              </a:pathLst>
            </a:custGeom>
            <a:solidFill>
              <a:srgbClr val="2B6599"/>
            </a:solidFill>
            <a:ln w="28575" cap="rnd">
              <a:solidFill>
                <a:srgbClr val="000000"/>
              </a:solidFill>
              <a:prstDash val="solid"/>
              <a:round/>
            </a:ln>
          </p:spPr>
          <p:txBody>
            <a:bodyPr/>
            <a:lstStyle/>
            <a:p>
              <a:endParaRPr lang="en-US"/>
            </a:p>
          </p:txBody>
        </p:sp>
        <p:sp>
          <p:nvSpPr>
            <p:cNvPr id="34" name="TextBox 34"/>
            <p:cNvSpPr txBox="1"/>
            <p:nvPr/>
          </p:nvSpPr>
          <p:spPr>
            <a:xfrm>
              <a:off x="0" y="-76200"/>
              <a:ext cx="1808486" cy="299777"/>
            </a:xfrm>
            <a:prstGeom prst="rect">
              <a:avLst/>
            </a:prstGeom>
          </p:spPr>
          <p:txBody>
            <a:bodyPr lIns="50800" tIns="50800" rIns="50800" bIns="50800" rtlCol="0" anchor="ctr"/>
            <a:lstStyle/>
            <a:p>
              <a:pPr algn="ctr">
                <a:lnSpc>
                  <a:spcPts val="9100"/>
                </a:lnSpc>
              </a:pPr>
              <a:endParaRPr/>
            </a:p>
          </p:txBody>
        </p:sp>
      </p:grpSp>
      <p:sp>
        <p:nvSpPr>
          <p:cNvPr id="35" name="TextBox 35" descr="n144 zalo Tran Quang Hieu"/>
          <p:cNvSpPr txBox="1"/>
          <p:nvPr/>
        </p:nvSpPr>
        <p:spPr>
          <a:xfrm>
            <a:off x="4568423" y="495300"/>
            <a:ext cx="9076937" cy="1000274"/>
          </a:xfrm>
          <a:prstGeom prst="rect">
            <a:avLst/>
          </a:prstGeom>
        </p:spPr>
        <p:txBody>
          <a:bodyPr lIns="0" tIns="0" rIns="0" bIns="0" rtlCol="0" anchor="t">
            <a:spAutoFit/>
          </a:bodyPr>
          <a:lstStyle/>
          <a:p>
            <a:pPr algn="ctr">
              <a:lnSpc>
                <a:spcPts val="7800"/>
              </a:lnSpc>
            </a:pPr>
            <a:r>
              <a:rPr lang="en-US" sz="6500" b="1" dirty="0">
                <a:solidFill>
                  <a:srgbClr val="FFFFFF"/>
                </a:solidFill>
                <a:latin typeface="#9Slide03 Montserrat ExtraBold" pitchFamily="2" charset="77"/>
                <a:ea typeface="TT Firs Neue Bold"/>
                <a:cs typeface="TT Firs Neue Bold"/>
                <a:sym typeface="TT Firs Neue Bold"/>
              </a:rPr>
              <a:t>NỘI DUNG BÀI HỌC</a:t>
            </a:r>
          </a:p>
        </p:txBody>
      </p:sp>
      <p:sp>
        <p:nvSpPr>
          <p:cNvPr id="36" name="Freeform 9" descr="n144 zalo Tran Quang Hieu">
            <a:extLst>
              <a:ext uri="{FF2B5EF4-FFF2-40B4-BE49-F238E27FC236}">
                <a16:creationId xmlns:a16="http://schemas.microsoft.com/office/drawing/2014/main" id="{84D41714-8CDB-2398-672F-4FE2EB476FF7}"/>
              </a:ext>
            </a:extLst>
          </p:cNvPr>
          <p:cNvSpPr/>
          <p:nvPr/>
        </p:nvSpPr>
        <p:spPr>
          <a:xfrm>
            <a:off x="4098100" y="6186507"/>
            <a:ext cx="4244908" cy="3834014"/>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chemeClr val="accent5">
              <a:lumMod val="60000"/>
              <a:lumOff val="40000"/>
            </a:schemeClr>
          </a:solidFill>
          <a:ln w="28575" cap="sq">
            <a:solidFill>
              <a:srgbClr val="000000"/>
            </a:solidFill>
            <a:prstDash val="solid"/>
            <a:miter/>
          </a:ln>
        </p:spPr>
        <p:txBody>
          <a:bodyPr/>
          <a:lstStyle/>
          <a:p>
            <a:endParaRPr lang="en-US"/>
          </a:p>
        </p:txBody>
      </p:sp>
      <p:sp>
        <p:nvSpPr>
          <p:cNvPr id="37" name="Freeform 12" descr="n144 zalo Tran Quang Hieu">
            <a:extLst>
              <a:ext uri="{FF2B5EF4-FFF2-40B4-BE49-F238E27FC236}">
                <a16:creationId xmlns:a16="http://schemas.microsoft.com/office/drawing/2014/main" id="{BDFEE289-AE74-8AF4-F4B2-A81F4528DE75}"/>
              </a:ext>
            </a:extLst>
          </p:cNvPr>
          <p:cNvSpPr/>
          <p:nvPr/>
        </p:nvSpPr>
        <p:spPr>
          <a:xfrm>
            <a:off x="9778737" y="6186507"/>
            <a:ext cx="4244908" cy="3834014"/>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chemeClr val="accent6">
              <a:lumMod val="60000"/>
              <a:lumOff val="40000"/>
            </a:schemeClr>
          </a:solidFill>
          <a:ln w="28575" cap="sq">
            <a:solidFill>
              <a:schemeClr val="tx1"/>
            </a:solidFill>
            <a:prstDash val="solid"/>
            <a:miter/>
          </a:ln>
        </p:spPr>
        <p:txBody>
          <a:bodyPr/>
          <a:lstStyle/>
          <a:p>
            <a:endParaRPr lang="en-US"/>
          </a:p>
        </p:txBody>
      </p:sp>
      <p:sp>
        <p:nvSpPr>
          <p:cNvPr id="38" name="TextBox 37" descr="n144 zalo Tran Quang Hieu">
            <a:extLst>
              <a:ext uri="{FF2B5EF4-FFF2-40B4-BE49-F238E27FC236}">
                <a16:creationId xmlns:a16="http://schemas.microsoft.com/office/drawing/2014/main" id="{D008C2CC-8586-B342-594D-F53F405F02A0}"/>
              </a:ext>
            </a:extLst>
          </p:cNvPr>
          <p:cNvSpPr txBox="1"/>
          <p:nvPr/>
        </p:nvSpPr>
        <p:spPr>
          <a:xfrm>
            <a:off x="1520680" y="2016897"/>
            <a:ext cx="3886200" cy="707886"/>
          </a:xfrm>
          <a:prstGeom prst="rect">
            <a:avLst/>
          </a:prstGeom>
          <a:noFill/>
        </p:spPr>
        <p:txBody>
          <a:bodyPr wrap="square" rtlCol="0">
            <a:spAutoFit/>
          </a:bodyPr>
          <a:lstStyle/>
          <a:p>
            <a:pPr algn="ctr"/>
            <a:r>
              <a:rPr lang="en-US" sz="4000" dirty="0">
                <a:latin typeface="#9Slide03 Montserrat Medium" pitchFamily="2" charset="77"/>
              </a:rPr>
              <a:t>I.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endParaRPr lang="en-US" sz="4000" dirty="0">
              <a:latin typeface="#9Slide03 Montserrat Medium" pitchFamily="2" charset="77"/>
            </a:endParaRPr>
          </a:p>
        </p:txBody>
      </p:sp>
      <p:sp>
        <p:nvSpPr>
          <p:cNvPr id="39" name="TextBox 38" descr="n144 zalo Tran Quang Hieu">
            <a:extLst>
              <a:ext uri="{FF2B5EF4-FFF2-40B4-BE49-F238E27FC236}">
                <a16:creationId xmlns:a16="http://schemas.microsoft.com/office/drawing/2014/main" id="{D0653BC3-68CC-77F7-4FFE-83C4641BEA83}"/>
              </a:ext>
            </a:extLst>
          </p:cNvPr>
          <p:cNvSpPr txBox="1"/>
          <p:nvPr/>
        </p:nvSpPr>
        <p:spPr>
          <a:xfrm>
            <a:off x="7201317" y="2016897"/>
            <a:ext cx="3886200" cy="1323439"/>
          </a:xfrm>
          <a:prstGeom prst="rect">
            <a:avLst/>
          </a:prstGeom>
          <a:noFill/>
        </p:spPr>
        <p:txBody>
          <a:bodyPr wrap="square" rtlCol="0">
            <a:spAutoFit/>
          </a:bodyPr>
          <a:lstStyle/>
          <a:p>
            <a:pPr algn="ctr"/>
            <a:r>
              <a:rPr lang="en-US" sz="4000" dirty="0">
                <a:latin typeface="#9Slide03 Montserrat Medium" pitchFamily="2" charset="77"/>
              </a:rPr>
              <a:t>II. </a:t>
            </a:r>
            <a:r>
              <a:rPr lang="en-US" sz="4000" dirty="0" err="1">
                <a:latin typeface="#9Slide03 Montserrat Medium" pitchFamily="2" charset="77"/>
              </a:rPr>
              <a:t>Cách</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ra</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endParaRPr lang="en-US" sz="4000" dirty="0">
              <a:latin typeface="#9Slide03 Montserrat Medium" pitchFamily="2" charset="77"/>
            </a:endParaRPr>
          </a:p>
        </p:txBody>
      </p:sp>
      <p:sp>
        <p:nvSpPr>
          <p:cNvPr id="40" name="TextBox 39" descr="n144 zalo Tran Quang Hieu">
            <a:extLst>
              <a:ext uri="{FF2B5EF4-FFF2-40B4-BE49-F238E27FC236}">
                <a16:creationId xmlns:a16="http://schemas.microsoft.com/office/drawing/2014/main" id="{58A3478C-BE27-2681-BB90-027267162054}"/>
              </a:ext>
            </a:extLst>
          </p:cNvPr>
          <p:cNvSpPr txBox="1"/>
          <p:nvPr/>
        </p:nvSpPr>
        <p:spPr>
          <a:xfrm>
            <a:off x="12881120" y="2016897"/>
            <a:ext cx="3886200" cy="1938992"/>
          </a:xfrm>
          <a:prstGeom prst="rect">
            <a:avLst/>
          </a:prstGeom>
          <a:noFill/>
        </p:spPr>
        <p:txBody>
          <a:bodyPr wrap="square" rtlCol="0">
            <a:spAutoFit/>
          </a:bodyPr>
          <a:lstStyle/>
          <a:p>
            <a:pPr algn="ctr"/>
            <a:r>
              <a:rPr lang="en-US" sz="4000" dirty="0">
                <a:latin typeface="#9Slide03 Montserrat Medium" pitchFamily="2" charset="77"/>
              </a:rPr>
              <a:t>III. </a:t>
            </a:r>
            <a:r>
              <a:rPr lang="en-US" sz="4000" dirty="0" err="1">
                <a:latin typeface="#9Slide03 Montserrat Medium" pitchFamily="2" charset="77"/>
              </a:rPr>
              <a:t>Nguyên</a:t>
            </a:r>
            <a:r>
              <a:rPr lang="en-US" sz="4000" dirty="0">
                <a:latin typeface="#9Slide03 Montserrat Medium" pitchFamily="2" charset="77"/>
              </a:rPr>
              <a:t> </a:t>
            </a:r>
            <a:r>
              <a:rPr lang="en-US" sz="4000" dirty="0" err="1">
                <a:latin typeface="#9Slide03 Montserrat Medium" pitchFamily="2" charset="77"/>
              </a:rPr>
              <a:t>lí</a:t>
            </a:r>
            <a:r>
              <a:rPr lang="en-US" sz="4000" dirty="0">
                <a:latin typeface="#9Slide03 Montserrat Medium" pitchFamily="2" charset="77"/>
              </a:rPr>
              <a:t> </a:t>
            </a:r>
            <a:r>
              <a:rPr lang="en-US" sz="4000" dirty="0" err="1">
                <a:latin typeface="#9Slide03 Montserrat Medium" pitchFamily="2" charset="77"/>
              </a:rPr>
              <a:t>hoạt</a:t>
            </a:r>
            <a:r>
              <a:rPr lang="en-US" sz="4000" dirty="0">
                <a:latin typeface="#9Slide03 Montserrat Medium" pitchFamily="2" charset="77"/>
              </a:rPr>
              <a:t> </a:t>
            </a:r>
            <a:r>
              <a:rPr lang="en-US" sz="4000" dirty="0" err="1">
                <a:latin typeface="#9Slide03 Montserrat Medium" pitchFamily="2" charset="77"/>
              </a:rPr>
              <a:t>động</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máy</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endParaRPr lang="en-US" sz="4000" dirty="0">
              <a:latin typeface="#9Slide03 Montserrat Medium" pitchFamily="2" charset="77"/>
            </a:endParaRPr>
          </a:p>
        </p:txBody>
      </p:sp>
      <p:sp>
        <p:nvSpPr>
          <p:cNvPr id="41" name="TextBox 40" descr="n144 zalo Tran Quang Hieu">
            <a:extLst>
              <a:ext uri="{FF2B5EF4-FFF2-40B4-BE49-F238E27FC236}">
                <a16:creationId xmlns:a16="http://schemas.microsoft.com/office/drawing/2014/main" id="{99AC1980-6A44-6AA1-7A3F-F9463A8D28CA}"/>
              </a:ext>
            </a:extLst>
          </p:cNvPr>
          <p:cNvSpPr txBox="1"/>
          <p:nvPr/>
        </p:nvSpPr>
        <p:spPr>
          <a:xfrm>
            <a:off x="4277454" y="6382597"/>
            <a:ext cx="3886200" cy="1938992"/>
          </a:xfrm>
          <a:prstGeom prst="rect">
            <a:avLst/>
          </a:prstGeom>
          <a:noFill/>
        </p:spPr>
        <p:txBody>
          <a:bodyPr wrap="square" rtlCol="0">
            <a:spAutoFit/>
          </a:bodyPr>
          <a:lstStyle/>
          <a:p>
            <a:pPr algn="ctr"/>
            <a:r>
              <a:rPr lang="en-US" sz="4000" dirty="0">
                <a:latin typeface="#9Slide03 Montserrat Medium" pitchFamily="2" charset="77"/>
              </a:rPr>
              <a:t>IV. </a:t>
            </a:r>
            <a:r>
              <a:rPr lang="en-US" sz="4000" dirty="0" err="1">
                <a:latin typeface="#9Slide03 Montserrat Medium" pitchFamily="2" charset="77"/>
              </a:rPr>
              <a:t>Nguyên</a:t>
            </a:r>
            <a:r>
              <a:rPr lang="en-US" sz="4000" dirty="0">
                <a:latin typeface="#9Slide03 Montserrat Medium" pitchFamily="2" charset="77"/>
              </a:rPr>
              <a:t> </a:t>
            </a:r>
            <a:r>
              <a:rPr lang="en-US" sz="4000" dirty="0" err="1">
                <a:latin typeface="#9Slide03 Montserrat Medium" pitchFamily="2" charset="77"/>
              </a:rPr>
              <a:t>tắc</a:t>
            </a:r>
            <a:r>
              <a:rPr lang="en-US" sz="4000" dirty="0">
                <a:latin typeface="#9Slide03 Montserrat Medium" pitchFamily="2" charset="77"/>
              </a:rPr>
              <a:t> </a:t>
            </a:r>
            <a:r>
              <a:rPr lang="en-US" sz="4000" dirty="0" err="1">
                <a:latin typeface="#9Slide03 Montserrat Medium" pitchFamily="2" charset="77"/>
              </a:rPr>
              <a:t>tạo</a:t>
            </a:r>
            <a:r>
              <a:rPr lang="en-US" sz="4000" dirty="0">
                <a:latin typeface="#9Slide03 Montserrat Medium" pitchFamily="2" charset="77"/>
              </a:rPr>
              <a:t> </a:t>
            </a:r>
            <a:r>
              <a:rPr lang="en-US" sz="4000" dirty="0" err="1">
                <a:latin typeface="#9Slide03 Montserrat Medium" pitchFamily="2" charset="77"/>
              </a:rPr>
              <a:t>hình</a:t>
            </a:r>
            <a:r>
              <a:rPr lang="en-US" sz="4000" dirty="0">
                <a:latin typeface="#9Slide03 Montserrat Medium" pitchFamily="2" charset="77"/>
              </a:rPr>
              <a:t> </a:t>
            </a:r>
            <a:r>
              <a:rPr lang="en-US" sz="4000" dirty="0" err="1">
                <a:latin typeface="#9Slide03 Montserrat Medium" pitchFamily="2" charset="77"/>
              </a:rPr>
              <a:t>ảnh</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endParaRPr lang="en-US" sz="4000" dirty="0">
              <a:latin typeface="#9Slide03 Montserrat Medium" pitchFamily="2" charset="77"/>
            </a:endParaRPr>
          </a:p>
        </p:txBody>
      </p:sp>
      <p:sp>
        <p:nvSpPr>
          <p:cNvPr id="42" name="TextBox 41" descr="n144 zalo Tran Quang Hieu">
            <a:extLst>
              <a:ext uri="{FF2B5EF4-FFF2-40B4-BE49-F238E27FC236}">
                <a16:creationId xmlns:a16="http://schemas.microsoft.com/office/drawing/2014/main" id="{06ECCE3C-B95F-9089-C9FA-6013F69CFAAE}"/>
              </a:ext>
            </a:extLst>
          </p:cNvPr>
          <p:cNvSpPr txBox="1"/>
          <p:nvPr/>
        </p:nvSpPr>
        <p:spPr>
          <a:xfrm>
            <a:off x="9958091" y="6382597"/>
            <a:ext cx="3886200" cy="1323439"/>
          </a:xfrm>
          <a:prstGeom prst="rect">
            <a:avLst/>
          </a:prstGeom>
          <a:noFill/>
        </p:spPr>
        <p:txBody>
          <a:bodyPr wrap="square" rtlCol="0">
            <a:spAutoFit/>
          </a:bodyPr>
          <a:lstStyle/>
          <a:p>
            <a:pPr algn="ctr"/>
            <a:r>
              <a:rPr lang="en-US" sz="4000" dirty="0">
                <a:latin typeface="#9Slide03 Montserrat Medium" pitchFamily="2" charset="77"/>
              </a:rPr>
              <a:t>IV. </a:t>
            </a:r>
            <a:r>
              <a:rPr lang="en-US" sz="4000" dirty="0" err="1">
                <a:latin typeface="#9Slide03 Montserrat Medium" pitchFamily="2" charset="77"/>
              </a:rPr>
              <a:t>Ứng</a:t>
            </a:r>
            <a:r>
              <a:rPr lang="en-US" sz="4000" dirty="0">
                <a:latin typeface="#9Slide03 Montserrat Medium" pitchFamily="2" charset="77"/>
              </a:rPr>
              <a:t> </a:t>
            </a:r>
            <a:r>
              <a:rPr lang="en-US" sz="4000" dirty="0" err="1">
                <a:latin typeface="#9Slide03 Montserrat Medium" pitchFamily="2" charset="77"/>
              </a:rPr>
              <a:t>dụng</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siêu</a:t>
            </a:r>
            <a:r>
              <a:rPr lang="en-US" sz="4000" dirty="0">
                <a:latin typeface="#9Slide03 Montserrat Medium" pitchFamily="2" charset="77"/>
              </a:rPr>
              <a:t> </a:t>
            </a:r>
            <a:r>
              <a:rPr lang="en-US" sz="4000" dirty="0" err="1">
                <a:latin typeface="#9Slide03 Montserrat Medium" pitchFamily="2" charset="77"/>
              </a:rPr>
              <a:t>âm</a:t>
            </a:r>
            <a:endParaRPr lang="en-US" sz="4000" dirty="0">
              <a:latin typeface="#9Slide03 Montserrat Medium" pitchFamily="2" charset="77"/>
            </a:endParaRPr>
          </a:p>
        </p:txBody>
      </p:sp>
      <p:sp>
        <p:nvSpPr>
          <p:cNvPr id="43" name="Oval 42" descr="n144 zalo Tran Quang Hieu">
            <a:extLst>
              <a:ext uri="{FF2B5EF4-FFF2-40B4-BE49-F238E27FC236}">
                <a16:creationId xmlns:a16="http://schemas.microsoft.com/office/drawing/2014/main" id="{43F7AF30-7378-FC11-EAA9-F9DCBD25A085}"/>
              </a:ext>
            </a:extLst>
          </p:cNvPr>
          <p:cNvSpPr>
            <a:spLocks noChangeAspect="1"/>
          </p:cNvSpPr>
          <p:nvPr/>
        </p:nvSpPr>
        <p:spPr>
          <a:xfrm>
            <a:off x="2559775" y="3763515"/>
            <a:ext cx="1808011" cy="1808011"/>
          </a:xfrm>
          <a:prstGeom prst="ellipse">
            <a:avLst/>
          </a:prstGeom>
          <a:blipFill dpi="0" rotWithShape="0">
            <a:blip r:embed="rId3" cstate="print">
              <a:extLst>
                <a:ext uri="{28A0092B-C50C-407E-A947-70E740481C1C}">
                  <a14:useLocalDpi xmlns:a14="http://schemas.microsoft.com/office/drawing/2010/main" val="0"/>
                </a:ext>
              </a:extLst>
            </a:blip>
            <a:srcRect/>
            <a:stretch>
              <a:fillRect l="-7460" r="-7460"/>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descr="n144 zalo Tran Quang Hieu">
            <a:extLst>
              <a:ext uri="{FF2B5EF4-FFF2-40B4-BE49-F238E27FC236}">
                <a16:creationId xmlns:a16="http://schemas.microsoft.com/office/drawing/2014/main" id="{C01ECED5-4834-2D5D-967F-A29479FBBD71}"/>
              </a:ext>
            </a:extLst>
          </p:cNvPr>
          <p:cNvSpPr>
            <a:spLocks noChangeAspect="1"/>
          </p:cNvSpPr>
          <p:nvPr/>
        </p:nvSpPr>
        <p:spPr>
          <a:xfrm>
            <a:off x="8239994" y="3763515"/>
            <a:ext cx="1808011" cy="1808011"/>
          </a:xfrm>
          <a:prstGeom prst="ellipse">
            <a:avLst/>
          </a:prstGeom>
          <a:blipFill dpi="0" rotWithShape="0">
            <a:blip r:embed="rId4" cstate="print">
              <a:extLst>
                <a:ext uri="{28A0092B-C50C-407E-A947-70E740481C1C}">
                  <a14:useLocalDpi xmlns:a14="http://schemas.microsoft.com/office/drawing/2010/main" val="0"/>
                </a:ext>
              </a:extLst>
            </a:blip>
            <a:srcRect/>
            <a:stretch>
              <a:fillRect l="-11204" r="-11204"/>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descr="n144 zalo Tran Quang Hieu">
            <a:extLst>
              <a:ext uri="{FF2B5EF4-FFF2-40B4-BE49-F238E27FC236}">
                <a16:creationId xmlns:a16="http://schemas.microsoft.com/office/drawing/2014/main" id="{32503C80-4773-67E5-10D5-A9FF7D302E4B}"/>
              </a:ext>
            </a:extLst>
          </p:cNvPr>
          <p:cNvSpPr>
            <a:spLocks noChangeAspect="1"/>
          </p:cNvSpPr>
          <p:nvPr/>
        </p:nvSpPr>
        <p:spPr>
          <a:xfrm>
            <a:off x="13989070" y="3763515"/>
            <a:ext cx="1808011" cy="1808011"/>
          </a:xfrm>
          <a:prstGeom prst="ellipse">
            <a:avLst/>
          </a:prstGeom>
          <a:blipFill dpi="0" rotWithShape="0">
            <a:blip r:embed="rId5" cstate="print">
              <a:extLst>
                <a:ext uri="{28A0092B-C50C-407E-A947-70E740481C1C}">
                  <a14:useLocalDpi xmlns:a14="http://schemas.microsoft.com/office/drawing/2010/main" val="0"/>
                </a:ext>
              </a:extLst>
            </a:blip>
            <a:srcRect/>
            <a:stretch>
              <a:fillRect t="-6055" b="-6055"/>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descr="n144 zalo Tran Quang Hieu">
            <a:extLst>
              <a:ext uri="{FF2B5EF4-FFF2-40B4-BE49-F238E27FC236}">
                <a16:creationId xmlns:a16="http://schemas.microsoft.com/office/drawing/2014/main" id="{919BF108-5788-F52A-4F5E-29F539DA9E3B}"/>
              </a:ext>
            </a:extLst>
          </p:cNvPr>
          <p:cNvSpPr>
            <a:spLocks noChangeAspect="1"/>
          </p:cNvSpPr>
          <p:nvPr/>
        </p:nvSpPr>
        <p:spPr>
          <a:xfrm>
            <a:off x="5316549" y="8164934"/>
            <a:ext cx="1808011" cy="1808011"/>
          </a:xfrm>
          <a:prstGeom prst="ellipse">
            <a:avLst/>
          </a:prstGeom>
          <a:blipFill dpi="0" rotWithShape="0">
            <a:blip r:embed="rId6" cstate="print">
              <a:extLst>
                <a:ext uri="{28A0092B-C50C-407E-A947-70E740481C1C}">
                  <a14:useLocalDpi xmlns:a14="http://schemas.microsoft.com/office/drawing/2010/main" val="0"/>
                </a:ext>
              </a:extLst>
            </a:blip>
            <a:srcRect/>
            <a:stretch>
              <a:fillRect l="-3226" r="-322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descr="n144 zalo Tran Quang Hieu">
            <a:extLst>
              <a:ext uri="{FF2B5EF4-FFF2-40B4-BE49-F238E27FC236}">
                <a16:creationId xmlns:a16="http://schemas.microsoft.com/office/drawing/2014/main" id="{D2DE51FD-6DA3-94EC-BB5C-21F45D8ABD60}"/>
              </a:ext>
            </a:extLst>
          </p:cNvPr>
          <p:cNvSpPr>
            <a:spLocks noChangeAspect="1"/>
          </p:cNvSpPr>
          <p:nvPr>
            <p:custDataLst>
              <p:tags r:id="rId1"/>
            </p:custDataLst>
          </p:nvPr>
        </p:nvSpPr>
        <p:spPr>
          <a:xfrm>
            <a:off x="10997185" y="8164934"/>
            <a:ext cx="1808011" cy="1808011"/>
          </a:xfrm>
          <a:prstGeom prst="ellipse">
            <a:avLst/>
          </a:prstGeom>
          <a:blipFill dpi="0" rotWithShape="0">
            <a:blip r:embed="rId7" cstate="print">
              <a:extLst>
                <a:ext uri="{28A0092B-C50C-407E-A947-70E740481C1C}">
                  <a14:useLocalDpi xmlns:a14="http://schemas.microsoft.com/office/drawing/2010/main" val="0"/>
                </a:ext>
              </a:extLst>
            </a:blip>
            <a:srcRect/>
            <a:stretch>
              <a:fillRect l="-38889" r="-38889"/>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ppt_y</p:attrName>
                                        </p:attrNameLst>
                                      </p:cBhvr>
                                      <p:tavLst>
                                        <p:tav tm="0">
                                          <p:val>
                                            <p:strVal val="#ppt_y+#ppt_h*1.125000"/>
                                          </p:val>
                                        </p:tav>
                                        <p:tav tm="100000">
                                          <p:val>
                                            <p:strVal val="#ppt_y"/>
                                          </p:val>
                                        </p:tav>
                                      </p:tavLst>
                                    </p:anim>
                                    <p:animEffect transition="in" filter="wipe(up)">
                                      <p:cBhvr>
                                        <p:cTn id="14" dur="500"/>
                                        <p:tgtEl>
                                          <p:spTgt spid="38"/>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p:tgtEl>
                                          <p:spTgt spid="43"/>
                                        </p:tgtEl>
                                        <p:attrNameLst>
                                          <p:attrName>ppt_y</p:attrName>
                                        </p:attrNameLst>
                                      </p:cBhvr>
                                      <p:tavLst>
                                        <p:tav tm="0">
                                          <p:val>
                                            <p:strVal val="#ppt_y+#ppt_h*1.125000"/>
                                          </p:val>
                                        </p:tav>
                                        <p:tav tm="100000">
                                          <p:val>
                                            <p:strVal val="#ppt_y"/>
                                          </p:val>
                                        </p:tav>
                                      </p:tavLst>
                                    </p:anim>
                                    <p:animEffect transition="in" filter="wipe(up)">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p:tgtEl>
                                          <p:spTgt spid="39"/>
                                        </p:tgtEl>
                                        <p:attrNameLst>
                                          <p:attrName>ppt_y</p:attrName>
                                        </p:attrNameLst>
                                      </p:cBhvr>
                                      <p:tavLst>
                                        <p:tav tm="0">
                                          <p:val>
                                            <p:strVal val="#ppt_y+#ppt_h*1.125000"/>
                                          </p:val>
                                        </p:tav>
                                        <p:tav tm="100000">
                                          <p:val>
                                            <p:strVal val="#ppt_y"/>
                                          </p:val>
                                        </p:tav>
                                      </p:tavLst>
                                    </p:anim>
                                    <p:animEffect transition="in" filter="wipe(up)">
                                      <p:cBhvr>
                                        <p:cTn id="24" dur="500"/>
                                        <p:tgtEl>
                                          <p:spTgt spid="3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p:tgtEl>
                                          <p:spTgt spid="44"/>
                                        </p:tgtEl>
                                        <p:attrNameLst>
                                          <p:attrName>ppt_y</p:attrName>
                                        </p:attrNameLst>
                                      </p:cBhvr>
                                      <p:tavLst>
                                        <p:tav tm="0">
                                          <p:val>
                                            <p:strVal val="#ppt_y+#ppt_h*1.125000"/>
                                          </p:val>
                                        </p:tav>
                                        <p:tav tm="100000">
                                          <p:val>
                                            <p:strVal val="#ppt_y"/>
                                          </p:val>
                                        </p:tav>
                                      </p:tavLst>
                                    </p:anim>
                                    <p:animEffect transition="in" filter="wipe(up)">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p:tgtEl>
                                          <p:spTgt spid="40"/>
                                        </p:tgtEl>
                                        <p:attrNameLst>
                                          <p:attrName>ppt_y</p:attrName>
                                        </p:attrNameLst>
                                      </p:cBhvr>
                                      <p:tavLst>
                                        <p:tav tm="0">
                                          <p:val>
                                            <p:strVal val="#ppt_y+#ppt_h*1.125000"/>
                                          </p:val>
                                        </p:tav>
                                        <p:tav tm="100000">
                                          <p:val>
                                            <p:strVal val="#ppt_y"/>
                                          </p:val>
                                        </p:tav>
                                      </p:tavLst>
                                    </p:anim>
                                    <p:animEffect transition="in" filter="wipe(up)">
                                      <p:cBhvr>
                                        <p:cTn id="34" dur="500"/>
                                        <p:tgtEl>
                                          <p:spTgt spid="4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p:tgtEl>
                                          <p:spTgt spid="45"/>
                                        </p:tgtEl>
                                        <p:attrNameLst>
                                          <p:attrName>ppt_y</p:attrName>
                                        </p:attrNameLst>
                                      </p:cBhvr>
                                      <p:tavLst>
                                        <p:tav tm="0">
                                          <p:val>
                                            <p:strVal val="#ppt_y+#ppt_h*1.125000"/>
                                          </p:val>
                                        </p:tav>
                                        <p:tav tm="100000">
                                          <p:val>
                                            <p:strVal val="#ppt_y"/>
                                          </p:val>
                                        </p:tav>
                                      </p:tavLst>
                                    </p:anim>
                                    <p:animEffect transition="in" filter="wipe(up)">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p:tgtEl>
                                          <p:spTgt spid="41"/>
                                        </p:tgtEl>
                                        <p:attrNameLst>
                                          <p:attrName>ppt_y</p:attrName>
                                        </p:attrNameLst>
                                      </p:cBhvr>
                                      <p:tavLst>
                                        <p:tav tm="0">
                                          <p:val>
                                            <p:strVal val="#ppt_y+#ppt_h*1.125000"/>
                                          </p:val>
                                        </p:tav>
                                        <p:tav tm="100000">
                                          <p:val>
                                            <p:strVal val="#ppt_y"/>
                                          </p:val>
                                        </p:tav>
                                      </p:tavLst>
                                    </p:anim>
                                    <p:animEffect transition="in" filter="wipe(up)">
                                      <p:cBhvr>
                                        <p:cTn id="44" dur="500"/>
                                        <p:tgtEl>
                                          <p:spTgt spid="4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p:tgtEl>
                                          <p:spTgt spid="46"/>
                                        </p:tgtEl>
                                        <p:attrNameLst>
                                          <p:attrName>ppt_y</p:attrName>
                                        </p:attrNameLst>
                                      </p:cBhvr>
                                      <p:tavLst>
                                        <p:tav tm="0">
                                          <p:val>
                                            <p:strVal val="#ppt_y+#ppt_h*1.125000"/>
                                          </p:val>
                                        </p:tav>
                                        <p:tav tm="100000">
                                          <p:val>
                                            <p:strVal val="#ppt_y"/>
                                          </p:val>
                                        </p:tav>
                                      </p:tavLst>
                                    </p:anim>
                                    <p:animEffect transition="in" filter="wipe(up)">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p:tgtEl>
                                          <p:spTgt spid="42"/>
                                        </p:tgtEl>
                                        <p:attrNameLst>
                                          <p:attrName>ppt_y</p:attrName>
                                        </p:attrNameLst>
                                      </p:cBhvr>
                                      <p:tavLst>
                                        <p:tav tm="0">
                                          <p:val>
                                            <p:strVal val="#ppt_y+#ppt_h*1.125000"/>
                                          </p:val>
                                        </p:tav>
                                        <p:tav tm="100000">
                                          <p:val>
                                            <p:strVal val="#ppt_y"/>
                                          </p:val>
                                        </p:tav>
                                      </p:tavLst>
                                    </p:anim>
                                    <p:animEffect transition="in" filter="wipe(up)">
                                      <p:cBhvr>
                                        <p:cTn id="54" dur="500"/>
                                        <p:tgtEl>
                                          <p:spTgt spid="42"/>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p:tgtEl>
                                          <p:spTgt spid="49"/>
                                        </p:tgtEl>
                                        <p:attrNameLst>
                                          <p:attrName>ppt_y</p:attrName>
                                        </p:attrNameLst>
                                      </p:cBhvr>
                                      <p:tavLst>
                                        <p:tav tm="0">
                                          <p:val>
                                            <p:strVal val="#ppt_y+#ppt_h*1.125000"/>
                                          </p:val>
                                        </p:tav>
                                        <p:tav tm="100000">
                                          <p:val>
                                            <p:strVal val="#ppt_y"/>
                                          </p:val>
                                        </p:tav>
                                      </p:tavLst>
                                    </p:anim>
                                    <p:animEffect transition="in" filter="wipe(up)">
                                      <p:cBhvr>
                                        <p:cTn id="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p:bldP spid="40" grpId="0"/>
      <p:bldP spid="41" grpId="0"/>
      <p:bldP spid="42" grpId="0"/>
      <p:bldP spid="43" grpId="0" animBg="1"/>
      <p:bldP spid="44" grpId="0" animBg="1"/>
      <p:bldP spid="45" grpId="0" animBg="1"/>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144 zalo Tran Quang Hieu"/>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descr="n144 zalo Tran Quang Hieu">
            <a:extLst>
              <a:ext uri="{FF2B5EF4-FFF2-40B4-BE49-F238E27FC236}">
                <a16:creationId xmlns:a16="http://schemas.microsoft.com/office/drawing/2014/main" id="{422B1B30-877E-A341-7A11-BF50D3908A34}"/>
              </a:ext>
            </a:extLst>
          </p:cNvPr>
          <p:cNvSpPr txBox="1"/>
          <p:nvPr/>
        </p:nvSpPr>
        <p:spPr>
          <a:xfrm>
            <a:off x="8144578" y="4035505"/>
            <a:ext cx="9202557" cy="2215991"/>
          </a:xfrm>
          <a:prstGeom prst="rect">
            <a:avLst/>
          </a:prstGeom>
          <a:noFill/>
        </p:spPr>
        <p:txBody>
          <a:bodyPr wrap="square" rtlCol="0">
            <a:spAutoFit/>
          </a:bodyPr>
          <a:lstStyle/>
          <a:p>
            <a:pPr algn="ctr"/>
            <a:r>
              <a:rPr lang="en-US" sz="13800" b="1" dirty="0">
                <a:latin typeface="#9Slide03 Montserrat ExtraBold" pitchFamily="2" charset="77"/>
              </a:rPr>
              <a:t>I. </a:t>
            </a:r>
            <a:r>
              <a:rPr lang="en-US" sz="13800" b="1" dirty="0" err="1">
                <a:latin typeface="#9Slide03 Montserrat ExtraBold" pitchFamily="2" charset="77"/>
              </a:rPr>
              <a:t>Siêu</a:t>
            </a:r>
            <a:r>
              <a:rPr lang="en-US" sz="13800" b="1" dirty="0">
                <a:latin typeface="#9Slide03 Montserrat ExtraBold" pitchFamily="2" charset="77"/>
              </a:rPr>
              <a:t> </a:t>
            </a:r>
            <a:r>
              <a:rPr lang="en-US" sz="13800" b="1" dirty="0" err="1">
                <a:latin typeface="#9Slide03 Montserrat ExtraBold" pitchFamily="2" charset="77"/>
              </a:rPr>
              <a:t>âm</a:t>
            </a:r>
            <a:endParaRPr lang="en-US" sz="13800" b="1" dirty="0">
              <a:latin typeface="#9Slide03 Montserrat ExtraBold" pitchFamily="2" charset="77"/>
            </a:endParaRPr>
          </a:p>
        </p:txBody>
      </p:sp>
      <p:sp>
        <p:nvSpPr>
          <p:cNvPr id="18" name="Oval 17" descr="n144 zalo Tran Quang Hieu">
            <a:extLst>
              <a:ext uri="{FF2B5EF4-FFF2-40B4-BE49-F238E27FC236}">
                <a16:creationId xmlns:a16="http://schemas.microsoft.com/office/drawing/2014/main" id="{6B97484F-A1AD-1C13-1CE0-40FE5280BB77}"/>
              </a:ext>
            </a:extLst>
          </p:cNvPr>
          <p:cNvSpPr>
            <a:spLocks noChangeAspect="1"/>
          </p:cNvSpPr>
          <p:nvPr/>
        </p:nvSpPr>
        <p:spPr>
          <a:xfrm>
            <a:off x="854201" y="1028700"/>
            <a:ext cx="5219160" cy="5219160"/>
          </a:xfrm>
          <a:prstGeom prst="ellipse">
            <a:avLst/>
          </a:prstGeom>
          <a:blipFill dpi="0" rotWithShape="0">
            <a:blip r:embed="rId4">
              <a:extLst>
                <a:ext uri="{28A0092B-C50C-407E-A947-70E740481C1C}">
                  <a14:useLocalDpi xmlns:a14="http://schemas.microsoft.com/office/drawing/2010/main" val="0"/>
                </a:ext>
              </a:extLst>
            </a:blip>
            <a:srcRect/>
            <a:stretch>
              <a:fillRect l="-7460" r="-7460"/>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 descr="n144 zalo Tran Quang Hieu">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0" descr="n144 zalo Tran Quang Hieu">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419101"/>
            <a:ext cx="16016573" cy="9201854"/>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2239107"/>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1715339"/>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23" name="Group 23" descr="n144 zalo Tran Quang Hieu"/>
          <p:cNvGrpSpPr/>
          <p:nvPr/>
        </p:nvGrpSpPr>
        <p:grpSpPr>
          <a:xfrm>
            <a:off x="11408068" y="2336474"/>
            <a:ext cx="5984707" cy="5986426"/>
            <a:chOff x="0" y="0"/>
            <a:chExt cx="812800" cy="812800"/>
          </a:xfrm>
          <a:solidFill>
            <a:schemeClr val="accent3">
              <a:lumMod val="40000"/>
              <a:lumOff val="60000"/>
            </a:schemeClr>
          </a:solidFill>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cap="sq">
              <a:solidFill>
                <a:srgbClr val="000000"/>
              </a:solidFill>
              <a:prstDash val="solid"/>
              <a:miter/>
            </a:ln>
          </p:spPr>
          <p:txBody>
            <a:bodyPr/>
            <a:lstStyle/>
            <a:p>
              <a:endParaRPr lang="en-US"/>
            </a:p>
          </p:txBody>
        </p:sp>
        <p:sp>
          <p:nvSpPr>
            <p:cNvPr id="25" name="TextBox 25"/>
            <p:cNvSpPr txBox="1"/>
            <p:nvPr/>
          </p:nvSpPr>
          <p:spPr>
            <a:xfrm>
              <a:off x="76200" y="104775"/>
              <a:ext cx="660400" cy="631825"/>
            </a:xfrm>
            <a:prstGeom prst="rect">
              <a:avLst/>
            </a:prstGeom>
            <a:noFill/>
          </p:spPr>
          <p:txBody>
            <a:bodyPr lIns="50800" tIns="50800" rIns="50800" bIns="50800" rtlCol="0" anchor="ctr"/>
            <a:lstStyle/>
            <a:p>
              <a:pPr algn="ctr">
                <a:lnSpc>
                  <a:spcPts val="2694"/>
                </a:lnSpc>
              </a:pPr>
              <a:endParaRPr/>
            </a:p>
          </p:txBody>
        </p:sp>
      </p:grpSp>
      <p:pic>
        <p:nvPicPr>
          <p:cNvPr id="36" name="Picture 35" descr="n144 zalo Tran Quang Hieu">
            <a:extLst>
              <a:ext uri="{FF2B5EF4-FFF2-40B4-BE49-F238E27FC236}">
                <a16:creationId xmlns:a16="http://schemas.microsoft.com/office/drawing/2014/main" id="{36B44D00-863A-0696-6B37-1C65E8C9B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4722" y="2369959"/>
            <a:ext cx="5676052" cy="5676052"/>
          </a:xfrm>
          <a:prstGeom prst="rect">
            <a:avLst/>
          </a:prstGeom>
        </p:spPr>
      </p:pic>
      <p:sp>
        <p:nvSpPr>
          <p:cNvPr id="37" name="TextBox 36" descr="n144 zalo Tran Quang Hieu">
            <a:extLst>
              <a:ext uri="{FF2B5EF4-FFF2-40B4-BE49-F238E27FC236}">
                <a16:creationId xmlns:a16="http://schemas.microsoft.com/office/drawing/2014/main" id="{457A78FA-CB0D-8156-B054-DD462EBCBB77}"/>
              </a:ext>
            </a:extLst>
          </p:cNvPr>
          <p:cNvSpPr txBox="1"/>
          <p:nvPr/>
        </p:nvSpPr>
        <p:spPr>
          <a:xfrm>
            <a:off x="2116958" y="3669856"/>
            <a:ext cx="8301405" cy="1938992"/>
          </a:xfrm>
          <a:prstGeom prst="rect">
            <a:avLst/>
          </a:prstGeom>
          <a:noFill/>
        </p:spPr>
        <p:txBody>
          <a:bodyPr wrap="square" rtlCol="0">
            <a:spAutoFit/>
          </a:bodyPr>
          <a:lstStyle/>
          <a:p>
            <a:pPr algn="just"/>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phân</a:t>
            </a:r>
            <a:r>
              <a:rPr lang="en-US" sz="4000" dirty="0">
                <a:latin typeface="#9Slide03 Montserrat" pitchFamily="2" charset="77"/>
              </a:rPr>
              <a:t> </a:t>
            </a:r>
            <a:r>
              <a:rPr lang="en-US" sz="4000" dirty="0" err="1">
                <a:latin typeface="#9Slide03 Montserrat" pitchFamily="2" charset="77"/>
              </a:rPr>
              <a:t>loại</a:t>
            </a:r>
            <a:r>
              <a:rPr lang="en-US" sz="4000" dirty="0">
                <a:latin typeface="#9Slide03 Montserrat" pitchFamily="2" charset="77"/>
              </a:rPr>
              <a:t> </a:t>
            </a:r>
            <a:r>
              <a:rPr lang="en-US" sz="4000" dirty="0" err="1">
                <a:latin typeface="#9Slide03 Montserrat" pitchFamily="2" charset="77"/>
              </a:rPr>
              <a:t>dựa</a:t>
            </a:r>
            <a:r>
              <a:rPr lang="en-US" sz="4000" dirty="0">
                <a:latin typeface="#9Slide03 Montserrat" pitchFamily="2" charset="77"/>
              </a:rPr>
              <a:t> </a:t>
            </a:r>
            <a:r>
              <a:rPr lang="en-US" sz="4000" dirty="0" err="1">
                <a:latin typeface="#9Slide03 Montserrat" pitchFamily="2" charset="77"/>
              </a:rPr>
              <a:t>trên</a:t>
            </a:r>
            <a:r>
              <a:rPr lang="en-US" sz="4000" dirty="0">
                <a:latin typeface="#9Slide03 Montserrat" pitchFamily="2" charset="77"/>
              </a:rPr>
              <a:t> </a:t>
            </a:r>
            <a:r>
              <a:rPr lang="en-US" sz="4000" dirty="0" err="1">
                <a:latin typeface="#9Slide03 Montserrat" pitchFamily="2" charset="77"/>
              </a:rPr>
              <a:t>khả</a:t>
            </a:r>
            <a:r>
              <a:rPr lang="en-US" sz="4000" dirty="0">
                <a:latin typeface="#9Slide03 Montserrat" pitchFamily="2" charset="77"/>
              </a:rPr>
              <a:t> </a:t>
            </a:r>
            <a:r>
              <a:rPr lang="en-US" sz="4000" dirty="0" err="1">
                <a:latin typeface="#9Slide03 Montserrat" pitchFamily="2" charset="77"/>
              </a:rPr>
              <a:t>năng</a:t>
            </a:r>
            <a:r>
              <a:rPr lang="en-US" sz="4000" dirty="0">
                <a:latin typeface="#9Slide03 Montserrat" pitchFamily="2" charset="77"/>
              </a:rPr>
              <a:t> </a:t>
            </a:r>
            <a:r>
              <a:rPr lang="en-US" sz="4000" dirty="0" err="1">
                <a:latin typeface="#9Slide03 Montserrat" pitchFamily="2" charset="77"/>
              </a:rPr>
              <a:t>nghe</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con </a:t>
            </a:r>
            <a:r>
              <a:rPr lang="en-US" sz="4000" dirty="0" err="1">
                <a:latin typeface="#9Slide03 Montserrat" pitchFamily="2" charset="77"/>
              </a:rPr>
              <a:t>người</a:t>
            </a:r>
            <a:r>
              <a:rPr lang="en-US" sz="4000" dirty="0">
                <a:latin typeface="#9Slide03 Montserrat"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53" presetClass="entr" presetSubtype="1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p:cTn id="10" dur="500" fill="hold"/>
                                        <p:tgtEl>
                                          <p:spTgt spid="36"/>
                                        </p:tgtEl>
                                        <p:attrNameLst>
                                          <p:attrName>ppt_w</p:attrName>
                                        </p:attrNameLst>
                                      </p:cBhvr>
                                      <p:tavLst>
                                        <p:tav tm="0">
                                          <p:val>
                                            <p:fltVal val="0"/>
                                          </p:val>
                                        </p:tav>
                                        <p:tav tm="100000">
                                          <p:val>
                                            <p:strVal val="#ppt_w"/>
                                          </p:val>
                                        </p:tav>
                                      </p:tavLst>
                                    </p:anim>
                                    <p:anim calcmode="lin" valueType="num">
                                      <p:cBhvr>
                                        <p:cTn id="11" dur="500" fill="hold"/>
                                        <p:tgtEl>
                                          <p:spTgt spid="36"/>
                                        </p:tgtEl>
                                        <p:attrNameLst>
                                          <p:attrName>ppt_h</p:attrName>
                                        </p:attrNameLst>
                                      </p:cBhvr>
                                      <p:tavLst>
                                        <p:tav tm="0">
                                          <p:val>
                                            <p:fltVal val="0"/>
                                          </p:val>
                                        </p:tav>
                                        <p:tav tm="100000">
                                          <p:val>
                                            <p:strVal val="#ppt_h"/>
                                          </p:val>
                                        </p:tav>
                                      </p:tavLst>
                                    </p:anim>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6" name="Group 6" descr="n144 zalo Tran Quang Hieu"/>
          <p:cNvGrpSpPr/>
          <p:nvPr/>
        </p:nvGrpSpPr>
        <p:grpSpPr>
          <a:xfrm>
            <a:off x="1942016" y="2145555"/>
            <a:ext cx="360047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9" name="Group 9" descr="n144 zalo Tran Quang Hieu"/>
          <p:cNvGrpSpPr/>
          <p:nvPr/>
        </p:nvGrpSpPr>
        <p:grpSpPr>
          <a:xfrm>
            <a:off x="12748389" y="2145555"/>
            <a:ext cx="360047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descr="n144 zalo Tran Quang Hieu"/>
          <p:cNvGrpSpPr/>
          <p:nvPr/>
        </p:nvGrpSpPr>
        <p:grpSpPr>
          <a:xfrm>
            <a:off x="1471966" y="3158769"/>
            <a:ext cx="4540573"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5" name="Group 15" descr="n144 zalo Tran Quang Hieu"/>
          <p:cNvGrpSpPr/>
          <p:nvPr/>
        </p:nvGrpSpPr>
        <p:grpSpPr>
          <a:xfrm>
            <a:off x="12278339" y="3158769"/>
            <a:ext cx="4540573"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sp>
        <p:nvSpPr>
          <p:cNvPr id="20" name="AutoShape 20" descr="n144 zalo Tran Quang Hieu"/>
          <p:cNvSpPr/>
          <p:nvPr/>
        </p:nvSpPr>
        <p:spPr>
          <a:xfrm>
            <a:off x="6601878" y="4953506"/>
            <a:ext cx="5084242" cy="5541"/>
          </a:xfrm>
          <a:prstGeom prst="line">
            <a:avLst/>
          </a:prstGeom>
          <a:ln w="101600" cap="flat">
            <a:solidFill>
              <a:srgbClr val="000000"/>
            </a:solidFill>
            <a:prstDash val="solid"/>
            <a:headEnd type="triangle" w="lg" len="med"/>
            <a:tailEnd type="triangle" w="lg" len="med"/>
          </a:ln>
        </p:spPr>
        <p:txBody>
          <a:bodyPr/>
          <a:lstStyle/>
          <a:p>
            <a:endParaRPr lang="en-US"/>
          </a:p>
        </p:txBody>
      </p:sp>
      <p:sp>
        <p:nvSpPr>
          <p:cNvPr id="22" name="Freeform 22" descr="n144 zalo Tran Quang Hieu"/>
          <p:cNvSpPr>
            <a:spLocks noChangeAspect="1"/>
          </p:cNvSpPr>
          <p:nvPr/>
        </p:nvSpPr>
        <p:spPr>
          <a:xfrm>
            <a:off x="7262506" y="3156523"/>
            <a:ext cx="3762988" cy="3762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23" name="TextBox 23" descr="n144 zalo Tran Quang Hieu"/>
          <p:cNvSpPr txBox="1"/>
          <p:nvPr/>
        </p:nvSpPr>
        <p:spPr>
          <a:xfrm>
            <a:off x="7615286" y="3641596"/>
            <a:ext cx="3057428" cy="2925135"/>
          </a:xfrm>
          <a:prstGeom prst="rect">
            <a:avLst/>
          </a:prstGeom>
        </p:spPr>
        <p:txBody>
          <a:bodyPr lIns="50800" tIns="50800" rIns="50800" bIns="50800" rtlCol="0" anchor="ctr"/>
          <a:lstStyle/>
          <a:p>
            <a:pPr algn="ctr">
              <a:lnSpc>
                <a:spcPts val="2694"/>
              </a:lnSpc>
            </a:pPr>
            <a:endParaRPr/>
          </a:p>
        </p:txBody>
      </p:sp>
      <p:pic>
        <p:nvPicPr>
          <p:cNvPr id="38" name="Picture 37" descr="n144 zalo Tran Quang Hieu">
            <a:extLst>
              <a:ext uri="{FF2B5EF4-FFF2-40B4-BE49-F238E27FC236}">
                <a16:creationId xmlns:a16="http://schemas.microsoft.com/office/drawing/2014/main" id="{521CF7B2-5CCD-C026-FB59-E039313A5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872" y="3439083"/>
            <a:ext cx="3197868" cy="3197868"/>
          </a:xfrm>
          <a:prstGeom prst="rect">
            <a:avLst/>
          </a:prstGeom>
        </p:spPr>
      </p:pic>
      <p:sp>
        <p:nvSpPr>
          <p:cNvPr id="40" name="TextBox 39" descr="n144 zalo Tran Quang Hieu">
            <a:extLst>
              <a:ext uri="{FF2B5EF4-FFF2-40B4-BE49-F238E27FC236}">
                <a16:creationId xmlns:a16="http://schemas.microsoft.com/office/drawing/2014/main" id="{252BBFEB-EE5B-2252-2E0C-ECA7F32EA6B3}"/>
              </a:ext>
            </a:extLst>
          </p:cNvPr>
          <p:cNvSpPr txBox="1"/>
          <p:nvPr/>
        </p:nvSpPr>
        <p:spPr>
          <a:xfrm>
            <a:off x="1219200" y="544383"/>
            <a:ext cx="15849600" cy="1323439"/>
          </a:xfrm>
          <a:prstGeom prst="rect">
            <a:avLst/>
          </a:prstGeom>
          <a:noFill/>
        </p:spPr>
        <p:txBody>
          <a:bodyPr wrap="square" rtlCol="0">
            <a:spAutoFit/>
          </a:bodyPr>
          <a:lstStyle/>
          <a:p>
            <a:pPr algn="ctr"/>
            <a:r>
              <a:rPr lang="en-US" sz="4000" dirty="0">
                <a:latin typeface="#9Slide03 Montserrat" pitchFamily="2" charset="77"/>
              </a:rPr>
              <a:t>Tai </a:t>
            </a:r>
            <a:r>
              <a:rPr lang="en-US" sz="4000" dirty="0" err="1">
                <a:latin typeface="#9Slide03 Montserrat" pitchFamily="2" charset="77"/>
              </a:rPr>
              <a:t>người</a:t>
            </a:r>
            <a:r>
              <a:rPr lang="en-US" sz="4000" dirty="0">
                <a:latin typeface="#9Slide03 Montserrat" pitchFamily="2" charset="77"/>
              </a:rPr>
              <a:t> </a:t>
            </a:r>
            <a:r>
              <a:rPr lang="en-US" sz="4000" dirty="0" err="1">
                <a:latin typeface="#9Slide03 Montserrat" pitchFamily="2" charset="77"/>
              </a:rPr>
              <a:t>cảm</a:t>
            </a:r>
            <a:r>
              <a:rPr lang="en-US" sz="4000" dirty="0">
                <a:latin typeface="#9Slide03 Montserrat" pitchFamily="2" charset="77"/>
              </a:rPr>
              <a:t> </a:t>
            </a:r>
            <a:r>
              <a:rPr lang="en-US" sz="4000" dirty="0" err="1">
                <a:latin typeface="#9Slide03 Montserrat" pitchFamily="2" charset="77"/>
              </a:rPr>
              <a:t>nhận</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thanh</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trong</a:t>
            </a:r>
            <a:r>
              <a:rPr lang="en-US" sz="4000" dirty="0">
                <a:latin typeface="#9Slide03 Montserrat" pitchFamily="2" charset="77"/>
              </a:rPr>
              <a:t> </a:t>
            </a:r>
            <a:r>
              <a:rPr lang="en-US" sz="4000" dirty="0" err="1">
                <a:latin typeface="#9Slide03 Montserrat" pitchFamily="2" charset="77"/>
              </a:rPr>
              <a:t>khoảng</a:t>
            </a:r>
            <a:r>
              <a:rPr lang="en-US" sz="4000" dirty="0">
                <a:latin typeface="#9Slide03 Montserrat" pitchFamily="2" charset="77"/>
              </a:rPr>
              <a:t> </a:t>
            </a:r>
            <a:r>
              <a:rPr lang="en-US" sz="4000" dirty="0" err="1">
                <a:latin typeface="#9Slide03 Montserrat" pitchFamily="2" charset="77"/>
              </a:rPr>
              <a:t>từ</a:t>
            </a:r>
            <a:r>
              <a:rPr lang="en-US" sz="4000" dirty="0">
                <a:latin typeface="#9Slide03 Montserrat" pitchFamily="2" charset="77"/>
              </a:rPr>
              <a:t> </a:t>
            </a:r>
            <a:r>
              <a:rPr lang="en-US" sz="4000" dirty="0">
                <a:solidFill>
                  <a:srgbClr val="C00000"/>
                </a:solidFill>
                <a:latin typeface="#9Slide03 Montserrat Medium" pitchFamily="2" charset="77"/>
              </a:rPr>
              <a:t>16 Hz </a:t>
            </a:r>
            <a:r>
              <a:rPr lang="en-US" sz="4000" dirty="0" err="1">
                <a:solidFill>
                  <a:srgbClr val="C00000"/>
                </a:solidFill>
                <a:latin typeface="#9Slide03 Montserrat Medium" pitchFamily="2" charset="77"/>
              </a:rPr>
              <a:t>tới</a:t>
            </a:r>
            <a:r>
              <a:rPr lang="en-US" sz="4000" dirty="0">
                <a:solidFill>
                  <a:srgbClr val="C00000"/>
                </a:solidFill>
                <a:latin typeface="#9Slide03 Montserrat Medium" pitchFamily="2" charset="77"/>
              </a:rPr>
              <a:t> 20 kHz</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âm</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thanh</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nghe</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được</a:t>
            </a:r>
            <a:r>
              <a:rPr lang="en-US" sz="4000" dirty="0">
                <a:solidFill>
                  <a:srgbClr val="C00000"/>
                </a:solidFill>
                <a:latin typeface="#9Slide03 Montserrat Medium" pitchFamily="2" charset="77"/>
              </a:rPr>
              <a:t>.</a:t>
            </a:r>
          </a:p>
        </p:txBody>
      </p:sp>
      <p:sp>
        <p:nvSpPr>
          <p:cNvPr id="41" name="TextBox 40" descr="n144 zalo Tran Quang Hieu">
            <a:extLst>
              <a:ext uri="{FF2B5EF4-FFF2-40B4-BE49-F238E27FC236}">
                <a16:creationId xmlns:a16="http://schemas.microsoft.com/office/drawing/2014/main" id="{95605693-D992-B6E6-524E-AEBB7B802B98}"/>
              </a:ext>
            </a:extLst>
          </p:cNvPr>
          <p:cNvSpPr txBox="1"/>
          <p:nvPr/>
        </p:nvSpPr>
        <p:spPr>
          <a:xfrm>
            <a:off x="2029487" y="3505236"/>
            <a:ext cx="3425530" cy="2554545"/>
          </a:xfrm>
          <a:prstGeom prst="rect">
            <a:avLst/>
          </a:prstGeom>
          <a:noFill/>
        </p:spPr>
        <p:txBody>
          <a:bodyPr wrap="square" rtlCol="0">
            <a:spAutoFit/>
          </a:bodyPr>
          <a:lstStyle/>
          <a:p>
            <a:pPr algn="just"/>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solidFill>
                  <a:srgbClr val="C00000"/>
                </a:solidFill>
                <a:latin typeface="#9Slide03 Montserrat Medium" pitchFamily="2" charset="77"/>
              </a:rPr>
              <a:t>nhỏ</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hơn</a:t>
            </a:r>
            <a:r>
              <a:rPr lang="en-US" sz="4000" dirty="0">
                <a:solidFill>
                  <a:srgbClr val="C00000"/>
                </a:solidFill>
                <a:latin typeface="#9Slide03 Montserrat Medium" pitchFamily="2" charset="77"/>
              </a:rPr>
              <a:t> 16 Hz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hạ</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âm</a:t>
            </a:r>
            <a:r>
              <a:rPr lang="en-US" sz="4000" dirty="0">
                <a:latin typeface="#9Slide03 Montserrat" pitchFamily="2" charset="77"/>
              </a:rPr>
              <a:t>.</a:t>
            </a:r>
          </a:p>
        </p:txBody>
      </p:sp>
      <p:sp>
        <p:nvSpPr>
          <p:cNvPr id="42" name="TextBox 41" descr="n144 zalo Tran Quang Hieu">
            <a:extLst>
              <a:ext uri="{FF2B5EF4-FFF2-40B4-BE49-F238E27FC236}">
                <a16:creationId xmlns:a16="http://schemas.microsoft.com/office/drawing/2014/main" id="{C92CA1BA-E239-0E80-4065-161C36D86F19}"/>
              </a:ext>
            </a:extLst>
          </p:cNvPr>
          <p:cNvSpPr txBox="1"/>
          <p:nvPr/>
        </p:nvSpPr>
        <p:spPr>
          <a:xfrm>
            <a:off x="12835860" y="3505236"/>
            <a:ext cx="3425530" cy="2554545"/>
          </a:xfrm>
          <a:prstGeom prst="rect">
            <a:avLst/>
          </a:prstGeom>
          <a:noFill/>
        </p:spPr>
        <p:txBody>
          <a:bodyPr wrap="square" rtlCol="0">
            <a:spAutoFit/>
          </a:bodyPr>
          <a:lstStyle/>
          <a:p>
            <a:pPr algn="just"/>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solidFill>
                  <a:srgbClr val="C00000"/>
                </a:solidFill>
                <a:latin typeface="#9Slide03 Montserrat Medium" pitchFamily="2" charset="77"/>
              </a:rPr>
              <a:t>lớn</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hơn</a:t>
            </a:r>
            <a:r>
              <a:rPr lang="en-US" sz="4000" dirty="0">
                <a:solidFill>
                  <a:srgbClr val="C00000"/>
                </a:solidFill>
                <a:latin typeface="#9Slide03 Montserrat Medium" pitchFamily="2" charset="77"/>
              </a:rPr>
              <a:t> 20 kHz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solidFill>
                  <a:srgbClr val="C00000"/>
                </a:solidFill>
                <a:latin typeface="#9Slide03 Montserrat Medium" pitchFamily="2" charset="77"/>
              </a:rPr>
              <a:t>siêu</a:t>
            </a:r>
            <a:r>
              <a:rPr lang="en-US" sz="4000" dirty="0">
                <a:solidFill>
                  <a:srgbClr val="C00000"/>
                </a:solidFill>
                <a:latin typeface="#9Slide03 Montserrat Medium" pitchFamily="2" charset="77"/>
              </a:rPr>
              <a:t> </a:t>
            </a:r>
            <a:r>
              <a:rPr lang="en-US" sz="4000" dirty="0" err="1">
                <a:solidFill>
                  <a:srgbClr val="C00000"/>
                </a:solidFill>
                <a:latin typeface="#9Slide03 Montserrat Medium" pitchFamily="2" charset="77"/>
              </a:rPr>
              <a:t>âm</a:t>
            </a:r>
            <a:r>
              <a:rPr lang="en-US" sz="4000" dirty="0">
                <a:latin typeface="#9Slide03 Montserrat" pitchFamily="2" charset="77"/>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2944053"/>
            <a:ext cx="9305340" cy="6314247"/>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1632770" y="3585763"/>
            <a:ext cx="5134225" cy="5155604"/>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1745660" y="2570003"/>
            <a:ext cx="9566291" cy="6491778"/>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144 zalo Tran Quang Hieu"/>
          <p:cNvGrpSpPr/>
          <p:nvPr/>
        </p:nvGrpSpPr>
        <p:grpSpPr>
          <a:xfrm>
            <a:off x="11808728" y="3272289"/>
            <a:ext cx="4826713" cy="5324123"/>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grpSp>
        <p:nvGrpSpPr>
          <p:cNvPr id="16" name="Group 16" descr="n144 zalo Tran Quang Hieu"/>
          <p:cNvGrpSpPr/>
          <p:nvPr/>
        </p:nvGrpSpPr>
        <p:grpSpPr>
          <a:xfrm rot="2700000">
            <a:off x="1211424" y="1007355"/>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2459140" y="1007355"/>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2" name="Group 22" descr="n144 zalo Tran Quang Hieu"/>
          <p:cNvGrpSpPr/>
          <p:nvPr/>
        </p:nvGrpSpPr>
        <p:grpSpPr>
          <a:xfrm rot="2700000">
            <a:off x="15075383" y="1007355"/>
            <a:ext cx="882269" cy="882269"/>
            <a:chOff x="0" y="0"/>
            <a:chExt cx="812800" cy="812800"/>
          </a:xfrm>
        </p:grpSpPr>
        <p:sp>
          <p:nvSpPr>
            <p:cNvPr id="23" name="Freeform 2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4" name="TextBox 2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5" name="Group 25" descr="n144 zalo Tran Quang Hieu"/>
          <p:cNvGrpSpPr/>
          <p:nvPr/>
        </p:nvGrpSpPr>
        <p:grpSpPr>
          <a:xfrm rot="2700000">
            <a:off x="16194307" y="1007355"/>
            <a:ext cx="882269" cy="882269"/>
            <a:chOff x="0" y="0"/>
            <a:chExt cx="812800" cy="812800"/>
          </a:xfrm>
        </p:grpSpPr>
        <p:sp>
          <p:nvSpPr>
            <p:cNvPr id="26" name="Freeform 2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7" name="TextBox 2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8" name="Group 28" descr="n144 zalo Tran Quang Hieu"/>
          <p:cNvGrpSpPr/>
          <p:nvPr/>
        </p:nvGrpSpPr>
        <p:grpSpPr>
          <a:xfrm>
            <a:off x="3820497" y="783793"/>
            <a:ext cx="10647006" cy="1247716"/>
            <a:chOff x="0" y="0"/>
            <a:chExt cx="1907823" cy="223577"/>
          </a:xfrm>
        </p:grpSpPr>
        <p:sp>
          <p:nvSpPr>
            <p:cNvPr id="29" name="Freeform 29"/>
            <p:cNvSpPr/>
            <p:nvPr/>
          </p:nvSpPr>
          <p:spPr>
            <a:xfrm>
              <a:off x="0" y="0"/>
              <a:ext cx="1907823" cy="223577"/>
            </a:xfrm>
            <a:custGeom>
              <a:avLst/>
              <a:gdLst/>
              <a:ahLst/>
              <a:cxnLst/>
              <a:rect l="l" t="t" r="r" b="b"/>
              <a:pathLst>
                <a:path w="1907823" h="223577">
                  <a:moveTo>
                    <a:pt x="43629" y="0"/>
                  </a:moveTo>
                  <a:lnTo>
                    <a:pt x="1864195" y="0"/>
                  </a:lnTo>
                  <a:cubicBezTo>
                    <a:pt x="1888290" y="0"/>
                    <a:pt x="1907823" y="19533"/>
                    <a:pt x="1907823" y="43629"/>
                  </a:cubicBezTo>
                  <a:lnTo>
                    <a:pt x="1907823" y="179948"/>
                  </a:lnTo>
                  <a:cubicBezTo>
                    <a:pt x="1907823" y="204043"/>
                    <a:pt x="1888290" y="223577"/>
                    <a:pt x="1864195" y="223577"/>
                  </a:cubicBezTo>
                  <a:lnTo>
                    <a:pt x="43629" y="223577"/>
                  </a:lnTo>
                  <a:cubicBezTo>
                    <a:pt x="19533" y="223577"/>
                    <a:pt x="0" y="204043"/>
                    <a:pt x="0" y="179948"/>
                  </a:cubicBezTo>
                  <a:lnTo>
                    <a:pt x="0" y="43629"/>
                  </a:lnTo>
                  <a:cubicBezTo>
                    <a:pt x="0" y="19533"/>
                    <a:pt x="19533" y="0"/>
                    <a:pt x="43629" y="0"/>
                  </a:cubicBezTo>
                  <a:close/>
                </a:path>
              </a:pathLst>
            </a:custGeom>
            <a:solidFill>
              <a:srgbClr val="2B6599"/>
            </a:solidFill>
            <a:ln w="28575" cap="rnd">
              <a:solidFill>
                <a:srgbClr val="000000"/>
              </a:solidFill>
              <a:prstDash val="solid"/>
              <a:round/>
            </a:ln>
          </p:spPr>
          <p:txBody>
            <a:bodyPr/>
            <a:lstStyle/>
            <a:p>
              <a:endParaRPr lang="en-US"/>
            </a:p>
          </p:txBody>
        </p:sp>
        <p:sp>
          <p:nvSpPr>
            <p:cNvPr id="30" name="TextBox 30"/>
            <p:cNvSpPr txBox="1"/>
            <p:nvPr/>
          </p:nvSpPr>
          <p:spPr>
            <a:xfrm>
              <a:off x="0" y="-76200"/>
              <a:ext cx="1907823" cy="299777"/>
            </a:xfrm>
            <a:prstGeom prst="rect">
              <a:avLst/>
            </a:prstGeom>
          </p:spPr>
          <p:txBody>
            <a:bodyPr lIns="50800" tIns="50800" rIns="50800" bIns="50800" rtlCol="0" anchor="ctr"/>
            <a:lstStyle/>
            <a:p>
              <a:pPr algn="ctr">
                <a:lnSpc>
                  <a:spcPts val="9100"/>
                </a:lnSpc>
              </a:pPr>
              <a:endParaRPr/>
            </a:p>
          </p:txBody>
        </p:sp>
      </p:grpSp>
      <p:sp>
        <p:nvSpPr>
          <p:cNvPr id="33" name="TextBox 33" descr="n144 zalo Tran Quang Hieu"/>
          <p:cNvSpPr txBox="1"/>
          <p:nvPr/>
        </p:nvSpPr>
        <p:spPr>
          <a:xfrm>
            <a:off x="4088117" y="907589"/>
            <a:ext cx="10111766" cy="934871"/>
          </a:xfrm>
          <a:prstGeom prst="rect">
            <a:avLst/>
          </a:prstGeom>
        </p:spPr>
        <p:txBody>
          <a:bodyPr lIns="0" tIns="0" rIns="0" bIns="0" rtlCol="0" anchor="t">
            <a:spAutoFit/>
          </a:bodyPr>
          <a:lstStyle/>
          <a:p>
            <a:pPr algn="ctr">
              <a:lnSpc>
                <a:spcPts val="7800"/>
              </a:lnSpc>
            </a:pPr>
            <a:r>
              <a:rPr lang="en-US" sz="4800" dirty="0" err="1">
                <a:solidFill>
                  <a:srgbClr val="FFFFFF"/>
                </a:solidFill>
                <a:latin typeface="#9Slide03 Montserrat Medium" pitchFamily="2" charset="77"/>
                <a:ea typeface="TT Firs Neue Bold"/>
                <a:cs typeface="TT Firs Neue Bold"/>
                <a:sym typeface="TT Firs Neue Bold"/>
              </a:rPr>
              <a:t>Trong</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các</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thiết</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bị</a:t>
            </a:r>
            <a:r>
              <a:rPr lang="en-US" sz="4800" dirty="0">
                <a:solidFill>
                  <a:srgbClr val="FFFFFF"/>
                </a:solidFill>
                <a:latin typeface="#9Slide03 Montserrat Medium" pitchFamily="2" charset="77"/>
                <a:ea typeface="TT Firs Neue Bold"/>
                <a:cs typeface="TT Firs Neue Bold"/>
                <a:sym typeface="TT Firs Neue Bold"/>
              </a:rPr>
              <a:t> y </a:t>
            </a:r>
            <a:r>
              <a:rPr lang="en-US" sz="4800" dirty="0" err="1">
                <a:solidFill>
                  <a:srgbClr val="FFFFFF"/>
                </a:solidFill>
                <a:latin typeface="#9Slide03 Montserrat Medium" pitchFamily="2" charset="77"/>
                <a:ea typeface="TT Firs Neue Bold"/>
                <a:cs typeface="TT Firs Neue Bold"/>
                <a:sym typeface="TT Firs Neue Bold"/>
              </a:rPr>
              <a:t>tế</a:t>
            </a:r>
            <a:endParaRPr lang="en-US" sz="4800" dirty="0">
              <a:solidFill>
                <a:srgbClr val="FFFFFF"/>
              </a:solidFill>
              <a:latin typeface="#9Slide03 Montserrat Medium" pitchFamily="2" charset="77"/>
              <a:ea typeface="TT Firs Neue Bold"/>
              <a:cs typeface="TT Firs Neue Bold"/>
              <a:sym typeface="TT Firs Neue Bold"/>
            </a:endParaRPr>
          </a:p>
        </p:txBody>
      </p:sp>
      <p:sp>
        <p:nvSpPr>
          <p:cNvPr id="34" name="TextBox 33" descr="n144 zalo Tran Quang Hieu">
            <a:extLst>
              <a:ext uri="{FF2B5EF4-FFF2-40B4-BE49-F238E27FC236}">
                <a16:creationId xmlns:a16="http://schemas.microsoft.com/office/drawing/2014/main" id="{0BE1B622-F4C4-6B17-CEC6-168A5D69D45E}"/>
              </a:ext>
            </a:extLst>
          </p:cNvPr>
          <p:cNvSpPr txBox="1"/>
          <p:nvPr/>
        </p:nvSpPr>
        <p:spPr>
          <a:xfrm>
            <a:off x="2023431" y="3569123"/>
            <a:ext cx="9010749"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sử</a:t>
            </a:r>
            <a:r>
              <a:rPr lang="en-US" sz="4000" dirty="0">
                <a:latin typeface="#9Slide03 Montserrat" pitchFamily="2" charset="77"/>
              </a:rPr>
              <a:t> </a:t>
            </a:r>
            <a:r>
              <a:rPr lang="en-US" sz="4000" dirty="0" err="1">
                <a:latin typeface="#9Slide03 Montserrat" pitchFamily="2" charset="77"/>
              </a:rPr>
              <a:t>dụng</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dải</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cỡ</a:t>
            </a:r>
            <a:r>
              <a:rPr lang="en-US" sz="4000" dirty="0">
                <a:latin typeface="#9Slide03 Montserrat" pitchFamily="2" charset="77"/>
              </a:rPr>
              <a:t> </a:t>
            </a:r>
            <a:r>
              <a:rPr lang="en-US" sz="4000" dirty="0" err="1">
                <a:latin typeface="#9Slide03 Montserrat" pitchFamily="2" charset="77"/>
              </a:rPr>
              <a:t>MHz.</a:t>
            </a:r>
            <a:r>
              <a:rPr lang="en-US" sz="4000" dirty="0">
                <a:latin typeface="#9Slide03 Montserrat" pitchFamily="2" charset="77"/>
              </a:rPr>
              <a:t> </a:t>
            </a:r>
            <a:r>
              <a:rPr lang="en-US" sz="4000" dirty="0" err="1">
                <a:latin typeface="#9Slide03 Montserrat" pitchFamily="2" charset="77"/>
              </a:rPr>
              <a:t>Tốc</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phụ</a:t>
            </a:r>
            <a:r>
              <a:rPr lang="en-US" sz="4000" dirty="0">
                <a:latin typeface="#9Slide03 Montserrat" pitchFamily="2" charset="77"/>
              </a:rPr>
              <a:t> </a:t>
            </a:r>
            <a:r>
              <a:rPr lang="en-US" sz="4000" dirty="0" err="1">
                <a:latin typeface="#9Slide03 Montserrat" pitchFamily="2" charset="77"/>
              </a:rPr>
              <a:t>thuộc</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môi</a:t>
            </a:r>
            <a:r>
              <a:rPr lang="en-US" sz="4000" dirty="0">
                <a:latin typeface="#9Slide03 Montserrat" pitchFamily="2" charset="77"/>
              </a:rPr>
              <a:t> </a:t>
            </a:r>
            <a:r>
              <a:rPr lang="en-US" sz="4000" dirty="0" err="1">
                <a:latin typeface="#9Slide03 Montserrat" pitchFamily="2" charset="77"/>
              </a:rPr>
              <a:t>trường</a:t>
            </a:r>
            <a:r>
              <a:rPr lang="en-US" sz="4000" dirty="0">
                <a:latin typeface="#9Slide03 Montserrat" pitchFamily="2" charset="77"/>
              </a:rPr>
              <a:t> </a:t>
            </a:r>
            <a:r>
              <a:rPr lang="en-US" sz="4000" dirty="0" err="1">
                <a:latin typeface="#9Slide03 Montserrat" pitchFamily="2" charset="77"/>
              </a:rPr>
              <a:t>mà</a:t>
            </a:r>
            <a:r>
              <a:rPr lang="en-US" sz="4000" dirty="0">
                <a:latin typeface="#9Slide03 Montserrat" pitchFamily="2" charset="77"/>
              </a:rPr>
              <a:t> </a:t>
            </a:r>
            <a:r>
              <a:rPr lang="en-US" sz="4000" dirty="0" err="1">
                <a:latin typeface="#9Slide03 Montserrat" pitchFamily="2" charset="77"/>
              </a:rPr>
              <a:t>chúng</a:t>
            </a:r>
            <a:r>
              <a:rPr lang="en-US" sz="4000" dirty="0">
                <a:latin typeface="#9Slide03 Montserrat" pitchFamily="2" charset="77"/>
              </a:rPr>
              <a:t> </a:t>
            </a:r>
            <a:r>
              <a:rPr lang="en-US" sz="4000" dirty="0" err="1">
                <a:latin typeface="#9Slide03 Montserrat" pitchFamily="2" charset="77"/>
              </a:rPr>
              <a:t>truyền</a:t>
            </a:r>
            <a:r>
              <a:rPr lang="en-US" sz="4000" dirty="0">
                <a:latin typeface="#9Slide03 Montserrat" pitchFamily="2" charset="77"/>
              </a:rPr>
              <a:t> qua. </a:t>
            </a:r>
            <a:r>
              <a:rPr lang="en-US" sz="4000" dirty="0" err="1">
                <a:latin typeface="#9Slide03 Montserrat" pitchFamily="2" charset="77"/>
              </a:rPr>
              <a:t>Tốc</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truyền</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qua </a:t>
            </a:r>
            <a:r>
              <a:rPr lang="en-US" sz="4000" dirty="0" err="1">
                <a:latin typeface="#9Slide03 Montserrat" pitchFamily="2" charset="77"/>
              </a:rPr>
              <a:t>mô</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người</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khoảng</a:t>
            </a:r>
            <a:r>
              <a:rPr lang="en-US" sz="4000" dirty="0">
                <a:latin typeface="#9Slide03 Montserrat" pitchFamily="2" charset="77"/>
              </a:rPr>
              <a:t> 1 500 m/s.</a:t>
            </a:r>
          </a:p>
        </p:txBody>
      </p:sp>
      <p:pic>
        <p:nvPicPr>
          <p:cNvPr id="37" name="Picture 36" descr="n144 zalo Tran Quang Hieu">
            <a:extLst>
              <a:ext uri="{FF2B5EF4-FFF2-40B4-BE49-F238E27FC236}">
                <a16:creationId xmlns:a16="http://schemas.microsoft.com/office/drawing/2014/main" id="{0A55C6C8-53D1-01C1-B91E-2FD0D0666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740" y="3467101"/>
            <a:ext cx="4648200" cy="495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860691" y="1790700"/>
            <a:ext cx="6759310" cy="2043657"/>
            <a:chOff x="0" y="0"/>
            <a:chExt cx="645164" cy="265625"/>
          </a:xfrm>
        </p:grpSpPr>
        <p:sp>
          <p:nvSpPr>
            <p:cNvPr id="5" name="Freeform 5"/>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91C5EB"/>
            </a:solidFill>
            <a:ln w="28575" cap="sq">
              <a:solidFill>
                <a:srgbClr val="000000"/>
              </a:solidFill>
              <a:prstDash val="solid"/>
              <a:miter/>
            </a:ln>
          </p:spPr>
          <p:txBody>
            <a:bodyPr/>
            <a:lstStyle/>
            <a:p>
              <a:endParaRPr lang="en-US"/>
            </a:p>
          </p:txBody>
        </p:sp>
        <p:sp>
          <p:nvSpPr>
            <p:cNvPr id="6" name="TextBox 6"/>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457200" y="3288872"/>
            <a:ext cx="7844405" cy="4827344"/>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144 zalo Tran Quang Hieu"/>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a:off x="14541555" y="6663127"/>
            <a:ext cx="3458486" cy="34584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18" name="TextBox 1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a:off x="12482878" y="7302804"/>
            <a:ext cx="2386337" cy="238633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3" name="Freeform 23" descr="n144 zalo Tran Quang Hieu"/>
          <p:cNvSpPr/>
          <p:nvPr/>
        </p:nvSpPr>
        <p:spPr>
          <a:xfrm>
            <a:off x="8980118" y="2324394"/>
            <a:ext cx="8133989" cy="4065843"/>
          </a:xfrm>
          <a:custGeom>
            <a:avLst/>
            <a:gdLst/>
            <a:ahLst/>
            <a:cxnLst/>
            <a:rect l="l" t="t" r="r" b="b"/>
            <a:pathLst>
              <a:path w="1244496" h="496639">
                <a:moveTo>
                  <a:pt x="22294" y="0"/>
                </a:moveTo>
                <a:lnTo>
                  <a:pt x="1222201" y="0"/>
                </a:lnTo>
                <a:cubicBezTo>
                  <a:pt x="1228114" y="0"/>
                  <a:pt x="1233785" y="2349"/>
                  <a:pt x="1237966" y="6530"/>
                </a:cubicBezTo>
                <a:cubicBezTo>
                  <a:pt x="1242147" y="10711"/>
                  <a:pt x="1244496" y="16382"/>
                  <a:pt x="1244496" y="22294"/>
                </a:cubicBezTo>
                <a:lnTo>
                  <a:pt x="1244496" y="474345"/>
                </a:lnTo>
                <a:cubicBezTo>
                  <a:pt x="1244496" y="480258"/>
                  <a:pt x="1242147" y="485929"/>
                  <a:pt x="1237966" y="490110"/>
                </a:cubicBezTo>
                <a:cubicBezTo>
                  <a:pt x="1233785" y="494291"/>
                  <a:pt x="1228114" y="496639"/>
                  <a:pt x="1222201" y="496639"/>
                </a:cubicBezTo>
                <a:lnTo>
                  <a:pt x="22294" y="496639"/>
                </a:lnTo>
                <a:cubicBezTo>
                  <a:pt x="16382" y="496639"/>
                  <a:pt x="10711" y="494291"/>
                  <a:pt x="6530" y="490110"/>
                </a:cubicBezTo>
                <a:cubicBezTo>
                  <a:pt x="2349" y="485929"/>
                  <a:pt x="0" y="480258"/>
                  <a:pt x="0" y="474345"/>
                </a:cubicBezTo>
                <a:lnTo>
                  <a:pt x="0" y="22294"/>
                </a:lnTo>
                <a:cubicBezTo>
                  <a:pt x="0" y="16382"/>
                  <a:pt x="2349" y="10711"/>
                  <a:pt x="6530" y="6530"/>
                </a:cubicBezTo>
                <a:cubicBezTo>
                  <a:pt x="10711" y="2349"/>
                  <a:pt x="16382" y="0"/>
                  <a:pt x="22294" y="0"/>
                </a:cubicBezTo>
                <a:close/>
              </a:path>
            </a:pathLst>
          </a:custGeom>
          <a:solidFill>
            <a:srgbClr val="D6C3FF">
              <a:lumMod val="40000"/>
              <a:lumOff val="60000"/>
            </a:srgbClr>
          </a:solidFill>
          <a:ln w="28575" cap="sq">
            <a:solidFill>
              <a:srgbClr val="000000"/>
            </a:solidFill>
            <a:prstDash val="solid"/>
            <a:miter/>
          </a:ln>
        </p:spPr>
        <p:txBody>
          <a:bodyPr/>
          <a:lstStyle/>
          <a:p>
            <a:endParaRPr lang="en-US"/>
          </a:p>
        </p:txBody>
      </p:sp>
      <p:sp>
        <p:nvSpPr>
          <p:cNvPr id="24" name="TextBox 24" descr="n144 zalo Tran Quang Hieu"/>
          <p:cNvSpPr txBox="1"/>
          <p:nvPr/>
        </p:nvSpPr>
        <p:spPr>
          <a:xfrm>
            <a:off x="10168940" y="2431093"/>
            <a:ext cx="6945167" cy="3196850"/>
          </a:xfrm>
          <a:prstGeom prst="rect">
            <a:avLst/>
          </a:prstGeom>
        </p:spPr>
        <p:txBody>
          <a:bodyPr lIns="50800" tIns="50800" rIns="50800" bIns="50800" rtlCol="0" anchor="ctr"/>
          <a:lstStyle/>
          <a:p>
            <a:pPr algn="ctr">
              <a:lnSpc>
                <a:spcPts val="9100"/>
              </a:lnSpc>
            </a:pPr>
            <a:endParaRPr/>
          </a:p>
        </p:txBody>
      </p:sp>
      <p:sp>
        <p:nvSpPr>
          <p:cNvPr id="25" name="Freeform 25" descr="n144 zalo Tran Quang Hieu"/>
          <p:cNvSpPr/>
          <p:nvPr/>
        </p:nvSpPr>
        <p:spPr>
          <a:xfrm>
            <a:off x="15009472" y="7262808"/>
            <a:ext cx="2522653" cy="2426333"/>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descr="n144 zalo Tran Quang Hieu"/>
          <p:cNvSpPr/>
          <p:nvPr/>
        </p:nvSpPr>
        <p:spPr>
          <a:xfrm>
            <a:off x="12954000" y="7628012"/>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TextBox 30" descr="n144 zalo Tran Quang Hieu">
            <a:extLst>
              <a:ext uri="{FF2B5EF4-FFF2-40B4-BE49-F238E27FC236}">
                <a16:creationId xmlns:a16="http://schemas.microsoft.com/office/drawing/2014/main" id="{2A3F80BF-235C-B1F6-33A2-F8DB460ADBF2}"/>
              </a:ext>
            </a:extLst>
          </p:cNvPr>
          <p:cNvSpPr txBox="1"/>
          <p:nvPr/>
        </p:nvSpPr>
        <p:spPr>
          <a:xfrm>
            <a:off x="686175" y="3542675"/>
            <a:ext cx="7314825" cy="3754874"/>
          </a:xfrm>
          <a:prstGeom prst="rect">
            <a:avLst/>
          </a:prstGeom>
          <a:noFill/>
        </p:spPr>
        <p:txBody>
          <a:bodyPr wrap="square" rtlCol="0">
            <a:spAutoFit/>
          </a:bodyPr>
          <a:lstStyle/>
          <a:p>
            <a:pPr algn="just">
              <a:lnSpc>
                <a:spcPct val="120000"/>
              </a:lnSpc>
            </a:pPr>
            <a:r>
              <a:rPr lang="vi-VN" sz="4000" dirty="0">
                <a:latin typeface="#9Slide03 Montserrat" pitchFamily="2" charset="77"/>
              </a:rPr>
              <a:t>Tốc độ truyền siêu âm trong thạch anh là 5 700 m/s. Tính bước sóng của sóng siêu âm có tần số 2 MHz trong tinh thể thạch anh.</a:t>
            </a:r>
            <a:endParaRPr lang="en-US" sz="4000" dirty="0">
              <a:latin typeface="#9Slide03 Montserrat" pitchFamily="2" charset="77"/>
            </a:endParaRPr>
          </a:p>
        </p:txBody>
      </p:sp>
      <p:sp>
        <p:nvSpPr>
          <p:cNvPr id="32" name="TextBox 31" descr="n144 zalo Tran Quang Hieu">
            <a:extLst>
              <a:ext uri="{FF2B5EF4-FFF2-40B4-BE49-F238E27FC236}">
                <a16:creationId xmlns:a16="http://schemas.microsoft.com/office/drawing/2014/main" id="{7F9CC181-EBF9-D37A-6942-B432971ED048}"/>
              </a:ext>
            </a:extLst>
          </p:cNvPr>
          <p:cNvSpPr txBox="1"/>
          <p:nvPr/>
        </p:nvSpPr>
        <p:spPr>
          <a:xfrm>
            <a:off x="9320617" y="2437220"/>
            <a:ext cx="7314825" cy="1538883"/>
          </a:xfrm>
          <a:prstGeom prst="rect">
            <a:avLst/>
          </a:prstGeom>
          <a:noFill/>
        </p:spPr>
        <p:txBody>
          <a:bodyPr wrap="square" rtlCol="0">
            <a:spAutoFit/>
          </a:bodyPr>
          <a:lstStyle/>
          <a:p>
            <a:pPr algn="just">
              <a:lnSpc>
                <a:spcPct val="120000"/>
              </a:lnSpc>
            </a:pPr>
            <a:r>
              <a:rPr lang="vi-VN" sz="4000" dirty="0">
                <a:latin typeface="#9Slide03 Montserrat" pitchFamily="2" charset="77"/>
              </a:rPr>
              <a:t>Bước sóng của sóng âm trong tinh thể thạch anh là:</a:t>
            </a:r>
            <a:endParaRPr lang="en-US" sz="4000" dirty="0">
              <a:latin typeface="#9Slide03 Montserrat" pitchFamily="2" charset="77"/>
            </a:endParaRPr>
          </a:p>
        </p:txBody>
      </p:sp>
      <mc:AlternateContent xmlns:mc="http://schemas.openxmlformats.org/markup-compatibility/2006">
        <mc:Choice xmlns:a14="http://schemas.microsoft.com/office/drawing/2010/main" Requires="a14">
          <p:sp>
            <p:nvSpPr>
              <p:cNvPr id="33" name="TextBox 32" descr="n144 zalo Tran Quang Hieu">
                <a:extLst>
                  <a:ext uri="{FF2B5EF4-FFF2-40B4-BE49-F238E27FC236}">
                    <a16:creationId xmlns:a16="http://schemas.microsoft.com/office/drawing/2014/main" id="{103786C8-1DBE-8B38-0283-69D8E4D51FD5}"/>
                  </a:ext>
                </a:extLst>
              </p:cNvPr>
              <p:cNvSpPr txBox="1"/>
              <p:nvPr/>
            </p:nvSpPr>
            <p:spPr>
              <a:xfrm>
                <a:off x="8841950" y="4163661"/>
                <a:ext cx="8272158" cy="1495089"/>
              </a:xfrm>
              <a:prstGeom prst="rect">
                <a:avLst/>
              </a:prstGeom>
              <a:noFill/>
            </p:spPr>
            <p:txBody>
              <a:bodyPr wrap="square" rtlCol="0">
                <a:spAutoFit/>
              </a:bodyPr>
              <a:lstStyle/>
              <a:p>
                <a:pPr algn="just">
                  <a:lnSpc>
                    <a:spcPct val="120000"/>
                  </a:lnSpc>
                </a:pPr>
                <a14:m>
                  <m:oMathPara xmlns:m="http://schemas.openxmlformats.org/officeDocument/2006/math">
                    <m:oMathParaPr>
                      <m:jc m:val="centerGroup"/>
                    </m:oMathParaPr>
                    <m:oMath xmlns:m="http://schemas.openxmlformats.org/officeDocument/2006/math">
                      <m:r>
                        <a:rPr lang="en-US" sz="4000" b="1" i="0" smtClean="0">
                          <a:solidFill>
                            <a:srgbClr val="C00000"/>
                          </a:solidFill>
                          <a:latin typeface="Cambria Math" panose="02040503050406030204" pitchFamily="18" charset="0"/>
                          <a:ea typeface="Cambria Math" panose="02040503050406030204" pitchFamily="18" charset="0"/>
                        </a:rPr>
                        <m:t>𝛌</m:t>
                      </m:r>
                      <m:r>
                        <a:rPr lang="en-US" sz="4000" b="1" i="0" smtClean="0">
                          <a:solidFill>
                            <a:srgbClr val="C00000"/>
                          </a:solidFill>
                          <a:latin typeface="Cambria Math" panose="02040503050406030204" pitchFamily="18" charset="0"/>
                          <a:ea typeface="Cambria Math" panose="02040503050406030204" pitchFamily="18" charset="0"/>
                        </a:rPr>
                        <m:t>=</m:t>
                      </m:r>
                      <m:f>
                        <m:fPr>
                          <m:ctrlPr>
                            <a:rPr lang="en-US" sz="4000" b="1" i="1" smtClean="0">
                              <a:solidFill>
                                <a:srgbClr val="C00000"/>
                              </a:solidFill>
                              <a:latin typeface="Cambria Math" panose="02040503050406030204" pitchFamily="18" charset="0"/>
                              <a:ea typeface="Cambria Math" panose="02040503050406030204" pitchFamily="18" charset="0"/>
                            </a:rPr>
                          </m:ctrlPr>
                        </m:fPr>
                        <m:num>
                          <m:r>
                            <a:rPr lang="en-US" sz="4000" b="1" i="0" smtClean="0">
                              <a:solidFill>
                                <a:srgbClr val="C00000"/>
                              </a:solidFill>
                              <a:latin typeface="Cambria Math" panose="02040503050406030204" pitchFamily="18" charset="0"/>
                              <a:ea typeface="Cambria Math" panose="02040503050406030204" pitchFamily="18" charset="0"/>
                            </a:rPr>
                            <m:t>𝐯</m:t>
                          </m:r>
                        </m:num>
                        <m:den>
                          <m:r>
                            <a:rPr lang="en-US" sz="4000" b="1" i="0" smtClean="0">
                              <a:solidFill>
                                <a:srgbClr val="C00000"/>
                              </a:solidFill>
                              <a:latin typeface="Cambria Math" panose="02040503050406030204" pitchFamily="18" charset="0"/>
                              <a:ea typeface="Cambria Math" panose="02040503050406030204" pitchFamily="18" charset="0"/>
                            </a:rPr>
                            <m:t>𝐟</m:t>
                          </m:r>
                        </m:den>
                      </m:f>
                      <m:r>
                        <a:rPr lang="en-US" sz="4000" b="1" i="0" smtClean="0">
                          <a:solidFill>
                            <a:srgbClr val="C00000"/>
                          </a:solidFill>
                          <a:latin typeface="Cambria Math" panose="02040503050406030204" pitchFamily="18" charset="0"/>
                          <a:ea typeface="Cambria Math" panose="02040503050406030204" pitchFamily="18" charset="0"/>
                        </a:rPr>
                        <m:t>=</m:t>
                      </m:r>
                      <m:f>
                        <m:fPr>
                          <m:ctrlPr>
                            <a:rPr lang="en-US" sz="4000" b="1" i="1" smtClean="0">
                              <a:solidFill>
                                <a:srgbClr val="C00000"/>
                              </a:solidFill>
                              <a:latin typeface="Cambria Math" panose="02040503050406030204" pitchFamily="18" charset="0"/>
                              <a:ea typeface="Cambria Math" panose="02040503050406030204" pitchFamily="18" charset="0"/>
                            </a:rPr>
                          </m:ctrlPr>
                        </m:fPr>
                        <m:num>
                          <m:r>
                            <a:rPr lang="en-US" sz="4000" b="1" i="0" smtClean="0">
                              <a:solidFill>
                                <a:srgbClr val="C00000"/>
                              </a:solidFill>
                              <a:latin typeface="Cambria Math" panose="02040503050406030204" pitchFamily="18" charset="0"/>
                              <a:ea typeface="Cambria Math" panose="02040503050406030204" pitchFamily="18" charset="0"/>
                            </a:rPr>
                            <m:t>𝟓</m:t>
                          </m:r>
                          <m:r>
                            <a:rPr lang="en-US" sz="4000" b="1" i="0" smtClean="0">
                              <a:solidFill>
                                <a:srgbClr val="C00000"/>
                              </a:solidFill>
                              <a:latin typeface="Cambria Math" panose="02040503050406030204" pitchFamily="18" charset="0"/>
                              <a:ea typeface="Cambria Math" panose="02040503050406030204" pitchFamily="18" charset="0"/>
                            </a:rPr>
                            <m:t> </m:t>
                          </m:r>
                          <m:r>
                            <a:rPr lang="en-US" sz="4000" b="1" i="0" smtClean="0">
                              <a:solidFill>
                                <a:srgbClr val="C00000"/>
                              </a:solidFill>
                              <a:latin typeface="Cambria Math" panose="02040503050406030204" pitchFamily="18" charset="0"/>
                              <a:ea typeface="Cambria Math" panose="02040503050406030204" pitchFamily="18" charset="0"/>
                            </a:rPr>
                            <m:t>𝟕𝟎𝟎</m:t>
                          </m:r>
                        </m:num>
                        <m:den>
                          <m:r>
                            <a:rPr lang="en-US" sz="4000" b="1" i="0" smtClean="0">
                              <a:solidFill>
                                <a:srgbClr val="C00000"/>
                              </a:solidFill>
                              <a:latin typeface="Cambria Math" panose="02040503050406030204" pitchFamily="18" charset="0"/>
                              <a:ea typeface="Cambria Math" panose="02040503050406030204" pitchFamily="18" charset="0"/>
                            </a:rPr>
                            <m:t>𝟐</m:t>
                          </m:r>
                          <m:r>
                            <a:rPr lang="en-US" sz="4000" b="1" i="0" smtClean="0">
                              <a:solidFill>
                                <a:srgbClr val="C00000"/>
                              </a:solidFill>
                              <a:latin typeface="Cambria Math" panose="02040503050406030204" pitchFamily="18" charset="0"/>
                              <a:ea typeface="Cambria Math" panose="02040503050406030204" pitchFamily="18" charset="0"/>
                            </a:rPr>
                            <m:t>.</m:t>
                          </m:r>
                          <m:sSup>
                            <m:sSupPr>
                              <m:ctrlPr>
                                <a:rPr lang="en-US" sz="4000" b="1" i="1" smtClean="0">
                                  <a:solidFill>
                                    <a:srgbClr val="C00000"/>
                                  </a:solidFill>
                                  <a:latin typeface="Cambria Math" panose="02040503050406030204" pitchFamily="18" charset="0"/>
                                  <a:ea typeface="Cambria Math" panose="02040503050406030204" pitchFamily="18" charset="0"/>
                                </a:rPr>
                              </m:ctrlPr>
                            </m:sSupPr>
                            <m:e>
                              <m:r>
                                <a:rPr lang="en-US" sz="4000" b="1" i="0" smtClean="0">
                                  <a:solidFill>
                                    <a:srgbClr val="C00000"/>
                                  </a:solidFill>
                                  <a:latin typeface="Cambria Math" panose="02040503050406030204" pitchFamily="18" charset="0"/>
                                  <a:ea typeface="Cambria Math" panose="02040503050406030204" pitchFamily="18" charset="0"/>
                                </a:rPr>
                                <m:t>𝟏𝟎</m:t>
                              </m:r>
                            </m:e>
                            <m:sup>
                              <m:r>
                                <a:rPr lang="en-US" sz="4000" b="1" i="0" smtClean="0">
                                  <a:solidFill>
                                    <a:srgbClr val="C00000"/>
                                  </a:solidFill>
                                  <a:latin typeface="Cambria Math" panose="02040503050406030204" pitchFamily="18" charset="0"/>
                                  <a:ea typeface="Cambria Math" panose="02040503050406030204" pitchFamily="18" charset="0"/>
                                </a:rPr>
                                <m:t>𝟔</m:t>
                              </m:r>
                            </m:sup>
                          </m:sSup>
                        </m:den>
                      </m:f>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𝟐</m:t>
                      </m:r>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𝟖𝟓</m:t>
                      </m:r>
                      <m:r>
                        <a:rPr lang="en-US" sz="4000" b="1" i="0" smtClean="0">
                          <a:solidFill>
                            <a:srgbClr val="C00000"/>
                          </a:solidFill>
                          <a:latin typeface="Cambria Math" panose="02040503050406030204" pitchFamily="18" charset="0"/>
                          <a:ea typeface="Cambria Math" panose="02040503050406030204" pitchFamily="18" charset="0"/>
                        </a:rPr>
                        <m:t>.</m:t>
                      </m:r>
                      <m:sSup>
                        <m:sSupPr>
                          <m:ctrlPr>
                            <a:rPr lang="en-US" sz="4000" b="1" i="1" smtClean="0">
                              <a:solidFill>
                                <a:srgbClr val="C00000"/>
                              </a:solidFill>
                              <a:latin typeface="Cambria Math" panose="02040503050406030204" pitchFamily="18" charset="0"/>
                              <a:ea typeface="Cambria Math" panose="02040503050406030204" pitchFamily="18" charset="0"/>
                            </a:rPr>
                          </m:ctrlPr>
                        </m:sSupPr>
                        <m:e>
                          <m:r>
                            <a:rPr lang="en-US" sz="4000" b="1" i="0" smtClean="0">
                              <a:solidFill>
                                <a:srgbClr val="C00000"/>
                              </a:solidFill>
                              <a:latin typeface="Cambria Math" panose="02040503050406030204" pitchFamily="18" charset="0"/>
                              <a:ea typeface="Cambria Math" panose="02040503050406030204" pitchFamily="18" charset="0"/>
                            </a:rPr>
                            <m:t>𝟏𝟎</m:t>
                          </m:r>
                        </m:e>
                        <m:sup>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𝟑</m:t>
                          </m:r>
                        </m:sup>
                      </m:sSup>
                      <m:r>
                        <a:rPr lang="en-US" sz="4000" b="1" i="0" smtClean="0">
                          <a:solidFill>
                            <a:srgbClr val="C00000"/>
                          </a:solidFill>
                          <a:latin typeface="Cambria Math" panose="02040503050406030204" pitchFamily="18" charset="0"/>
                          <a:ea typeface="Cambria Math" panose="02040503050406030204" pitchFamily="18" charset="0"/>
                        </a:rPr>
                        <m:t>(</m:t>
                      </m:r>
                      <m:r>
                        <a:rPr lang="en-US" sz="4000" b="1" i="0" smtClean="0">
                          <a:solidFill>
                            <a:srgbClr val="C00000"/>
                          </a:solidFill>
                          <a:latin typeface="Cambria Math" panose="02040503050406030204" pitchFamily="18" charset="0"/>
                          <a:ea typeface="Cambria Math" panose="02040503050406030204" pitchFamily="18" charset="0"/>
                        </a:rPr>
                        <m:t>𝐦</m:t>
                      </m:r>
                      <m:r>
                        <a:rPr lang="en-US" sz="4000" b="1" i="0" smtClean="0">
                          <a:solidFill>
                            <a:srgbClr val="C00000"/>
                          </a:solidFill>
                          <a:latin typeface="Cambria Math" panose="02040503050406030204" pitchFamily="18" charset="0"/>
                          <a:ea typeface="Cambria Math" panose="02040503050406030204" pitchFamily="18" charset="0"/>
                        </a:rPr>
                        <m:t>)</m:t>
                      </m:r>
                    </m:oMath>
                  </m:oMathPara>
                </a14:m>
                <a:endParaRPr lang="en-US" sz="4000" b="1" dirty="0">
                  <a:solidFill>
                    <a:srgbClr val="C00000"/>
                  </a:solidFill>
                  <a:latin typeface="#9Slide03 Montserrat Bold" pitchFamily="2" charset="77"/>
                </a:endParaRPr>
              </a:p>
            </p:txBody>
          </p:sp>
        </mc:Choice>
        <mc:Fallback>
          <p:sp>
            <p:nvSpPr>
              <p:cNvPr id="33" name="TextBox 32" descr="n144 zalo Tran Quang Hieu">
                <a:extLst>
                  <a:ext uri="{FF2B5EF4-FFF2-40B4-BE49-F238E27FC236}">
                    <a16:creationId xmlns:a16="http://schemas.microsoft.com/office/drawing/2014/main" id="{103786C8-1DBE-8B38-0283-69D8E4D51FD5}"/>
                  </a:ext>
                </a:extLst>
              </p:cNvPr>
              <p:cNvSpPr txBox="1">
                <a:spLocks noRot="1" noChangeAspect="1" noMove="1" noResize="1" noEditPoints="1" noAdjustHandles="1" noChangeArrowheads="1" noChangeShapeType="1" noTextEdit="1"/>
              </p:cNvSpPr>
              <p:nvPr/>
            </p:nvSpPr>
            <p:spPr>
              <a:xfrm>
                <a:off x="8841950" y="4163661"/>
                <a:ext cx="8272158" cy="1495089"/>
              </a:xfrm>
              <a:prstGeom prst="rect">
                <a:avLst/>
              </a:prstGeom>
              <a:blipFill>
                <a:blip r:embed="rId6"/>
                <a:stretch>
                  <a:fillRect/>
                </a:stretch>
              </a:blipFill>
            </p:spPr>
            <p:txBody>
              <a:bodyPr/>
              <a:lstStyle/>
              <a:p>
                <a:r>
                  <a:rPr lang="en-US">
                    <a:noFill/>
                  </a:rPr>
                  <a:t> </a:t>
                </a:r>
              </a:p>
            </p:txBody>
          </p:sp>
        </mc:Fallback>
      </mc:AlternateContent>
      <p:sp>
        <p:nvSpPr>
          <p:cNvPr id="35" name="TextBox 34" descr="n144 zalo Tran Quang Hieu">
            <a:extLst>
              <a:ext uri="{FF2B5EF4-FFF2-40B4-BE49-F238E27FC236}">
                <a16:creationId xmlns:a16="http://schemas.microsoft.com/office/drawing/2014/main" id="{C64C79C2-FBBB-7BDF-EADA-E2565B6259DD}"/>
              </a:ext>
            </a:extLst>
          </p:cNvPr>
          <p:cNvSpPr txBox="1"/>
          <p:nvPr/>
        </p:nvSpPr>
        <p:spPr>
          <a:xfrm>
            <a:off x="1219200" y="2170784"/>
            <a:ext cx="6019800" cy="830997"/>
          </a:xfrm>
          <a:prstGeom prst="rect">
            <a:avLst/>
          </a:prstGeom>
          <a:noFill/>
        </p:spPr>
        <p:txBody>
          <a:bodyPr wrap="square" rtlCol="0">
            <a:spAutoFit/>
          </a:bodyPr>
          <a:lstStyle/>
          <a:p>
            <a:pPr algn="ctr"/>
            <a:r>
              <a:rPr lang="en-US" sz="4800" b="1" dirty="0">
                <a:solidFill>
                  <a:srgbClr val="C00000"/>
                </a:solidFill>
                <a:latin typeface="#9Slide03 Montserrat Black" pitchFamily="2" charset="77"/>
              </a:rPr>
              <a:t>BÀI TẬP NHANH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DBD"/>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7448759"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144 zalo Tran Quang Hieu"/>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144 zalo Tran Quang Hieu">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144 zalo Tran Quang Hieu">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descr="n144 zalo Tran Quang Hieu">
            <a:extLst>
              <a:ext uri="{FF2B5EF4-FFF2-40B4-BE49-F238E27FC236}">
                <a16:creationId xmlns:a16="http://schemas.microsoft.com/office/drawing/2014/main" id="{C74EF1D0-BD42-F5F1-AD66-BDAD440783B2}"/>
              </a:ext>
            </a:extLst>
          </p:cNvPr>
          <p:cNvSpPr txBox="1"/>
          <p:nvPr/>
        </p:nvSpPr>
        <p:spPr>
          <a:xfrm>
            <a:off x="7809557" y="3327619"/>
            <a:ext cx="9377716" cy="3631763"/>
          </a:xfrm>
          <a:prstGeom prst="rect">
            <a:avLst/>
          </a:prstGeom>
          <a:noFill/>
        </p:spPr>
        <p:txBody>
          <a:bodyPr wrap="square" rtlCol="0">
            <a:spAutoFit/>
          </a:bodyPr>
          <a:lstStyle/>
          <a:p>
            <a:pPr algn="ctr"/>
            <a:r>
              <a:rPr lang="en-US" sz="11500" b="1" dirty="0">
                <a:latin typeface="#9Slide03 Montserrat ExtraBold" pitchFamily="2" charset="77"/>
              </a:rPr>
              <a:t>II. </a:t>
            </a:r>
            <a:r>
              <a:rPr lang="en-US" sz="11500" b="1" dirty="0" err="1">
                <a:latin typeface="#9Slide03 Montserrat ExtraBold" pitchFamily="2" charset="77"/>
              </a:rPr>
              <a:t>Cách</a:t>
            </a:r>
            <a:r>
              <a:rPr lang="en-US" sz="11500" b="1" dirty="0">
                <a:latin typeface="#9Slide03 Montserrat ExtraBold" pitchFamily="2" charset="77"/>
              </a:rPr>
              <a:t> </a:t>
            </a:r>
            <a:r>
              <a:rPr lang="en-US" sz="11500" b="1" dirty="0" err="1">
                <a:latin typeface="#9Slide03 Montserrat ExtraBold" pitchFamily="2" charset="77"/>
              </a:rPr>
              <a:t>tạo</a:t>
            </a:r>
            <a:r>
              <a:rPr lang="en-US" sz="11500" b="1" dirty="0">
                <a:latin typeface="#9Slide03 Montserrat ExtraBold" pitchFamily="2" charset="77"/>
              </a:rPr>
              <a:t> </a:t>
            </a:r>
            <a:r>
              <a:rPr lang="en-US" sz="11500" b="1" dirty="0" err="1">
                <a:latin typeface="#9Slide03 Montserrat ExtraBold" pitchFamily="2" charset="77"/>
              </a:rPr>
              <a:t>ra</a:t>
            </a:r>
            <a:r>
              <a:rPr lang="en-US" sz="11500" b="1" dirty="0">
                <a:latin typeface="#9Slide03 Montserrat ExtraBold" pitchFamily="2" charset="77"/>
              </a:rPr>
              <a:t> </a:t>
            </a:r>
            <a:r>
              <a:rPr lang="en-US" sz="11500" b="1" dirty="0" err="1">
                <a:latin typeface="#9Slide03 Montserrat ExtraBold" pitchFamily="2" charset="77"/>
              </a:rPr>
              <a:t>siêu</a:t>
            </a:r>
            <a:r>
              <a:rPr lang="en-US" sz="11500" b="1" dirty="0">
                <a:latin typeface="#9Slide03 Montserrat ExtraBold" pitchFamily="2" charset="77"/>
              </a:rPr>
              <a:t> </a:t>
            </a:r>
            <a:r>
              <a:rPr lang="en-US" sz="11500" b="1" dirty="0" err="1">
                <a:latin typeface="#9Slide03 Montserrat ExtraBold" pitchFamily="2" charset="77"/>
              </a:rPr>
              <a:t>âm</a:t>
            </a:r>
            <a:endParaRPr lang="en-US" sz="11500" b="1" dirty="0">
              <a:latin typeface="#9Slide03 Montserrat ExtraBold" pitchFamily="2" charset="77"/>
            </a:endParaRPr>
          </a:p>
        </p:txBody>
      </p:sp>
      <p:sp>
        <p:nvSpPr>
          <p:cNvPr id="3" name="Oval 2" descr="n144 zalo Tran Quang Hieu">
            <a:extLst>
              <a:ext uri="{FF2B5EF4-FFF2-40B4-BE49-F238E27FC236}">
                <a16:creationId xmlns:a16="http://schemas.microsoft.com/office/drawing/2014/main" id="{C90D17E4-6527-84F5-5052-A19F9D0FC005}"/>
              </a:ext>
            </a:extLst>
          </p:cNvPr>
          <p:cNvSpPr>
            <a:spLocks noChangeAspect="1"/>
          </p:cNvSpPr>
          <p:nvPr/>
        </p:nvSpPr>
        <p:spPr>
          <a:xfrm>
            <a:off x="1100727" y="641550"/>
            <a:ext cx="5702558" cy="5702558"/>
          </a:xfrm>
          <a:prstGeom prst="ellipse">
            <a:avLst/>
          </a:prstGeom>
          <a:blipFill dpi="0" rotWithShape="0">
            <a:blip r:embed="rId8">
              <a:extLst>
                <a:ext uri="{28A0092B-C50C-407E-A947-70E740481C1C}">
                  <a14:useLocalDpi xmlns:a14="http://schemas.microsoft.com/office/drawing/2010/main" val="0"/>
                </a:ext>
              </a:extLst>
            </a:blip>
            <a:srcRect/>
            <a:stretch>
              <a:fillRect l="-11204" r="-11204"/>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35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2944053"/>
            <a:ext cx="9305340" cy="6314247"/>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745660" y="2570003"/>
            <a:ext cx="9904972" cy="6491778"/>
            <a:chOff x="0" y="0"/>
            <a:chExt cx="1774859" cy="1163253"/>
          </a:xfrm>
        </p:grpSpPr>
        <p:sp>
          <p:nvSpPr>
            <p:cNvPr id="8" name="Freeform 8"/>
            <p:cNvSpPr/>
            <p:nvPr/>
          </p:nvSpPr>
          <p:spPr>
            <a:xfrm>
              <a:off x="0" y="0"/>
              <a:ext cx="1774859" cy="1163253"/>
            </a:xfrm>
            <a:custGeom>
              <a:avLst/>
              <a:gdLst/>
              <a:ahLst/>
              <a:cxnLst/>
              <a:rect l="l" t="t" r="r" b="b"/>
              <a:pathLst>
                <a:path w="1774859" h="1163253">
                  <a:moveTo>
                    <a:pt x="15632" y="0"/>
                  </a:moveTo>
                  <a:lnTo>
                    <a:pt x="1759227" y="0"/>
                  </a:lnTo>
                  <a:cubicBezTo>
                    <a:pt x="1763373" y="0"/>
                    <a:pt x="1767349" y="1647"/>
                    <a:pt x="1770281" y="4579"/>
                  </a:cubicBezTo>
                  <a:cubicBezTo>
                    <a:pt x="1773212" y="7510"/>
                    <a:pt x="1774859" y="11486"/>
                    <a:pt x="1774859" y="15632"/>
                  </a:cubicBezTo>
                  <a:lnTo>
                    <a:pt x="1774859" y="1147621"/>
                  </a:lnTo>
                  <a:cubicBezTo>
                    <a:pt x="1774859" y="1156254"/>
                    <a:pt x="1767860" y="1163253"/>
                    <a:pt x="1759227" y="1163253"/>
                  </a:cubicBezTo>
                  <a:lnTo>
                    <a:pt x="15632" y="1163253"/>
                  </a:lnTo>
                  <a:cubicBezTo>
                    <a:pt x="11486" y="1163253"/>
                    <a:pt x="7510" y="1161606"/>
                    <a:pt x="4579" y="1158675"/>
                  </a:cubicBezTo>
                  <a:cubicBezTo>
                    <a:pt x="1647" y="1155743"/>
                    <a:pt x="0" y="1151767"/>
                    <a:pt x="0" y="1147621"/>
                  </a:cubicBezTo>
                  <a:lnTo>
                    <a:pt x="0" y="15632"/>
                  </a:lnTo>
                  <a:cubicBezTo>
                    <a:pt x="0" y="6999"/>
                    <a:pt x="6999" y="0"/>
                    <a:pt x="15632"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774859" cy="1239453"/>
            </a:xfrm>
            <a:prstGeom prst="rect">
              <a:avLst/>
            </a:prstGeom>
          </p:spPr>
          <p:txBody>
            <a:bodyPr lIns="50800" tIns="50800" rIns="50800" bIns="50800" rtlCol="0" anchor="ctr"/>
            <a:lstStyle/>
            <a:p>
              <a:pPr algn="ctr">
                <a:lnSpc>
                  <a:spcPts val="9100"/>
                </a:lnSpc>
              </a:pPr>
              <a:endParaRPr/>
            </a:p>
          </p:txBody>
        </p:sp>
      </p:grpSp>
      <p:grpSp>
        <p:nvGrpSpPr>
          <p:cNvPr id="22" name="Group 22" descr="n144 zalo Tran Quang Hieu"/>
          <p:cNvGrpSpPr/>
          <p:nvPr/>
        </p:nvGrpSpPr>
        <p:grpSpPr>
          <a:xfrm>
            <a:off x="1371600" y="783793"/>
            <a:ext cx="15544800" cy="1247716"/>
            <a:chOff x="0" y="0"/>
            <a:chExt cx="1907823" cy="223577"/>
          </a:xfrm>
        </p:grpSpPr>
        <p:sp>
          <p:nvSpPr>
            <p:cNvPr id="23" name="Freeform 23"/>
            <p:cNvSpPr/>
            <p:nvPr/>
          </p:nvSpPr>
          <p:spPr>
            <a:xfrm>
              <a:off x="0" y="0"/>
              <a:ext cx="1907823" cy="223577"/>
            </a:xfrm>
            <a:custGeom>
              <a:avLst/>
              <a:gdLst/>
              <a:ahLst/>
              <a:cxnLst/>
              <a:rect l="l" t="t" r="r" b="b"/>
              <a:pathLst>
                <a:path w="1907823" h="223577">
                  <a:moveTo>
                    <a:pt x="43629" y="0"/>
                  </a:moveTo>
                  <a:lnTo>
                    <a:pt x="1864195" y="0"/>
                  </a:lnTo>
                  <a:cubicBezTo>
                    <a:pt x="1888290" y="0"/>
                    <a:pt x="1907823" y="19533"/>
                    <a:pt x="1907823" y="43629"/>
                  </a:cubicBezTo>
                  <a:lnTo>
                    <a:pt x="1907823" y="179948"/>
                  </a:lnTo>
                  <a:cubicBezTo>
                    <a:pt x="1907823" y="204043"/>
                    <a:pt x="1888290" y="223577"/>
                    <a:pt x="1864195" y="223577"/>
                  </a:cubicBezTo>
                  <a:lnTo>
                    <a:pt x="43629" y="223577"/>
                  </a:lnTo>
                  <a:cubicBezTo>
                    <a:pt x="19533" y="223577"/>
                    <a:pt x="0" y="204043"/>
                    <a:pt x="0" y="179948"/>
                  </a:cubicBezTo>
                  <a:lnTo>
                    <a:pt x="0" y="43629"/>
                  </a:lnTo>
                  <a:cubicBezTo>
                    <a:pt x="0" y="19533"/>
                    <a:pt x="19533" y="0"/>
                    <a:pt x="43629" y="0"/>
                  </a:cubicBezTo>
                  <a:close/>
                </a:path>
              </a:pathLst>
            </a:custGeom>
            <a:solidFill>
              <a:srgbClr val="2B6599"/>
            </a:solidFill>
            <a:ln w="28575" cap="rnd">
              <a:solidFill>
                <a:srgbClr val="000000"/>
              </a:solidFill>
              <a:prstDash val="solid"/>
              <a:round/>
            </a:ln>
          </p:spPr>
          <p:txBody>
            <a:bodyPr/>
            <a:lstStyle/>
            <a:p>
              <a:endParaRPr lang="en-US"/>
            </a:p>
          </p:txBody>
        </p:sp>
        <p:sp>
          <p:nvSpPr>
            <p:cNvPr id="24" name="TextBox 24"/>
            <p:cNvSpPr txBox="1"/>
            <p:nvPr/>
          </p:nvSpPr>
          <p:spPr>
            <a:xfrm>
              <a:off x="0" y="-76200"/>
              <a:ext cx="1907823" cy="299777"/>
            </a:xfrm>
            <a:prstGeom prst="rect">
              <a:avLst/>
            </a:prstGeom>
          </p:spPr>
          <p:txBody>
            <a:bodyPr lIns="50800" tIns="50800" rIns="50800" bIns="50800" rtlCol="0" anchor="ctr"/>
            <a:lstStyle/>
            <a:p>
              <a:pPr algn="ctr">
                <a:lnSpc>
                  <a:spcPts val="9100"/>
                </a:lnSpc>
              </a:pPr>
              <a:endParaRPr/>
            </a:p>
          </p:txBody>
        </p:sp>
      </p:grpSp>
      <p:sp>
        <p:nvSpPr>
          <p:cNvPr id="25" name="TextBox 25" descr="n144 zalo Tran Quang Hieu"/>
          <p:cNvSpPr txBox="1"/>
          <p:nvPr/>
        </p:nvSpPr>
        <p:spPr>
          <a:xfrm>
            <a:off x="1762330" y="907589"/>
            <a:ext cx="14763340" cy="957955"/>
          </a:xfrm>
          <a:prstGeom prst="rect">
            <a:avLst/>
          </a:prstGeom>
        </p:spPr>
        <p:txBody>
          <a:bodyPr wrap="square" lIns="0" tIns="0" rIns="0" bIns="0" rtlCol="0" anchor="t">
            <a:spAutoFit/>
          </a:bodyPr>
          <a:lstStyle/>
          <a:p>
            <a:pPr algn="ctr">
              <a:lnSpc>
                <a:spcPts val="7800"/>
              </a:lnSpc>
            </a:pPr>
            <a:r>
              <a:rPr lang="en-US" sz="4800" dirty="0" err="1">
                <a:solidFill>
                  <a:srgbClr val="FFFFFF"/>
                </a:solidFill>
                <a:latin typeface="#9Slide03 Montserrat Medium" pitchFamily="2" charset="77"/>
                <a:ea typeface="TT Firs Neue Bold"/>
                <a:cs typeface="TT Firs Neue Bold"/>
                <a:sym typeface="TT Firs Neue Bold"/>
              </a:rPr>
              <a:t>Siêu</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âm</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được</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tạo</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ra</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bởi</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sự</a:t>
            </a:r>
            <a:r>
              <a:rPr lang="en-US" sz="4800" dirty="0">
                <a:solidFill>
                  <a:srgbClr val="FFFFFF"/>
                </a:solidFill>
                <a:latin typeface="#9Slide03 Montserrat Medium" pitchFamily="2" charset="77"/>
                <a:ea typeface="TT Firs Neue Bold"/>
                <a:cs typeface="TT Firs Neue Bold"/>
                <a:sym typeface="TT Firs Neue Bold"/>
              </a:rPr>
              <a:t> rung </a:t>
            </a:r>
            <a:r>
              <a:rPr lang="en-US" sz="4800" dirty="0" err="1">
                <a:solidFill>
                  <a:srgbClr val="FFFFFF"/>
                </a:solidFill>
                <a:latin typeface="#9Slide03 Montserrat Medium" pitchFamily="2" charset="77"/>
                <a:ea typeface="TT Firs Neue Bold"/>
                <a:cs typeface="TT Firs Neue Bold"/>
                <a:sym typeface="TT Firs Neue Bold"/>
              </a:rPr>
              <a:t>động</a:t>
            </a:r>
            <a:r>
              <a:rPr lang="en-US" sz="4800" dirty="0">
                <a:solidFill>
                  <a:srgbClr val="FFFFFF"/>
                </a:solidFill>
                <a:latin typeface="#9Slide03 Montserrat Medium" pitchFamily="2" charset="77"/>
                <a:ea typeface="TT Firs Neue Bold"/>
                <a:cs typeface="TT Firs Neue Bold"/>
                <a:sym typeface="TT Firs Neue Bold"/>
              </a:rPr>
              <a:t> </a:t>
            </a:r>
            <a:r>
              <a:rPr lang="en-US" sz="4800" dirty="0" err="1">
                <a:solidFill>
                  <a:srgbClr val="FFFFFF"/>
                </a:solidFill>
                <a:latin typeface="#9Slide03 Montserrat Medium" pitchFamily="2" charset="77"/>
                <a:ea typeface="TT Firs Neue Bold"/>
                <a:cs typeface="TT Firs Neue Bold"/>
                <a:sym typeface="TT Firs Neue Bold"/>
              </a:rPr>
              <a:t>âm</a:t>
            </a:r>
            <a:r>
              <a:rPr lang="en-US" sz="4800" dirty="0">
                <a:solidFill>
                  <a:srgbClr val="FFFFFF"/>
                </a:solidFill>
                <a:latin typeface="#9Slide03 Montserrat Medium" pitchFamily="2" charset="77"/>
                <a:ea typeface="TT Firs Neue Bold"/>
                <a:cs typeface="TT Firs Neue Bold"/>
                <a:sym typeface="TT Firs Neue Bold"/>
              </a:rPr>
              <a:t>.</a:t>
            </a:r>
          </a:p>
        </p:txBody>
      </p:sp>
      <p:sp>
        <p:nvSpPr>
          <p:cNvPr id="33" name="TextBox 32" descr="n144 zalo Tran Quang Hieu">
            <a:extLst>
              <a:ext uri="{FF2B5EF4-FFF2-40B4-BE49-F238E27FC236}">
                <a16:creationId xmlns:a16="http://schemas.microsoft.com/office/drawing/2014/main" id="{DDE1D68C-2ED9-09C0-4CB8-71126B01E72B}"/>
              </a:ext>
            </a:extLst>
          </p:cNvPr>
          <p:cNvSpPr txBox="1"/>
          <p:nvPr/>
        </p:nvSpPr>
        <p:spPr>
          <a:xfrm>
            <a:off x="2133600" y="3086100"/>
            <a:ext cx="8915400" cy="3754874"/>
          </a:xfrm>
          <a:prstGeom prst="rect">
            <a:avLst/>
          </a:prstGeom>
          <a:noFill/>
        </p:spPr>
        <p:txBody>
          <a:bodyPr wrap="square" rtlCol="0">
            <a:spAutoFit/>
          </a:bodyPr>
          <a:lstStyle/>
          <a:p>
            <a:pPr algn="just">
              <a:lnSpc>
                <a:spcPct val="120000"/>
              </a:lnSpc>
            </a:pPr>
            <a:r>
              <a:rPr lang="en-US" sz="4000" dirty="0" err="1">
                <a:latin typeface="#9Slide03 Montserrat" pitchFamily="2" charset="77"/>
              </a:rPr>
              <a:t>Thông</a:t>
            </a:r>
            <a:r>
              <a:rPr lang="en-US" sz="4000" dirty="0">
                <a:latin typeface="#9Slide03 Montserrat" pitchFamily="2" charset="77"/>
              </a:rPr>
              <a:t> </a:t>
            </a:r>
            <a:r>
              <a:rPr lang="en-US" sz="4000" dirty="0" err="1">
                <a:latin typeface="#9Slide03 Montserrat" pitchFamily="2" charset="77"/>
              </a:rPr>
              <a:t>thường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tạo</a:t>
            </a:r>
            <a:r>
              <a:rPr lang="en-US" sz="4000" dirty="0">
                <a:latin typeface="#9Slide03 Montserrat" pitchFamily="2" charset="77"/>
              </a:rPr>
              <a:t> </a:t>
            </a:r>
            <a:r>
              <a:rPr lang="en-US" sz="4000" dirty="0" err="1">
                <a:latin typeface="#9Slide03 Montserrat" pitchFamily="2" charset="77"/>
              </a:rPr>
              <a:t>ra</a:t>
            </a:r>
            <a:r>
              <a:rPr lang="en-US" sz="4000" dirty="0">
                <a:latin typeface="#9Slide03 Montserrat" pitchFamily="2" charset="77"/>
              </a:rPr>
              <a:t> </a:t>
            </a:r>
            <a:r>
              <a:rPr lang="en-US" sz="4000" dirty="0" err="1">
                <a:latin typeface="#9Slide03 Montserrat" pitchFamily="2" charset="77"/>
              </a:rPr>
              <a:t>bằng</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bộ</a:t>
            </a:r>
            <a:r>
              <a:rPr lang="en-US" sz="4000" dirty="0">
                <a:latin typeface="#9Slide03 Montserrat" pitchFamily="2" charset="77"/>
              </a:rPr>
              <a:t> </a:t>
            </a:r>
            <a:r>
              <a:rPr lang="en-US" sz="4000" dirty="0" err="1">
                <a:latin typeface="#9Slide03 Montserrat" pitchFamily="2" charset="77"/>
              </a:rPr>
              <a:t>biến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Đây</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linh</a:t>
            </a:r>
            <a:r>
              <a:rPr lang="en-US" sz="4000" dirty="0">
                <a:latin typeface="#9Slide03 Montserrat" pitchFamily="2" charset="77"/>
              </a:rPr>
              <a:t> </a:t>
            </a:r>
            <a:r>
              <a:rPr lang="en-US" sz="4000" dirty="0" err="1">
                <a:latin typeface="#9Slide03 Montserrat" pitchFamily="2" charset="77"/>
              </a:rPr>
              <a:t>kiện</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chức</a:t>
            </a:r>
            <a:r>
              <a:rPr lang="en-US" sz="4000" dirty="0">
                <a:latin typeface="#9Slide03 Montserrat" pitchFamily="2" charset="77"/>
              </a:rPr>
              <a:t> </a:t>
            </a:r>
            <a:r>
              <a:rPr lang="en-US" sz="4000" dirty="0" err="1">
                <a:latin typeface="#9Slide03 Montserrat" pitchFamily="2" charset="77"/>
              </a:rPr>
              <a:t>năng</a:t>
            </a:r>
            <a:r>
              <a:rPr lang="en-US" sz="4000" dirty="0">
                <a:latin typeface="#9Slide03 Montserrat" pitchFamily="2" charset="77"/>
              </a:rPr>
              <a:t> </a:t>
            </a:r>
            <a:r>
              <a:rPr lang="en-US" sz="4000" dirty="0" err="1">
                <a:latin typeface="#9Slide03 Montserrat" pitchFamily="2" charset="77"/>
              </a:rPr>
              <a:t>biển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dao</a:t>
            </a:r>
            <a:r>
              <a:rPr lang="en-US" sz="4000" dirty="0">
                <a:latin typeface="#9Slide03 Montserrat" pitchFamily="2" charset="77"/>
              </a:rPr>
              <a:t> </a:t>
            </a:r>
            <a:r>
              <a:rPr lang="en-US" sz="4000" dirty="0" err="1">
                <a:latin typeface="#9Slide03 Montserrat" pitchFamily="2" charset="77"/>
              </a:rPr>
              <a:t>động</a:t>
            </a:r>
            <a:r>
              <a:rPr lang="en-US" sz="4000" dirty="0">
                <a:latin typeface="#9Slide03 Montserrat" pitchFamily="2" charset="77"/>
              </a:rPr>
              <a:t> </a:t>
            </a:r>
            <a:r>
              <a:rPr lang="en-US" sz="4000" dirty="0" err="1">
                <a:latin typeface="#9Slide03 Montserrat" pitchFamily="2" charset="77"/>
              </a:rPr>
              <a:t>thành</a:t>
            </a:r>
            <a:r>
              <a:rPr lang="en-US" sz="4000" dirty="0">
                <a:latin typeface="#9Slide03 Montserrat" pitchFamily="2" charset="77"/>
              </a:rPr>
              <a:t> </a:t>
            </a:r>
            <a:r>
              <a:rPr lang="en-US" sz="4000" dirty="0" err="1">
                <a:latin typeface="#9Slide03 Montserrat" pitchFamily="2" charset="77"/>
              </a:rPr>
              <a:t>dao</a:t>
            </a:r>
            <a:r>
              <a:rPr lang="en-US" sz="4000" dirty="0">
                <a:latin typeface="#9Slide03 Montserrat" pitchFamily="2" charset="77"/>
              </a:rPr>
              <a:t> </a:t>
            </a:r>
            <a:r>
              <a:rPr lang="en-US" sz="4000" dirty="0" err="1">
                <a:latin typeface="#9Slide03 Montserrat" pitchFamily="2" charset="77"/>
              </a:rPr>
              <a:t>động</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cùng</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a:t>
            </a:r>
          </a:p>
        </p:txBody>
      </p:sp>
      <p:pic>
        <p:nvPicPr>
          <p:cNvPr id="35" name="Picture 34" descr="n144 zalo Tran Quang Hieu">
            <a:extLst>
              <a:ext uri="{FF2B5EF4-FFF2-40B4-BE49-F238E27FC236}">
                <a16:creationId xmlns:a16="http://schemas.microsoft.com/office/drawing/2014/main" id="{A8CB62BD-E79F-8CD6-2B72-D6B1042D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0429" y="2456758"/>
            <a:ext cx="3933040" cy="3933040"/>
          </a:xfrm>
          <a:prstGeom prst="rect">
            <a:avLst/>
          </a:prstGeom>
        </p:spPr>
      </p:pic>
      <p:pic>
        <p:nvPicPr>
          <p:cNvPr id="37" name="Picture 36" descr="n144 zalo Tran Quang Hieu">
            <a:extLst>
              <a:ext uri="{FF2B5EF4-FFF2-40B4-BE49-F238E27FC236}">
                <a16:creationId xmlns:a16="http://schemas.microsoft.com/office/drawing/2014/main" id="{1D6E1645-0442-A113-CA4E-FC2108B82CB0}"/>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40625" r="26041" b="11256"/>
          <a:stretch/>
        </p:blipFill>
        <p:spPr>
          <a:xfrm>
            <a:off x="12338549" y="6409792"/>
            <a:ext cx="5099548" cy="3519978"/>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2" name="Freeform 22" descr="n144 zalo Tran Quang Hieu"/>
          <p:cNvSpPr/>
          <p:nvPr/>
        </p:nvSpPr>
        <p:spPr>
          <a:xfrm>
            <a:off x="10740872" y="951487"/>
            <a:ext cx="6917890" cy="4764697"/>
          </a:xfrm>
          <a:custGeom>
            <a:avLst/>
            <a:gdLst/>
            <a:ahLst/>
            <a:cxnLst/>
            <a:rect l="l" t="t" r="r" b="b"/>
            <a:pathLst>
              <a:path w="6917890" h="4764697">
                <a:moveTo>
                  <a:pt x="0" y="0"/>
                </a:moveTo>
                <a:lnTo>
                  <a:pt x="6917890" y="0"/>
                </a:lnTo>
                <a:lnTo>
                  <a:pt x="6917890" y="4764697"/>
                </a:lnTo>
                <a:lnTo>
                  <a:pt x="0" y="4764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3" descr="n144 zalo Tran Quang Hieu">
            <a:extLst>
              <a:ext uri="{FF2B5EF4-FFF2-40B4-BE49-F238E27FC236}">
                <a16:creationId xmlns:a16="http://schemas.microsoft.com/office/drawing/2014/main" id="{8943013B-4D34-5422-C7B1-55E68E86CC60}"/>
              </a:ext>
            </a:extLst>
          </p:cNvPr>
          <p:cNvSpPr txBox="1"/>
          <p:nvPr/>
        </p:nvSpPr>
        <p:spPr>
          <a:xfrm>
            <a:off x="3289743" y="2141491"/>
            <a:ext cx="7456384" cy="4127155"/>
          </a:xfrm>
          <a:prstGeom prst="rect">
            <a:avLst/>
          </a:prstGeom>
          <a:noFill/>
        </p:spPr>
        <p:txBody>
          <a:bodyPr wrap="square" rtlCol="0">
            <a:spAutoFit/>
          </a:bodyPr>
          <a:lstStyle/>
          <a:p>
            <a:pPr algn="ctr">
              <a:lnSpc>
                <a:spcPct val="120000"/>
              </a:lnSpc>
            </a:pPr>
            <a:r>
              <a:rPr lang="en-US" sz="11500" dirty="0">
                <a:solidFill>
                  <a:srgbClr val="C00000"/>
                </a:solidFill>
                <a:latin typeface="#9SLIDE03 SFU FUTURA_05 EXTRABO" pitchFamily="2" charset="77"/>
              </a:rPr>
              <a:t>KHỞI ĐỘNG</a:t>
            </a:r>
          </a:p>
        </p:txBody>
      </p:sp>
      <p:sp>
        <p:nvSpPr>
          <p:cNvPr id="25" name="TextBox 24" descr="n144 zalo Tran Quang Hieu">
            <a:extLst>
              <a:ext uri="{FF2B5EF4-FFF2-40B4-BE49-F238E27FC236}">
                <a16:creationId xmlns:a16="http://schemas.microsoft.com/office/drawing/2014/main" id="{06D77372-03E9-7547-43A6-598304E1CCC6}"/>
              </a:ext>
            </a:extLst>
          </p:cNvPr>
          <p:cNvSpPr txBox="1"/>
          <p:nvPr/>
        </p:nvSpPr>
        <p:spPr>
          <a:xfrm>
            <a:off x="3703235" y="6743700"/>
            <a:ext cx="6629400" cy="1107996"/>
          </a:xfrm>
          <a:prstGeom prst="rect">
            <a:avLst/>
          </a:prstGeom>
          <a:noFill/>
        </p:spPr>
        <p:txBody>
          <a:bodyPr wrap="square" rtlCol="0">
            <a:spAutoFit/>
          </a:bodyPr>
          <a:lstStyle/>
          <a:p>
            <a:pPr algn="ctr"/>
            <a:r>
              <a:rPr lang="en-US" sz="6600" dirty="0">
                <a:latin typeface="#9SLIDE03 ALLROUNDGOTHIC DEMI" panose="020B0703020202020104" pitchFamily="34" charset="77"/>
              </a:rPr>
              <a:t>ÔN TẬP BÀI CŨ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28600" y="571500"/>
            <a:ext cx="9811740" cy="6990972"/>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0997776" y="1980147"/>
            <a:ext cx="6874696" cy="79691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415528" y="247272"/>
            <a:ext cx="10086892" cy="7187530"/>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144 zalo Tran Quang Hieu"/>
          <p:cNvGrpSpPr/>
          <p:nvPr/>
        </p:nvGrpSpPr>
        <p:grpSpPr>
          <a:xfrm>
            <a:off x="11199167" y="1612542"/>
            <a:ext cx="6462939" cy="8229599"/>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TextBox 33" descr="n144 zalo Tran Quang Hieu">
            <a:extLst>
              <a:ext uri="{FF2B5EF4-FFF2-40B4-BE49-F238E27FC236}">
                <a16:creationId xmlns:a16="http://schemas.microsoft.com/office/drawing/2014/main" id="{BAE3D221-412D-A068-5D16-DB5B0B1374AE}"/>
              </a:ext>
            </a:extLst>
          </p:cNvPr>
          <p:cNvSpPr txBox="1"/>
          <p:nvPr/>
        </p:nvSpPr>
        <p:spPr>
          <a:xfrm>
            <a:off x="11409533" y="3242849"/>
            <a:ext cx="6040267" cy="4718215"/>
          </a:xfrm>
          <a:prstGeom prst="rect">
            <a:avLst/>
          </a:prstGeom>
          <a:noFill/>
        </p:spPr>
        <p:txBody>
          <a:bodyPr wrap="square" rtlCol="0">
            <a:spAutoFit/>
          </a:bodyPr>
          <a:lstStyle/>
          <a:p>
            <a:pPr algn="just">
              <a:lnSpc>
                <a:spcPct val="120000"/>
              </a:lnSpc>
            </a:pPr>
            <a:r>
              <a:rPr lang="en-US" sz="3600" dirty="0" err="1">
                <a:latin typeface="#9Slide03 Montserrat" pitchFamily="2" charset="77"/>
              </a:rPr>
              <a:t>Bộ</a:t>
            </a:r>
            <a:r>
              <a:rPr lang="en-US" sz="3600" dirty="0">
                <a:latin typeface="#9Slide03 Montserrat" pitchFamily="2" charset="77"/>
              </a:rPr>
              <a:t> </a:t>
            </a:r>
            <a:r>
              <a:rPr lang="en-US" sz="3600" dirty="0" err="1">
                <a:latin typeface="#9Slide03 Montserrat" pitchFamily="2" charset="77"/>
              </a:rPr>
              <a:t>biến</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thường</a:t>
            </a:r>
            <a:r>
              <a:rPr lang="en-US" sz="3600" dirty="0">
                <a:latin typeface="#9Slide03 Montserrat" pitchFamily="2" charset="77"/>
              </a:rPr>
              <a:t> </a:t>
            </a:r>
            <a:r>
              <a:rPr lang="en-US" sz="3600" dirty="0" err="1">
                <a:latin typeface="#9Slide03 Montserrat" pitchFamily="2" charset="77"/>
              </a:rPr>
              <a:t>làm</a:t>
            </a:r>
            <a:r>
              <a:rPr lang="en-US" sz="3600" dirty="0">
                <a:latin typeface="#9Slide03 Montserrat" pitchFamily="2" charset="77"/>
              </a:rPr>
              <a:t> </a:t>
            </a:r>
            <a:r>
              <a:rPr lang="en-US" sz="3600" dirty="0" err="1">
                <a:latin typeface="#9Slide03 Montserrat" pitchFamily="2" charset="77"/>
              </a:rPr>
              <a:t>bằng</a:t>
            </a:r>
            <a:r>
              <a:rPr lang="en-US" sz="3600" dirty="0">
                <a:latin typeface="#9Slide03 Montserrat" pitchFamily="2" charset="77"/>
              </a:rPr>
              <a:t> </a:t>
            </a:r>
            <a:r>
              <a:rPr lang="en-US" sz="3600" dirty="0" err="1">
                <a:latin typeface="#9Slide03 Montserrat" pitchFamily="2" charset="77"/>
              </a:rPr>
              <a:t>thạch</a:t>
            </a:r>
            <a:r>
              <a:rPr lang="en-US" sz="3600" dirty="0">
                <a:latin typeface="#9Slide03 Montserrat" pitchFamily="2" charset="77"/>
              </a:rPr>
              <a:t> </a:t>
            </a:r>
            <a:r>
              <a:rPr lang="en-US" sz="3600" dirty="0" err="1">
                <a:latin typeface="#9Slide03 Montserrat" pitchFamily="2" charset="77"/>
              </a:rPr>
              <a:t>anh</a:t>
            </a:r>
            <a:r>
              <a:rPr lang="en-US" sz="3600" dirty="0">
                <a:latin typeface="#9Slide03 Montserrat" pitchFamily="2" charset="77"/>
              </a:rPr>
              <a:t> </a:t>
            </a:r>
            <a:r>
              <a:rPr lang="en-US" sz="3600" dirty="0" err="1">
                <a:latin typeface="#9Slide03 Montserrat" pitchFamily="2" charset="77"/>
              </a:rPr>
              <a:t>hoặc</a:t>
            </a:r>
            <a:r>
              <a:rPr lang="en-US" sz="3600" dirty="0">
                <a:latin typeface="#9Slide03 Montserrat" pitchFamily="2" charset="77"/>
              </a:rPr>
              <a:t> </a:t>
            </a:r>
            <a:r>
              <a:rPr lang="en-US" sz="3600" dirty="0" err="1">
                <a:latin typeface="#9Slide03 Montserrat" pitchFamily="2" charset="77"/>
              </a:rPr>
              <a:t>gốm</a:t>
            </a:r>
            <a:r>
              <a:rPr lang="en-US" sz="3600" dirty="0">
                <a:latin typeface="#9Slide03 Montserrat" pitchFamily="2" charset="77"/>
              </a:rPr>
              <a:t> </a:t>
            </a:r>
            <a:r>
              <a:rPr lang="en-US" sz="3600" dirty="0" err="1">
                <a:latin typeface="#9Slide03 Montserrat" pitchFamily="2" charset="77"/>
              </a:rPr>
              <a:t>áp</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Những</a:t>
            </a:r>
            <a:r>
              <a:rPr lang="en-US" sz="3600" dirty="0">
                <a:latin typeface="#9Slide03 Montserrat" pitchFamily="2" charset="77"/>
              </a:rPr>
              <a:t> </a:t>
            </a:r>
            <a:r>
              <a:rPr lang="en-US" sz="3600" dirty="0" err="1">
                <a:latin typeface="#9Slide03 Montserrat" pitchFamily="2" charset="77"/>
              </a:rPr>
              <a:t>vật</a:t>
            </a:r>
            <a:r>
              <a:rPr lang="en-US" sz="3600" dirty="0">
                <a:latin typeface="#9Slide03 Montserrat" pitchFamily="2" charset="77"/>
              </a:rPr>
              <a:t> </a:t>
            </a:r>
            <a:r>
              <a:rPr lang="en-US" sz="3600" dirty="0" err="1">
                <a:latin typeface="#9Slide03 Montserrat" pitchFamily="2" charset="77"/>
              </a:rPr>
              <a:t>liệu</a:t>
            </a:r>
            <a:r>
              <a:rPr lang="en-US" sz="3600" dirty="0">
                <a:latin typeface="#9Slide03 Montserrat" pitchFamily="2" charset="77"/>
              </a:rPr>
              <a:t> </a:t>
            </a:r>
            <a:r>
              <a:rPr lang="en-US" sz="3600" dirty="0" err="1">
                <a:latin typeface="#9Slide03 Montserrat" pitchFamily="2" charset="77"/>
              </a:rPr>
              <a:t>này</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tính</a:t>
            </a:r>
            <a:r>
              <a:rPr lang="en-US" sz="3600" dirty="0">
                <a:latin typeface="#9Slide03 Montserrat" pitchFamily="2" charset="77"/>
              </a:rPr>
              <a:t> </a:t>
            </a:r>
            <a:r>
              <a:rPr lang="en-US" sz="3600" dirty="0" err="1">
                <a:latin typeface="#9Slide03 Montserrat" pitchFamily="2" charset="77"/>
              </a:rPr>
              <a:t>chất</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biệt</a:t>
            </a:r>
            <a:r>
              <a:rPr lang="en-US" sz="3600" dirty="0">
                <a:latin typeface="#9Slide03 Montserrat" pitchFamily="2" charset="77"/>
              </a:rPr>
              <a:t> </a:t>
            </a:r>
            <a:r>
              <a:rPr lang="en-US" sz="3600" dirty="0" err="1">
                <a:latin typeface="#9Slide03 Montserrat" pitchFamily="2" charset="77"/>
              </a:rPr>
              <a:t>là</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co </a:t>
            </a:r>
            <a:r>
              <a:rPr lang="en-US" sz="3600" dirty="0" err="1">
                <a:latin typeface="#9Slide03 Montserrat" pitchFamily="2" charset="77"/>
              </a:rPr>
              <a:t>dãn</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a:t>
            </a:r>
          </a:p>
        </p:txBody>
      </p:sp>
      <p:pic>
        <p:nvPicPr>
          <p:cNvPr id="36" name="Picture 35" descr="n144 zalo Tran Quang Hieu">
            <a:extLst>
              <a:ext uri="{FF2B5EF4-FFF2-40B4-BE49-F238E27FC236}">
                <a16:creationId xmlns:a16="http://schemas.microsoft.com/office/drawing/2014/main" id="{B5C4CD23-4476-761A-C201-F0E0C745ED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511377" y="1507821"/>
            <a:ext cx="9895194" cy="4094136"/>
          </a:xfrm>
          <a:prstGeom prst="rect">
            <a:avLst/>
          </a:prstGeom>
        </p:spPr>
      </p:pic>
    </p:spTree>
    <p:extLst>
      <p:ext uri="{BB962C8B-B14F-4D97-AF65-F5344CB8AC3E}">
        <p14:creationId xmlns:p14="http://schemas.microsoft.com/office/powerpoint/2010/main" val="21445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28600" y="571500"/>
            <a:ext cx="9811740" cy="6990972"/>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0997776" y="1980147"/>
            <a:ext cx="6874696" cy="79691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415528" y="247272"/>
            <a:ext cx="10086892" cy="7187530"/>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144 zalo Tran Quang Hieu"/>
          <p:cNvGrpSpPr/>
          <p:nvPr/>
        </p:nvGrpSpPr>
        <p:grpSpPr>
          <a:xfrm>
            <a:off x="11199167" y="1612542"/>
            <a:ext cx="6462939" cy="8229599"/>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TextBox 33" descr="n144 zalo Tran Quang Hieu">
            <a:extLst>
              <a:ext uri="{FF2B5EF4-FFF2-40B4-BE49-F238E27FC236}">
                <a16:creationId xmlns:a16="http://schemas.microsoft.com/office/drawing/2014/main" id="{BAE3D221-412D-A068-5D16-DB5B0B1374AE}"/>
              </a:ext>
            </a:extLst>
          </p:cNvPr>
          <p:cNvSpPr txBox="1"/>
          <p:nvPr/>
        </p:nvSpPr>
        <p:spPr>
          <a:xfrm>
            <a:off x="11409533" y="2038639"/>
            <a:ext cx="6040267" cy="7377404"/>
          </a:xfrm>
          <a:prstGeom prst="rect">
            <a:avLst/>
          </a:prstGeom>
          <a:noFill/>
        </p:spPr>
        <p:txBody>
          <a:bodyPr wrap="square" rtlCol="0">
            <a:spAutoFit/>
          </a:bodyPr>
          <a:lstStyle/>
          <a:p>
            <a:pPr algn="just">
              <a:lnSpc>
                <a:spcPct val="120000"/>
              </a:lnSpc>
            </a:pPr>
            <a:r>
              <a:rPr lang="en-US" sz="3600" dirty="0" err="1">
                <a:latin typeface="#9Slide03 Montserrat" pitchFamily="2" charset="77"/>
              </a:rPr>
              <a:t>Nếu</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một</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vật</a:t>
            </a:r>
            <a:r>
              <a:rPr lang="en-US" sz="3600" dirty="0">
                <a:latin typeface="#9Slide03 Montserrat" pitchFamily="2" charset="77"/>
              </a:rPr>
              <a:t> </a:t>
            </a:r>
            <a:r>
              <a:rPr lang="en-US" sz="3600" dirty="0" err="1">
                <a:latin typeface="#9Slide03 Montserrat" pitchFamily="2" charset="77"/>
              </a:rPr>
              <a:t>liệu</a:t>
            </a:r>
            <a:r>
              <a:rPr lang="en-US" sz="3600" dirty="0">
                <a:latin typeface="#9Slide03 Montserrat" pitchFamily="2" charset="77"/>
              </a:rPr>
              <a:t> </a:t>
            </a:r>
            <a:r>
              <a:rPr lang="en-US" sz="3600" dirty="0" err="1">
                <a:latin typeface="#9Slide03 Montserrat" pitchFamily="2" charset="77"/>
              </a:rPr>
              <a:t>trên</a:t>
            </a:r>
            <a:r>
              <a:rPr lang="en-US" sz="3600" dirty="0">
                <a:latin typeface="#9Slide03 Montserrat" pitchFamily="2" charset="77"/>
              </a:rPr>
              <a:t> </a:t>
            </a:r>
            <a:r>
              <a:rPr lang="en-US" sz="3600" dirty="0" err="1">
                <a:latin typeface="#9Slide03 Montserrat" pitchFamily="2" charset="77"/>
              </a:rPr>
              <a:t>thì</a:t>
            </a:r>
            <a:r>
              <a:rPr lang="en-US" sz="3600" dirty="0">
                <a:latin typeface="#9Slide03 Montserrat" pitchFamily="2" charset="77"/>
              </a:rPr>
              <a:t> </a:t>
            </a:r>
            <a:r>
              <a:rPr lang="en-US" sz="3600" dirty="0" err="1">
                <a:latin typeface="#9Slide03 Montserrat" pitchFamily="2" charset="77"/>
              </a:rPr>
              <a:t>độ</a:t>
            </a:r>
            <a:r>
              <a:rPr lang="en-US" sz="3600" dirty="0">
                <a:latin typeface="#9Slide03 Montserrat" pitchFamily="2" charset="77"/>
              </a:rPr>
              <a:t> </a:t>
            </a:r>
            <a:r>
              <a:rPr lang="en-US" sz="3600" dirty="0" err="1">
                <a:latin typeface="#9Slide03 Montserrat" pitchFamily="2" charset="77"/>
              </a:rPr>
              <a:t>biến</a:t>
            </a:r>
            <a:r>
              <a:rPr lang="en-US" sz="3600" dirty="0">
                <a:latin typeface="#9Slide03 Montserrat" pitchFamily="2" charset="77"/>
              </a:rPr>
              <a:t> </a:t>
            </a:r>
            <a:r>
              <a:rPr lang="en-US" sz="3600" dirty="0" err="1">
                <a:latin typeface="#9Slide03 Montserrat" pitchFamily="2" charset="77"/>
              </a:rPr>
              <a:t>dạng</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chúng</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thay</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nghĩa</a:t>
            </a:r>
            <a:r>
              <a:rPr lang="en-US" sz="3600" dirty="0">
                <a:latin typeface="#9Slide03 Montserrat" pitchFamily="2" charset="77"/>
              </a:rPr>
              <a:t> </a:t>
            </a:r>
            <a:r>
              <a:rPr lang="en-US" sz="3600" dirty="0" err="1">
                <a:latin typeface="#9Slide03 Montserrat" pitchFamily="2" charset="77"/>
              </a:rPr>
              <a:t>là</a:t>
            </a:r>
            <a:r>
              <a:rPr lang="en-US" sz="3600" dirty="0">
                <a:latin typeface="#9Slide03 Montserrat" pitchFamily="2" charset="77"/>
              </a:rPr>
              <a:t> </a:t>
            </a:r>
            <a:r>
              <a:rPr lang="en-US" sz="3600" dirty="0" err="1">
                <a:latin typeface="#9Slide03 Montserrat" pitchFamily="2" charset="77"/>
              </a:rPr>
              <a:t>chúng</a:t>
            </a:r>
            <a:r>
              <a:rPr lang="en-US" sz="3600" dirty="0">
                <a:latin typeface="#9Slide03 Montserrat" pitchFamily="2" charset="77"/>
              </a:rPr>
              <a:t> </a:t>
            </a:r>
            <a:r>
              <a:rPr lang="en-US" sz="3600" dirty="0" err="1">
                <a:latin typeface="#9Slide03 Montserrat" pitchFamily="2" charset="77"/>
              </a:rPr>
              <a:t>đã</a:t>
            </a:r>
            <a:r>
              <a:rPr lang="en-US" sz="3600" dirty="0">
                <a:latin typeface="#9Slide03 Montserrat" pitchFamily="2" charset="77"/>
              </a:rPr>
              <a:t> </a:t>
            </a:r>
            <a:r>
              <a:rPr lang="en-US" sz="3600" dirty="0" err="1">
                <a:latin typeface="#9Slide03 Montserrat" pitchFamily="2" charset="77"/>
              </a:rPr>
              <a:t>tạo</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dao</a:t>
            </a:r>
            <a:r>
              <a:rPr lang="en-US" sz="3600" dirty="0">
                <a:latin typeface="#9Slide03 Montserrat" pitchFamily="2" charset="77"/>
              </a:rPr>
              <a:t> </a:t>
            </a:r>
            <a:r>
              <a:rPr lang="en-US" sz="3600" dirty="0" err="1">
                <a:latin typeface="#9Slide03 Montserrat" pitchFamily="2" charset="77"/>
              </a:rPr>
              <a:t>động</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học</a:t>
            </a:r>
            <a:r>
              <a:rPr lang="en-US" sz="3600" dirty="0">
                <a:latin typeface="#9Slide03 Montserrat" pitchFamily="2" charset="77"/>
              </a:rPr>
              <a:t>. </a:t>
            </a:r>
            <a:r>
              <a:rPr lang="en-US" sz="3600" dirty="0" err="1">
                <a:latin typeface="#9Slide03 Montserrat" pitchFamily="2" charset="77"/>
              </a:rPr>
              <a:t>Nếu</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xung</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nằm</a:t>
            </a:r>
            <a:r>
              <a:rPr lang="en-US" sz="3600" dirty="0">
                <a:latin typeface="#9Slide03 Montserrat" pitchFamily="2" charset="77"/>
              </a:rPr>
              <a:t> </a:t>
            </a:r>
            <a:r>
              <a:rPr lang="en-US" sz="3600" dirty="0" err="1">
                <a:latin typeface="#9Slide03 Montserrat" pitchFamily="2" charset="77"/>
              </a:rPr>
              <a:t>trong</a:t>
            </a:r>
            <a:r>
              <a:rPr lang="en-US" sz="3600" dirty="0">
                <a:latin typeface="#9Slide03 Montserrat" pitchFamily="2" charset="77"/>
              </a:rPr>
              <a:t> </a:t>
            </a:r>
            <a:r>
              <a:rPr lang="en-US" sz="3600" dirty="0" err="1">
                <a:latin typeface="#9Slide03 Montserrat" pitchFamily="2" charset="77"/>
              </a:rPr>
              <a:t>dải</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thì</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dao</a:t>
            </a:r>
            <a:r>
              <a:rPr lang="en-US" sz="3600" dirty="0">
                <a:latin typeface="#9Slide03 Montserrat" pitchFamily="2" charset="77"/>
              </a:rPr>
              <a:t> </a:t>
            </a:r>
            <a:r>
              <a:rPr lang="en-US" sz="3600" dirty="0" err="1">
                <a:latin typeface="#9Slide03 Montserrat" pitchFamily="2" charset="77"/>
              </a:rPr>
              <a:t>động</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cũng</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này</a:t>
            </a:r>
            <a:r>
              <a:rPr lang="en-US" sz="3600" dirty="0">
                <a:latin typeface="#9Slide03 Montserrat" pitchFamily="2" charset="77"/>
              </a:rPr>
              <a:t>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tạo</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a:t>
            </a:r>
          </a:p>
        </p:txBody>
      </p:sp>
      <p:pic>
        <p:nvPicPr>
          <p:cNvPr id="36" name="Picture 35" descr="n144 zalo Tran Quang Hieu">
            <a:extLst>
              <a:ext uri="{FF2B5EF4-FFF2-40B4-BE49-F238E27FC236}">
                <a16:creationId xmlns:a16="http://schemas.microsoft.com/office/drawing/2014/main" id="{B5C4CD23-4476-761A-C201-F0E0C745ED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511377" y="1507821"/>
            <a:ext cx="9895194" cy="4094136"/>
          </a:xfrm>
          <a:prstGeom prst="rect">
            <a:avLst/>
          </a:prstGeom>
        </p:spPr>
      </p:pic>
    </p:spTree>
    <p:extLst>
      <p:ext uri="{BB962C8B-B14F-4D97-AF65-F5344CB8AC3E}">
        <p14:creationId xmlns:p14="http://schemas.microsoft.com/office/powerpoint/2010/main" val="393241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7" name="Group 7" descr="n144 zalo Tran Quang Hieu"/>
          <p:cNvGrpSpPr/>
          <p:nvPr/>
        </p:nvGrpSpPr>
        <p:grpSpPr>
          <a:xfrm>
            <a:off x="2351246" y="3936855"/>
            <a:ext cx="6567821" cy="3630657"/>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144 zalo Tran Quang Hieu"/>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31" name="Rounded Rectangle 30" descr="n144 zalo Tran Quang Hieu">
            <a:extLst>
              <a:ext uri="{FF2B5EF4-FFF2-40B4-BE49-F238E27FC236}">
                <a16:creationId xmlns:a16="http://schemas.microsoft.com/office/drawing/2014/main" id="{1AF9736E-C48D-DD78-60ED-6BEF9ED233AE}"/>
              </a:ext>
            </a:extLst>
          </p:cNvPr>
          <p:cNvSpPr/>
          <p:nvPr/>
        </p:nvSpPr>
        <p:spPr>
          <a:xfrm>
            <a:off x="10134600" y="2170784"/>
            <a:ext cx="6691576" cy="7162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n144 zalo Tran Quang Hieu">
            <a:extLst>
              <a:ext uri="{FF2B5EF4-FFF2-40B4-BE49-F238E27FC236}">
                <a16:creationId xmlns:a16="http://schemas.microsoft.com/office/drawing/2014/main" id="{80E17D2B-4C77-704B-039C-38DCD1F9C7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r="72231"/>
          <a:stretch/>
        </p:blipFill>
        <p:spPr>
          <a:xfrm>
            <a:off x="11422988" y="2686673"/>
            <a:ext cx="4114800" cy="6131020"/>
          </a:xfrm>
          <a:prstGeom prst="rect">
            <a:avLst/>
          </a:prstGeom>
        </p:spPr>
      </p:pic>
      <p:sp>
        <p:nvSpPr>
          <p:cNvPr id="34" name="TextBox 33" descr="n144 zalo Tran Quang Hieu">
            <a:extLst>
              <a:ext uri="{FF2B5EF4-FFF2-40B4-BE49-F238E27FC236}">
                <a16:creationId xmlns:a16="http://schemas.microsoft.com/office/drawing/2014/main" id="{48B5D64F-1B6F-A9E3-DB45-906C600DFC8F}"/>
              </a:ext>
            </a:extLst>
          </p:cNvPr>
          <p:cNvSpPr txBox="1"/>
          <p:nvPr/>
        </p:nvSpPr>
        <p:spPr>
          <a:xfrm>
            <a:off x="2615022" y="4400784"/>
            <a:ext cx="6040267" cy="2277547"/>
          </a:xfrm>
          <a:prstGeom prst="rect">
            <a:avLst/>
          </a:prstGeom>
          <a:noFill/>
        </p:spPr>
        <p:txBody>
          <a:bodyPr wrap="square" rtlCol="0">
            <a:spAutoFit/>
          </a:bodyPr>
          <a:lstStyle/>
          <a:p>
            <a:pPr algn="just">
              <a:lnSpc>
                <a:spcPct val="120000"/>
              </a:lnSpc>
            </a:pPr>
            <a:r>
              <a:rPr lang="en-US" sz="4000" dirty="0" err="1">
                <a:latin typeface="#9Slide03 Montserrat" pitchFamily="2" charset="77"/>
              </a:rPr>
              <a:t>Mô</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hiệu</a:t>
            </a:r>
            <a:r>
              <a:rPr lang="en-US" sz="4000" dirty="0">
                <a:latin typeface="#9Slide03 Montserrat" pitchFamily="2" charset="77"/>
              </a:rPr>
              <a:t> </a:t>
            </a:r>
            <a:r>
              <a:rPr lang="en-US" sz="4000" dirty="0" err="1">
                <a:latin typeface="#9Slide03 Montserrat" pitchFamily="2" charset="77"/>
              </a:rPr>
              <a:t>ứng</a:t>
            </a:r>
            <a:r>
              <a:rPr lang="en-US" sz="4000" dirty="0">
                <a:latin typeface="#9Slide03 Montserrat" pitchFamily="2" charset="77"/>
              </a:rPr>
              <a:t> </a:t>
            </a:r>
            <a:r>
              <a:rPr lang="en-US" sz="4000" dirty="0" err="1">
                <a:latin typeface="#9Slide03 Montserrat" pitchFamily="2" charset="77"/>
              </a:rPr>
              <a:t>áp</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khi</a:t>
            </a:r>
            <a:r>
              <a:rPr lang="en-US" sz="4000" dirty="0">
                <a:latin typeface="#9Slide03 Montserrat" pitchFamily="2" charset="77"/>
              </a:rPr>
              <a:t> </a:t>
            </a:r>
            <a:r>
              <a:rPr lang="en-US" sz="4000" dirty="0" err="1">
                <a:latin typeface="#9Slide03 Montserrat" pitchFamily="2" charset="77"/>
              </a:rPr>
              <a:t>không</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trường</a:t>
            </a:r>
            <a:r>
              <a:rPr lang="en-US" sz="4000" dirty="0">
                <a:latin typeface="#9Slide03 Montserrat" pitchFamily="2" charset="77"/>
              </a:rPr>
              <a:t> </a:t>
            </a:r>
            <a:r>
              <a:rPr lang="en-US" sz="4000" dirty="0" err="1">
                <a:latin typeface="#9Slide03 Montserrat" pitchFamily="2" charset="77"/>
              </a:rPr>
              <a:t>đặt</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a:t>
            </a:r>
          </a:p>
        </p:txBody>
      </p:sp>
      <p:grpSp>
        <p:nvGrpSpPr>
          <p:cNvPr id="35" name="Group 16" descr="n144 zalo Tran Quang Hieu">
            <a:extLst>
              <a:ext uri="{FF2B5EF4-FFF2-40B4-BE49-F238E27FC236}">
                <a16:creationId xmlns:a16="http://schemas.microsoft.com/office/drawing/2014/main" id="{8F8E609F-9B0A-A368-3793-BCEDE2216888}"/>
              </a:ext>
            </a:extLst>
          </p:cNvPr>
          <p:cNvGrpSpPr/>
          <p:nvPr/>
        </p:nvGrpSpPr>
        <p:grpSpPr>
          <a:xfrm>
            <a:off x="2723268" y="142802"/>
            <a:ext cx="3458486" cy="3458486"/>
            <a:chOff x="0" y="0"/>
            <a:chExt cx="812800" cy="812800"/>
          </a:xfrm>
        </p:grpSpPr>
        <p:sp>
          <p:nvSpPr>
            <p:cNvPr id="36" name="Freeform 17">
              <a:extLst>
                <a:ext uri="{FF2B5EF4-FFF2-40B4-BE49-F238E27FC236}">
                  <a16:creationId xmlns:a16="http://schemas.microsoft.com/office/drawing/2014/main" id="{64E3A35D-347D-8339-D586-7E050F82E2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37" name="TextBox 18">
              <a:extLst>
                <a:ext uri="{FF2B5EF4-FFF2-40B4-BE49-F238E27FC236}">
                  <a16:creationId xmlns:a16="http://schemas.microsoft.com/office/drawing/2014/main" id="{1F421659-4A67-0331-3595-A6A5DDA80C96}"/>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38" name="Group 19" descr="n144 zalo Tran Quang Hieu">
            <a:extLst>
              <a:ext uri="{FF2B5EF4-FFF2-40B4-BE49-F238E27FC236}">
                <a16:creationId xmlns:a16="http://schemas.microsoft.com/office/drawing/2014/main" id="{7E389763-F0ED-8D94-165E-18C00A0BF195}"/>
              </a:ext>
            </a:extLst>
          </p:cNvPr>
          <p:cNvGrpSpPr/>
          <p:nvPr/>
        </p:nvGrpSpPr>
        <p:grpSpPr>
          <a:xfrm>
            <a:off x="664591" y="782479"/>
            <a:ext cx="2386337" cy="2386337"/>
            <a:chOff x="0" y="0"/>
            <a:chExt cx="812800" cy="812800"/>
          </a:xfrm>
        </p:grpSpPr>
        <p:sp>
          <p:nvSpPr>
            <p:cNvPr id="39" name="Freeform 20">
              <a:extLst>
                <a:ext uri="{FF2B5EF4-FFF2-40B4-BE49-F238E27FC236}">
                  <a16:creationId xmlns:a16="http://schemas.microsoft.com/office/drawing/2014/main" id="{7610FED1-6555-E218-34B9-8902FE884B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40" name="TextBox 21">
              <a:extLst>
                <a:ext uri="{FF2B5EF4-FFF2-40B4-BE49-F238E27FC236}">
                  <a16:creationId xmlns:a16="http://schemas.microsoft.com/office/drawing/2014/main" id="{F04F5AA0-F89D-342E-3B87-A3D552BE1364}"/>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41" name="Freeform 25" descr="n144 zalo Tran Quang Hieu">
            <a:extLst>
              <a:ext uri="{FF2B5EF4-FFF2-40B4-BE49-F238E27FC236}">
                <a16:creationId xmlns:a16="http://schemas.microsoft.com/office/drawing/2014/main" id="{97123672-07B6-9D30-7E77-0AD41A2FEEDE}"/>
              </a:ext>
            </a:extLst>
          </p:cNvPr>
          <p:cNvSpPr/>
          <p:nvPr/>
        </p:nvSpPr>
        <p:spPr>
          <a:xfrm>
            <a:off x="3191185" y="742483"/>
            <a:ext cx="2522653" cy="2426333"/>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2" name="Freeform 30" descr="n144 zalo Tran Quang Hieu">
            <a:extLst>
              <a:ext uri="{FF2B5EF4-FFF2-40B4-BE49-F238E27FC236}">
                <a16:creationId xmlns:a16="http://schemas.microsoft.com/office/drawing/2014/main" id="{2C30ABBC-4639-AF62-11E6-C07F64EB7E92}"/>
              </a:ext>
            </a:extLst>
          </p:cNvPr>
          <p:cNvSpPr/>
          <p:nvPr/>
        </p:nvSpPr>
        <p:spPr>
          <a:xfrm>
            <a:off x="1135713" y="1107687"/>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74891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7" name="Group 7" descr="n144 zalo Tran Quang Hieu"/>
          <p:cNvGrpSpPr/>
          <p:nvPr/>
        </p:nvGrpSpPr>
        <p:grpSpPr>
          <a:xfrm>
            <a:off x="2351246" y="3936855"/>
            <a:ext cx="6567821" cy="3630657"/>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144 zalo Tran Quang Hieu"/>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31" name="Rounded Rectangle 30" descr="n144 zalo Tran Quang Hieu">
            <a:extLst>
              <a:ext uri="{FF2B5EF4-FFF2-40B4-BE49-F238E27FC236}">
                <a16:creationId xmlns:a16="http://schemas.microsoft.com/office/drawing/2014/main" id="{1AF9736E-C48D-DD78-60ED-6BEF9ED233AE}"/>
              </a:ext>
            </a:extLst>
          </p:cNvPr>
          <p:cNvSpPr/>
          <p:nvPr/>
        </p:nvSpPr>
        <p:spPr>
          <a:xfrm>
            <a:off x="10134600" y="2170784"/>
            <a:ext cx="6691576" cy="7162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n144 zalo Tran Quang Hieu">
            <a:extLst>
              <a:ext uri="{FF2B5EF4-FFF2-40B4-BE49-F238E27FC236}">
                <a16:creationId xmlns:a16="http://schemas.microsoft.com/office/drawing/2014/main" id="{80E17D2B-4C77-704B-039C-38DCD1F9C7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26739" r="37360"/>
          <a:stretch/>
        </p:blipFill>
        <p:spPr>
          <a:xfrm>
            <a:off x="10824411" y="2686673"/>
            <a:ext cx="5319976" cy="6131020"/>
          </a:xfrm>
          <a:prstGeom prst="rect">
            <a:avLst/>
          </a:prstGeom>
        </p:spPr>
      </p:pic>
      <p:sp>
        <p:nvSpPr>
          <p:cNvPr id="34" name="TextBox 33" descr="n144 zalo Tran Quang Hieu">
            <a:extLst>
              <a:ext uri="{FF2B5EF4-FFF2-40B4-BE49-F238E27FC236}">
                <a16:creationId xmlns:a16="http://schemas.microsoft.com/office/drawing/2014/main" id="{48B5D64F-1B6F-A9E3-DB45-906C600DFC8F}"/>
              </a:ext>
            </a:extLst>
          </p:cNvPr>
          <p:cNvSpPr txBox="1"/>
          <p:nvPr/>
        </p:nvSpPr>
        <p:spPr>
          <a:xfrm>
            <a:off x="2615022" y="4057873"/>
            <a:ext cx="6040267" cy="3388620"/>
          </a:xfrm>
          <a:prstGeom prst="rect">
            <a:avLst/>
          </a:prstGeom>
          <a:noFill/>
        </p:spPr>
        <p:txBody>
          <a:bodyPr wrap="square" rtlCol="0">
            <a:spAutoFit/>
          </a:bodyPr>
          <a:lstStyle/>
          <a:p>
            <a:pPr algn="just">
              <a:lnSpc>
                <a:spcPct val="120000"/>
              </a:lnSpc>
            </a:pP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hình</a:t>
            </a:r>
            <a:r>
              <a:rPr lang="en-US" sz="3600" dirty="0">
                <a:latin typeface="#9Slide03 Montserrat" pitchFamily="2" charset="77"/>
              </a:rPr>
              <a:t> </a:t>
            </a:r>
            <a:r>
              <a:rPr lang="en-US" sz="3600" dirty="0" err="1">
                <a:latin typeface="#9Slide03 Montserrat" pitchFamily="2" charset="77"/>
              </a:rPr>
              <a:t>hiệu</a:t>
            </a:r>
            <a:r>
              <a:rPr lang="en-US" sz="3600" dirty="0">
                <a:latin typeface="#9Slide03 Montserrat" pitchFamily="2" charset="77"/>
              </a:rPr>
              <a:t> </a:t>
            </a:r>
            <a:r>
              <a:rPr lang="en-US" sz="3600" dirty="0" err="1">
                <a:latin typeface="#9Slide03 Montserrat" pitchFamily="2" charset="77"/>
              </a:rPr>
              <a:t>ứng</a:t>
            </a:r>
            <a:r>
              <a:rPr lang="en-US" sz="3600" dirty="0">
                <a:latin typeface="#9Slide03 Montserrat" pitchFamily="2" charset="77"/>
              </a:rPr>
              <a:t> </a:t>
            </a:r>
            <a:r>
              <a:rPr lang="en-US" sz="3600" dirty="0" err="1">
                <a:latin typeface="#9Slide03 Montserrat" pitchFamily="2" charset="77"/>
              </a:rPr>
              <a:t>áp</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a:t>
            </a:r>
            <a:r>
              <a:rPr lang="en-US" sz="3600" dirty="0" err="1">
                <a:latin typeface="#9Slide03 Montserrat" pitchFamily="2" charset="77"/>
              </a:rPr>
              <a:t>nén</a:t>
            </a:r>
            <a:r>
              <a:rPr lang="en-US" sz="3600" dirty="0">
                <a:latin typeface="#9Slide03 Montserrat" pitchFamily="2" charset="77"/>
              </a:rPr>
              <a:t> </a:t>
            </a:r>
            <a:r>
              <a:rPr lang="en-US" sz="3600" dirty="0" err="1">
                <a:latin typeface="#9Slide03 Montserrat" pitchFamily="2" charset="77"/>
              </a:rPr>
              <a:t>lại</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a:t>
            </a:r>
            <a:r>
              <a:rPr lang="en-US" sz="3600" dirty="0" err="1">
                <a:latin typeface="#9Slide03 Montserrat" pitchFamily="2" charset="77"/>
              </a:rPr>
              <a:t>dãn</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chiều</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a:t>
            </a:r>
          </a:p>
        </p:txBody>
      </p:sp>
      <p:grpSp>
        <p:nvGrpSpPr>
          <p:cNvPr id="4" name="Group 16" descr="n144 zalo Tran Quang Hieu">
            <a:extLst>
              <a:ext uri="{FF2B5EF4-FFF2-40B4-BE49-F238E27FC236}">
                <a16:creationId xmlns:a16="http://schemas.microsoft.com/office/drawing/2014/main" id="{531846C6-4018-35B4-AAFB-67331541806C}"/>
              </a:ext>
            </a:extLst>
          </p:cNvPr>
          <p:cNvGrpSpPr/>
          <p:nvPr/>
        </p:nvGrpSpPr>
        <p:grpSpPr>
          <a:xfrm>
            <a:off x="2723268" y="142802"/>
            <a:ext cx="3458486" cy="3458486"/>
            <a:chOff x="0" y="0"/>
            <a:chExt cx="812800" cy="812800"/>
          </a:xfrm>
        </p:grpSpPr>
        <p:sp>
          <p:nvSpPr>
            <p:cNvPr id="5" name="Freeform 17">
              <a:extLst>
                <a:ext uri="{FF2B5EF4-FFF2-40B4-BE49-F238E27FC236}">
                  <a16:creationId xmlns:a16="http://schemas.microsoft.com/office/drawing/2014/main" id="{D73C3B94-888E-8EF2-7039-7B28AF0175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18">
              <a:extLst>
                <a:ext uri="{FF2B5EF4-FFF2-40B4-BE49-F238E27FC236}">
                  <a16:creationId xmlns:a16="http://schemas.microsoft.com/office/drawing/2014/main" id="{CC732883-9A56-366C-215B-F98F9AD67407}"/>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16" name="Group 19" descr="n144 zalo Tran Quang Hieu">
            <a:extLst>
              <a:ext uri="{FF2B5EF4-FFF2-40B4-BE49-F238E27FC236}">
                <a16:creationId xmlns:a16="http://schemas.microsoft.com/office/drawing/2014/main" id="{3964F004-A541-C70F-72F5-D0BD83B6543A}"/>
              </a:ext>
            </a:extLst>
          </p:cNvPr>
          <p:cNvGrpSpPr/>
          <p:nvPr/>
        </p:nvGrpSpPr>
        <p:grpSpPr>
          <a:xfrm>
            <a:off x="664591" y="782479"/>
            <a:ext cx="2386337" cy="2386337"/>
            <a:chOff x="0" y="0"/>
            <a:chExt cx="812800" cy="812800"/>
          </a:xfrm>
        </p:grpSpPr>
        <p:sp>
          <p:nvSpPr>
            <p:cNvPr id="17" name="Freeform 20">
              <a:extLst>
                <a:ext uri="{FF2B5EF4-FFF2-40B4-BE49-F238E27FC236}">
                  <a16:creationId xmlns:a16="http://schemas.microsoft.com/office/drawing/2014/main" id="{0E01D3A4-2533-7EEE-6CCB-057821070F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18" name="TextBox 21">
              <a:extLst>
                <a:ext uri="{FF2B5EF4-FFF2-40B4-BE49-F238E27FC236}">
                  <a16:creationId xmlns:a16="http://schemas.microsoft.com/office/drawing/2014/main" id="{C022D321-367B-7140-D557-A1DD4FEB2DC6}"/>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19" name="Freeform 25" descr="n144 zalo Tran Quang Hieu">
            <a:extLst>
              <a:ext uri="{FF2B5EF4-FFF2-40B4-BE49-F238E27FC236}">
                <a16:creationId xmlns:a16="http://schemas.microsoft.com/office/drawing/2014/main" id="{426DA0E2-4DFB-A88D-1556-C2B1E708276A}"/>
              </a:ext>
            </a:extLst>
          </p:cNvPr>
          <p:cNvSpPr/>
          <p:nvPr/>
        </p:nvSpPr>
        <p:spPr>
          <a:xfrm>
            <a:off x="3191185" y="742483"/>
            <a:ext cx="2522653" cy="2426333"/>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30" descr="n144 zalo Tran Quang Hieu">
            <a:extLst>
              <a:ext uri="{FF2B5EF4-FFF2-40B4-BE49-F238E27FC236}">
                <a16:creationId xmlns:a16="http://schemas.microsoft.com/office/drawing/2014/main" id="{85FBF9E9-BD93-1B3B-7C3C-987D8123E343}"/>
              </a:ext>
            </a:extLst>
          </p:cNvPr>
          <p:cNvSpPr/>
          <p:nvPr/>
        </p:nvSpPr>
        <p:spPr>
          <a:xfrm>
            <a:off x="1135713" y="1107687"/>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193502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7" name="Group 7" descr="n144 zalo Tran Quang Hieu"/>
          <p:cNvGrpSpPr/>
          <p:nvPr/>
        </p:nvGrpSpPr>
        <p:grpSpPr>
          <a:xfrm>
            <a:off x="2351246" y="3936855"/>
            <a:ext cx="6567821" cy="3630657"/>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144 zalo Tran Quang Hieu"/>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31" name="Rounded Rectangle 30" descr="n144 zalo Tran Quang Hieu">
            <a:extLst>
              <a:ext uri="{FF2B5EF4-FFF2-40B4-BE49-F238E27FC236}">
                <a16:creationId xmlns:a16="http://schemas.microsoft.com/office/drawing/2014/main" id="{1AF9736E-C48D-DD78-60ED-6BEF9ED233AE}"/>
              </a:ext>
            </a:extLst>
          </p:cNvPr>
          <p:cNvSpPr/>
          <p:nvPr/>
        </p:nvSpPr>
        <p:spPr>
          <a:xfrm>
            <a:off x="10134600" y="2170784"/>
            <a:ext cx="6691576" cy="7162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n144 zalo Tran Quang Hieu">
            <a:extLst>
              <a:ext uri="{FF2B5EF4-FFF2-40B4-BE49-F238E27FC236}">
                <a16:creationId xmlns:a16="http://schemas.microsoft.com/office/drawing/2014/main" id="{80E17D2B-4C77-704B-039C-38DCD1F9C7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62854" t="609" r="1681" b="-609"/>
          <a:stretch/>
        </p:blipFill>
        <p:spPr>
          <a:xfrm>
            <a:off x="10852879" y="2686673"/>
            <a:ext cx="5255018" cy="6131020"/>
          </a:xfrm>
          <a:prstGeom prst="rect">
            <a:avLst/>
          </a:prstGeom>
        </p:spPr>
      </p:pic>
      <p:sp>
        <p:nvSpPr>
          <p:cNvPr id="34" name="TextBox 33" descr="n144 zalo Tran Quang Hieu">
            <a:extLst>
              <a:ext uri="{FF2B5EF4-FFF2-40B4-BE49-F238E27FC236}">
                <a16:creationId xmlns:a16="http://schemas.microsoft.com/office/drawing/2014/main" id="{48B5D64F-1B6F-A9E3-DB45-906C600DFC8F}"/>
              </a:ext>
            </a:extLst>
          </p:cNvPr>
          <p:cNvSpPr txBox="1"/>
          <p:nvPr/>
        </p:nvSpPr>
        <p:spPr>
          <a:xfrm>
            <a:off x="2615023" y="4390272"/>
            <a:ext cx="6040267" cy="2723823"/>
          </a:xfrm>
          <a:prstGeom prst="rect">
            <a:avLst/>
          </a:prstGeom>
          <a:noFill/>
        </p:spPr>
        <p:txBody>
          <a:bodyPr wrap="square" rtlCol="0">
            <a:spAutoFit/>
          </a:bodyPr>
          <a:lstStyle/>
          <a:p>
            <a:pPr algn="just">
              <a:lnSpc>
                <a:spcPct val="120000"/>
              </a:lnSpc>
            </a:pP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hình</a:t>
            </a:r>
            <a:r>
              <a:rPr lang="en-US" sz="3600" dirty="0">
                <a:latin typeface="#9Slide03 Montserrat" pitchFamily="2" charset="77"/>
              </a:rPr>
              <a:t> </a:t>
            </a:r>
            <a:r>
              <a:rPr lang="en-US" sz="3600" dirty="0" err="1">
                <a:latin typeface="#9Slide03 Montserrat" pitchFamily="2" charset="77"/>
              </a:rPr>
              <a:t>hiệu</a:t>
            </a:r>
            <a:r>
              <a:rPr lang="en-US" sz="3600" dirty="0">
                <a:latin typeface="#9Slide03 Montserrat" pitchFamily="2" charset="77"/>
              </a:rPr>
              <a:t> </a:t>
            </a:r>
            <a:r>
              <a:rPr lang="en-US" sz="3600" dirty="0" err="1">
                <a:latin typeface="#9Slide03 Montserrat" pitchFamily="2" charset="77"/>
              </a:rPr>
              <a:t>ứng</a:t>
            </a:r>
            <a:r>
              <a:rPr lang="en-US" sz="3600" dirty="0">
                <a:latin typeface="#9Slide03 Montserrat" pitchFamily="2" charset="77"/>
              </a:rPr>
              <a:t> </a:t>
            </a:r>
            <a:r>
              <a:rPr lang="en-US" sz="3600" dirty="0" err="1">
                <a:latin typeface="#9Slide03 Montserrat" pitchFamily="2" charset="77"/>
              </a:rPr>
              <a:t>áp</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phát</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song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đặt</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biến</a:t>
            </a:r>
            <a:r>
              <a:rPr lang="en-US" sz="3600" dirty="0">
                <a:latin typeface="#9Slide03 Montserrat" pitchFamily="2" charset="77"/>
              </a:rPr>
              <a:t> </a:t>
            </a:r>
            <a:r>
              <a:rPr lang="en-US" sz="3600" dirty="0" err="1">
                <a:latin typeface="#9Slide03 Montserrat" pitchFamily="2" charset="77"/>
              </a:rPr>
              <a:t>thiên</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a:t>
            </a:r>
          </a:p>
        </p:txBody>
      </p:sp>
      <p:grpSp>
        <p:nvGrpSpPr>
          <p:cNvPr id="4" name="Group 16" descr="n144 zalo Tran Quang Hieu">
            <a:extLst>
              <a:ext uri="{FF2B5EF4-FFF2-40B4-BE49-F238E27FC236}">
                <a16:creationId xmlns:a16="http://schemas.microsoft.com/office/drawing/2014/main" id="{03C22E8B-302F-754C-6940-2AF13EFCB250}"/>
              </a:ext>
            </a:extLst>
          </p:cNvPr>
          <p:cNvGrpSpPr/>
          <p:nvPr/>
        </p:nvGrpSpPr>
        <p:grpSpPr>
          <a:xfrm>
            <a:off x="2723268" y="142802"/>
            <a:ext cx="3458486" cy="3458486"/>
            <a:chOff x="0" y="0"/>
            <a:chExt cx="812800" cy="812800"/>
          </a:xfrm>
        </p:grpSpPr>
        <p:sp>
          <p:nvSpPr>
            <p:cNvPr id="5" name="Freeform 17">
              <a:extLst>
                <a:ext uri="{FF2B5EF4-FFF2-40B4-BE49-F238E27FC236}">
                  <a16:creationId xmlns:a16="http://schemas.microsoft.com/office/drawing/2014/main" id="{8DE25424-98C7-F623-CE12-C54D4007A3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18">
              <a:extLst>
                <a:ext uri="{FF2B5EF4-FFF2-40B4-BE49-F238E27FC236}">
                  <a16:creationId xmlns:a16="http://schemas.microsoft.com/office/drawing/2014/main" id="{85D6B322-2639-A18A-AAF6-F101196F3D4D}"/>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16" name="Group 19" descr="n144 zalo Tran Quang Hieu">
            <a:extLst>
              <a:ext uri="{FF2B5EF4-FFF2-40B4-BE49-F238E27FC236}">
                <a16:creationId xmlns:a16="http://schemas.microsoft.com/office/drawing/2014/main" id="{C9AFEE02-8718-1AD2-8427-9F8C79133FA3}"/>
              </a:ext>
            </a:extLst>
          </p:cNvPr>
          <p:cNvGrpSpPr/>
          <p:nvPr/>
        </p:nvGrpSpPr>
        <p:grpSpPr>
          <a:xfrm>
            <a:off x="664591" y="782479"/>
            <a:ext cx="2386337" cy="2386337"/>
            <a:chOff x="0" y="0"/>
            <a:chExt cx="812800" cy="812800"/>
          </a:xfrm>
        </p:grpSpPr>
        <p:sp>
          <p:nvSpPr>
            <p:cNvPr id="17" name="Freeform 20">
              <a:extLst>
                <a:ext uri="{FF2B5EF4-FFF2-40B4-BE49-F238E27FC236}">
                  <a16:creationId xmlns:a16="http://schemas.microsoft.com/office/drawing/2014/main" id="{B8049F1A-60A0-3C4F-3E0D-7200854004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18" name="TextBox 21">
              <a:extLst>
                <a:ext uri="{FF2B5EF4-FFF2-40B4-BE49-F238E27FC236}">
                  <a16:creationId xmlns:a16="http://schemas.microsoft.com/office/drawing/2014/main" id="{2EF75DF5-3F59-A123-1250-75FB5B48B2A5}"/>
                </a:ext>
              </a:extLst>
            </p:cNvPr>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19" name="Freeform 25" descr="n144 zalo Tran Quang Hieu">
            <a:extLst>
              <a:ext uri="{FF2B5EF4-FFF2-40B4-BE49-F238E27FC236}">
                <a16:creationId xmlns:a16="http://schemas.microsoft.com/office/drawing/2014/main" id="{8C0EC03C-1264-D38A-7A53-EAD8910B7A10}"/>
              </a:ext>
            </a:extLst>
          </p:cNvPr>
          <p:cNvSpPr/>
          <p:nvPr/>
        </p:nvSpPr>
        <p:spPr>
          <a:xfrm>
            <a:off x="3191185" y="742483"/>
            <a:ext cx="2522653" cy="2426333"/>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30" descr="n144 zalo Tran Quang Hieu">
            <a:extLst>
              <a:ext uri="{FF2B5EF4-FFF2-40B4-BE49-F238E27FC236}">
                <a16:creationId xmlns:a16="http://schemas.microsoft.com/office/drawing/2014/main" id="{B3F8E1CE-1B76-B26D-DF66-86652A6C8C86}"/>
              </a:ext>
            </a:extLst>
          </p:cNvPr>
          <p:cNvSpPr/>
          <p:nvPr/>
        </p:nvSpPr>
        <p:spPr>
          <a:xfrm>
            <a:off x="1135713" y="1107687"/>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61396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4" name="TextBox 23" descr="n144 zalo Tran Quang Hieu">
            <a:extLst>
              <a:ext uri="{FF2B5EF4-FFF2-40B4-BE49-F238E27FC236}">
                <a16:creationId xmlns:a16="http://schemas.microsoft.com/office/drawing/2014/main" id="{E179B82B-B144-1A42-6133-E5EF1469F90F}"/>
              </a:ext>
            </a:extLst>
          </p:cNvPr>
          <p:cNvSpPr txBox="1"/>
          <p:nvPr/>
        </p:nvSpPr>
        <p:spPr>
          <a:xfrm>
            <a:off x="3629733" y="3266063"/>
            <a:ext cx="11028534" cy="3754874"/>
          </a:xfrm>
          <a:prstGeom prst="rect">
            <a:avLst/>
          </a:prstGeom>
          <a:noFill/>
        </p:spPr>
        <p:txBody>
          <a:bodyPr wrap="square" rtlCol="0">
            <a:spAutoFit/>
          </a:bodyPr>
          <a:lstStyle/>
          <a:p>
            <a:pPr algn="just">
              <a:lnSpc>
                <a:spcPct val="120000"/>
              </a:lnSpc>
            </a:pPr>
            <a:r>
              <a:rPr lang="en-US" sz="4000" dirty="0">
                <a:latin typeface="#9Slide03 Montserrat" pitchFamily="2" charset="77"/>
              </a:rPr>
              <a:t>Khi </a:t>
            </a:r>
            <a:r>
              <a:rPr lang="en-US" sz="4000" dirty="0" err="1">
                <a:latin typeface="#9Slide03 Montserrat" pitchFamily="2" charset="77"/>
              </a:rPr>
              <a:t>thu</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người</a:t>
            </a:r>
            <a:r>
              <a:rPr lang="en-US" sz="4000" dirty="0">
                <a:latin typeface="#9Slide03 Montserrat" pitchFamily="2" charset="77"/>
              </a:rPr>
              <a:t> ta </a:t>
            </a:r>
            <a:r>
              <a:rPr lang="en-US" sz="4000" dirty="0" err="1">
                <a:latin typeface="#9Slide03 Montserrat" pitchFamily="2" charset="77"/>
              </a:rPr>
              <a:t>sử</a:t>
            </a:r>
            <a:r>
              <a:rPr lang="en-US" sz="4000" dirty="0">
                <a:latin typeface="#9Slide03 Montserrat" pitchFamily="2" charset="77"/>
              </a:rPr>
              <a:t> </a:t>
            </a:r>
            <a:r>
              <a:rPr lang="en-US" sz="4000" dirty="0" err="1">
                <a:latin typeface="#9Slide03 Montserrat" pitchFamily="2" charset="77"/>
              </a:rPr>
              <a:t>dụng</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chất</a:t>
            </a:r>
            <a:r>
              <a:rPr lang="en-US" sz="4000" dirty="0">
                <a:latin typeface="#9Slide03 Montserrat" pitchFamily="2" charset="77"/>
              </a:rPr>
              <a:t> </a:t>
            </a:r>
            <a:r>
              <a:rPr lang="en-US" sz="4000" dirty="0" err="1">
                <a:latin typeface="#9Slide03 Montserrat" pitchFamily="2" charset="77"/>
              </a:rPr>
              <a:t>biến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tinh</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thạch</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hoặc</a:t>
            </a:r>
            <a:r>
              <a:rPr lang="en-US" sz="4000" dirty="0">
                <a:latin typeface="#9Slide03 Montserrat" pitchFamily="2" charset="77"/>
              </a:rPr>
              <a:t> </a:t>
            </a:r>
            <a:r>
              <a:rPr lang="en-US" sz="4000" dirty="0" err="1">
                <a:latin typeface="#9Slide03 Montserrat" pitchFamily="2" charset="77"/>
              </a:rPr>
              <a:t>gốm</a:t>
            </a:r>
            <a:r>
              <a:rPr lang="en-US" sz="4000" dirty="0">
                <a:latin typeface="#9Slide03 Montserrat" pitchFamily="2" charset="77"/>
              </a:rPr>
              <a:t> </a:t>
            </a:r>
            <a:r>
              <a:rPr lang="en-US" sz="4000" dirty="0" err="1">
                <a:latin typeface="#9Slide03 Montserrat" pitchFamily="2" charset="77"/>
              </a:rPr>
              <a:t>áp</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Khi </a:t>
            </a:r>
            <a:r>
              <a:rPr lang="en-US" sz="4000" dirty="0" err="1">
                <a:latin typeface="#9Slide03 Montserrat" pitchFamily="2" charset="77"/>
              </a:rPr>
              <a:t>nhận</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thì</a:t>
            </a:r>
            <a:r>
              <a:rPr lang="en-US" sz="4000" dirty="0">
                <a:latin typeface="#9Slide03 Montserrat" pitchFamily="2" charset="77"/>
              </a:rPr>
              <a:t> </a:t>
            </a:r>
            <a:r>
              <a:rPr lang="en-US" sz="4000" dirty="0" err="1">
                <a:latin typeface="#9Slide03 Montserrat" pitchFamily="2" charset="77"/>
              </a:rPr>
              <a:t>chúng</a:t>
            </a:r>
            <a:r>
              <a:rPr lang="en-US" sz="4000" dirty="0">
                <a:latin typeface="#9Slide03 Montserrat" pitchFamily="2" charset="77"/>
              </a:rPr>
              <a:t> </a:t>
            </a:r>
            <a:r>
              <a:rPr lang="en-US" sz="4000" dirty="0" err="1">
                <a:latin typeface="#9Slide03 Montserrat" pitchFamily="2" charset="77"/>
              </a:rPr>
              <a:t>sẽ</a:t>
            </a:r>
            <a:r>
              <a:rPr lang="en-US" sz="4000" dirty="0">
                <a:latin typeface="#9Slide03 Montserrat" pitchFamily="2" charset="77"/>
              </a:rPr>
              <a:t> </a:t>
            </a:r>
            <a:r>
              <a:rPr lang="en-US" sz="4000" dirty="0" err="1">
                <a:latin typeface="#9Slide03 Montserrat" pitchFamily="2" charset="77"/>
              </a:rPr>
              <a:t>tạo</a:t>
            </a:r>
            <a:r>
              <a:rPr lang="en-US" sz="4000" dirty="0">
                <a:latin typeface="#9Slide03 Montserrat" pitchFamily="2" charset="77"/>
              </a:rPr>
              <a:t> </a:t>
            </a:r>
            <a:r>
              <a:rPr lang="en-US" sz="4000" dirty="0" err="1">
                <a:latin typeface="#9Slide03 Montserrat" pitchFamily="2" charset="77"/>
              </a:rPr>
              <a:t>ra</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áp</a:t>
            </a:r>
            <a:r>
              <a:rPr lang="en-US" sz="4000" dirty="0">
                <a:latin typeface="#9Slide03 Montserrat" pitchFamily="2" charset="77"/>
              </a:rPr>
              <a:t> </a:t>
            </a:r>
            <a:r>
              <a:rPr lang="en-US" sz="4000" dirty="0" err="1">
                <a:latin typeface="#9Slide03 Montserrat" pitchFamily="2" charset="77"/>
              </a:rPr>
              <a:t>biến</a:t>
            </a:r>
            <a:r>
              <a:rPr lang="en-US" sz="4000" dirty="0">
                <a:latin typeface="#9Slide03 Montserrat" pitchFamily="2" charset="77"/>
              </a:rPr>
              <a:t> </a:t>
            </a:r>
            <a:r>
              <a:rPr lang="en-US" sz="4000" dirty="0" err="1">
                <a:latin typeface="#9Slide03 Montserrat" pitchFamily="2" charset="77"/>
              </a:rPr>
              <a:t>thiên</a:t>
            </a:r>
            <a:r>
              <a:rPr lang="en-US" sz="4000" dirty="0">
                <a:latin typeface="#9Slide03 Montserrat" pitchFamily="2" charset="77"/>
              </a:rPr>
              <a:t> </a:t>
            </a:r>
            <a:r>
              <a:rPr lang="en-US" sz="4000" dirty="0" err="1">
                <a:latin typeface="#9Slide03 Montserrat" pitchFamily="2" charset="77"/>
              </a:rPr>
              <a:t>cùng</a:t>
            </a:r>
            <a:r>
              <a:rPr lang="en-US" sz="4000" dirty="0">
                <a:latin typeface="#9Slide03 Montserrat" pitchFamily="2" charset="77"/>
              </a:rPr>
              <a:t> </a:t>
            </a:r>
            <a:r>
              <a:rPr lang="en-US" sz="4000" dirty="0" err="1">
                <a:latin typeface="#9Slide03 Montserrat" pitchFamily="2" charset="77"/>
              </a:rPr>
              <a:t>tần</a:t>
            </a:r>
            <a:r>
              <a:rPr lang="en-US" sz="4000" dirty="0">
                <a:latin typeface="#9Slide03 Montserrat" pitchFamily="2" charset="77"/>
              </a:rPr>
              <a:t> </a:t>
            </a:r>
            <a:r>
              <a:rPr lang="en-US" sz="4000" dirty="0" err="1">
                <a:latin typeface="#9Slide03 Montserrat" pitchFamily="2" charset="77"/>
              </a:rPr>
              <a:t>số</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a:t>
            </a:r>
          </a:p>
        </p:txBody>
      </p:sp>
      <p:sp>
        <p:nvSpPr>
          <p:cNvPr id="27" name="Freeform 8" descr="n144 zalo Tran Quang Hieu">
            <a:extLst>
              <a:ext uri="{FF2B5EF4-FFF2-40B4-BE49-F238E27FC236}">
                <a16:creationId xmlns:a16="http://schemas.microsoft.com/office/drawing/2014/main" id="{CFAAD2C0-14BE-9EE7-320E-F9E523619103}"/>
              </a:ext>
            </a:extLst>
          </p:cNvPr>
          <p:cNvSpPr/>
          <p:nvPr/>
        </p:nvSpPr>
        <p:spPr>
          <a:xfrm>
            <a:off x="7575580" y="254692"/>
            <a:ext cx="3136840" cy="2680570"/>
          </a:xfrm>
          <a:custGeom>
            <a:avLst/>
            <a:gdLst/>
            <a:ahLst/>
            <a:cxnLst/>
            <a:rect l="l" t="t" r="r" b="b"/>
            <a:pathLst>
              <a:path w="2055106" h="1756181">
                <a:moveTo>
                  <a:pt x="0" y="0"/>
                </a:moveTo>
                <a:lnTo>
                  <a:pt x="2055106" y="0"/>
                </a:lnTo>
                <a:lnTo>
                  <a:pt x="2055106" y="1756182"/>
                </a:lnTo>
                <a:lnTo>
                  <a:pt x="0" y="1756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2920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7448759"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144 zalo Tran Quang Hieu"/>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144 zalo Tran Quang Hieu">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144 zalo Tran Quang Hieu">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descr="n144 zalo Tran Quang Hieu">
            <a:extLst>
              <a:ext uri="{FF2B5EF4-FFF2-40B4-BE49-F238E27FC236}">
                <a16:creationId xmlns:a16="http://schemas.microsoft.com/office/drawing/2014/main" id="{82DCFF13-B506-8F9A-0C3D-8805CB216C84}"/>
              </a:ext>
            </a:extLst>
          </p:cNvPr>
          <p:cNvSpPr txBox="1"/>
          <p:nvPr/>
        </p:nvSpPr>
        <p:spPr>
          <a:xfrm>
            <a:off x="7547726" y="4081671"/>
            <a:ext cx="9901378" cy="2123658"/>
          </a:xfrm>
          <a:prstGeom prst="rect">
            <a:avLst/>
          </a:prstGeom>
          <a:noFill/>
        </p:spPr>
        <p:txBody>
          <a:bodyPr wrap="square" rtlCol="0">
            <a:spAutoFit/>
          </a:bodyPr>
          <a:lstStyle/>
          <a:p>
            <a:pPr algn="ctr"/>
            <a:r>
              <a:rPr lang="en-US" sz="6600" dirty="0">
                <a:latin typeface="#9Slide03 Montserrat Medium" pitchFamily="2" charset="77"/>
              </a:rPr>
              <a:t>III. </a:t>
            </a:r>
            <a:r>
              <a:rPr lang="en-US" sz="6600" dirty="0" err="1">
                <a:latin typeface="#9Slide03 Montserrat Medium" pitchFamily="2" charset="77"/>
              </a:rPr>
              <a:t>Nguyên</a:t>
            </a:r>
            <a:r>
              <a:rPr lang="en-US" sz="6600" dirty="0">
                <a:latin typeface="#9Slide03 Montserrat Medium" pitchFamily="2" charset="77"/>
              </a:rPr>
              <a:t> </a:t>
            </a:r>
            <a:r>
              <a:rPr lang="en-US" sz="6600" dirty="0" err="1">
                <a:latin typeface="#9Slide03 Montserrat Medium" pitchFamily="2" charset="77"/>
              </a:rPr>
              <a:t>lí</a:t>
            </a:r>
            <a:r>
              <a:rPr lang="en-US" sz="6600" dirty="0">
                <a:latin typeface="#9Slide03 Montserrat Medium" pitchFamily="2" charset="77"/>
              </a:rPr>
              <a:t> </a:t>
            </a:r>
            <a:r>
              <a:rPr lang="en-US" sz="6600" dirty="0" err="1">
                <a:latin typeface="#9Slide03 Montserrat Medium" pitchFamily="2" charset="77"/>
              </a:rPr>
              <a:t>hoạt</a:t>
            </a:r>
            <a:r>
              <a:rPr lang="en-US" sz="6600" dirty="0">
                <a:latin typeface="#9Slide03 Montserrat Medium" pitchFamily="2" charset="77"/>
              </a:rPr>
              <a:t> </a:t>
            </a:r>
            <a:r>
              <a:rPr lang="en-US" sz="6600" dirty="0" err="1">
                <a:latin typeface="#9Slide03 Montserrat Medium" pitchFamily="2" charset="77"/>
              </a:rPr>
              <a:t>động</a:t>
            </a:r>
            <a:r>
              <a:rPr lang="en-US" sz="6600" dirty="0">
                <a:latin typeface="#9Slide03 Montserrat Medium" pitchFamily="2" charset="77"/>
              </a:rPr>
              <a:t> </a:t>
            </a:r>
            <a:r>
              <a:rPr lang="en-US" sz="6600" dirty="0" err="1">
                <a:latin typeface="#9Slide03 Montserrat Medium" pitchFamily="2" charset="77"/>
              </a:rPr>
              <a:t>của</a:t>
            </a:r>
            <a:r>
              <a:rPr lang="en-US" sz="6600" dirty="0">
                <a:latin typeface="#9Slide03 Montserrat Medium" pitchFamily="2" charset="77"/>
              </a:rPr>
              <a:t> </a:t>
            </a:r>
            <a:r>
              <a:rPr lang="en-US" sz="6600" dirty="0" err="1">
                <a:latin typeface="#9Slide03 Montserrat Medium" pitchFamily="2" charset="77"/>
              </a:rPr>
              <a:t>máy</a:t>
            </a:r>
            <a:r>
              <a:rPr lang="en-US" sz="6600" dirty="0">
                <a:latin typeface="#9Slide03 Montserrat Medium" pitchFamily="2" charset="77"/>
              </a:rPr>
              <a:t> </a:t>
            </a:r>
            <a:r>
              <a:rPr lang="en-US" sz="6600" dirty="0" err="1">
                <a:latin typeface="#9Slide03 Montserrat Medium" pitchFamily="2" charset="77"/>
              </a:rPr>
              <a:t>siêu</a:t>
            </a:r>
            <a:r>
              <a:rPr lang="en-US" sz="6600" dirty="0">
                <a:latin typeface="#9Slide03 Montserrat Medium" pitchFamily="2" charset="77"/>
              </a:rPr>
              <a:t> </a:t>
            </a:r>
            <a:r>
              <a:rPr lang="en-US" sz="6600" dirty="0" err="1">
                <a:latin typeface="#9Slide03 Montserrat Medium" pitchFamily="2" charset="77"/>
              </a:rPr>
              <a:t>âm</a:t>
            </a:r>
            <a:endParaRPr lang="en-US" sz="6600" dirty="0">
              <a:latin typeface="#9Slide03 Montserrat Medium" pitchFamily="2" charset="77"/>
            </a:endParaRPr>
          </a:p>
        </p:txBody>
      </p:sp>
      <p:sp>
        <p:nvSpPr>
          <p:cNvPr id="8" name="Oval 7" descr="n144 zalo Tran Quang Hieu">
            <a:extLst>
              <a:ext uri="{FF2B5EF4-FFF2-40B4-BE49-F238E27FC236}">
                <a16:creationId xmlns:a16="http://schemas.microsoft.com/office/drawing/2014/main" id="{24C409B0-3432-4103-C20D-F0D0900BAC9C}"/>
              </a:ext>
            </a:extLst>
          </p:cNvPr>
          <p:cNvSpPr>
            <a:spLocks noChangeAspect="1"/>
          </p:cNvSpPr>
          <p:nvPr/>
        </p:nvSpPr>
        <p:spPr>
          <a:xfrm>
            <a:off x="838896" y="588107"/>
            <a:ext cx="5964390" cy="5964390"/>
          </a:xfrm>
          <a:prstGeom prst="ellipse">
            <a:avLst/>
          </a:prstGeom>
          <a:blipFill dpi="0" rotWithShape="0">
            <a:blip r:embed="rId8">
              <a:extLst>
                <a:ext uri="{28A0092B-C50C-407E-A947-70E740481C1C}">
                  <a14:useLocalDpi xmlns:a14="http://schemas.microsoft.com/office/drawing/2010/main" val="0"/>
                </a:ext>
              </a:extLst>
            </a:blip>
            <a:srcRect/>
            <a:stretch>
              <a:fillRect t="-6055" b="-6055"/>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2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23" name="Group 23" descr="n144 zalo Tran Quang Hieu"/>
          <p:cNvGrpSpPr/>
          <p:nvPr/>
        </p:nvGrpSpPr>
        <p:grpSpPr>
          <a:xfrm>
            <a:off x="12191537" y="4432923"/>
            <a:ext cx="4551932" cy="455193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26" name="Group 26" descr="n144 zalo Tran Quang Hieu"/>
          <p:cNvGrpSpPr/>
          <p:nvPr/>
        </p:nvGrpSpPr>
        <p:grpSpPr>
          <a:xfrm>
            <a:off x="11449252" y="2883847"/>
            <a:ext cx="2750631" cy="27506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49C"/>
            </a:solidFill>
            <a:ln w="28575" cap="sq">
              <a:solidFill>
                <a:srgbClr val="000000"/>
              </a:solidFill>
              <a:prstDash val="solid"/>
              <a:miter/>
            </a:ln>
          </p:spPr>
          <p:txBody>
            <a:bodyPr/>
            <a:lstStyle/>
            <a:p>
              <a:endParaRPr lang="en-US"/>
            </a:p>
          </p:txBody>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9" name="Freeform 29" descr="n144 zalo Tran Quang Hieu"/>
          <p:cNvSpPr/>
          <p:nvPr/>
        </p:nvSpPr>
        <p:spPr>
          <a:xfrm>
            <a:off x="12866748" y="5285264"/>
            <a:ext cx="3331886" cy="2847248"/>
          </a:xfrm>
          <a:custGeom>
            <a:avLst/>
            <a:gdLst/>
            <a:ahLst/>
            <a:cxnLst/>
            <a:rect l="l" t="t" r="r" b="b"/>
            <a:pathLst>
              <a:path w="3331886" h="2847248">
                <a:moveTo>
                  <a:pt x="0" y="0"/>
                </a:moveTo>
                <a:lnTo>
                  <a:pt x="3331886" y="0"/>
                </a:lnTo>
                <a:lnTo>
                  <a:pt x="3331886" y="2847249"/>
                </a:lnTo>
                <a:lnTo>
                  <a:pt x="0" y="284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0" name="Group 30" descr="n144 zalo Tran Quang Hieu"/>
          <p:cNvGrpSpPr/>
          <p:nvPr/>
        </p:nvGrpSpPr>
        <p:grpSpPr>
          <a:xfrm>
            <a:off x="381000" y="216850"/>
            <a:ext cx="17526000" cy="2418464"/>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3" name="Freeform 33" descr="n144 zalo Tran Quang Hieu"/>
          <p:cNvSpPr/>
          <p:nvPr/>
        </p:nvSpPr>
        <p:spPr>
          <a:xfrm>
            <a:off x="12358534" y="3284569"/>
            <a:ext cx="932066" cy="1949187"/>
          </a:xfrm>
          <a:custGeom>
            <a:avLst/>
            <a:gdLst/>
            <a:ahLst/>
            <a:cxnLst/>
            <a:rect l="l" t="t" r="r" b="b"/>
            <a:pathLst>
              <a:path w="932066" h="1949187">
                <a:moveTo>
                  <a:pt x="0" y="0"/>
                </a:moveTo>
                <a:lnTo>
                  <a:pt x="932066" y="0"/>
                </a:lnTo>
                <a:lnTo>
                  <a:pt x="932066" y="1949187"/>
                </a:lnTo>
                <a:lnTo>
                  <a:pt x="0" y="1949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descr="n144 zalo Tran Quang Hieu">
            <a:extLst>
              <a:ext uri="{FF2B5EF4-FFF2-40B4-BE49-F238E27FC236}">
                <a16:creationId xmlns:a16="http://schemas.microsoft.com/office/drawing/2014/main" id="{3D5A5237-C608-325F-3683-0E1D34BB0550}"/>
              </a:ext>
            </a:extLst>
          </p:cNvPr>
          <p:cNvSpPr txBox="1"/>
          <p:nvPr/>
        </p:nvSpPr>
        <p:spPr>
          <a:xfrm>
            <a:off x="800100" y="548919"/>
            <a:ext cx="16687800" cy="1754326"/>
          </a:xfrm>
          <a:prstGeom prst="rect">
            <a:avLst/>
          </a:prstGeom>
          <a:noFill/>
        </p:spPr>
        <p:txBody>
          <a:bodyPr wrap="square" rtlCol="0">
            <a:spAutoFit/>
          </a:bodyPr>
          <a:lstStyle/>
          <a:p>
            <a:pPr algn="just"/>
            <a:r>
              <a:rPr lang="en-US" sz="3600" dirty="0" err="1">
                <a:solidFill>
                  <a:schemeClr val="bg1"/>
                </a:solidFill>
                <a:latin typeface="#9Slide03 Montserrat" pitchFamily="2" charset="77"/>
              </a:rPr>
              <a:t>Nguyên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lí</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hoạt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động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của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máy</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là</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dựa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vào</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định</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vị</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bằng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sóng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thông</a:t>
            </a:r>
            <a:r>
              <a:rPr lang="en-US" sz="3600" dirty="0">
                <a:solidFill>
                  <a:schemeClr val="bg1"/>
                </a:solidFill>
                <a:latin typeface="#9Slide03 Montserrat" pitchFamily="2" charset="77"/>
              </a:rPr>
              <a:t> qua </a:t>
            </a:r>
            <a:r>
              <a:rPr lang="en-US" sz="3600" dirty="0" err="1">
                <a:solidFill>
                  <a:schemeClr val="bg1"/>
                </a:solidFill>
                <a:latin typeface="#9Slide03 Montserrat" pitchFamily="2" charset="77"/>
              </a:rPr>
              <a:t>một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đầu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dò</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có</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chức</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năng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phát</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và</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thu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tín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hiệu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phản</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hồi</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của</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sóng</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siêu</a:t>
            </a:r>
            <a:r>
              <a:rPr lang="en-US" sz="3600" dirty="0">
                <a:solidFill>
                  <a:schemeClr val="bg1"/>
                </a:solidFill>
                <a:latin typeface="#9Slide03 Montserrat" pitchFamily="2" charset="77"/>
              </a:rPr>
              <a:t> </a:t>
            </a:r>
            <a:r>
              <a:rPr lang="en-US" sz="3600" dirty="0" err="1">
                <a:solidFill>
                  <a:schemeClr val="bg1"/>
                </a:solidFill>
                <a:latin typeface="#9Slide03 Montserrat" pitchFamily="2" charset="77"/>
              </a:rPr>
              <a:t>âm</a:t>
            </a:r>
            <a:r>
              <a:rPr lang="en-US" sz="3600" dirty="0">
                <a:solidFill>
                  <a:schemeClr val="bg1"/>
                </a:solidFill>
                <a:latin typeface="#9Slide03 Montserrat" pitchFamily="2" charset="77"/>
              </a:rPr>
              <a:t>.</a:t>
            </a:r>
          </a:p>
        </p:txBody>
      </p:sp>
      <p:pic>
        <p:nvPicPr>
          <p:cNvPr id="38" name="Picture 37" descr="n144 zalo Tran Quang Hieu">
            <a:extLst>
              <a:ext uri="{FF2B5EF4-FFF2-40B4-BE49-F238E27FC236}">
                <a16:creationId xmlns:a16="http://schemas.microsoft.com/office/drawing/2014/main" id="{6424F3F0-2A96-BB34-705A-A2DAF39C6C9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2386189" y="3215014"/>
            <a:ext cx="7772400" cy="5069814"/>
          </a:xfrm>
          <a:prstGeom prst="rect">
            <a:avLst/>
          </a:prstGeom>
        </p:spPr>
      </p:pic>
    </p:spTree>
    <p:extLst>
      <p:ext uri="{BB962C8B-B14F-4D97-AF65-F5344CB8AC3E}">
        <p14:creationId xmlns:p14="http://schemas.microsoft.com/office/powerpoint/2010/main" val="2711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53" presetClass="entr" presetSubtype="16"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457200" y="1422847"/>
            <a:ext cx="9305340" cy="8064053"/>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0696962" y="1971206"/>
            <a:ext cx="7369032" cy="74575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658329" y="1048796"/>
            <a:ext cx="9566291" cy="8290781"/>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144 zalo Tran Quang Hieu"/>
          <p:cNvGrpSpPr/>
          <p:nvPr/>
        </p:nvGrpSpPr>
        <p:grpSpPr>
          <a:xfrm>
            <a:off x="10903133" y="1638300"/>
            <a:ext cx="6927667" cy="7701277"/>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Freeform 9" descr="n144 zalo Tran Quang Hieu">
            <a:extLst>
              <a:ext uri="{FF2B5EF4-FFF2-40B4-BE49-F238E27FC236}">
                <a16:creationId xmlns:a16="http://schemas.microsoft.com/office/drawing/2014/main" id="{75334E80-D380-BC06-7BF9-C79FF8202BAB}"/>
              </a:ext>
            </a:extLst>
          </p:cNvPr>
          <p:cNvSpPr/>
          <p:nvPr/>
        </p:nvSpPr>
        <p:spPr>
          <a:xfrm>
            <a:off x="15621000" y="315586"/>
            <a:ext cx="2562591" cy="2030309"/>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6" name="Picture 35" descr="n144 zalo Tran Quang Hieu">
            <a:extLst>
              <a:ext uri="{FF2B5EF4-FFF2-40B4-BE49-F238E27FC236}">
                <a16:creationId xmlns:a16="http://schemas.microsoft.com/office/drawing/2014/main" id="{81EFF678-62C4-3489-3A42-2870230ACA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933024" y="1396779"/>
            <a:ext cx="8797432" cy="7441306"/>
          </a:xfrm>
          <a:prstGeom prst="rect">
            <a:avLst/>
          </a:prstGeom>
        </p:spPr>
      </p:pic>
      <p:sp>
        <p:nvSpPr>
          <p:cNvPr id="37" name="TextBox 36" descr="n144 zalo Tran Quang Hieu">
            <a:extLst>
              <a:ext uri="{FF2B5EF4-FFF2-40B4-BE49-F238E27FC236}">
                <a16:creationId xmlns:a16="http://schemas.microsoft.com/office/drawing/2014/main" id="{A64CF02B-D60B-CF4B-35FE-4B6DF2A644BC}"/>
              </a:ext>
            </a:extLst>
          </p:cNvPr>
          <p:cNvSpPr txBox="1"/>
          <p:nvPr/>
        </p:nvSpPr>
        <p:spPr>
          <a:xfrm>
            <a:off x="11048999" y="3136706"/>
            <a:ext cx="6580671" cy="4718215"/>
          </a:xfrm>
          <a:prstGeom prst="rect">
            <a:avLst/>
          </a:prstGeom>
          <a:noFill/>
        </p:spPr>
        <p:txBody>
          <a:bodyPr wrap="square" rtlCol="0">
            <a:spAutoFit/>
          </a:bodyPr>
          <a:lstStyle/>
          <a:p>
            <a:pPr algn="just">
              <a:lnSpc>
                <a:spcPct val="120000"/>
              </a:lnSpc>
            </a:pP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được</a:t>
            </a:r>
            <a:r>
              <a:rPr lang="en-US" sz="3600" dirty="0">
                <a:latin typeface="#9Slide03 Montserrat" pitchFamily="2" charset="77"/>
              </a:rPr>
              <a:t> </a:t>
            </a:r>
            <a:r>
              <a:rPr lang="en-US" sz="3600" dirty="0" err="1">
                <a:latin typeface="#9Slide03 Montserrat" pitchFamily="2" charset="77"/>
              </a:rPr>
              <a:t>phát</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truyền</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hướng</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môi</a:t>
            </a:r>
            <a:r>
              <a:rPr lang="en-US" sz="3600" dirty="0">
                <a:latin typeface="#9Slide03 Montserrat" pitchFamily="2" charset="77"/>
              </a:rPr>
              <a:t> </a:t>
            </a:r>
            <a:r>
              <a:rPr lang="en-US" sz="3600" dirty="0" err="1">
                <a:latin typeface="#9Slide03 Montserrat" pitchFamily="2" charset="77"/>
              </a:rPr>
              <a:t>trường</a:t>
            </a:r>
            <a:r>
              <a:rPr lang="en-US" sz="3600" dirty="0">
                <a:latin typeface="#9Slide03 Montserrat" pitchFamily="2" charset="77"/>
              </a:rPr>
              <a:t> </a:t>
            </a:r>
            <a:r>
              <a:rPr lang="en-US" sz="3600" dirty="0" err="1">
                <a:latin typeface="#9Slide03 Montserrat" pitchFamily="2" charset="77"/>
              </a:rPr>
              <a:t>với</a:t>
            </a:r>
            <a:r>
              <a:rPr lang="en-US" sz="3600" dirty="0">
                <a:latin typeface="#9Slide03 Montserrat" pitchFamily="2" charset="77"/>
              </a:rPr>
              <a:t> </a:t>
            </a:r>
            <a:r>
              <a:rPr lang="en-US" sz="3600" dirty="0" err="1">
                <a:latin typeface="#9Slide03 Montserrat" pitchFamily="2" charset="77"/>
              </a:rPr>
              <a:t>tốc</a:t>
            </a:r>
            <a:r>
              <a:rPr lang="en-US" sz="3600" dirty="0">
                <a:latin typeface="#9Slide03 Montserrat" pitchFamily="2" charset="77"/>
              </a:rPr>
              <a:t> </a:t>
            </a:r>
            <a:r>
              <a:rPr lang="en-US" sz="3600" dirty="0" err="1">
                <a:latin typeface="#9Slide03 Montserrat" pitchFamily="2" charset="77"/>
              </a:rPr>
              <a:t>độ</a:t>
            </a:r>
            <a:r>
              <a:rPr lang="en-US" sz="3600" dirty="0">
                <a:latin typeface="#9Slide03 Montserrat" pitchFamily="2" charset="77"/>
              </a:rPr>
              <a:t> </a:t>
            </a:r>
            <a:r>
              <a:rPr lang="en-US" sz="3600" dirty="0" err="1">
                <a:latin typeface="#9Slide03 Montserrat" pitchFamily="2" charset="77"/>
              </a:rPr>
              <a:t>xác</a:t>
            </a:r>
            <a:r>
              <a:rPr lang="en-US" sz="3600" dirty="0">
                <a:latin typeface="#9Slide03 Montserrat" pitchFamily="2" charset="77"/>
              </a:rPr>
              <a:t> </a:t>
            </a:r>
            <a:r>
              <a:rPr lang="en-US" sz="3600" dirty="0" err="1">
                <a:latin typeface="#9Slide03 Montserrat" pitchFamily="2" charset="77"/>
              </a:rPr>
              <a:t>định</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gặp</a:t>
            </a:r>
            <a:r>
              <a:rPr lang="en-US" sz="3600" dirty="0">
                <a:latin typeface="#9Slide03 Montserrat" pitchFamily="2" charset="77"/>
              </a:rPr>
              <a:t> </a:t>
            </a:r>
            <a:r>
              <a:rPr lang="en-US" sz="3600" dirty="0" err="1">
                <a:latin typeface="#9Slide03 Montserrat" pitchFamily="2" charset="77"/>
              </a:rPr>
              <a:t>mặt</a:t>
            </a:r>
            <a:r>
              <a:rPr lang="en-US" sz="3600" dirty="0">
                <a:latin typeface="#9Slide03 Montserrat" pitchFamily="2" charset="77"/>
              </a:rPr>
              <a:t> </a:t>
            </a:r>
            <a:r>
              <a:rPr lang="en-US" sz="3600" dirty="0" err="1">
                <a:latin typeface="#9Slide03 Montserrat" pitchFamily="2" charset="77"/>
              </a:rPr>
              <a:t>phân</a:t>
            </a:r>
            <a:r>
              <a:rPr lang="en-US" sz="3600" dirty="0">
                <a:latin typeface="#9Slide03 Montserrat" pitchFamily="2" charset="77"/>
              </a:rPr>
              <a:t> </a:t>
            </a:r>
            <a:r>
              <a:rPr lang="en-US" sz="3600" dirty="0" err="1">
                <a:latin typeface="#9Slide03 Montserrat" pitchFamily="2" charset="77"/>
              </a:rPr>
              <a:t>cách</a:t>
            </a:r>
            <a:r>
              <a:rPr lang="en-US" sz="3600" dirty="0">
                <a:latin typeface="#9Slide03 Montserrat" pitchFamily="2" charset="77"/>
              </a:rPr>
              <a:t> (</a:t>
            </a:r>
            <a:r>
              <a:rPr lang="en-US" sz="3600" dirty="0" err="1">
                <a:latin typeface="#9Slide03 Montserrat" pitchFamily="2" charset="77"/>
              </a:rPr>
              <a:t>ranh</a:t>
            </a:r>
            <a:r>
              <a:rPr lang="en-US" sz="3600" dirty="0">
                <a:latin typeface="#9Slide03 Montserrat" pitchFamily="2" charset="77"/>
              </a:rPr>
              <a:t> </a:t>
            </a:r>
            <a:r>
              <a:rPr lang="en-US" sz="3600" dirty="0" err="1">
                <a:latin typeface="#9Slide03 Montserrat" pitchFamily="2" charset="77"/>
              </a:rPr>
              <a:t>giới</a:t>
            </a:r>
            <a:r>
              <a:rPr lang="en-US" sz="3600" dirty="0">
                <a:latin typeface="#9Slide03 Montserrat" pitchFamily="2" charset="77"/>
              </a:rPr>
              <a:t>) </a:t>
            </a:r>
            <a:r>
              <a:rPr lang="en-US" sz="3600" dirty="0" err="1">
                <a:latin typeface="#9Slide03 Montserrat" pitchFamily="2" charset="77"/>
              </a:rPr>
              <a:t>trên</a:t>
            </a:r>
            <a:r>
              <a:rPr lang="en-US" sz="3600" dirty="0">
                <a:latin typeface="#9Slide03 Montserrat" pitchFamily="2" charset="77"/>
              </a:rPr>
              <a:t> </a:t>
            </a:r>
            <a:r>
              <a:rPr lang="en-US" sz="3600" dirty="0" err="1">
                <a:latin typeface="#9Slide03 Montserrat" pitchFamily="2" charset="77"/>
              </a:rPr>
              <a:t>đường</a:t>
            </a:r>
            <a:r>
              <a:rPr lang="en-US" sz="3600" dirty="0">
                <a:latin typeface="#9Slide03 Montserrat" pitchFamily="2" charset="77"/>
              </a:rPr>
              <a:t> </a:t>
            </a:r>
            <a:r>
              <a:rPr lang="en-US" sz="3600" dirty="0" err="1">
                <a:latin typeface="#9Slide03 Montserrat" pitchFamily="2" charset="77"/>
              </a:rPr>
              <a:t>đi</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a:t>
            </a:r>
            <a:r>
              <a:rPr lang="en-US" sz="3600" dirty="0" err="1">
                <a:latin typeface="#9Slide03 Montserrat" pitchFamily="2" charset="77"/>
              </a:rPr>
              <a:t>phản</a:t>
            </a:r>
            <a:r>
              <a:rPr lang="en-US" sz="3600" dirty="0">
                <a:latin typeface="#9Slide03 Montserrat" pitchFamily="2" charset="77"/>
              </a:rPr>
              <a:t> </a:t>
            </a:r>
            <a:r>
              <a:rPr lang="en-US" sz="3600" dirty="0" err="1">
                <a:latin typeface="#9Slide03 Montserrat" pitchFamily="2" charset="77"/>
              </a:rPr>
              <a:t>xạ</a:t>
            </a:r>
            <a:r>
              <a:rPr lang="en-US" sz="3600" dirty="0">
                <a:latin typeface="#9Slide03 Montserrat" pitchFamily="2" charset="77"/>
              </a:rPr>
              <a:t>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khúc</a:t>
            </a:r>
            <a:r>
              <a:rPr lang="en-US" sz="3600" dirty="0">
                <a:latin typeface="#9Slide03 Montserrat" pitchFamily="2" charset="77"/>
              </a:rPr>
              <a:t> </a:t>
            </a:r>
            <a:r>
              <a:rPr lang="en-US" sz="3600" dirty="0" err="1">
                <a:latin typeface="#9Slide03 Montserrat" pitchFamily="2" charset="77"/>
              </a:rPr>
              <a:t>xạ</a:t>
            </a:r>
            <a:r>
              <a:rPr lang="en-US" sz="3600" dirty="0">
                <a:latin typeface="#9Slide03 Montserrat" pitchFamily="2" charset="77"/>
              </a:rPr>
              <a:t>.</a:t>
            </a:r>
          </a:p>
        </p:txBody>
      </p:sp>
    </p:spTree>
    <p:extLst>
      <p:ext uri="{BB962C8B-B14F-4D97-AF65-F5344CB8AC3E}">
        <p14:creationId xmlns:p14="http://schemas.microsoft.com/office/powerpoint/2010/main" val="1750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457200" y="1422847"/>
            <a:ext cx="9305340" cy="8064053"/>
            <a:chOff x="0" y="0"/>
            <a:chExt cx="1667412" cy="1131442"/>
          </a:xfrm>
        </p:grpSpPr>
        <p:sp>
          <p:nvSpPr>
            <p:cNvPr id="5" name="Freeform 5"/>
            <p:cNvSpPr/>
            <p:nvPr/>
          </p:nvSpPr>
          <p:spPr>
            <a:xfrm>
              <a:off x="0" y="0"/>
              <a:ext cx="1667412" cy="1131442"/>
            </a:xfrm>
            <a:custGeom>
              <a:avLst/>
              <a:gdLst/>
              <a:ahLst/>
              <a:cxnLst/>
              <a:rect l="l" t="t" r="r" b="b"/>
              <a:pathLst>
                <a:path w="1667412" h="1131442">
                  <a:moveTo>
                    <a:pt x="16640" y="0"/>
                  </a:moveTo>
                  <a:lnTo>
                    <a:pt x="1650772" y="0"/>
                  </a:lnTo>
                  <a:cubicBezTo>
                    <a:pt x="1659962" y="0"/>
                    <a:pt x="1667412" y="7450"/>
                    <a:pt x="1667412" y="16640"/>
                  </a:cubicBezTo>
                  <a:lnTo>
                    <a:pt x="1667412" y="1114802"/>
                  </a:lnTo>
                  <a:cubicBezTo>
                    <a:pt x="1667412" y="1119215"/>
                    <a:pt x="1665659" y="1123448"/>
                    <a:pt x="1662538" y="1126568"/>
                  </a:cubicBezTo>
                  <a:cubicBezTo>
                    <a:pt x="1659418" y="1129689"/>
                    <a:pt x="1655185" y="1131442"/>
                    <a:pt x="1650772" y="1131442"/>
                  </a:cubicBezTo>
                  <a:lnTo>
                    <a:pt x="16640" y="1131442"/>
                  </a:lnTo>
                  <a:cubicBezTo>
                    <a:pt x="12227" y="1131442"/>
                    <a:pt x="7994" y="1129689"/>
                    <a:pt x="4874" y="1126568"/>
                  </a:cubicBezTo>
                  <a:cubicBezTo>
                    <a:pt x="1753" y="1123448"/>
                    <a:pt x="0" y="1119215"/>
                    <a:pt x="0" y="1114802"/>
                  </a:cubicBezTo>
                  <a:lnTo>
                    <a:pt x="0" y="16640"/>
                  </a:lnTo>
                  <a:cubicBezTo>
                    <a:pt x="0" y="12227"/>
                    <a:pt x="1753" y="7994"/>
                    <a:pt x="4874" y="4874"/>
                  </a:cubicBezTo>
                  <a:cubicBezTo>
                    <a:pt x="7994" y="1753"/>
                    <a:pt x="12227" y="0"/>
                    <a:pt x="16640"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667412" cy="1207642"/>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0696962" y="1971206"/>
            <a:ext cx="7369032" cy="7457516"/>
            <a:chOff x="0" y="0"/>
            <a:chExt cx="919995" cy="923826"/>
          </a:xfrm>
        </p:grpSpPr>
        <p:sp>
          <p:nvSpPr>
            <p:cNvPr id="8" name="Freeform 8"/>
            <p:cNvSpPr/>
            <p:nvPr/>
          </p:nvSpPr>
          <p:spPr>
            <a:xfrm>
              <a:off x="0" y="0"/>
              <a:ext cx="919995" cy="923826"/>
            </a:xfrm>
            <a:custGeom>
              <a:avLst/>
              <a:gdLst/>
              <a:ahLst/>
              <a:cxnLst/>
              <a:rect l="l" t="t" r="r" b="b"/>
              <a:pathLst>
                <a:path w="919995" h="923826">
                  <a:moveTo>
                    <a:pt x="30158" y="0"/>
                  </a:moveTo>
                  <a:lnTo>
                    <a:pt x="889837" y="0"/>
                  </a:lnTo>
                  <a:cubicBezTo>
                    <a:pt x="897836" y="0"/>
                    <a:pt x="905506" y="3177"/>
                    <a:pt x="911162" y="8833"/>
                  </a:cubicBezTo>
                  <a:cubicBezTo>
                    <a:pt x="916818" y="14489"/>
                    <a:pt x="919995" y="22160"/>
                    <a:pt x="919995" y="30158"/>
                  </a:cubicBezTo>
                  <a:lnTo>
                    <a:pt x="919995" y="893668"/>
                  </a:lnTo>
                  <a:cubicBezTo>
                    <a:pt x="919995" y="910324"/>
                    <a:pt x="906493" y="923826"/>
                    <a:pt x="889837" y="923826"/>
                  </a:cubicBezTo>
                  <a:lnTo>
                    <a:pt x="30158" y="923826"/>
                  </a:lnTo>
                  <a:cubicBezTo>
                    <a:pt x="13502" y="923826"/>
                    <a:pt x="0" y="910324"/>
                    <a:pt x="0" y="893668"/>
                  </a:cubicBezTo>
                  <a:lnTo>
                    <a:pt x="0" y="30158"/>
                  </a:lnTo>
                  <a:cubicBezTo>
                    <a:pt x="0" y="22160"/>
                    <a:pt x="3177" y="14489"/>
                    <a:pt x="8833" y="8833"/>
                  </a:cubicBezTo>
                  <a:cubicBezTo>
                    <a:pt x="14489" y="3177"/>
                    <a:pt x="22160" y="0"/>
                    <a:pt x="30158"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919995" cy="100002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658329" y="1048796"/>
            <a:ext cx="9566291" cy="8290781"/>
            <a:chOff x="0" y="0"/>
            <a:chExt cx="1714171" cy="1163253"/>
          </a:xfrm>
        </p:grpSpPr>
        <p:sp>
          <p:nvSpPr>
            <p:cNvPr id="11" name="Freeform 11"/>
            <p:cNvSpPr/>
            <p:nvPr/>
          </p:nvSpPr>
          <p:spPr>
            <a:xfrm>
              <a:off x="0" y="0"/>
              <a:ext cx="1714171" cy="1163253"/>
            </a:xfrm>
            <a:custGeom>
              <a:avLst/>
              <a:gdLst/>
              <a:ahLst/>
              <a:cxnLst/>
              <a:rect l="l" t="t" r="r" b="b"/>
              <a:pathLst>
                <a:path w="1714171" h="1163253">
                  <a:moveTo>
                    <a:pt x="16186" y="0"/>
                  </a:moveTo>
                  <a:lnTo>
                    <a:pt x="1697986" y="0"/>
                  </a:lnTo>
                  <a:cubicBezTo>
                    <a:pt x="1702278" y="0"/>
                    <a:pt x="1706395" y="1705"/>
                    <a:pt x="1709431" y="4741"/>
                  </a:cubicBezTo>
                  <a:cubicBezTo>
                    <a:pt x="1712466" y="7776"/>
                    <a:pt x="1714171" y="11893"/>
                    <a:pt x="1714171" y="16186"/>
                  </a:cubicBezTo>
                  <a:lnTo>
                    <a:pt x="1714171" y="1147067"/>
                  </a:lnTo>
                  <a:cubicBezTo>
                    <a:pt x="1714171" y="1151360"/>
                    <a:pt x="1712466" y="1155477"/>
                    <a:pt x="1709431" y="1158513"/>
                  </a:cubicBezTo>
                  <a:cubicBezTo>
                    <a:pt x="1706395" y="1161548"/>
                    <a:pt x="1702278" y="1163253"/>
                    <a:pt x="1697986" y="1163253"/>
                  </a:cubicBezTo>
                  <a:lnTo>
                    <a:pt x="16186" y="1163253"/>
                  </a:lnTo>
                  <a:cubicBezTo>
                    <a:pt x="11893" y="1163253"/>
                    <a:pt x="7776" y="1161548"/>
                    <a:pt x="4741" y="1158513"/>
                  </a:cubicBezTo>
                  <a:cubicBezTo>
                    <a:pt x="1705" y="1155477"/>
                    <a:pt x="0" y="1151360"/>
                    <a:pt x="0" y="1147067"/>
                  </a:cubicBezTo>
                  <a:lnTo>
                    <a:pt x="0" y="16186"/>
                  </a:lnTo>
                  <a:cubicBezTo>
                    <a:pt x="0" y="11893"/>
                    <a:pt x="1705" y="7776"/>
                    <a:pt x="4741" y="4741"/>
                  </a:cubicBezTo>
                  <a:cubicBezTo>
                    <a:pt x="7776" y="1705"/>
                    <a:pt x="11893" y="0"/>
                    <a:pt x="1618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1714171" cy="1239453"/>
            </a:xfrm>
            <a:prstGeom prst="rect">
              <a:avLst/>
            </a:prstGeom>
          </p:spPr>
          <p:txBody>
            <a:bodyPr lIns="50800" tIns="50800" rIns="50800" bIns="50800" rtlCol="0" anchor="ctr"/>
            <a:lstStyle/>
            <a:p>
              <a:pPr algn="ctr">
                <a:lnSpc>
                  <a:spcPts val="9100"/>
                </a:lnSpc>
              </a:pPr>
              <a:endParaRPr/>
            </a:p>
          </p:txBody>
        </p:sp>
      </p:grpSp>
      <p:grpSp>
        <p:nvGrpSpPr>
          <p:cNvPr id="13" name="Group 13" descr="n144 zalo Tran Quang Hieu"/>
          <p:cNvGrpSpPr/>
          <p:nvPr/>
        </p:nvGrpSpPr>
        <p:grpSpPr>
          <a:xfrm>
            <a:off x="10903133" y="1638300"/>
            <a:ext cx="6927667" cy="7701277"/>
            <a:chOff x="0" y="0"/>
            <a:chExt cx="864893" cy="954023"/>
          </a:xfrm>
        </p:grpSpPr>
        <p:sp>
          <p:nvSpPr>
            <p:cNvPr id="14" name="Freeform 14"/>
            <p:cNvSpPr/>
            <p:nvPr/>
          </p:nvSpPr>
          <p:spPr>
            <a:xfrm>
              <a:off x="0" y="0"/>
              <a:ext cx="864893" cy="954023"/>
            </a:xfrm>
            <a:custGeom>
              <a:avLst/>
              <a:gdLst/>
              <a:ahLst/>
              <a:cxnLst/>
              <a:rect l="l" t="t" r="r" b="b"/>
              <a:pathLst>
                <a:path w="864893" h="954023">
                  <a:moveTo>
                    <a:pt x="32079" y="0"/>
                  </a:moveTo>
                  <a:lnTo>
                    <a:pt x="832813" y="0"/>
                  </a:lnTo>
                  <a:cubicBezTo>
                    <a:pt x="850530" y="0"/>
                    <a:pt x="864893" y="14362"/>
                    <a:pt x="864893" y="32079"/>
                  </a:cubicBezTo>
                  <a:lnTo>
                    <a:pt x="864893" y="921943"/>
                  </a:lnTo>
                  <a:cubicBezTo>
                    <a:pt x="864893" y="939660"/>
                    <a:pt x="850530" y="954023"/>
                    <a:pt x="832813" y="954023"/>
                  </a:cubicBezTo>
                  <a:lnTo>
                    <a:pt x="32079" y="954023"/>
                  </a:lnTo>
                  <a:cubicBezTo>
                    <a:pt x="14362" y="954023"/>
                    <a:pt x="0" y="939660"/>
                    <a:pt x="0" y="921943"/>
                  </a:cubicBezTo>
                  <a:lnTo>
                    <a:pt x="0" y="32079"/>
                  </a:lnTo>
                  <a:cubicBezTo>
                    <a:pt x="0" y="14362"/>
                    <a:pt x="14362" y="0"/>
                    <a:pt x="32079" y="0"/>
                  </a:cubicBez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0" y="-76200"/>
              <a:ext cx="864893" cy="1030223"/>
            </a:xfrm>
            <a:prstGeom prst="rect">
              <a:avLst/>
            </a:prstGeom>
          </p:spPr>
          <p:txBody>
            <a:bodyPr lIns="50800" tIns="50800" rIns="50800" bIns="50800" rtlCol="0" anchor="ctr"/>
            <a:lstStyle/>
            <a:p>
              <a:pPr algn="ctr">
                <a:lnSpc>
                  <a:spcPts val="9100"/>
                </a:lnSpc>
              </a:pPr>
              <a:endParaRPr/>
            </a:p>
          </p:txBody>
        </p:sp>
      </p:grpSp>
      <p:sp>
        <p:nvSpPr>
          <p:cNvPr id="34" name="Freeform 9" descr="n144 zalo Tran Quang Hieu">
            <a:extLst>
              <a:ext uri="{FF2B5EF4-FFF2-40B4-BE49-F238E27FC236}">
                <a16:creationId xmlns:a16="http://schemas.microsoft.com/office/drawing/2014/main" id="{75334E80-D380-BC06-7BF9-C79FF8202BAB}"/>
              </a:ext>
            </a:extLst>
          </p:cNvPr>
          <p:cNvSpPr/>
          <p:nvPr/>
        </p:nvSpPr>
        <p:spPr>
          <a:xfrm>
            <a:off x="15621000" y="315586"/>
            <a:ext cx="2562591" cy="2030309"/>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TextBox 36" descr="n144 zalo Tran Quang Hieu">
            <a:extLst>
              <a:ext uri="{FF2B5EF4-FFF2-40B4-BE49-F238E27FC236}">
                <a16:creationId xmlns:a16="http://schemas.microsoft.com/office/drawing/2014/main" id="{A64CF02B-D60B-CF4B-35FE-4B6DF2A644BC}"/>
              </a:ext>
            </a:extLst>
          </p:cNvPr>
          <p:cNvSpPr txBox="1"/>
          <p:nvPr/>
        </p:nvSpPr>
        <p:spPr>
          <a:xfrm>
            <a:off x="11048999" y="2763367"/>
            <a:ext cx="6580671" cy="5383012"/>
          </a:xfrm>
          <a:prstGeom prst="rect">
            <a:avLst/>
          </a:prstGeom>
          <a:noFill/>
        </p:spPr>
        <p:txBody>
          <a:bodyPr wrap="square" rtlCol="0">
            <a:spAutoFit/>
          </a:bodyPr>
          <a:lstStyle/>
          <a:p>
            <a:pPr algn="just">
              <a:lnSpc>
                <a:spcPct val="120000"/>
              </a:lnSpc>
            </a:pPr>
            <a:r>
              <a:rPr lang="en-US" sz="3600" dirty="0" err="1">
                <a:latin typeface="#9Slide03 Montserrat" pitchFamily="2" charset="77"/>
              </a:rPr>
              <a:t>Trong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ta </a:t>
            </a:r>
            <a:r>
              <a:rPr lang="en-US" sz="3600" dirty="0" err="1">
                <a:latin typeface="#9Slide03 Montserrat" pitchFamily="2" charset="77"/>
              </a:rPr>
              <a:t>quan</a:t>
            </a:r>
            <a:r>
              <a:rPr lang="en-US" sz="3600" dirty="0">
                <a:latin typeface="#9Slide03 Montserrat" pitchFamily="2" charset="77"/>
              </a:rPr>
              <a:t> </a:t>
            </a:r>
            <a:r>
              <a:rPr lang="en-US" sz="3600" dirty="0" err="1">
                <a:latin typeface="#9Slide03 Montserrat" pitchFamily="2" charset="77"/>
              </a:rPr>
              <a:t>tâm</a:t>
            </a:r>
            <a:r>
              <a:rPr lang="en-US" sz="3600" dirty="0">
                <a:latin typeface="#9Slide03 Montserrat" pitchFamily="2" charset="77"/>
              </a:rPr>
              <a:t> </a:t>
            </a:r>
            <a:r>
              <a:rPr lang="en-US" sz="3600" dirty="0" err="1">
                <a:latin typeface="#9Slide03 Montserrat" pitchFamily="2" charset="77"/>
              </a:rPr>
              <a:t>tới</a:t>
            </a:r>
            <a:r>
              <a:rPr lang="en-US" sz="3600" dirty="0">
                <a:latin typeface="#9Slide03 Montserrat" pitchFamily="2" charset="77"/>
              </a:rPr>
              <a:t> </a:t>
            </a:r>
            <a:r>
              <a:rPr lang="en-US" sz="3600" dirty="0" err="1">
                <a:latin typeface="#9Slide03 Montserrat" pitchFamily="2" charset="77"/>
              </a:rPr>
              <a:t>tín</a:t>
            </a:r>
            <a:r>
              <a:rPr lang="en-US" sz="3600" dirty="0">
                <a:latin typeface="#9Slide03 Montserrat" pitchFamily="2" charset="77"/>
              </a:rPr>
              <a:t> </a:t>
            </a:r>
            <a:r>
              <a:rPr lang="en-US" sz="3600" dirty="0" err="1">
                <a:latin typeface="#9Slide03 Montserrat" pitchFamily="2" charset="77"/>
              </a:rPr>
              <a:t>hiệu</a:t>
            </a:r>
            <a:r>
              <a:rPr lang="en-US" sz="3600" dirty="0">
                <a:latin typeface="#9Slide03 Montserrat" pitchFamily="2" charset="77"/>
              </a:rPr>
              <a:t> </a:t>
            </a:r>
            <a:r>
              <a:rPr lang="en-US" sz="3600" dirty="0" err="1">
                <a:latin typeface="#9Slide03 Montserrat" pitchFamily="2" charset="77"/>
              </a:rPr>
              <a:t>phản</a:t>
            </a:r>
            <a:r>
              <a:rPr lang="en-US" sz="3600" dirty="0">
                <a:latin typeface="#9Slide03 Montserrat" pitchFamily="2" charset="77"/>
              </a:rPr>
              <a:t> </a:t>
            </a:r>
            <a:r>
              <a:rPr lang="en-US" sz="3600" dirty="0" err="1">
                <a:latin typeface="#9Slide03 Montserrat" pitchFamily="2" charset="77"/>
              </a:rPr>
              <a:t>xạ</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thu</a:t>
            </a:r>
            <a:r>
              <a:rPr lang="en-US" sz="3600" dirty="0">
                <a:latin typeface="#9Slide03 Montserrat" pitchFamily="2" charset="77"/>
              </a:rPr>
              <a:t> </a:t>
            </a:r>
            <a:r>
              <a:rPr lang="en-US" sz="3600" dirty="0" err="1">
                <a:latin typeface="#9Slide03 Montserrat" pitchFamily="2" charset="77"/>
              </a:rPr>
              <a:t>nhận</a:t>
            </a:r>
            <a:r>
              <a:rPr lang="en-US" sz="3600" dirty="0">
                <a:latin typeface="#9Slide03 Montserrat" pitchFamily="2" charset="77"/>
              </a:rPr>
              <a:t> </a:t>
            </a:r>
            <a:r>
              <a:rPr lang="en-US" sz="3600" dirty="0" err="1">
                <a:latin typeface="#9Slide03 Montserrat" pitchFamily="2" charset="77"/>
              </a:rPr>
              <a:t>tín</a:t>
            </a:r>
            <a:r>
              <a:rPr lang="en-US" sz="3600" dirty="0">
                <a:latin typeface="#9Slide03 Montserrat" pitchFamily="2" charset="77"/>
              </a:rPr>
              <a:t> </a:t>
            </a:r>
            <a:r>
              <a:rPr lang="en-US" sz="3600" dirty="0" err="1">
                <a:latin typeface="#9Slide03 Montserrat" pitchFamily="2" charset="77"/>
              </a:rPr>
              <a:t>hiệu</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phản</a:t>
            </a:r>
            <a:r>
              <a:rPr lang="en-US" sz="3600" dirty="0">
                <a:latin typeface="#9Slide03 Montserrat" pitchFamily="2" charset="77"/>
              </a:rPr>
              <a:t> </a:t>
            </a:r>
            <a:r>
              <a:rPr lang="en-US" sz="3600" dirty="0" err="1">
                <a:latin typeface="#9Slide03 Montserrat" pitchFamily="2" charset="77"/>
              </a:rPr>
              <a:t>xạ</a:t>
            </a:r>
            <a:r>
              <a:rPr lang="en-US" sz="3600" dirty="0">
                <a:latin typeface="#9Slide03 Montserrat" pitchFamily="2" charset="77"/>
              </a:rPr>
              <a:t>, </a:t>
            </a:r>
            <a:r>
              <a:rPr lang="en-US" sz="3600" dirty="0" err="1">
                <a:latin typeface="#9Slide03 Montserrat" pitchFamily="2" charset="77"/>
              </a:rPr>
              <a:t>chuyển</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thành</a:t>
            </a:r>
            <a:r>
              <a:rPr lang="en-US" sz="3600" dirty="0">
                <a:latin typeface="#9Slide03 Montserrat" pitchFamily="2" charset="77"/>
              </a:rPr>
              <a:t> </a:t>
            </a:r>
            <a:r>
              <a:rPr lang="en-US" sz="3600" dirty="0" err="1">
                <a:latin typeface="#9Slide03 Montserrat" pitchFamily="2" charset="77"/>
              </a:rPr>
              <a:t>tín</a:t>
            </a:r>
            <a:r>
              <a:rPr lang="en-US" sz="3600" dirty="0">
                <a:latin typeface="#9Slide03 Montserrat" pitchFamily="2" charset="77"/>
              </a:rPr>
              <a:t> </a:t>
            </a:r>
            <a:r>
              <a:rPr lang="en-US" sz="3600" dirty="0" err="1">
                <a:latin typeface="#9Slide03 Montserrat" pitchFamily="2" charset="77"/>
              </a:rPr>
              <a:t>hiệu</a:t>
            </a:r>
            <a:r>
              <a:rPr lang="en-US" sz="3600" dirty="0">
                <a:latin typeface="#9Slide03 Montserrat" pitchFamily="2" charset="77"/>
              </a:rPr>
              <a:t> </a:t>
            </a:r>
            <a:r>
              <a:rPr lang="en-US" sz="3600" dirty="0" err="1">
                <a:latin typeface="#9Slide03 Montserrat" pitchFamily="2" charset="77"/>
              </a:rPr>
              <a:t>điện</a:t>
            </a:r>
            <a:r>
              <a:rPr lang="en-US" sz="3600" dirty="0">
                <a:latin typeface="#9Slide03 Montserrat" pitchFamily="2" charset="77"/>
              </a:rPr>
              <a:t>, </a:t>
            </a:r>
            <a:r>
              <a:rPr lang="en-US" sz="3600" dirty="0" err="1">
                <a:latin typeface="#9Slide03 Montserrat" pitchFamily="2" charset="77"/>
              </a:rPr>
              <a:t>được</a:t>
            </a:r>
            <a:r>
              <a:rPr lang="en-US" sz="3600" dirty="0">
                <a:latin typeface="#9Slide03 Montserrat" pitchFamily="2" charset="77"/>
              </a:rPr>
              <a:t> </a:t>
            </a:r>
            <a:r>
              <a:rPr lang="en-US" sz="3600" dirty="0" err="1">
                <a:latin typeface="#9Slide03 Montserrat" pitchFamily="2" charset="77"/>
              </a:rPr>
              <a:t>máy</a:t>
            </a:r>
            <a:r>
              <a:rPr lang="en-US" sz="3600" dirty="0">
                <a:latin typeface="#9Slide03 Montserrat" pitchFamily="2" charset="77"/>
              </a:rPr>
              <a:t> vi </a:t>
            </a:r>
            <a:r>
              <a:rPr lang="en-US" sz="3600" dirty="0" err="1">
                <a:latin typeface="#9Slide03 Montserrat" pitchFamily="2" charset="77"/>
              </a:rPr>
              <a:t>tính</a:t>
            </a:r>
            <a:r>
              <a:rPr lang="en-US" sz="3600" dirty="0">
                <a:latin typeface="#9Slide03 Montserrat" pitchFamily="2" charset="77"/>
              </a:rPr>
              <a:t> </a:t>
            </a:r>
            <a:r>
              <a:rPr lang="en-US" sz="3600" dirty="0" err="1">
                <a:latin typeface="#9Slide03 Montserrat" pitchFamily="2" charset="77"/>
              </a:rPr>
              <a:t>xử</a:t>
            </a:r>
            <a:r>
              <a:rPr lang="en-US" sz="3600" dirty="0">
                <a:latin typeface="#9Slide03 Montserrat" pitchFamily="2" charset="77"/>
              </a:rPr>
              <a:t> </a:t>
            </a:r>
            <a:r>
              <a:rPr lang="en-US" sz="3600" dirty="0" err="1">
                <a:latin typeface="#9Slide03 Montserrat" pitchFamily="2" charset="77"/>
              </a:rPr>
              <a:t>lí</a:t>
            </a:r>
            <a:r>
              <a:rPr lang="en-US" sz="3600" dirty="0">
                <a:latin typeface="#9Slide03 Montserrat" pitchFamily="2" charset="77"/>
              </a:rPr>
              <a:t>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hiển</a:t>
            </a:r>
            <a:r>
              <a:rPr lang="en-US" sz="3600" dirty="0">
                <a:latin typeface="#9Slide03 Montserrat" pitchFamily="2" charset="77"/>
              </a:rPr>
              <a:t> </a:t>
            </a:r>
            <a:r>
              <a:rPr lang="en-US" sz="3600" dirty="0" err="1">
                <a:latin typeface="#9Slide03 Montserrat" pitchFamily="2" charset="77"/>
              </a:rPr>
              <a:t>thị</a:t>
            </a:r>
            <a:r>
              <a:rPr lang="en-US" sz="3600" dirty="0">
                <a:latin typeface="#9Slide03 Montserrat" pitchFamily="2" charset="77"/>
              </a:rPr>
              <a:t> </a:t>
            </a:r>
            <a:r>
              <a:rPr lang="en-US" sz="3600" dirty="0" err="1">
                <a:latin typeface="#9Slide03 Montserrat" pitchFamily="2" charset="77"/>
              </a:rPr>
              <a:t>trên</a:t>
            </a:r>
            <a:r>
              <a:rPr lang="en-US" sz="3600" dirty="0">
                <a:latin typeface="#9Slide03 Montserrat" pitchFamily="2" charset="77"/>
              </a:rPr>
              <a:t> </a:t>
            </a:r>
            <a:r>
              <a:rPr lang="en-US" sz="3600" dirty="0" err="1">
                <a:latin typeface="#9Slide03 Montserrat" pitchFamily="2" charset="77"/>
              </a:rPr>
              <a:t>màn</a:t>
            </a:r>
            <a:r>
              <a:rPr lang="en-US" sz="3600" dirty="0">
                <a:latin typeface="#9Slide03 Montserrat" pitchFamily="2" charset="77"/>
              </a:rPr>
              <a:t> </a:t>
            </a:r>
            <a:r>
              <a:rPr lang="en-US" sz="3600" dirty="0" err="1">
                <a:latin typeface="#9Slide03 Montserrat" pitchFamily="2" charset="77"/>
              </a:rPr>
              <a:t>hình</a:t>
            </a:r>
            <a:r>
              <a:rPr lang="en-US" sz="3600" dirty="0">
                <a:latin typeface="#9Slide03 Montserrat" pitchFamily="2" charset="77"/>
              </a:rPr>
              <a:t>.</a:t>
            </a:r>
          </a:p>
        </p:txBody>
      </p:sp>
      <p:pic>
        <p:nvPicPr>
          <p:cNvPr id="16" name="Picture 15" descr="n144 zalo Tran Quang Hieu">
            <a:extLst>
              <a:ext uri="{FF2B5EF4-FFF2-40B4-BE49-F238E27FC236}">
                <a16:creationId xmlns:a16="http://schemas.microsoft.com/office/drawing/2014/main" id="{580C2B2C-6A1F-1B19-E512-EAB7A0FC0BC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tretch>
            <a:fillRect/>
          </a:stretch>
        </p:blipFill>
        <p:spPr>
          <a:xfrm>
            <a:off x="1002070" y="2247747"/>
            <a:ext cx="8878808" cy="5791506"/>
          </a:xfrm>
          <a:prstGeom prst="rect">
            <a:avLst/>
          </a:prstGeom>
        </p:spPr>
      </p:pic>
    </p:spTree>
    <p:extLst>
      <p:ext uri="{BB962C8B-B14F-4D97-AF65-F5344CB8AC3E}">
        <p14:creationId xmlns:p14="http://schemas.microsoft.com/office/powerpoint/2010/main" val="26977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144 zalo Tran Quang Hieu">
            <a:extLst>
              <a:ext uri="{FF2B5EF4-FFF2-40B4-BE49-F238E27FC236}">
                <a16:creationId xmlns:a16="http://schemas.microsoft.com/office/drawing/2014/main" id="{DAC0F294-9051-7BBB-E6A4-77C0E58BF7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8287999" cy="10321526"/>
          </a:xfrm>
        </p:spPr>
      </p:pic>
      <p:sp>
        <p:nvSpPr>
          <p:cNvPr id="7" name="Rectangle 6" descr="n144 zalo Tran Quang Hieu">
            <a:extLst>
              <a:ext uri="{FF2B5EF4-FFF2-40B4-BE49-F238E27FC236}">
                <a16:creationId xmlns:a16="http://schemas.microsoft.com/office/drawing/2014/main" id="{BD7A2930-7667-43D2-8B42-8AF6C3389138}"/>
              </a:ext>
            </a:extLst>
          </p:cNvPr>
          <p:cNvSpPr/>
          <p:nvPr/>
        </p:nvSpPr>
        <p:spPr>
          <a:xfrm>
            <a:off x="2286000" y="0"/>
            <a:ext cx="7315200" cy="2628900"/>
          </a:xfrm>
          <a:prstGeom prst="rect">
            <a:avLst/>
          </a:prstGeom>
          <a:noFill/>
        </p:spPr>
        <p:txBody>
          <a:bodyPr wrap="none" lIns="137160" tIns="68580" rIns="137160" bIns="68580" numCol="1">
            <a:prstTxWarp prst="textDeflate">
              <a:avLst/>
            </a:prstTxWarp>
            <a:spAutoFit/>
          </a:bodyPr>
          <a:lstStyle/>
          <a:p>
            <a:pPr algn="ctr" defTabSz="1371600"/>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defTabSz="1371600"/>
            <a:r>
              <a:rPr lang="en-US" sz="12000" b="1" dirty="0">
                <a:ln w="12700" cmpd="sng">
                  <a:solidFill>
                    <a:srgbClr val="8064A2"/>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762000" y="1029322"/>
            <a:ext cx="15157398" cy="8228357"/>
            <a:chOff x="0" y="0"/>
            <a:chExt cx="1149350" cy="1149350"/>
          </a:xfrm>
        </p:grpSpPr>
        <p:sp>
          <p:nvSpPr>
            <p:cNvPr id="3" name="Freeform 3"/>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722220" y="836632"/>
            <a:ext cx="14321640" cy="4111287"/>
            <a:chOff x="0" y="0"/>
            <a:chExt cx="2013536" cy="608261"/>
          </a:xfrm>
        </p:grpSpPr>
        <p:sp>
          <p:nvSpPr>
            <p:cNvPr id="5" name="Freeform 5"/>
            <p:cNvSpPr/>
            <p:nvPr/>
          </p:nvSpPr>
          <p:spPr>
            <a:xfrm>
              <a:off x="0" y="0"/>
              <a:ext cx="2013536" cy="608261"/>
            </a:xfrm>
            <a:custGeom>
              <a:avLst/>
              <a:gdLst/>
              <a:ahLst/>
              <a:cxnLst/>
              <a:rect l="l" t="t" r="r" b="b"/>
              <a:pathLst>
                <a:path w="2013536" h="608261">
                  <a:moveTo>
                    <a:pt x="41338" y="0"/>
                  </a:moveTo>
                  <a:lnTo>
                    <a:pt x="1972198" y="0"/>
                  </a:lnTo>
                  <a:cubicBezTo>
                    <a:pt x="1983162" y="0"/>
                    <a:pt x="1993676" y="4355"/>
                    <a:pt x="2001428" y="12108"/>
                  </a:cubicBezTo>
                  <a:cubicBezTo>
                    <a:pt x="2009181" y="19860"/>
                    <a:pt x="2013536" y="30375"/>
                    <a:pt x="2013536" y="41338"/>
                  </a:cubicBezTo>
                  <a:lnTo>
                    <a:pt x="2013536" y="566923"/>
                  </a:lnTo>
                  <a:cubicBezTo>
                    <a:pt x="2013536" y="577887"/>
                    <a:pt x="2009181" y="588401"/>
                    <a:pt x="2001428" y="596154"/>
                  </a:cubicBezTo>
                  <a:cubicBezTo>
                    <a:pt x="1993676" y="603906"/>
                    <a:pt x="1983162" y="608261"/>
                    <a:pt x="1972198" y="608261"/>
                  </a:cubicBezTo>
                  <a:lnTo>
                    <a:pt x="41338" y="608261"/>
                  </a:lnTo>
                  <a:cubicBezTo>
                    <a:pt x="30375" y="608261"/>
                    <a:pt x="19860" y="603906"/>
                    <a:pt x="12108" y="596154"/>
                  </a:cubicBezTo>
                  <a:cubicBezTo>
                    <a:pt x="4355" y="588401"/>
                    <a:pt x="0" y="577887"/>
                    <a:pt x="0" y="566923"/>
                  </a:cubicBezTo>
                  <a:lnTo>
                    <a:pt x="0" y="41338"/>
                  </a:lnTo>
                  <a:cubicBezTo>
                    <a:pt x="0" y="30375"/>
                    <a:pt x="4355" y="19860"/>
                    <a:pt x="12108" y="12108"/>
                  </a:cubicBezTo>
                  <a:cubicBezTo>
                    <a:pt x="19860" y="4355"/>
                    <a:pt x="30375" y="0"/>
                    <a:pt x="41338" y="0"/>
                  </a:cubicBezTo>
                  <a:close/>
                </a:path>
              </a:pathLst>
            </a:custGeom>
            <a:solidFill>
              <a:srgbClr val="2B6599"/>
            </a:solidFill>
            <a:ln w="28575" cap="rnd">
              <a:solidFill>
                <a:srgbClr val="000000"/>
              </a:solidFill>
              <a:prstDash val="solid"/>
              <a:round/>
            </a:ln>
          </p:spPr>
          <p:txBody>
            <a:bodyPr/>
            <a:lstStyle/>
            <a:p>
              <a:endParaRPr lang="en-US"/>
            </a:p>
          </p:txBody>
        </p:sp>
        <p:sp>
          <p:nvSpPr>
            <p:cNvPr id="6" name="TextBox 6"/>
            <p:cNvSpPr txBox="1"/>
            <p:nvPr/>
          </p:nvSpPr>
          <p:spPr>
            <a:xfrm>
              <a:off x="0" y="-76200"/>
              <a:ext cx="2013536" cy="68446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169661" y="4729804"/>
            <a:ext cx="14321647" cy="4111287"/>
            <a:chOff x="0" y="0"/>
            <a:chExt cx="2566278" cy="736696"/>
          </a:xfrm>
        </p:grpSpPr>
        <p:sp>
          <p:nvSpPr>
            <p:cNvPr id="8" name="Freeform 8"/>
            <p:cNvSpPr/>
            <p:nvPr/>
          </p:nvSpPr>
          <p:spPr>
            <a:xfrm>
              <a:off x="0" y="0"/>
              <a:ext cx="2566277" cy="736696"/>
            </a:xfrm>
            <a:custGeom>
              <a:avLst/>
              <a:gdLst/>
              <a:ahLst/>
              <a:cxnLst/>
              <a:rect l="l" t="t" r="r" b="b"/>
              <a:pathLst>
                <a:path w="2566277" h="736696">
                  <a:moveTo>
                    <a:pt x="10811" y="0"/>
                  </a:moveTo>
                  <a:lnTo>
                    <a:pt x="2555466" y="0"/>
                  </a:lnTo>
                  <a:cubicBezTo>
                    <a:pt x="2558333" y="0"/>
                    <a:pt x="2561083" y="1139"/>
                    <a:pt x="2563111" y="3167"/>
                  </a:cubicBezTo>
                  <a:cubicBezTo>
                    <a:pt x="2565138" y="5194"/>
                    <a:pt x="2566277" y="7944"/>
                    <a:pt x="2566277" y="10811"/>
                  </a:cubicBezTo>
                  <a:lnTo>
                    <a:pt x="2566277" y="725885"/>
                  </a:lnTo>
                  <a:cubicBezTo>
                    <a:pt x="2566277" y="731856"/>
                    <a:pt x="2561437" y="736696"/>
                    <a:pt x="2555466" y="736696"/>
                  </a:cubicBezTo>
                  <a:lnTo>
                    <a:pt x="10811" y="736696"/>
                  </a:lnTo>
                  <a:cubicBezTo>
                    <a:pt x="4840" y="736696"/>
                    <a:pt x="0" y="731856"/>
                    <a:pt x="0" y="725885"/>
                  </a:cubicBezTo>
                  <a:lnTo>
                    <a:pt x="0" y="10811"/>
                  </a:lnTo>
                  <a:cubicBezTo>
                    <a:pt x="0" y="4840"/>
                    <a:pt x="4840" y="0"/>
                    <a:pt x="10811"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2566278" cy="81289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2722220" y="4440185"/>
            <a:ext cx="11236958" cy="5314950"/>
            <a:chOff x="0" y="0"/>
            <a:chExt cx="2505033" cy="754931"/>
          </a:xfrm>
        </p:grpSpPr>
        <p:sp>
          <p:nvSpPr>
            <p:cNvPr id="11" name="Freeform 11"/>
            <p:cNvSpPr/>
            <p:nvPr/>
          </p:nvSpPr>
          <p:spPr>
            <a:xfrm>
              <a:off x="0" y="0"/>
              <a:ext cx="2505033" cy="754931"/>
            </a:xfrm>
            <a:custGeom>
              <a:avLst/>
              <a:gdLst/>
              <a:ahLst/>
              <a:cxnLst/>
              <a:rect l="l" t="t" r="r" b="b"/>
              <a:pathLst>
                <a:path w="2505033" h="754931">
                  <a:moveTo>
                    <a:pt x="11076" y="0"/>
                  </a:moveTo>
                  <a:lnTo>
                    <a:pt x="2493957" y="0"/>
                  </a:lnTo>
                  <a:cubicBezTo>
                    <a:pt x="2500074" y="0"/>
                    <a:pt x="2505033" y="4959"/>
                    <a:pt x="2505033" y="11076"/>
                  </a:cubicBezTo>
                  <a:lnTo>
                    <a:pt x="2505033" y="743855"/>
                  </a:lnTo>
                  <a:cubicBezTo>
                    <a:pt x="2505033" y="746793"/>
                    <a:pt x="2503866" y="749610"/>
                    <a:pt x="2501789" y="751687"/>
                  </a:cubicBezTo>
                  <a:cubicBezTo>
                    <a:pt x="2499712" y="753764"/>
                    <a:pt x="2496894" y="754931"/>
                    <a:pt x="2493957" y="754931"/>
                  </a:cubicBezTo>
                  <a:lnTo>
                    <a:pt x="11076" y="754931"/>
                  </a:lnTo>
                  <a:cubicBezTo>
                    <a:pt x="8138" y="754931"/>
                    <a:pt x="5321" y="753764"/>
                    <a:pt x="3244" y="751687"/>
                  </a:cubicBezTo>
                  <a:cubicBezTo>
                    <a:pt x="1167" y="749610"/>
                    <a:pt x="0" y="746793"/>
                    <a:pt x="0" y="743855"/>
                  </a:cubicBezTo>
                  <a:lnTo>
                    <a:pt x="0" y="11076"/>
                  </a:lnTo>
                  <a:cubicBezTo>
                    <a:pt x="0" y="8138"/>
                    <a:pt x="1167" y="5321"/>
                    <a:pt x="3244" y="3244"/>
                  </a:cubicBezTo>
                  <a:cubicBezTo>
                    <a:pt x="5321" y="1167"/>
                    <a:pt x="8138" y="0"/>
                    <a:pt x="1107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2505033" cy="831131"/>
            </a:xfrm>
            <a:prstGeom prst="rect">
              <a:avLst/>
            </a:prstGeom>
          </p:spPr>
          <p:txBody>
            <a:bodyPr lIns="50800" tIns="50800" rIns="50800" bIns="50800" rtlCol="0" anchor="ctr"/>
            <a:lstStyle/>
            <a:p>
              <a:pPr algn="ctr">
                <a:lnSpc>
                  <a:spcPts val="9100"/>
                </a:lnSpc>
              </a:pPr>
              <a:endParaRPr/>
            </a:p>
          </p:txBody>
        </p:sp>
      </p:grpSp>
      <p:sp>
        <p:nvSpPr>
          <p:cNvPr id="30" name="TextBox 29" descr="n144 zalo Tran Quang Hieu">
            <a:extLst>
              <a:ext uri="{FF2B5EF4-FFF2-40B4-BE49-F238E27FC236}">
                <a16:creationId xmlns:a16="http://schemas.microsoft.com/office/drawing/2014/main" id="{C5686267-4341-2066-8875-62FC0F2191D1}"/>
              </a:ext>
            </a:extLst>
          </p:cNvPr>
          <p:cNvSpPr txBox="1"/>
          <p:nvPr/>
        </p:nvSpPr>
        <p:spPr>
          <a:xfrm>
            <a:off x="3159099" y="1025043"/>
            <a:ext cx="12817295" cy="3366947"/>
          </a:xfrm>
          <a:prstGeom prst="rect">
            <a:avLst/>
          </a:prstGeom>
          <a:noFill/>
        </p:spPr>
        <p:txBody>
          <a:bodyPr wrap="square" rtlCol="0">
            <a:spAutoFit/>
          </a:bodyPr>
          <a:lstStyle/>
          <a:p>
            <a:pPr algn="just">
              <a:lnSpc>
                <a:spcPct val="112000"/>
              </a:lnSpc>
            </a:pPr>
            <a:r>
              <a:rPr lang="en-US" sz="3800" dirty="0" err="1">
                <a:solidFill>
                  <a:schemeClr val="bg1"/>
                </a:solidFill>
                <a:latin typeface="#9Slide03 Montserrat Medium" pitchFamily="2" charset="77"/>
              </a:rPr>
              <a:t>Sự</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chênh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lệch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cường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độ</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sóng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siêu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âm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phản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xạ</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càng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lớn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thì</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hình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ảnh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được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càng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rõ</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nét</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Điều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này</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cho</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phép</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giải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thích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siêu</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âm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thì</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hình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ảnh</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xương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được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thể</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hiện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rõ</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trong</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khi</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khó</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nhìn</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thấy</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các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mô</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mềm</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khác</a:t>
            </a:r>
            <a:r>
              <a:rPr lang="en-US" sz="3800" dirty="0">
                <a:solidFill>
                  <a:schemeClr val="bg1"/>
                </a:solidFill>
                <a:latin typeface="#9Slide03 Montserrat Medium" pitchFamily="2" charset="77"/>
              </a:rPr>
              <a:t> </a:t>
            </a:r>
            <a:r>
              <a:rPr lang="en-US" sz="3800" dirty="0" err="1">
                <a:solidFill>
                  <a:schemeClr val="bg1"/>
                </a:solidFill>
                <a:latin typeface="#9Slide03 Montserrat Medium" pitchFamily="2" charset="77"/>
              </a:rPr>
              <a:t>nhau</a:t>
            </a:r>
            <a:r>
              <a:rPr lang="en-US" sz="3800" dirty="0">
                <a:solidFill>
                  <a:schemeClr val="bg1"/>
                </a:solidFill>
                <a:latin typeface="#9Slide03 Montserrat Medium" pitchFamily="2" charset="77"/>
              </a:rPr>
              <a:t>.</a:t>
            </a:r>
          </a:p>
        </p:txBody>
      </p:sp>
      <p:pic>
        <p:nvPicPr>
          <p:cNvPr id="32" name="Picture 31" descr="n144 zalo Tran Quang Hieu">
            <a:extLst>
              <a:ext uri="{FF2B5EF4-FFF2-40B4-BE49-F238E27FC236}">
                <a16:creationId xmlns:a16="http://schemas.microsoft.com/office/drawing/2014/main" id="{AEDCD2FF-E1EC-0BC3-DAB3-B990E6803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499" y="4667727"/>
            <a:ext cx="6248400" cy="4859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ppt_x"/>
                                          </p:val>
                                        </p:tav>
                                        <p:tav tm="100000">
                                          <p:val>
                                            <p:strVal val="#ppt_x"/>
                                          </p:val>
                                        </p:tav>
                                      </p:tavLst>
                                    </p:anim>
                                    <p:anim calcmode="lin" valueType="num">
                                      <p:cBhvr additive="base">
                                        <p:cTn id="1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457200" y="1485900"/>
            <a:ext cx="8814280" cy="6400800"/>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719059" y="962132"/>
            <a:ext cx="8922540" cy="6730960"/>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sp>
        <p:nvSpPr>
          <p:cNvPr id="24" name="Freeform 24" descr="n144 zalo Tran Quang Hieu"/>
          <p:cNvSpPr>
            <a:spLocks noChangeAspect="1"/>
          </p:cNvSpPr>
          <p:nvPr>
            <p:custDataLst>
              <p:tags r:id="rId1"/>
            </p:custDataLst>
          </p:nvPr>
        </p:nvSpPr>
        <p:spPr>
          <a:xfrm>
            <a:off x="10547451" y="2476500"/>
            <a:ext cx="6989406" cy="69894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0">
            <a:blip r:embed="rId3">
              <a:extLst>
                <a:ext uri="{28A0092B-C50C-407E-A947-70E740481C1C}">
                  <a14:useLocalDpi xmlns:a14="http://schemas.microsoft.com/office/drawing/2010/main" val="0"/>
                </a:ext>
              </a:extLst>
            </a:blip>
            <a:srcRect/>
            <a:stretch>
              <a:fillRect l="-12500" r="-12500"/>
            </a:stretch>
          </a:blipFill>
          <a:ln w="28575" cap="sq">
            <a:noFill/>
            <a:prstDash val="solid"/>
            <a:miter/>
          </a:ln>
          <a:extLst>
            <a:ext uri="{91240B29-F687-4F45-9708-019B960494DF}">
              <a14:hiddenLine xmlns:a14="http://schemas.microsoft.com/office/drawing/2010/main" w="28575" cap="sq">
                <a:solidFill>
                  <a:srgbClr val="000000"/>
                </a:solidFill>
                <a:prstDash val="solid"/>
                <a:miter/>
              </a14:hiddenLine>
            </a:ext>
          </a:extLst>
        </p:spPr>
        <p:txBody>
          <a:bodyPr/>
          <a:lstStyle/>
          <a:p>
            <a:endParaRPr lang="en-US"/>
          </a:p>
        </p:txBody>
      </p:sp>
      <p:sp>
        <p:nvSpPr>
          <p:cNvPr id="25" name="TextBox 25" descr="n144 zalo Tran Quang Hieu"/>
          <p:cNvSpPr txBox="1"/>
          <p:nvPr/>
        </p:nvSpPr>
        <p:spPr>
          <a:xfrm>
            <a:off x="11202708" y="3377478"/>
            <a:ext cx="5678892" cy="5433171"/>
          </a:xfrm>
          <a:prstGeom prst="rect">
            <a:avLst/>
          </a:prstGeom>
        </p:spPr>
        <p:txBody>
          <a:bodyPr lIns="50800" tIns="50800" rIns="50800" bIns="50800" rtlCol="0" anchor="ctr"/>
          <a:lstStyle/>
          <a:p>
            <a:pPr algn="ctr">
              <a:lnSpc>
                <a:spcPts val="2694"/>
              </a:lnSpc>
            </a:pPr>
            <a:endParaRPr/>
          </a:p>
        </p:txBody>
      </p:sp>
      <p:sp>
        <p:nvSpPr>
          <p:cNvPr id="11" name="TextBox 10" descr="n144 zalo Tran Quang Hieu">
            <a:extLst>
              <a:ext uri="{FF2B5EF4-FFF2-40B4-BE49-F238E27FC236}">
                <a16:creationId xmlns:a16="http://schemas.microsoft.com/office/drawing/2014/main" id="{7AD51C25-B358-DCFF-F90A-FFF39D13EB57}"/>
              </a:ext>
            </a:extLst>
          </p:cNvPr>
          <p:cNvSpPr txBox="1"/>
          <p:nvPr/>
        </p:nvSpPr>
        <p:spPr>
          <a:xfrm>
            <a:off x="1001792" y="2080843"/>
            <a:ext cx="8357074" cy="4493538"/>
          </a:xfrm>
          <a:prstGeom prst="rect">
            <a:avLst/>
          </a:prstGeom>
          <a:noFill/>
        </p:spPr>
        <p:txBody>
          <a:bodyPr wrap="square" rtlCol="0">
            <a:spAutoFit/>
          </a:bodyPr>
          <a:lstStyle/>
          <a:p>
            <a:pPr algn="just">
              <a:lnSpc>
                <a:spcPct val="120000"/>
              </a:lnSpc>
            </a:pPr>
            <a:r>
              <a:rPr lang="en-US" sz="4000" dirty="0">
                <a:latin typeface="#9Slide03 Montserrat" pitchFamily="2" charset="77"/>
              </a:rPr>
              <a:t>Khi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giữa</a:t>
            </a:r>
            <a:r>
              <a:rPr lang="en-US" sz="4000" dirty="0">
                <a:latin typeface="#9Slide03 Montserrat" pitchFamily="2" charset="77"/>
              </a:rPr>
              <a:t> da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đầu</a:t>
            </a:r>
            <a:r>
              <a:rPr lang="en-US" sz="4000" dirty="0">
                <a:latin typeface="#9Slide03 Montserrat" pitchFamily="2" charset="77"/>
              </a:rPr>
              <a:t> </a:t>
            </a:r>
            <a:r>
              <a:rPr lang="en-US" sz="4000" dirty="0" err="1">
                <a:latin typeface="#9Slide03 Montserrat" pitchFamily="2" charset="77"/>
              </a:rPr>
              <a:t>dò</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a:t>
            </a:r>
            <a:r>
              <a:rPr lang="en-US" sz="4000" dirty="0" err="1">
                <a:latin typeface="#9Slide03 Montserrat" pitchFamily="2" charset="77"/>
              </a:rPr>
              <a:t>không</a:t>
            </a:r>
            <a:r>
              <a:rPr lang="en-US" sz="4000" dirty="0">
                <a:latin typeface="#9Slide03 Montserrat" pitchFamily="2" charset="77"/>
              </a:rPr>
              <a:t> </a:t>
            </a:r>
            <a:r>
              <a:rPr lang="en-US" sz="4000" dirty="0" err="1">
                <a:latin typeface="#9Slide03 Montserrat" pitchFamily="2" charset="77"/>
              </a:rPr>
              <a:t>khí</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đến</a:t>
            </a:r>
            <a:r>
              <a:rPr lang="en-US" sz="4000" dirty="0">
                <a:latin typeface="#9Slide03 Montserrat" pitchFamily="2" charset="77"/>
              </a:rPr>
              <a:t> 99,95%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sẽ</a:t>
            </a:r>
            <a:r>
              <a:rPr lang="en-US" sz="4000" dirty="0">
                <a:latin typeface="#9Slide03 Montserrat" pitchFamily="2" charset="77"/>
              </a:rPr>
              <a:t> </a:t>
            </a:r>
            <a:r>
              <a:rPr lang="en-US" sz="4000" dirty="0" err="1">
                <a:latin typeface="#9Slide03 Montserrat" pitchFamily="2" charset="77"/>
              </a:rPr>
              <a:t>bị</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trước</a:t>
            </a:r>
            <a:r>
              <a:rPr lang="en-US" sz="4000" dirty="0">
                <a:latin typeface="#9Slide03 Montserrat" pitchFamily="2" charset="77"/>
              </a:rPr>
              <a:t> </a:t>
            </a:r>
            <a:r>
              <a:rPr lang="en-US" sz="4000" dirty="0" err="1">
                <a:latin typeface="#9Slide03 Montserrat" pitchFamily="2" charset="77"/>
              </a:rPr>
              <a:t>khi</a:t>
            </a:r>
            <a:r>
              <a:rPr lang="en-US" sz="4000" dirty="0">
                <a:latin typeface="#9Slide03 Montserrat" pitchFamily="2" charset="77"/>
              </a:rPr>
              <a:t> </a:t>
            </a:r>
            <a:r>
              <a:rPr lang="en-US" sz="4000" dirty="0" err="1">
                <a:latin typeface="#9Slide03 Montserrat" pitchFamily="2" charset="77"/>
              </a:rPr>
              <a:t>đi</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Để</a:t>
            </a:r>
            <a:r>
              <a:rPr lang="en-US" sz="4000" dirty="0">
                <a:latin typeface="#9Slide03 Montserrat" pitchFamily="2" charset="77"/>
              </a:rPr>
              <a:t> </a:t>
            </a:r>
            <a:r>
              <a:rPr lang="en-US" sz="4000" dirty="0" err="1">
                <a:latin typeface="#9Slide03 Montserrat" pitchFamily="2" charset="77"/>
              </a:rPr>
              <a:t>khắc</a:t>
            </a:r>
            <a:r>
              <a:rPr lang="en-US" sz="4000" dirty="0">
                <a:latin typeface="#9Slide03 Montserrat" pitchFamily="2" charset="77"/>
              </a:rPr>
              <a:t> </a:t>
            </a:r>
            <a:r>
              <a:rPr lang="en-US" sz="4000" dirty="0" err="1">
                <a:latin typeface="#9Slide03 Montserrat" pitchFamily="2" charset="77"/>
              </a:rPr>
              <a:t>phục</a:t>
            </a:r>
            <a:r>
              <a:rPr lang="en-US" sz="4000" dirty="0">
                <a:latin typeface="#9Slide03 Montserrat" pitchFamily="2" charset="77"/>
              </a:rPr>
              <a:t> </a:t>
            </a:r>
            <a:r>
              <a:rPr lang="en-US" sz="4000" dirty="0" err="1">
                <a:latin typeface="#9Slide03 Montserrat" pitchFamily="2" charset="77"/>
              </a:rPr>
              <a:t>điều</a:t>
            </a:r>
            <a:r>
              <a:rPr lang="en-US" sz="4000" dirty="0">
                <a:latin typeface="#9Slide03 Montserrat" pitchFamily="2" charset="77"/>
              </a:rPr>
              <a:t> </a:t>
            </a:r>
            <a:r>
              <a:rPr lang="en-US" sz="4000" dirty="0" err="1">
                <a:latin typeface="#9Slide03 Montserrat" pitchFamily="2" charset="77"/>
              </a:rPr>
              <a:t>này</a:t>
            </a:r>
            <a:r>
              <a:rPr lang="en-US" sz="4000" dirty="0">
                <a:latin typeface="#9Slide03 Montserrat" pitchFamily="2" charset="77"/>
              </a:rPr>
              <a:t>, </a:t>
            </a:r>
            <a:r>
              <a:rPr lang="en-US" sz="4000" dirty="0" err="1">
                <a:latin typeface="#9Slide03 Montserrat" pitchFamily="2" charset="77"/>
              </a:rPr>
              <a:t>giữa</a:t>
            </a:r>
            <a:r>
              <a:rPr lang="en-US" sz="4000" dirty="0">
                <a:latin typeface="#9Slide03 Montserrat" pitchFamily="2" charset="77"/>
              </a:rPr>
              <a:t> </a:t>
            </a:r>
            <a:r>
              <a:rPr lang="en-US" sz="4000" dirty="0" err="1">
                <a:latin typeface="#9Slide03 Montserrat" pitchFamily="2" charset="77"/>
              </a:rPr>
              <a:t>đầu</a:t>
            </a:r>
            <a:r>
              <a:rPr lang="en-US" sz="4000" dirty="0">
                <a:latin typeface="#9Slide03 Montserrat" pitchFamily="2" charset="77"/>
              </a:rPr>
              <a:t> </a:t>
            </a:r>
            <a:r>
              <a:rPr lang="en-US" sz="4000" dirty="0" err="1">
                <a:latin typeface="#9Slide03 Montserrat" pitchFamily="2" charset="77"/>
              </a:rPr>
              <a:t>dò</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da </a:t>
            </a:r>
            <a:r>
              <a:rPr lang="en-US" sz="4000" dirty="0" err="1">
                <a:latin typeface="#9Slide03 Montserrat" pitchFamily="2" charset="77"/>
              </a:rPr>
              <a:t>cần</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gel.</a:t>
            </a:r>
          </a:p>
        </p:txBody>
      </p:sp>
    </p:spTree>
    <p:extLst>
      <p:ext uri="{BB962C8B-B14F-4D97-AF65-F5344CB8AC3E}">
        <p14:creationId xmlns:p14="http://schemas.microsoft.com/office/powerpoint/2010/main" val="38647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1990725"/>
            <a:ext cx="16016573" cy="7369542"/>
            <a:chOff x="0" y="0"/>
            <a:chExt cx="1149350" cy="1149350"/>
          </a:xfrm>
        </p:grpSpPr>
        <p:sp>
          <p:nvSpPr>
            <p:cNvPr id="3" name="Freeform 3"/>
            <p:cNvSpPr/>
            <p:nvPr/>
          </p:nvSpPr>
          <p:spPr>
            <a:xfrm>
              <a:off x="0" y="0"/>
              <a:ext cx="8565215" cy="3941025"/>
            </a:xfrm>
            <a:custGeom>
              <a:avLst/>
              <a:gdLst/>
              <a:ahLst/>
              <a:cxnLst/>
              <a:rect l="l" t="t" r="r" b="b"/>
              <a:pathLst>
                <a:path w="8565215" h="3941025">
                  <a:moveTo>
                    <a:pt x="8565215" y="43547"/>
                  </a:moveTo>
                  <a:lnTo>
                    <a:pt x="8565215" y="0"/>
                  </a:lnTo>
                  <a:lnTo>
                    <a:pt x="47322" y="0"/>
                  </a:lnTo>
                  <a:lnTo>
                    <a:pt x="47322" y="21774"/>
                  </a:lnTo>
                  <a:lnTo>
                    <a:pt x="0" y="21774"/>
                  </a:lnTo>
                  <a:lnTo>
                    <a:pt x="0" y="3941025"/>
                  </a:lnTo>
                  <a:lnTo>
                    <a:pt x="94643" y="3941025"/>
                  </a:lnTo>
                  <a:lnTo>
                    <a:pt x="94643" y="3178948"/>
                  </a:lnTo>
                  <a:lnTo>
                    <a:pt x="1703579" y="3178948"/>
                  </a:lnTo>
                  <a:lnTo>
                    <a:pt x="1703579" y="3941025"/>
                  </a:lnTo>
                  <a:lnTo>
                    <a:pt x="1798222" y="3941025"/>
                  </a:lnTo>
                  <a:lnTo>
                    <a:pt x="1798222" y="3178948"/>
                  </a:lnTo>
                  <a:lnTo>
                    <a:pt x="3407158" y="3178948"/>
                  </a:lnTo>
                  <a:lnTo>
                    <a:pt x="3407158" y="3941025"/>
                  </a:lnTo>
                  <a:lnTo>
                    <a:pt x="3501801" y="3941025"/>
                  </a:lnTo>
                  <a:lnTo>
                    <a:pt x="3501801" y="3178948"/>
                  </a:lnTo>
                  <a:lnTo>
                    <a:pt x="5110736" y="3178948"/>
                  </a:lnTo>
                  <a:lnTo>
                    <a:pt x="5110736" y="3941025"/>
                  </a:lnTo>
                  <a:lnTo>
                    <a:pt x="5205379" y="3941025"/>
                  </a:lnTo>
                  <a:lnTo>
                    <a:pt x="5205379" y="3178948"/>
                  </a:lnTo>
                  <a:lnTo>
                    <a:pt x="6814315" y="3178948"/>
                  </a:lnTo>
                  <a:lnTo>
                    <a:pt x="6814315" y="3941025"/>
                  </a:lnTo>
                  <a:lnTo>
                    <a:pt x="6908958" y="3941025"/>
                  </a:lnTo>
                  <a:lnTo>
                    <a:pt x="6908958" y="3178948"/>
                  </a:lnTo>
                  <a:lnTo>
                    <a:pt x="8565215" y="3178948"/>
                  </a:lnTo>
                  <a:lnTo>
                    <a:pt x="8565215" y="3135401"/>
                  </a:lnTo>
                  <a:lnTo>
                    <a:pt x="6908958" y="3135401"/>
                  </a:lnTo>
                  <a:lnTo>
                    <a:pt x="6908958" y="2395098"/>
                  </a:lnTo>
                  <a:lnTo>
                    <a:pt x="8565215" y="2395098"/>
                  </a:lnTo>
                  <a:lnTo>
                    <a:pt x="8565215" y="2351551"/>
                  </a:lnTo>
                  <a:lnTo>
                    <a:pt x="6908958" y="2351551"/>
                  </a:lnTo>
                  <a:lnTo>
                    <a:pt x="6908958" y="1611248"/>
                  </a:lnTo>
                  <a:lnTo>
                    <a:pt x="8565215" y="1611248"/>
                  </a:lnTo>
                  <a:lnTo>
                    <a:pt x="8565215" y="1567701"/>
                  </a:lnTo>
                  <a:lnTo>
                    <a:pt x="6908958" y="1567701"/>
                  </a:lnTo>
                  <a:lnTo>
                    <a:pt x="6908958" y="827398"/>
                  </a:lnTo>
                  <a:lnTo>
                    <a:pt x="8565215" y="827398"/>
                  </a:lnTo>
                  <a:lnTo>
                    <a:pt x="8565215" y="783850"/>
                  </a:lnTo>
                  <a:lnTo>
                    <a:pt x="6908958" y="783850"/>
                  </a:lnTo>
                  <a:lnTo>
                    <a:pt x="6908958" y="43547"/>
                  </a:lnTo>
                  <a:lnTo>
                    <a:pt x="8565215" y="43547"/>
                  </a:lnTo>
                  <a:close/>
                  <a:moveTo>
                    <a:pt x="1798222" y="783850"/>
                  </a:moveTo>
                  <a:lnTo>
                    <a:pt x="1798222" y="43547"/>
                  </a:lnTo>
                  <a:lnTo>
                    <a:pt x="3407158" y="43547"/>
                  </a:lnTo>
                  <a:lnTo>
                    <a:pt x="3407158" y="783850"/>
                  </a:lnTo>
                  <a:lnTo>
                    <a:pt x="1798222" y="783850"/>
                  </a:lnTo>
                  <a:close/>
                  <a:moveTo>
                    <a:pt x="3407158" y="827398"/>
                  </a:moveTo>
                  <a:lnTo>
                    <a:pt x="3407158" y="1567701"/>
                  </a:lnTo>
                  <a:lnTo>
                    <a:pt x="1798222" y="1567701"/>
                  </a:lnTo>
                  <a:lnTo>
                    <a:pt x="1798222" y="827398"/>
                  </a:lnTo>
                  <a:lnTo>
                    <a:pt x="3407158" y="827398"/>
                  </a:lnTo>
                  <a:close/>
                  <a:moveTo>
                    <a:pt x="1703579" y="783850"/>
                  </a:moveTo>
                  <a:lnTo>
                    <a:pt x="94643" y="783850"/>
                  </a:lnTo>
                  <a:lnTo>
                    <a:pt x="94643" y="43547"/>
                  </a:lnTo>
                  <a:lnTo>
                    <a:pt x="1703579" y="43547"/>
                  </a:lnTo>
                  <a:lnTo>
                    <a:pt x="1703579" y="783850"/>
                  </a:lnTo>
                  <a:close/>
                  <a:moveTo>
                    <a:pt x="1703579" y="827398"/>
                  </a:moveTo>
                  <a:lnTo>
                    <a:pt x="1703579" y="1567701"/>
                  </a:lnTo>
                  <a:lnTo>
                    <a:pt x="94643" y="1567701"/>
                  </a:lnTo>
                  <a:lnTo>
                    <a:pt x="94643" y="827398"/>
                  </a:lnTo>
                  <a:lnTo>
                    <a:pt x="1703579" y="827398"/>
                  </a:lnTo>
                  <a:close/>
                  <a:moveTo>
                    <a:pt x="1703579" y="1611248"/>
                  </a:moveTo>
                  <a:lnTo>
                    <a:pt x="1703579" y="2351551"/>
                  </a:lnTo>
                  <a:lnTo>
                    <a:pt x="94643" y="2351551"/>
                  </a:lnTo>
                  <a:lnTo>
                    <a:pt x="94643" y="1611248"/>
                  </a:lnTo>
                  <a:lnTo>
                    <a:pt x="1703579" y="1611248"/>
                  </a:lnTo>
                  <a:close/>
                  <a:moveTo>
                    <a:pt x="1798222" y="1611248"/>
                  </a:moveTo>
                  <a:lnTo>
                    <a:pt x="3407158" y="1611248"/>
                  </a:lnTo>
                  <a:lnTo>
                    <a:pt x="3407158" y="2351551"/>
                  </a:lnTo>
                  <a:lnTo>
                    <a:pt x="1798222" y="2351551"/>
                  </a:lnTo>
                  <a:lnTo>
                    <a:pt x="1798222" y="1611248"/>
                  </a:lnTo>
                  <a:close/>
                  <a:moveTo>
                    <a:pt x="3501801" y="1611248"/>
                  </a:moveTo>
                  <a:lnTo>
                    <a:pt x="5110736" y="1611248"/>
                  </a:lnTo>
                  <a:lnTo>
                    <a:pt x="5110736" y="2351551"/>
                  </a:lnTo>
                  <a:lnTo>
                    <a:pt x="3501801" y="2351551"/>
                  </a:lnTo>
                  <a:lnTo>
                    <a:pt x="3501801" y="1611248"/>
                  </a:lnTo>
                  <a:close/>
                  <a:moveTo>
                    <a:pt x="3501801" y="1567701"/>
                  </a:moveTo>
                  <a:lnTo>
                    <a:pt x="3501801" y="827398"/>
                  </a:lnTo>
                  <a:lnTo>
                    <a:pt x="5110736" y="827398"/>
                  </a:lnTo>
                  <a:lnTo>
                    <a:pt x="5110736" y="1567701"/>
                  </a:lnTo>
                  <a:lnTo>
                    <a:pt x="3501801" y="1567701"/>
                  </a:lnTo>
                  <a:close/>
                  <a:moveTo>
                    <a:pt x="3501801" y="783850"/>
                  </a:moveTo>
                  <a:lnTo>
                    <a:pt x="3501801" y="43547"/>
                  </a:lnTo>
                  <a:lnTo>
                    <a:pt x="5110736" y="43547"/>
                  </a:lnTo>
                  <a:lnTo>
                    <a:pt x="5110736" y="783850"/>
                  </a:lnTo>
                  <a:lnTo>
                    <a:pt x="3501801" y="783850"/>
                  </a:lnTo>
                  <a:close/>
                  <a:moveTo>
                    <a:pt x="94643" y="3135401"/>
                  </a:moveTo>
                  <a:lnTo>
                    <a:pt x="94643" y="2395098"/>
                  </a:lnTo>
                  <a:lnTo>
                    <a:pt x="1703579" y="2395098"/>
                  </a:lnTo>
                  <a:lnTo>
                    <a:pt x="1703579" y="3135401"/>
                  </a:lnTo>
                  <a:lnTo>
                    <a:pt x="94643" y="3135401"/>
                  </a:lnTo>
                  <a:close/>
                  <a:moveTo>
                    <a:pt x="1798222" y="3135401"/>
                  </a:moveTo>
                  <a:lnTo>
                    <a:pt x="1798222" y="2395098"/>
                  </a:lnTo>
                  <a:lnTo>
                    <a:pt x="3407158" y="2395098"/>
                  </a:lnTo>
                  <a:lnTo>
                    <a:pt x="3407158" y="3135401"/>
                  </a:lnTo>
                  <a:lnTo>
                    <a:pt x="1798222" y="3135401"/>
                  </a:lnTo>
                  <a:close/>
                  <a:moveTo>
                    <a:pt x="3501801" y="3135401"/>
                  </a:moveTo>
                  <a:lnTo>
                    <a:pt x="3501801" y="2395098"/>
                  </a:lnTo>
                  <a:lnTo>
                    <a:pt x="5110736" y="2395098"/>
                  </a:lnTo>
                  <a:lnTo>
                    <a:pt x="5110736" y="3135401"/>
                  </a:lnTo>
                  <a:lnTo>
                    <a:pt x="3501801" y="3135401"/>
                  </a:lnTo>
                  <a:close/>
                  <a:moveTo>
                    <a:pt x="6814315" y="3135401"/>
                  </a:moveTo>
                  <a:lnTo>
                    <a:pt x="5205379" y="3135401"/>
                  </a:lnTo>
                  <a:lnTo>
                    <a:pt x="5205379" y="2395098"/>
                  </a:lnTo>
                  <a:lnTo>
                    <a:pt x="6814315" y="2395098"/>
                  </a:lnTo>
                  <a:lnTo>
                    <a:pt x="6814315" y="3135401"/>
                  </a:lnTo>
                  <a:close/>
                  <a:moveTo>
                    <a:pt x="6814315" y="2351551"/>
                  </a:moveTo>
                  <a:lnTo>
                    <a:pt x="5205379" y="2351551"/>
                  </a:lnTo>
                  <a:lnTo>
                    <a:pt x="5205379" y="1611248"/>
                  </a:lnTo>
                  <a:lnTo>
                    <a:pt x="6814315" y="1611248"/>
                  </a:lnTo>
                  <a:lnTo>
                    <a:pt x="6814315" y="2351551"/>
                  </a:lnTo>
                  <a:close/>
                  <a:moveTo>
                    <a:pt x="6814315" y="1567701"/>
                  </a:moveTo>
                  <a:lnTo>
                    <a:pt x="5205379" y="1567701"/>
                  </a:lnTo>
                  <a:lnTo>
                    <a:pt x="5205379" y="827398"/>
                  </a:lnTo>
                  <a:lnTo>
                    <a:pt x="6814315" y="827398"/>
                  </a:lnTo>
                  <a:lnTo>
                    <a:pt x="6814315" y="1567701"/>
                  </a:lnTo>
                  <a:close/>
                  <a:moveTo>
                    <a:pt x="6814315" y="783850"/>
                  </a:moveTo>
                  <a:lnTo>
                    <a:pt x="5205379" y="783850"/>
                  </a:lnTo>
                  <a:lnTo>
                    <a:pt x="5205379" y="43547"/>
                  </a:lnTo>
                  <a:lnTo>
                    <a:pt x="6814315" y="43547"/>
                  </a:lnTo>
                  <a:lnTo>
                    <a:pt x="6814315" y="783850"/>
                  </a:lnTo>
                  <a:close/>
                </a:path>
              </a:pathLst>
            </a:custGeom>
            <a:solidFill>
              <a:srgbClr val="FFFFFF"/>
            </a:solidFill>
          </p:spPr>
          <p:txBody>
            <a:bodyPr/>
            <a:lstStyle/>
            <a:p>
              <a:endParaRPr lang="en-US"/>
            </a:p>
          </p:txBody>
        </p:sp>
      </p:grpSp>
      <p:grpSp>
        <p:nvGrpSpPr>
          <p:cNvPr id="5" name="Group 5" descr="n144 zalo Tran Quang Hieu"/>
          <p:cNvGrpSpPr/>
          <p:nvPr/>
        </p:nvGrpSpPr>
        <p:grpSpPr>
          <a:xfrm>
            <a:off x="1462027" y="1960269"/>
            <a:ext cx="12787373" cy="992923"/>
            <a:chOff x="0" y="0"/>
            <a:chExt cx="2640398" cy="378601"/>
          </a:xfrm>
        </p:grpSpPr>
        <p:sp>
          <p:nvSpPr>
            <p:cNvPr id="6" name="Freeform 6"/>
            <p:cNvSpPr/>
            <p:nvPr/>
          </p:nvSpPr>
          <p:spPr>
            <a:xfrm>
              <a:off x="0" y="0"/>
              <a:ext cx="2640398" cy="378601"/>
            </a:xfrm>
            <a:custGeom>
              <a:avLst/>
              <a:gdLst/>
              <a:ahLst/>
              <a:cxnLst/>
              <a:rect l="l" t="t" r="r" b="b"/>
              <a:pathLst>
                <a:path w="2640398" h="378601">
                  <a:moveTo>
                    <a:pt x="10508" y="0"/>
                  </a:moveTo>
                  <a:lnTo>
                    <a:pt x="2629890" y="0"/>
                  </a:lnTo>
                  <a:cubicBezTo>
                    <a:pt x="2635693" y="0"/>
                    <a:pt x="2640398" y="4705"/>
                    <a:pt x="2640398" y="10508"/>
                  </a:cubicBezTo>
                  <a:lnTo>
                    <a:pt x="2640398" y="368093"/>
                  </a:lnTo>
                  <a:cubicBezTo>
                    <a:pt x="2640398" y="373896"/>
                    <a:pt x="2635693" y="378601"/>
                    <a:pt x="2629890" y="378601"/>
                  </a:cubicBezTo>
                  <a:lnTo>
                    <a:pt x="10508" y="378601"/>
                  </a:lnTo>
                  <a:cubicBezTo>
                    <a:pt x="7721" y="378601"/>
                    <a:pt x="5048" y="377493"/>
                    <a:pt x="3078" y="375523"/>
                  </a:cubicBezTo>
                  <a:cubicBezTo>
                    <a:pt x="1107" y="373552"/>
                    <a:pt x="0" y="370879"/>
                    <a:pt x="0" y="368093"/>
                  </a:cubicBezTo>
                  <a:lnTo>
                    <a:pt x="0" y="10508"/>
                  </a:lnTo>
                  <a:cubicBezTo>
                    <a:pt x="0" y="7721"/>
                    <a:pt x="1107" y="5048"/>
                    <a:pt x="3078" y="3078"/>
                  </a:cubicBezTo>
                  <a:cubicBezTo>
                    <a:pt x="5048" y="1107"/>
                    <a:pt x="7721" y="0"/>
                    <a:pt x="10508" y="0"/>
                  </a:cubicBezTo>
                  <a:close/>
                </a:path>
              </a:pathLst>
            </a:custGeom>
            <a:solidFill>
              <a:srgbClr val="FFFFFF"/>
            </a:solidFill>
            <a:ln w="28575" cap="sq">
              <a:solidFill>
                <a:srgbClr val="000000"/>
              </a:solidFill>
              <a:prstDash val="solid"/>
              <a:miter/>
            </a:ln>
          </p:spPr>
          <p:txBody>
            <a:bodyPr/>
            <a:lstStyle/>
            <a:p>
              <a:endParaRPr lang="en-US"/>
            </a:p>
          </p:txBody>
        </p:sp>
        <p:sp>
          <p:nvSpPr>
            <p:cNvPr id="7" name="TextBox 7"/>
            <p:cNvSpPr txBox="1"/>
            <p:nvPr/>
          </p:nvSpPr>
          <p:spPr>
            <a:xfrm>
              <a:off x="0" y="-76200"/>
              <a:ext cx="2640398" cy="454801"/>
            </a:xfrm>
            <a:prstGeom prst="rect">
              <a:avLst/>
            </a:prstGeom>
          </p:spPr>
          <p:txBody>
            <a:bodyPr lIns="50800" tIns="50800" rIns="50800" bIns="50800" rtlCol="0" anchor="ctr"/>
            <a:lstStyle/>
            <a:p>
              <a:pPr algn="ctr">
                <a:lnSpc>
                  <a:spcPts val="9100"/>
                </a:lnSpc>
              </a:pPr>
              <a:endParaRPr/>
            </a:p>
          </p:txBody>
        </p:sp>
      </p:grpSp>
      <p:sp>
        <p:nvSpPr>
          <p:cNvPr id="15" name="Freeform 15" descr="n144 zalo Tran Quang Hieu"/>
          <p:cNvSpPr/>
          <p:nvPr/>
        </p:nvSpPr>
        <p:spPr>
          <a:xfrm>
            <a:off x="1502361" y="3103427"/>
            <a:ext cx="10994439" cy="6993074"/>
          </a:xfrm>
          <a:custGeom>
            <a:avLst/>
            <a:gdLst/>
            <a:ahLst/>
            <a:cxnLst/>
            <a:rect l="l" t="t" r="r" b="b"/>
            <a:pathLst>
              <a:path w="1805480" h="301460">
                <a:moveTo>
                  <a:pt x="15367" y="0"/>
                </a:moveTo>
                <a:lnTo>
                  <a:pt x="1790113" y="0"/>
                </a:lnTo>
                <a:cubicBezTo>
                  <a:pt x="1798600" y="0"/>
                  <a:pt x="1805480" y="6880"/>
                  <a:pt x="1805480" y="15367"/>
                </a:cubicBezTo>
                <a:lnTo>
                  <a:pt x="1805480" y="286092"/>
                </a:lnTo>
                <a:cubicBezTo>
                  <a:pt x="1805480" y="290168"/>
                  <a:pt x="1803861" y="294077"/>
                  <a:pt x="1800979" y="296959"/>
                </a:cubicBezTo>
                <a:cubicBezTo>
                  <a:pt x="1798097" y="299841"/>
                  <a:pt x="1794189" y="301460"/>
                  <a:pt x="1790113" y="301460"/>
                </a:cubicBezTo>
                <a:lnTo>
                  <a:pt x="15367" y="301460"/>
                </a:lnTo>
                <a:cubicBezTo>
                  <a:pt x="6880" y="301460"/>
                  <a:pt x="0" y="294580"/>
                  <a:pt x="0" y="286092"/>
                </a:cubicBezTo>
                <a:lnTo>
                  <a:pt x="0" y="15367"/>
                </a:lnTo>
                <a:cubicBezTo>
                  <a:pt x="0" y="6880"/>
                  <a:pt x="6880" y="0"/>
                  <a:pt x="15367" y="0"/>
                </a:cubicBezTo>
                <a:close/>
              </a:path>
            </a:pathLst>
          </a:custGeom>
          <a:solidFill>
            <a:srgbClr val="FDD36D">
              <a:lumMod val="60000"/>
              <a:lumOff val="40000"/>
            </a:srgbClr>
          </a:solidFill>
          <a:ln w="28575" cap="sq">
            <a:solidFill>
              <a:srgbClr val="000000"/>
            </a:solidFill>
            <a:prstDash val="solid"/>
            <a:miter/>
          </a:ln>
        </p:spPr>
        <p:txBody>
          <a:bodyPr/>
          <a:lstStyle/>
          <a:p>
            <a:endParaRPr lang="en-US"/>
          </a:p>
        </p:txBody>
      </p:sp>
      <p:sp>
        <p:nvSpPr>
          <p:cNvPr id="16" name="TextBox 16" descr="n144 zalo Tran Quang Hieu"/>
          <p:cNvSpPr txBox="1"/>
          <p:nvPr/>
        </p:nvSpPr>
        <p:spPr>
          <a:xfrm>
            <a:off x="1502361" y="3344101"/>
            <a:ext cx="10075859" cy="6752399"/>
          </a:xfrm>
          <a:prstGeom prst="rect">
            <a:avLst/>
          </a:prstGeom>
        </p:spPr>
        <p:txBody>
          <a:bodyPr lIns="50800" tIns="50800" rIns="50800" bIns="50800" rtlCol="0" anchor="ctr"/>
          <a:lstStyle/>
          <a:p>
            <a:pPr algn="ctr">
              <a:lnSpc>
                <a:spcPts val="9100"/>
              </a:lnSpc>
            </a:pPr>
            <a:endParaRPr/>
          </a:p>
        </p:txBody>
      </p:sp>
      <p:sp>
        <p:nvSpPr>
          <p:cNvPr id="19" name="TextBox 19" descr="n144 zalo Tran Quang Hieu"/>
          <p:cNvSpPr txBox="1"/>
          <p:nvPr/>
        </p:nvSpPr>
        <p:spPr>
          <a:xfrm>
            <a:off x="1159776" y="947463"/>
            <a:ext cx="5569887" cy="787010"/>
          </a:xfrm>
          <a:prstGeom prst="rect">
            <a:avLst/>
          </a:prstGeom>
        </p:spPr>
        <p:txBody>
          <a:bodyPr wrap="square" lIns="0" tIns="0" rIns="0" bIns="0" rtlCol="0" anchor="t">
            <a:spAutoFit/>
          </a:bodyPr>
          <a:lstStyle/>
          <a:p>
            <a:pPr algn="l">
              <a:lnSpc>
                <a:spcPts val="6599"/>
              </a:lnSpc>
            </a:pPr>
            <a:r>
              <a:rPr lang="en-US" sz="5499" dirty="0">
                <a:solidFill>
                  <a:srgbClr val="000000"/>
                </a:solidFill>
                <a:latin typeface="#9SLIDE03 SFU FUTURA_05 EXTRABO" pitchFamily="2" charset="77"/>
                <a:ea typeface="TT Firs Neue Bold"/>
                <a:cs typeface="TT Firs Neue Bold"/>
                <a:sym typeface="TT Firs Neue Bold"/>
              </a:rPr>
              <a:t>EM CÓ BIẾT?</a:t>
            </a:r>
          </a:p>
        </p:txBody>
      </p:sp>
      <p:grpSp>
        <p:nvGrpSpPr>
          <p:cNvPr id="21" name="Group 21" descr="n144 zalo Tran Quang Hieu"/>
          <p:cNvGrpSpPr/>
          <p:nvPr/>
        </p:nvGrpSpPr>
        <p:grpSpPr>
          <a:xfrm rot="2700000">
            <a:off x="15075383" y="896250"/>
            <a:ext cx="882269" cy="882269"/>
            <a:chOff x="0" y="0"/>
            <a:chExt cx="812800" cy="812800"/>
          </a:xfrm>
        </p:grpSpPr>
        <p:sp>
          <p:nvSpPr>
            <p:cNvPr id="22" name="Freeform 2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4" name="Group 24" descr="n144 zalo Tran Quang Hieu"/>
          <p:cNvGrpSpPr/>
          <p:nvPr/>
        </p:nvGrpSpPr>
        <p:grpSpPr>
          <a:xfrm rot="2700000">
            <a:off x="16194307" y="896250"/>
            <a:ext cx="882269" cy="882269"/>
            <a:chOff x="0" y="0"/>
            <a:chExt cx="812800" cy="812800"/>
          </a:xfrm>
        </p:grpSpPr>
        <p:sp>
          <p:nvSpPr>
            <p:cNvPr id="25" name="Freeform 2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6" name="TextBox 2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7" name="Freeform 32" descr="n144 zalo Tran Quang Hieu">
            <a:extLst>
              <a:ext uri="{FF2B5EF4-FFF2-40B4-BE49-F238E27FC236}">
                <a16:creationId xmlns:a16="http://schemas.microsoft.com/office/drawing/2014/main" id="{579648C0-5D36-50B4-CA65-4B0CF809F209}"/>
              </a:ext>
            </a:extLst>
          </p:cNvPr>
          <p:cNvSpPr/>
          <p:nvPr/>
        </p:nvSpPr>
        <p:spPr>
          <a:xfrm>
            <a:off x="12743281" y="4067844"/>
            <a:ext cx="5524539" cy="5064239"/>
          </a:xfrm>
          <a:custGeom>
            <a:avLst/>
            <a:gdLst/>
            <a:ahLst/>
            <a:cxnLst/>
            <a:rect l="l" t="t" r="r" b="b"/>
            <a:pathLst>
              <a:path w="4000539" h="3605486">
                <a:moveTo>
                  <a:pt x="0" y="0"/>
                </a:moveTo>
                <a:lnTo>
                  <a:pt x="4000539" y="0"/>
                </a:lnTo>
                <a:lnTo>
                  <a:pt x="4000539" y="3605486"/>
                </a:lnTo>
                <a:lnTo>
                  <a:pt x="0" y="3605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TextBox 27" descr="n144 zalo Tran Quang Hieu">
            <a:extLst>
              <a:ext uri="{FF2B5EF4-FFF2-40B4-BE49-F238E27FC236}">
                <a16:creationId xmlns:a16="http://schemas.microsoft.com/office/drawing/2014/main" id="{13272D0E-3B90-8406-B89A-7334E24AB53C}"/>
              </a:ext>
            </a:extLst>
          </p:cNvPr>
          <p:cNvSpPr txBox="1"/>
          <p:nvPr/>
        </p:nvSpPr>
        <p:spPr>
          <a:xfrm>
            <a:off x="1752600" y="2102787"/>
            <a:ext cx="10896600" cy="707886"/>
          </a:xfrm>
          <a:prstGeom prst="rect">
            <a:avLst/>
          </a:prstGeom>
          <a:noFill/>
        </p:spPr>
        <p:txBody>
          <a:bodyPr wrap="square" rtlCol="0">
            <a:spAutoFit/>
          </a:bodyPr>
          <a:lstStyle/>
          <a:p>
            <a:r>
              <a:rPr lang="en-US" sz="4000" b="1" dirty="0" err="1">
                <a:latin typeface="#9Slide03 Montserrat SemiBold" pitchFamily="2" charset="77"/>
              </a:rPr>
              <a:t>Một</a:t>
            </a:r>
            <a:r>
              <a:rPr lang="en-US" sz="4000" b="1" dirty="0">
                <a:latin typeface="#9Slide03 Montserrat SemiBold" pitchFamily="2" charset="77"/>
              </a:rPr>
              <a:t> </a:t>
            </a:r>
            <a:r>
              <a:rPr lang="en-US" sz="4000" b="1" dirty="0" err="1">
                <a:latin typeface="#9Slide03 Montserrat SemiBold" pitchFamily="2" charset="77"/>
              </a:rPr>
              <a:t>số</a:t>
            </a:r>
            <a:r>
              <a:rPr lang="en-US" sz="4000" b="1" dirty="0">
                <a:latin typeface="#9Slide03 Montserrat SemiBold" pitchFamily="2" charset="77"/>
              </a:rPr>
              <a:t> </a:t>
            </a:r>
            <a:r>
              <a:rPr lang="en-US" sz="4000" b="1" dirty="0" err="1">
                <a:latin typeface="#9Slide03 Montserrat SemiBold" pitchFamily="2" charset="77"/>
              </a:rPr>
              <a:t>đầu</a:t>
            </a:r>
            <a:r>
              <a:rPr lang="en-US" sz="4000" b="1" dirty="0">
                <a:latin typeface="#9Slide03 Montserrat SemiBold" pitchFamily="2" charset="77"/>
              </a:rPr>
              <a:t> </a:t>
            </a:r>
            <a:r>
              <a:rPr lang="en-US" sz="4000" b="1" dirty="0" err="1">
                <a:latin typeface="#9Slide03 Montserrat SemiBold" pitchFamily="2" charset="77"/>
              </a:rPr>
              <a:t>dò</a:t>
            </a:r>
            <a:r>
              <a:rPr lang="en-US" sz="4000" b="1" dirty="0">
                <a:latin typeface="#9Slide03 Montserrat SemiBold" pitchFamily="2" charset="77"/>
              </a:rPr>
              <a:t> </a:t>
            </a:r>
            <a:r>
              <a:rPr lang="en-US" sz="4000" b="1" dirty="0" err="1">
                <a:latin typeface="#9Slide03 Montserrat SemiBold" pitchFamily="2" charset="77"/>
              </a:rPr>
              <a:t>siêu</a:t>
            </a:r>
            <a:r>
              <a:rPr lang="en-US" sz="4000" b="1" dirty="0">
                <a:latin typeface="#9Slide03 Montserrat SemiBold" pitchFamily="2" charset="77"/>
              </a:rPr>
              <a:t> </a:t>
            </a:r>
            <a:r>
              <a:rPr lang="en-US" sz="4000" b="1" dirty="0" err="1">
                <a:latin typeface="#9Slide03 Montserrat SemiBold" pitchFamily="2" charset="77"/>
              </a:rPr>
              <a:t>âm</a:t>
            </a:r>
            <a:r>
              <a:rPr lang="en-US" sz="4000" b="1" dirty="0">
                <a:latin typeface="#9Slide03 Montserrat SemiBold" pitchFamily="2" charset="77"/>
              </a:rPr>
              <a:t>:</a:t>
            </a:r>
          </a:p>
        </p:txBody>
      </p:sp>
      <p:sp>
        <p:nvSpPr>
          <p:cNvPr id="31" name="TextBox 30" descr="n144 zalo Tran Quang Hieu">
            <a:extLst>
              <a:ext uri="{FF2B5EF4-FFF2-40B4-BE49-F238E27FC236}">
                <a16:creationId xmlns:a16="http://schemas.microsoft.com/office/drawing/2014/main" id="{F7FEE3F3-C38C-D10E-65A2-5EDC3A2EA9E2}"/>
              </a:ext>
            </a:extLst>
          </p:cNvPr>
          <p:cNvSpPr txBox="1"/>
          <p:nvPr/>
        </p:nvSpPr>
        <p:spPr>
          <a:xfrm>
            <a:off x="1604211" y="3344100"/>
            <a:ext cx="10587789" cy="6740307"/>
          </a:xfrm>
          <a:prstGeom prst="rect">
            <a:avLst/>
          </a:prstGeom>
          <a:noFill/>
        </p:spPr>
        <p:txBody>
          <a:bodyPr wrap="square" rtlCol="0">
            <a:spAutoFit/>
          </a:bodyPr>
          <a:lstStyle/>
          <a:p>
            <a:pPr algn="just"/>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thẳng</a:t>
            </a:r>
            <a:r>
              <a:rPr lang="en-US" sz="3600" dirty="0">
                <a:latin typeface="#9Slide03 Montserrat" pitchFamily="2" charset="77"/>
              </a:rPr>
              <a:t>: </a:t>
            </a:r>
            <a:r>
              <a:rPr lang="en-US" sz="3600" dirty="0" err="1">
                <a:latin typeface="#9Slide03 Montserrat" pitchFamily="2" charset="77"/>
              </a:rPr>
              <a:t>phát</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cao</a:t>
            </a:r>
            <a:r>
              <a:rPr lang="en-US" sz="3600" dirty="0">
                <a:latin typeface="#9Slide03 Montserrat" pitchFamily="2" charset="77"/>
              </a:rPr>
              <a:t>, </a:t>
            </a:r>
            <a:r>
              <a:rPr lang="en-US" sz="3600" dirty="0" err="1">
                <a:latin typeface="#9Slide03 Montserrat" pitchFamily="2" charset="77"/>
              </a:rPr>
              <a:t>thích</a:t>
            </a:r>
            <a:r>
              <a:rPr lang="en-US" sz="3600" dirty="0">
                <a:latin typeface="#9Slide03 Montserrat" pitchFamily="2" charset="77"/>
              </a:rPr>
              <a:t> </a:t>
            </a:r>
            <a:r>
              <a:rPr lang="en-US" sz="3600" dirty="0" err="1">
                <a:latin typeface="#9Slide03 Montserrat" pitchFamily="2" charset="77"/>
              </a:rPr>
              <a:t>hợp</a:t>
            </a:r>
            <a:r>
              <a:rPr lang="en-US" sz="3600" dirty="0">
                <a:latin typeface="#9Slide03 Montserrat" pitchFamily="2" charset="77"/>
              </a:rPr>
              <a:t> </a:t>
            </a:r>
            <a:r>
              <a:rPr lang="en-US" sz="3600" dirty="0" err="1">
                <a:latin typeface="#9Slide03 Montserrat" pitchFamily="2" charset="77"/>
              </a:rPr>
              <a:t>cho</a:t>
            </a:r>
            <a:r>
              <a:rPr lang="en-US" sz="3600" dirty="0">
                <a:latin typeface="#9Slide03 Montserrat" pitchFamily="2" charset="77"/>
              </a:rPr>
              <a:t> </a:t>
            </a:r>
            <a:r>
              <a:rPr lang="en-US" sz="3600" dirty="0" err="1">
                <a:latin typeface="#9Slide03 Montserrat" pitchFamily="2" charset="77"/>
              </a:rPr>
              <a:t>đánh</a:t>
            </a:r>
            <a:r>
              <a:rPr lang="en-US" sz="3600" dirty="0">
                <a:latin typeface="#9Slide03 Montserrat" pitchFamily="2" charset="77"/>
              </a:rPr>
              <a:t> </a:t>
            </a:r>
            <a:r>
              <a:rPr lang="en-US" sz="3600" dirty="0" err="1">
                <a:latin typeface="#9Slide03 Montserrat" pitchFamily="2" charset="77"/>
              </a:rPr>
              <a:t>giá</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vùng</a:t>
            </a:r>
            <a:r>
              <a:rPr lang="en-US" sz="3600" dirty="0">
                <a:latin typeface="#9Slide03 Montserrat" pitchFamily="2" charset="77"/>
              </a:rPr>
              <a:t> </a:t>
            </a:r>
            <a:r>
              <a:rPr lang="en-US" sz="3600" dirty="0" err="1">
                <a:latin typeface="#9Slide03 Montserrat" pitchFamily="2" charset="77"/>
              </a:rPr>
              <a:t>nông</a:t>
            </a:r>
            <a:r>
              <a:rPr lang="en-US" sz="3600" dirty="0">
                <a:latin typeface="#9Slide03 Montserrat" pitchFamily="2" charset="77"/>
              </a:rPr>
              <a:t> </a:t>
            </a:r>
            <a:r>
              <a:rPr lang="en-US" sz="3600" dirty="0" err="1">
                <a:latin typeface="#9Slide03 Montserrat" pitchFamily="2" charset="77"/>
              </a:rPr>
              <a:t>như</a:t>
            </a:r>
            <a:r>
              <a:rPr lang="en-US" sz="3600" dirty="0">
                <a:latin typeface="#9Slide03 Montserrat" pitchFamily="2" charset="77"/>
              </a:rPr>
              <a:t> da, </a:t>
            </a:r>
            <a:r>
              <a:rPr lang="en-US" sz="3600" dirty="0" err="1">
                <a:latin typeface="#9Slide03 Montserrat" pitchFamily="2" charset="77"/>
              </a:rPr>
              <a:t>tuyến</a:t>
            </a:r>
            <a:r>
              <a:rPr lang="en-US" sz="3600" dirty="0">
                <a:latin typeface="#9Slide03 Montserrat" pitchFamily="2" charset="77"/>
              </a:rPr>
              <a:t> </a:t>
            </a:r>
            <a:r>
              <a:rPr lang="en-US" sz="3600" dirty="0" err="1">
                <a:latin typeface="#9Slide03 Montserrat" pitchFamily="2" charset="77"/>
              </a:rPr>
              <a:t>giáp</a:t>
            </a:r>
            <a:r>
              <a:rPr lang="en-US" sz="3600" dirty="0">
                <a:latin typeface="#9Slide03 Montserrat" pitchFamily="2" charset="77"/>
              </a:rPr>
              <a:t>, </a:t>
            </a:r>
            <a:r>
              <a:rPr lang="en-US" sz="3600" dirty="0" err="1">
                <a:latin typeface="#9Slide03 Montserrat" pitchFamily="2" charset="77"/>
              </a:rPr>
              <a:t>tuyến</a:t>
            </a:r>
            <a:r>
              <a:rPr lang="en-US" sz="3600" dirty="0">
                <a:latin typeface="#9Slide03 Montserrat" pitchFamily="2" charset="77"/>
              </a:rPr>
              <a:t> </a:t>
            </a:r>
            <a:r>
              <a:rPr lang="en-US" sz="3600" dirty="0" err="1">
                <a:latin typeface="#9Slide03 Montserrat" pitchFamily="2" charset="77"/>
              </a:rPr>
              <a:t>vú</a:t>
            </a:r>
            <a:r>
              <a:rPr lang="en-US" sz="3600" dirty="0">
                <a:latin typeface="#9Slide03 Montserrat" pitchFamily="2" charset="77"/>
              </a:rPr>
              <a:t>, </a:t>
            </a:r>
            <a:r>
              <a:rPr lang="en-US" sz="3600" dirty="0" err="1">
                <a:latin typeface="#9Slide03 Montserrat" pitchFamily="2" charset="77"/>
              </a:rPr>
              <a:t>mạch</a:t>
            </a:r>
            <a:r>
              <a:rPr lang="en-US" sz="3600" dirty="0">
                <a:latin typeface="#9Slide03 Montserrat" pitchFamily="2" charset="77"/>
              </a:rPr>
              <a:t> </a:t>
            </a:r>
            <a:r>
              <a:rPr lang="en-US" sz="3600" dirty="0" err="1">
                <a:latin typeface="#9Slide03 Montserrat" pitchFamily="2" charset="77"/>
              </a:rPr>
              <a:t>máu</a:t>
            </a:r>
            <a:r>
              <a:rPr lang="en-US" sz="3600" dirty="0">
                <a:latin typeface="#9Slide03 Montserrat" pitchFamily="2" charset="77"/>
              </a:rPr>
              <a:t>.</a:t>
            </a:r>
          </a:p>
          <a:p>
            <a:pPr algn="just"/>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cong</a:t>
            </a:r>
            <a:r>
              <a:rPr lang="en-US" sz="3600" dirty="0">
                <a:latin typeface="#9Slide03 Montserrat" pitchFamily="2" charset="77"/>
              </a:rPr>
              <a:t>: </a:t>
            </a:r>
            <a:r>
              <a:rPr lang="en-US" sz="3600" dirty="0" err="1">
                <a:latin typeface="#9Slide03 Montserrat" pitchFamily="2" charset="77"/>
              </a:rPr>
              <a:t>phát</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thấp</a:t>
            </a:r>
            <a:r>
              <a:rPr lang="en-US" sz="3600" dirty="0">
                <a:latin typeface="#9Slide03 Montserrat" pitchFamily="2" charset="77"/>
              </a:rPr>
              <a:t> </a:t>
            </a:r>
            <a:r>
              <a:rPr lang="en-US" sz="3600" dirty="0" err="1">
                <a:latin typeface="#9Slide03 Montserrat" pitchFamily="2" charset="77"/>
              </a:rPr>
              <a:t>hơn</a:t>
            </a:r>
            <a:r>
              <a:rPr lang="en-US" sz="3600" dirty="0">
                <a:latin typeface="#9Slide03 Montserrat" pitchFamily="2" charset="77"/>
              </a:rPr>
              <a:t>, </a:t>
            </a:r>
            <a:r>
              <a:rPr lang="en-US" sz="3600" dirty="0" err="1">
                <a:latin typeface="#9Slide03 Montserrat" pitchFamily="2" charset="77"/>
              </a:rPr>
              <a:t>thích</a:t>
            </a:r>
            <a:r>
              <a:rPr lang="en-US" sz="3600" dirty="0">
                <a:latin typeface="#9Slide03 Montserrat" pitchFamily="2" charset="77"/>
              </a:rPr>
              <a:t> </a:t>
            </a:r>
            <a:r>
              <a:rPr lang="en-US" sz="3600" dirty="0" err="1">
                <a:latin typeface="#9Slide03 Montserrat" pitchFamily="2" charset="77"/>
              </a:rPr>
              <a:t>hợp</a:t>
            </a:r>
            <a:r>
              <a:rPr lang="en-US" sz="3600" dirty="0">
                <a:latin typeface="#9Slide03 Montserrat" pitchFamily="2" charset="77"/>
              </a:rPr>
              <a:t> </a:t>
            </a:r>
            <a:r>
              <a:rPr lang="en-US" sz="3600" dirty="0" err="1">
                <a:latin typeface="#9Slide03 Montserrat" pitchFamily="2" charset="77"/>
              </a:rPr>
              <a:t>cho</a:t>
            </a:r>
            <a:r>
              <a:rPr lang="en-US" sz="3600" dirty="0">
                <a:latin typeface="#9Slide03 Montserrat" pitchFamily="2" charset="77"/>
              </a:rPr>
              <a:t> </a:t>
            </a:r>
            <a:r>
              <a:rPr lang="en-US" sz="3600" dirty="0" err="1">
                <a:latin typeface="#9Slide03 Montserrat" pitchFamily="2" charset="77"/>
              </a:rPr>
              <a:t>việc</a:t>
            </a:r>
            <a:r>
              <a:rPr lang="en-US" sz="3600" dirty="0">
                <a:latin typeface="#9Slide03 Montserrat" pitchFamily="2" charset="77"/>
              </a:rPr>
              <a:t> </a:t>
            </a:r>
            <a:r>
              <a:rPr lang="en-US" sz="3600" dirty="0" err="1">
                <a:latin typeface="#9Slide03 Montserrat" pitchFamily="2" charset="77"/>
              </a:rPr>
              <a:t>đánh</a:t>
            </a:r>
            <a:r>
              <a:rPr lang="en-US" sz="3600" dirty="0">
                <a:latin typeface="#9Slide03 Montserrat" pitchFamily="2" charset="77"/>
              </a:rPr>
              <a:t> </a:t>
            </a:r>
            <a:r>
              <a:rPr lang="en-US" sz="3600" dirty="0" err="1">
                <a:latin typeface="#9Slide03 Montserrat" pitchFamily="2" charset="77"/>
              </a:rPr>
              <a:t>giá</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quan</a:t>
            </a:r>
            <a:r>
              <a:rPr lang="en-US" sz="3600" dirty="0">
                <a:latin typeface="#9Slide03 Montserrat" pitchFamily="2" charset="77"/>
              </a:rPr>
              <a:t> </a:t>
            </a:r>
            <a:r>
              <a:rPr lang="en-US" sz="3600" dirty="0" err="1">
                <a:latin typeface="#9Slide03 Montserrat" pitchFamily="2" charset="77"/>
              </a:rPr>
              <a:t>sâu</a:t>
            </a:r>
            <a:r>
              <a:rPr lang="en-US" sz="3600" dirty="0">
                <a:latin typeface="#9Slide03 Montserrat" pitchFamily="2" charset="77"/>
              </a:rPr>
              <a:t>, </a:t>
            </a:r>
            <a:r>
              <a:rPr lang="en-US" sz="3600" dirty="0" err="1">
                <a:latin typeface="#9Slide03 Montserrat" pitchFamily="2" charset="77"/>
              </a:rPr>
              <a:t>thường</a:t>
            </a:r>
            <a:r>
              <a:rPr lang="en-US" sz="3600" dirty="0">
                <a:latin typeface="#9Slide03 Montserrat" pitchFamily="2" charset="77"/>
              </a:rPr>
              <a:t> </a:t>
            </a:r>
            <a:r>
              <a:rPr lang="en-US" sz="3600" dirty="0" err="1">
                <a:latin typeface="#9Slide03 Montserrat" pitchFamily="2" charset="77"/>
              </a:rPr>
              <a:t>sử</a:t>
            </a:r>
            <a:r>
              <a:rPr lang="en-US" sz="3600" dirty="0">
                <a:latin typeface="#9Slide03 Montserrat" pitchFamily="2" charset="77"/>
              </a:rPr>
              <a:t> </a:t>
            </a:r>
            <a:r>
              <a:rPr lang="en-US" sz="3600" dirty="0" err="1">
                <a:latin typeface="#9Slide03 Montserrat" pitchFamily="2" charset="77"/>
              </a:rPr>
              <a:t>dụng</a:t>
            </a:r>
            <a:r>
              <a:rPr lang="en-US" sz="3600" dirty="0">
                <a:latin typeface="#9Slide03 Montserrat" pitchFamily="2" charset="77"/>
              </a:rPr>
              <a:t> </a:t>
            </a:r>
            <a:r>
              <a:rPr lang="en-US" sz="3600" dirty="0" err="1">
                <a:latin typeface="#9Slide03 Montserrat" pitchFamily="2" charset="77"/>
              </a:rPr>
              <a:t>cho</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bụng</a:t>
            </a:r>
            <a:r>
              <a:rPr lang="en-US" sz="3600" dirty="0">
                <a:latin typeface="#9Slide03 Montserrat" pitchFamily="2" charset="77"/>
              </a:rPr>
              <a:t>, </a:t>
            </a:r>
            <a:r>
              <a:rPr lang="en-US" sz="3600" dirty="0" err="1">
                <a:latin typeface="#9Slide03 Montserrat" pitchFamily="2" charset="77"/>
              </a:rPr>
              <a:t>thai</a:t>
            </a:r>
            <a:r>
              <a:rPr lang="en-US" sz="3600" dirty="0">
                <a:latin typeface="#9Slide03 Montserrat" pitchFamily="2" charset="77"/>
              </a:rPr>
              <a:t>, </a:t>
            </a:r>
            <a:r>
              <a:rPr lang="en-US" sz="3600" dirty="0" err="1">
                <a:latin typeface="#9Slide03 Montserrat" pitchFamily="2" charset="77"/>
              </a:rPr>
              <a:t>mạch</a:t>
            </a:r>
            <a:r>
              <a:rPr lang="en-US" sz="3600" dirty="0">
                <a:latin typeface="#9Slide03 Montserrat" pitchFamily="2" charset="77"/>
              </a:rPr>
              <a:t> </a:t>
            </a:r>
            <a:r>
              <a:rPr lang="en-US" sz="3600" dirty="0" err="1">
                <a:latin typeface="#9Slide03 Montserrat" pitchFamily="2" charset="77"/>
              </a:rPr>
              <a:t>máu</a:t>
            </a:r>
            <a:r>
              <a:rPr lang="en-US" sz="3600" dirty="0">
                <a:latin typeface="#9Slide03 Montserrat" pitchFamily="2" charset="77"/>
              </a:rPr>
              <a:t> </a:t>
            </a:r>
            <a:r>
              <a:rPr lang="en-US" sz="3600" dirty="0" err="1">
                <a:latin typeface="#9Slide03 Montserrat" pitchFamily="2" charset="77"/>
              </a:rPr>
              <a:t>ở</a:t>
            </a:r>
            <a:r>
              <a:rPr lang="en-US" sz="3600" dirty="0">
                <a:latin typeface="#9Slide03 Montserrat" pitchFamily="2" charset="77"/>
              </a:rPr>
              <a:t> </a:t>
            </a:r>
            <a:r>
              <a:rPr lang="en-US" sz="3600" dirty="0" err="1">
                <a:latin typeface="#9Slide03 Montserrat" pitchFamily="2" charset="77"/>
              </a:rPr>
              <a:t>sâu</a:t>
            </a:r>
            <a:r>
              <a:rPr lang="en-US" sz="3600" dirty="0">
                <a:latin typeface="#9Slide03 Montserrat" pitchFamily="2" charset="77"/>
              </a:rPr>
              <a:t>.</a:t>
            </a:r>
          </a:p>
          <a:p>
            <a:pPr algn="just"/>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tim</a:t>
            </a:r>
            <a:r>
              <a:rPr lang="en-US" sz="3600" dirty="0">
                <a:latin typeface="#9Slide03 Montserrat" pitchFamily="2" charset="77"/>
              </a:rPr>
              <a:t>: </a:t>
            </a:r>
            <a:r>
              <a:rPr lang="en-US" sz="3600" dirty="0" err="1">
                <a:latin typeface="#9Slide03 Montserrat" pitchFamily="2" charset="77"/>
              </a:rPr>
              <a:t>phát</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tương</a:t>
            </a:r>
            <a:r>
              <a:rPr lang="en-US" sz="3600" dirty="0">
                <a:latin typeface="#9Slide03 Montserrat" pitchFamily="2" charset="77"/>
              </a:rPr>
              <a:t> </a:t>
            </a:r>
            <a:r>
              <a:rPr lang="en-US" sz="3600" dirty="0" err="1">
                <a:latin typeface="#9Slide03 Montserrat" pitchFamily="2" charset="77"/>
              </a:rPr>
              <a:t>đương</a:t>
            </a:r>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cong</a:t>
            </a:r>
            <a:r>
              <a:rPr lang="en-US" sz="3600" dirty="0">
                <a:latin typeface="#9Slide03 Montserrat" pitchFamily="2" charset="77"/>
              </a:rPr>
              <a:t>, </a:t>
            </a:r>
            <a:r>
              <a:rPr lang="en-US" sz="3600" dirty="0" err="1">
                <a:latin typeface="#9Slide03 Montserrat" pitchFamily="2" charset="77"/>
              </a:rPr>
              <a:t>chuyên</a:t>
            </a:r>
            <a:r>
              <a:rPr lang="en-US" sz="3600" dirty="0">
                <a:latin typeface="#9Slide03 Montserrat" pitchFamily="2" charset="77"/>
              </a:rPr>
              <a:t> </a:t>
            </a:r>
            <a:r>
              <a:rPr lang="en-US" sz="3600" dirty="0" err="1">
                <a:latin typeface="#9Slide03 Montserrat" pitchFamily="2" charset="77"/>
              </a:rPr>
              <a:t>dụng</a:t>
            </a:r>
            <a:r>
              <a:rPr lang="en-US" sz="3600" dirty="0">
                <a:latin typeface="#9Slide03 Montserrat" pitchFamily="2" charset="77"/>
              </a:rPr>
              <a:t> </a:t>
            </a:r>
            <a:r>
              <a:rPr lang="en-US" sz="3600" dirty="0" err="1">
                <a:latin typeface="#9Slide03 Montserrat" pitchFamily="2" charset="77"/>
              </a:rPr>
              <a:t>dành</a:t>
            </a:r>
            <a:r>
              <a:rPr lang="en-US" sz="3600" dirty="0">
                <a:latin typeface="#9Slide03 Montserrat" pitchFamily="2" charset="77"/>
              </a:rPr>
              <a:t> </a:t>
            </a:r>
            <a:r>
              <a:rPr lang="en-US" sz="3600" dirty="0" err="1">
                <a:latin typeface="#9Slide03 Montserrat" pitchFamily="2" charset="77"/>
              </a:rPr>
              <a:t>cho</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tim.</a:t>
            </a:r>
            <a:endParaRPr lang="en-US" sz="3600" dirty="0">
              <a:latin typeface="#9Slide03 Montserrat" pitchFamily="2" charset="77"/>
            </a:endParaRPr>
          </a:p>
          <a:p>
            <a:pPr algn="just"/>
            <a:r>
              <a:rPr lang="en-US" sz="3600" dirty="0">
                <a:latin typeface="#9Slide03 Montserrat" pitchFamily="2" charset="77"/>
              </a:rPr>
              <a:t>- </a:t>
            </a:r>
            <a:r>
              <a:rPr lang="en-US" sz="3600" dirty="0" err="1">
                <a:latin typeface="#9Slide03 Montserrat" pitchFamily="2" charset="77"/>
              </a:rPr>
              <a:t>Ngoài</a:t>
            </a:r>
            <a:r>
              <a:rPr lang="en-US" sz="3600" dirty="0">
                <a:latin typeface="#9Slide03 Montserrat" pitchFamily="2" charset="77"/>
              </a:rPr>
              <a:t> </a:t>
            </a:r>
            <a:r>
              <a:rPr lang="en-US" sz="3600" dirty="0" err="1">
                <a:latin typeface="#9Slide03 Montserrat" pitchFamily="2" charset="77"/>
              </a:rPr>
              <a:t>ra</a:t>
            </a:r>
            <a:r>
              <a:rPr lang="en-US" sz="3600" dirty="0">
                <a:latin typeface="#9Slide03 Montserrat" pitchFamily="2" charset="77"/>
              </a:rPr>
              <a:t> </a:t>
            </a:r>
            <a:r>
              <a:rPr lang="en-US" sz="3600" dirty="0" err="1">
                <a:latin typeface="#9Slide03 Montserrat" pitchFamily="2" charset="77"/>
              </a:rPr>
              <a:t>còn</a:t>
            </a:r>
            <a:r>
              <a:rPr lang="en-US" sz="3600" dirty="0">
                <a:latin typeface="#9Slide03 Montserrat" pitchFamily="2" charset="77"/>
              </a:rPr>
              <a:t> </a:t>
            </a:r>
            <a:r>
              <a:rPr lang="en-US" sz="3600" dirty="0" err="1">
                <a:latin typeface="#9Slide03 Montserrat" pitchFamily="2" charset="77"/>
              </a:rPr>
              <a:t>có</a:t>
            </a:r>
            <a:r>
              <a:rPr lang="en-US" sz="3600" dirty="0">
                <a:latin typeface="#9Slide03 Montserrat" pitchFamily="2" charset="77"/>
              </a:rPr>
              <a:t> </a:t>
            </a:r>
            <a:r>
              <a:rPr lang="en-US" sz="3600" dirty="0" err="1">
                <a:latin typeface="#9Slide03 Montserrat" pitchFamily="2" charset="77"/>
              </a:rPr>
              <a:t>đầu</a:t>
            </a:r>
            <a:r>
              <a:rPr lang="en-US" sz="3600" dirty="0">
                <a:latin typeface="#9Slide03 Montserrat" pitchFamily="2" charset="77"/>
              </a:rPr>
              <a:t> </a:t>
            </a:r>
            <a:r>
              <a:rPr lang="en-US" sz="3600" dirty="0" err="1">
                <a:latin typeface="#9Slide03 Montserrat" pitchFamily="2" charset="77"/>
              </a:rPr>
              <a:t>dò</a:t>
            </a:r>
            <a:r>
              <a:rPr lang="en-US" sz="3600" dirty="0">
                <a:latin typeface="#9Slide03 Montserrat" pitchFamily="2" charset="77"/>
              </a:rPr>
              <a:t> </a:t>
            </a:r>
            <a:r>
              <a:rPr lang="en-US" sz="3600" dirty="0" err="1">
                <a:latin typeface="#9Slide03 Montserrat" pitchFamily="2" charset="77"/>
              </a:rPr>
              <a:t>sử</a:t>
            </a:r>
            <a:r>
              <a:rPr lang="en-US" sz="3600" dirty="0">
                <a:latin typeface="#9Slide03 Montserrat" pitchFamily="2" charset="77"/>
              </a:rPr>
              <a:t> </a:t>
            </a:r>
            <a:r>
              <a:rPr lang="en-US" sz="3600" dirty="0" err="1">
                <a:latin typeface="#9Slide03 Montserrat" pitchFamily="2" charset="77"/>
              </a:rPr>
              <a:t>dụng</a:t>
            </a:r>
            <a:r>
              <a:rPr lang="en-US" sz="3600" dirty="0">
                <a:latin typeface="#9Slide03 Montserrat" pitchFamily="2" charset="77"/>
              </a:rPr>
              <a:t> </a:t>
            </a:r>
            <a:r>
              <a:rPr lang="en-US" sz="3600" dirty="0" err="1">
                <a:latin typeface="#9Slide03 Montserrat" pitchFamily="2" charset="77"/>
              </a:rPr>
              <a:t>cho</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3D, 4D,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can </a:t>
            </a:r>
            <a:r>
              <a:rPr lang="en-US" sz="3600" dirty="0" err="1">
                <a:latin typeface="#9Slide03 Montserrat" pitchFamily="2" charset="77"/>
              </a:rPr>
              <a:t>thiệp</a:t>
            </a:r>
            <a:r>
              <a:rPr lang="en-US" sz="3600" dirty="0">
                <a:latin typeface="#9Slide03 Montserrat" pitchFamily="2" charset="77"/>
              </a:rPr>
              <a:t> </a:t>
            </a:r>
            <a:r>
              <a:rPr lang="en-US" sz="3600" dirty="0" err="1">
                <a:latin typeface="#9Slide03 Montserrat" pitchFamily="2" charset="77"/>
              </a:rPr>
              <a:t>điều</a:t>
            </a:r>
            <a:r>
              <a:rPr lang="en-US" sz="3600" dirty="0">
                <a:latin typeface="#9Slide03 Montserrat" pitchFamily="2" charset="77"/>
              </a:rPr>
              <a:t> </a:t>
            </a:r>
            <a:r>
              <a:rPr lang="en-US" sz="3600" dirty="0" err="1">
                <a:latin typeface="#9Slide03 Montserrat" pitchFamily="2" charset="77"/>
              </a:rPr>
              <a:t>trị</a:t>
            </a:r>
            <a:r>
              <a:rPr lang="en-US" sz="3600" dirty="0">
                <a:latin typeface="#9Slide03 Montserrat" pitchFamily="2" charset="77"/>
              </a:rPr>
              <a:t>.</a:t>
            </a:r>
          </a:p>
        </p:txBody>
      </p:sp>
    </p:spTree>
    <p:extLst>
      <p:ext uri="{BB962C8B-B14F-4D97-AF65-F5344CB8AC3E}">
        <p14:creationId xmlns:p14="http://schemas.microsoft.com/office/powerpoint/2010/main" val="11487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144 zalo Tran Quang Hieu">
            <a:extLst>
              <a:ext uri="{FF2B5EF4-FFF2-40B4-BE49-F238E27FC236}">
                <a16:creationId xmlns:a16="http://schemas.microsoft.com/office/drawing/2014/main" id="{E5A43E1B-AF15-86B4-22E9-6B2DA15CCBEE}"/>
              </a:ext>
            </a:extLst>
          </p:cNvPr>
          <p:cNvGrpSpPr/>
          <p:nvPr/>
        </p:nvGrpSpPr>
        <p:grpSpPr>
          <a:xfrm>
            <a:off x="1633033" y="2324100"/>
            <a:ext cx="6694450"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grpSp>
        <p:nvGrpSpPr>
          <p:cNvPr id="36" name="Group 35" descr="n144 zalo Tran Quang Hieu">
            <a:extLst>
              <a:ext uri="{FF2B5EF4-FFF2-40B4-BE49-F238E27FC236}">
                <a16:creationId xmlns:a16="http://schemas.microsoft.com/office/drawing/2014/main" id="{6EC14DA1-3A53-6FC1-8B2C-51F250A737E6}"/>
              </a:ext>
            </a:extLst>
          </p:cNvPr>
          <p:cNvGrpSpPr/>
          <p:nvPr/>
        </p:nvGrpSpPr>
        <p:grpSpPr>
          <a:xfrm>
            <a:off x="9960516" y="2324100"/>
            <a:ext cx="6694450" cy="6400800"/>
            <a:chOff x="10055230" y="2324100"/>
            <a:chExt cx="6694450" cy="5491801"/>
          </a:xfrm>
        </p:grpSpPr>
        <p:grpSp>
          <p:nvGrpSpPr>
            <p:cNvPr id="9" name="Group 9"/>
            <p:cNvGrpSpPr/>
            <p:nvPr/>
          </p:nvGrpSpPr>
          <p:grpSpPr>
            <a:xfrm>
              <a:off x="10748253" y="2324100"/>
              <a:ext cx="530840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5" name="Group 15"/>
            <p:cNvGrpSpPr/>
            <p:nvPr/>
          </p:nvGrpSpPr>
          <p:grpSpPr>
            <a:xfrm>
              <a:off x="10055230" y="3337314"/>
              <a:ext cx="6694450"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1</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3151458"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39" name="TextBox 38" descr="n144 zalo Tran Quang Hieu">
            <a:extLst>
              <a:ext uri="{FF2B5EF4-FFF2-40B4-BE49-F238E27FC236}">
                <a16:creationId xmlns:a16="http://schemas.microsoft.com/office/drawing/2014/main" id="{3F55545E-A257-D6BB-5F9D-70EFF4379D9F}"/>
              </a:ext>
            </a:extLst>
          </p:cNvPr>
          <p:cNvSpPr txBox="1"/>
          <p:nvPr/>
        </p:nvSpPr>
        <p:spPr>
          <a:xfrm>
            <a:off x="11478940" y="2552700"/>
            <a:ext cx="3657600" cy="707886"/>
          </a:xfrm>
          <a:prstGeom prst="rect">
            <a:avLst/>
          </a:prstGeom>
          <a:noFill/>
        </p:spPr>
        <p:txBody>
          <a:bodyPr wrap="square" rtlCol="0">
            <a:spAutoFit/>
          </a:bodyPr>
          <a:lstStyle/>
          <a:p>
            <a:pPr algn="ctr"/>
            <a:r>
              <a:rPr lang="en-US" sz="4000" dirty="0">
                <a:latin typeface="#9Slide03 Montserrat Medium" pitchFamily="2" charset="77"/>
              </a:rPr>
              <a:t>CÂU 2</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949954" y="3868191"/>
            <a:ext cx="6051046" cy="471821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vì sao khi siêu âm da và xương được hiển thị rõ ràng trong khi hình ảnh các cơ quan mềm hơn bên trong cơ thể không được hiển thị rõ?</a:t>
            </a:r>
            <a:endParaRPr lang="en-US" sz="3600" dirty="0">
              <a:latin typeface="#9Slide03 Montserrat" pitchFamily="2" charset="77"/>
            </a:endParaRPr>
          </a:p>
        </p:txBody>
      </p:sp>
      <p:sp>
        <p:nvSpPr>
          <p:cNvPr id="41" name="TextBox 40" descr="n144 zalo Tran Quang Hieu">
            <a:extLst>
              <a:ext uri="{FF2B5EF4-FFF2-40B4-BE49-F238E27FC236}">
                <a16:creationId xmlns:a16="http://schemas.microsoft.com/office/drawing/2014/main" id="{7007DBA8-DD9F-FE95-2B69-43A4AADA70B0}"/>
              </a:ext>
            </a:extLst>
          </p:cNvPr>
          <p:cNvSpPr txBox="1"/>
          <p:nvPr/>
        </p:nvSpPr>
        <p:spPr>
          <a:xfrm>
            <a:off x="10282217" y="3868191"/>
            <a:ext cx="6051046" cy="205902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tại sao siêu âm ít được dùng để kiểm tra não.</a:t>
            </a:r>
            <a:endParaRPr lang="en-US" sz="3600" dirty="0">
              <a:latin typeface="#9Slide03 Montserrat" pitchFamily="2" charset="77"/>
            </a:endParaRPr>
          </a:p>
        </p:txBody>
      </p:sp>
    </p:spTree>
    <p:extLst>
      <p:ext uri="{BB962C8B-B14F-4D97-AF65-F5344CB8AC3E}">
        <p14:creationId xmlns:p14="http://schemas.microsoft.com/office/powerpoint/2010/main" val="36411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144 zalo Tran Quang Hieu">
            <a:extLst>
              <a:ext uri="{FF2B5EF4-FFF2-40B4-BE49-F238E27FC236}">
                <a16:creationId xmlns:a16="http://schemas.microsoft.com/office/drawing/2014/main" id="{E5A43E1B-AF15-86B4-22E9-6B2DA15CCBEE}"/>
              </a:ext>
            </a:extLst>
          </p:cNvPr>
          <p:cNvGrpSpPr/>
          <p:nvPr/>
        </p:nvGrpSpPr>
        <p:grpSpPr>
          <a:xfrm>
            <a:off x="1633033" y="2324100"/>
            <a:ext cx="6694450"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grpSp>
        <p:nvGrpSpPr>
          <p:cNvPr id="36" name="Group 35" descr="n144 zalo Tran Quang Hieu">
            <a:extLst>
              <a:ext uri="{FF2B5EF4-FFF2-40B4-BE49-F238E27FC236}">
                <a16:creationId xmlns:a16="http://schemas.microsoft.com/office/drawing/2014/main" id="{6EC14DA1-3A53-6FC1-8B2C-51F250A737E6}"/>
              </a:ext>
            </a:extLst>
          </p:cNvPr>
          <p:cNvGrpSpPr/>
          <p:nvPr/>
        </p:nvGrpSpPr>
        <p:grpSpPr>
          <a:xfrm>
            <a:off x="9960516" y="2324100"/>
            <a:ext cx="6694450" cy="6400800"/>
            <a:chOff x="10055230" y="2324100"/>
            <a:chExt cx="6694450" cy="5491801"/>
          </a:xfrm>
        </p:grpSpPr>
        <p:grpSp>
          <p:nvGrpSpPr>
            <p:cNvPr id="9" name="Group 9"/>
            <p:cNvGrpSpPr/>
            <p:nvPr/>
          </p:nvGrpSpPr>
          <p:grpSpPr>
            <a:xfrm>
              <a:off x="10748253" y="2324100"/>
              <a:ext cx="5308402" cy="1482373"/>
              <a:chOff x="0" y="0"/>
              <a:chExt cx="645164" cy="265625"/>
            </a:xfrm>
          </p:grpSpPr>
          <p:sp>
            <p:nvSpPr>
              <p:cNvPr id="10" name="Freeform 10"/>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9BDBD"/>
              </a:solidFill>
              <a:ln w="28575" cap="sq">
                <a:solidFill>
                  <a:srgbClr val="000000"/>
                </a:solidFill>
                <a:prstDash val="solid"/>
                <a:miter/>
              </a:ln>
            </p:spPr>
            <p:txBody>
              <a:bodyPr/>
              <a:lstStyle/>
              <a:p>
                <a:endParaRPr lang="en-US"/>
              </a:p>
            </p:txBody>
          </p:sp>
          <p:sp>
            <p:nvSpPr>
              <p:cNvPr id="11" name="TextBox 11"/>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5" name="Group 15"/>
            <p:cNvGrpSpPr/>
            <p:nvPr/>
          </p:nvGrpSpPr>
          <p:grpSpPr>
            <a:xfrm>
              <a:off x="10055230" y="3337314"/>
              <a:ext cx="6694450" cy="4478587"/>
              <a:chOff x="0" y="0"/>
              <a:chExt cx="813619" cy="802512"/>
            </a:xfrm>
          </p:grpSpPr>
          <p:sp>
            <p:nvSpPr>
              <p:cNvPr id="16" name="Freeform 16"/>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1</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3151458"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39" name="TextBox 38" descr="n144 zalo Tran Quang Hieu">
            <a:extLst>
              <a:ext uri="{FF2B5EF4-FFF2-40B4-BE49-F238E27FC236}">
                <a16:creationId xmlns:a16="http://schemas.microsoft.com/office/drawing/2014/main" id="{3F55545E-A257-D6BB-5F9D-70EFF4379D9F}"/>
              </a:ext>
            </a:extLst>
          </p:cNvPr>
          <p:cNvSpPr txBox="1"/>
          <p:nvPr/>
        </p:nvSpPr>
        <p:spPr>
          <a:xfrm>
            <a:off x="11478940" y="2552700"/>
            <a:ext cx="3657600" cy="707886"/>
          </a:xfrm>
          <a:prstGeom prst="rect">
            <a:avLst/>
          </a:prstGeom>
          <a:noFill/>
        </p:spPr>
        <p:txBody>
          <a:bodyPr wrap="square" rtlCol="0">
            <a:spAutoFit/>
          </a:bodyPr>
          <a:lstStyle/>
          <a:p>
            <a:pPr algn="ctr"/>
            <a:r>
              <a:rPr lang="en-US" sz="4000" dirty="0">
                <a:latin typeface="#9Slide03 Montserrat Medium" pitchFamily="2" charset="77"/>
              </a:rPr>
              <a:t>CÂU 2</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949954" y="3868191"/>
            <a:ext cx="6051046" cy="471821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vì sao khi siêu âm da và xương được hiển thị rõ ràng trong khi hình ảnh các cơ quan mềm hơn bên trong cơ thể không được hiển thị rõ?</a:t>
            </a:r>
            <a:endParaRPr lang="en-US" sz="3600" dirty="0">
              <a:latin typeface="#9Slide03 Montserrat" pitchFamily="2" charset="77"/>
            </a:endParaRPr>
          </a:p>
        </p:txBody>
      </p:sp>
      <p:sp>
        <p:nvSpPr>
          <p:cNvPr id="41" name="TextBox 40" descr="n144 zalo Tran Quang Hieu">
            <a:extLst>
              <a:ext uri="{FF2B5EF4-FFF2-40B4-BE49-F238E27FC236}">
                <a16:creationId xmlns:a16="http://schemas.microsoft.com/office/drawing/2014/main" id="{7007DBA8-DD9F-FE95-2B69-43A4AADA70B0}"/>
              </a:ext>
            </a:extLst>
          </p:cNvPr>
          <p:cNvSpPr txBox="1"/>
          <p:nvPr/>
        </p:nvSpPr>
        <p:spPr>
          <a:xfrm>
            <a:off x="10282217" y="3868191"/>
            <a:ext cx="6051046" cy="2059025"/>
          </a:xfrm>
          <a:prstGeom prst="rect">
            <a:avLst/>
          </a:prstGeom>
          <a:noFill/>
        </p:spPr>
        <p:txBody>
          <a:bodyPr wrap="square" rtlCol="0">
            <a:spAutoFit/>
          </a:bodyPr>
          <a:lstStyle/>
          <a:p>
            <a:pPr algn="just">
              <a:lnSpc>
                <a:spcPct val="120000"/>
              </a:lnSpc>
            </a:pPr>
            <a:r>
              <a:rPr lang="vi-VN" sz="3600" dirty="0">
                <a:latin typeface="#9Slide03 Montserrat" pitchFamily="2" charset="77"/>
              </a:rPr>
              <a:t>Giải thích tại sao siêu âm ít được dùng để kiểm tra não.</a:t>
            </a:r>
            <a:endParaRPr lang="en-US" sz="3600" dirty="0">
              <a:latin typeface="#9Slide03 Montserrat" pitchFamily="2" charset="77"/>
            </a:endParaRPr>
          </a:p>
        </p:txBody>
      </p:sp>
      <p:pic>
        <p:nvPicPr>
          <p:cNvPr id="2" name="4 minute countdown timer-Đồng hồ đếm ngược 4 phút--COUNTDOWN.mp4" descr="n144 zalo Tran Quang Hieu">
            <a:hlinkClick r:id="" action="ppaction://media"/>
            <a:extLst>
              <a:ext uri="{FF2B5EF4-FFF2-40B4-BE49-F238E27FC236}">
                <a16:creationId xmlns:a16="http://schemas.microsoft.com/office/drawing/2014/main" id="{A2DF75BA-4869-BCC2-FCF1-976C7AFB66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828464"/>
            <a:ext cx="15544800" cy="7924800"/>
          </a:xfrm>
          <a:prstGeom prst="rect">
            <a:avLst/>
          </a:prstGeom>
        </p:spPr>
      </p:pic>
    </p:spTree>
    <p:extLst>
      <p:ext uri="{BB962C8B-B14F-4D97-AF65-F5344CB8AC3E}">
        <p14:creationId xmlns:p14="http://schemas.microsoft.com/office/powerpoint/2010/main" val="16421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144 zalo Tran Quang Hieu">
            <a:extLst>
              <a:ext uri="{FF2B5EF4-FFF2-40B4-BE49-F238E27FC236}">
                <a16:creationId xmlns:a16="http://schemas.microsoft.com/office/drawing/2014/main" id="{E5A43E1B-AF15-86B4-22E9-6B2DA15CCBEE}"/>
              </a:ext>
            </a:extLst>
          </p:cNvPr>
          <p:cNvGrpSpPr/>
          <p:nvPr/>
        </p:nvGrpSpPr>
        <p:grpSpPr>
          <a:xfrm>
            <a:off x="1083217" y="2324100"/>
            <a:ext cx="16121567"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1219200" y="495300"/>
            <a:ext cx="15849600" cy="1107996"/>
          </a:xfrm>
          <a:prstGeom prst="rect">
            <a:avLst/>
          </a:prstGeom>
          <a:noFill/>
        </p:spPr>
        <p:txBody>
          <a:bodyPr wrap="square" rtlCol="0">
            <a:spAutoFit/>
          </a:bodyPr>
          <a:lstStyle/>
          <a:p>
            <a:pPr algn="ctr"/>
            <a:r>
              <a:rPr lang="en-US" sz="6600" dirty="0">
                <a:latin typeface="#9SLIDE03 SFU FUTURA_05 EXTRABO" pitchFamily="2" charset="77"/>
              </a:rPr>
              <a:t>TRẢ LỜI PHIẾU HỌC TẬP SỐ 1</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7315200"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524000" y="3868191"/>
            <a:ext cx="15240000" cy="2723823"/>
          </a:xfrm>
          <a:prstGeom prst="rect">
            <a:avLst/>
          </a:prstGeom>
          <a:noFill/>
        </p:spPr>
        <p:txBody>
          <a:bodyPr wrap="square" rtlCol="0">
            <a:spAutoFit/>
          </a:bodyPr>
          <a:lstStyle/>
          <a:p>
            <a:pPr algn="just">
              <a:lnSpc>
                <a:spcPct val="120000"/>
              </a:lnSpc>
            </a:pPr>
            <a:r>
              <a:rPr lang="vi-VN" sz="3600" dirty="0">
                <a:latin typeface="#9Slide03 Montserrat" pitchFamily="2" charset="77"/>
              </a:rPr>
              <a:t>Sóng siêu âm được phát ra truyền theo hướng của đầu dò vào môi trường với tốc độ xác định. Khi gặp mặt phân cách, sóng sẽ bị phản xạ và khúc xạ. Sự chênh lệch cường độ sóng siêu âm phản xạ càng lớn thì hình ảnh thu được càng rõ nét. </a:t>
            </a:r>
          </a:p>
        </p:txBody>
      </p:sp>
    </p:spTree>
    <p:extLst>
      <p:ext uri="{BB962C8B-B14F-4D97-AF65-F5344CB8AC3E}">
        <p14:creationId xmlns:p14="http://schemas.microsoft.com/office/powerpoint/2010/main" val="386855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37" name="Group 36" descr="n144 zalo Tran Quang Hieu">
            <a:extLst>
              <a:ext uri="{FF2B5EF4-FFF2-40B4-BE49-F238E27FC236}">
                <a16:creationId xmlns:a16="http://schemas.microsoft.com/office/drawing/2014/main" id="{E5A43E1B-AF15-86B4-22E9-6B2DA15CCBEE}"/>
              </a:ext>
            </a:extLst>
          </p:cNvPr>
          <p:cNvGrpSpPr/>
          <p:nvPr/>
        </p:nvGrpSpPr>
        <p:grpSpPr>
          <a:xfrm>
            <a:off x="1083217" y="2324100"/>
            <a:ext cx="16121567" cy="6400800"/>
            <a:chOff x="845299" y="2324100"/>
            <a:chExt cx="6694450" cy="5491801"/>
          </a:xfrm>
        </p:grpSpPr>
        <p:grpSp>
          <p:nvGrpSpPr>
            <p:cNvPr id="6" name="Group 6"/>
            <p:cNvGrpSpPr/>
            <p:nvPr/>
          </p:nvGrpSpPr>
          <p:grpSpPr>
            <a:xfrm>
              <a:off x="1538322" y="2324100"/>
              <a:ext cx="5308402" cy="1482373"/>
              <a:chOff x="0" y="0"/>
              <a:chExt cx="645164" cy="265625"/>
            </a:xfrm>
          </p:grpSpPr>
          <p:sp>
            <p:nvSpPr>
              <p:cNvPr id="7" name="Freeform 7"/>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FDD36D"/>
              </a:solidFill>
              <a:ln w="28575" cap="sq">
                <a:solidFill>
                  <a:srgbClr val="000000"/>
                </a:solidFill>
                <a:prstDash val="solid"/>
                <a:miter/>
              </a:ln>
            </p:spPr>
            <p:txBody>
              <a:bodyPr/>
              <a:lstStyle/>
              <a:p>
                <a:endParaRPr lang="en-US"/>
              </a:p>
            </p:txBody>
          </p:sp>
          <p:sp>
            <p:nvSpPr>
              <p:cNvPr id="8" name="TextBox 8"/>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12" name="Group 12"/>
            <p:cNvGrpSpPr/>
            <p:nvPr/>
          </p:nvGrpSpPr>
          <p:grpSpPr>
            <a:xfrm>
              <a:off x="845299" y="3337314"/>
              <a:ext cx="6694450" cy="4478587"/>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1219200" y="495300"/>
            <a:ext cx="15849600" cy="1107996"/>
          </a:xfrm>
          <a:prstGeom prst="rect">
            <a:avLst/>
          </a:prstGeom>
          <a:noFill/>
        </p:spPr>
        <p:txBody>
          <a:bodyPr wrap="square" rtlCol="0">
            <a:spAutoFit/>
          </a:bodyPr>
          <a:lstStyle/>
          <a:p>
            <a:pPr algn="ctr"/>
            <a:r>
              <a:rPr lang="en-US" sz="6600" dirty="0">
                <a:latin typeface="#9SLIDE03 SFU FUTURA_05 EXTRABO" pitchFamily="2" charset="77"/>
              </a:rPr>
              <a:t>TRẢ LỜI PHIẾU HỌC TẬP SỐ 1</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7315200" y="2552700"/>
            <a:ext cx="3657600" cy="707886"/>
          </a:xfrm>
          <a:prstGeom prst="rect">
            <a:avLst/>
          </a:prstGeom>
          <a:noFill/>
        </p:spPr>
        <p:txBody>
          <a:bodyPr wrap="square" rtlCol="0">
            <a:spAutoFit/>
          </a:bodyPr>
          <a:lstStyle/>
          <a:p>
            <a:pPr algn="ctr"/>
            <a:r>
              <a:rPr lang="en-US" sz="4000" dirty="0">
                <a:latin typeface="#9Slide03 Montserrat Medium" pitchFamily="2" charset="77"/>
              </a:rPr>
              <a:t>CÂU 1</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524000" y="3868191"/>
            <a:ext cx="15240000" cy="3388620"/>
          </a:xfrm>
          <a:prstGeom prst="rect">
            <a:avLst/>
          </a:prstGeom>
          <a:noFill/>
        </p:spPr>
        <p:txBody>
          <a:bodyPr wrap="square" rtlCol="0">
            <a:spAutoFit/>
          </a:bodyPr>
          <a:lstStyle/>
          <a:p>
            <a:pPr algn="just">
              <a:lnSpc>
                <a:spcPct val="120000"/>
              </a:lnSpc>
            </a:pPr>
            <a:r>
              <a:rPr lang="vi-VN" sz="3600" dirty="0">
                <a:latin typeface="#9Slide03 Montserrat" pitchFamily="2" charset="77"/>
              </a:rPr>
              <a:t>Các mô phản xạ mạnh sóng siêu âm như xương hoặc da sẽ tạo ra dòng điện mạnh từ các tinh thể áp điện và sẽ cho hình ảnh hồi âm dày trên màn hình máy siêu âm. Nói cách khác, những phản xạ yếu sóng siêu âm, như dịch hoặc mô mềm, sẽ tạo ra dòng điện yếu, cho hình ảnh hồi âm kém hoặc hồi âm trống trên màn hình.</a:t>
            </a:r>
          </a:p>
        </p:txBody>
      </p:sp>
    </p:spTree>
    <p:extLst>
      <p:ext uri="{BB962C8B-B14F-4D97-AF65-F5344CB8AC3E}">
        <p14:creationId xmlns:p14="http://schemas.microsoft.com/office/powerpoint/2010/main" val="22665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sp>
        <p:nvSpPr>
          <p:cNvPr id="8" name="TextBox 8" descr="n144 zalo Tran Quang Hieu"/>
          <p:cNvSpPr txBox="1"/>
          <p:nvPr/>
        </p:nvSpPr>
        <p:spPr>
          <a:xfrm>
            <a:off x="2752154" y="1828464"/>
            <a:ext cx="12783688" cy="2223370"/>
          </a:xfrm>
          <a:prstGeom prst="rect">
            <a:avLst/>
          </a:prstGeom>
        </p:spPr>
        <p:txBody>
          <a:bodyPr lIns="50800" tIns="50800" rIns="50800" bIns="50800" rtlCol="0" anchor="ctr"/>
          <a:lstStyle/>
          <a:p>
            <a:pPr algn="ctr">
              <a:lnSpc>
                <a:spcPts val="9100"/>
              </a:lnSpc>
            </a:pPr>
            <a:endParaRPr/>
          </a:p>
        </p:txBody>
      </p:sp>
      <p:grpSp>
        <p:nvGrpSpPr>
          <p:cNvPr id="2" name="Group 1" descr="n144 zalo Tran Quang Hieu">
            <a:extLst>
              <a:ext uri="{FF2B5EF4-FFF2-40B4-BE49-F238E27FC236}">
                <a16:creationId xmlns:a16="http://schemas.microsoft.com/office/drawing/2014/main" id="{A0F6887D-F47F-0643-84D5-19519628C4E0}"/>
              </a:ext>
            </a:extLst>
          </p:cNvPr>
          <p:cNvGrpSpPr/>
          <p:nvPr/>
        </p:nvGrpSpPr>
        <p:grpSpPr>
          <a:xfrm>
            <a:off x="1083217" y="2324100"/>
            <a:ext cx="16121567" cy="6400800"/>
            <a:chOff x="1083217" y="2324100"/>
            <a:chExt cx="16121567" cy="6400800"/>
          </a:xfrm>
        </p:grpSpPr>
        <p:sp>
          <p:nvSpPr>
            <p:cNvPr id="7" name="Freeform 7"/>
            <p:cNvSpPr/>
            <p:nvPr/>
          </p:nvSpPr>
          <p:spPr>
            <a:xfrm>
              <a:off x="2752154" y="2324100"/>
              <a:ext cx="12783688" cy="1727734"/>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chemeClr val="accent2">
                <a:lumMod val="40000"/>
                <a:lumOff val="60000"/>
              </a:schemeClr>
            </a:solidFill>
            <a:ln w="28575" cap="sq">
              <a:solidFill>
                <a:srgbClr val="000000"/>
              </a:solidFill>
              <a:prstDash val="solid"/>
              <a:miter/>
            </a:ln>
          </p:spPr>
          <p:txBody>
            <a:bodyPr/>
            <a:lstStyle/>
            <a:p>
              <a:endParaRPr lang="en-US"/>
            </a:p>
          </p:txBody>
        </p:sp>
        <p:grpSp>
          <p:nvGrpSpPr>
            <p:cNvPr id="12" name="Group 12"/>
            <p:cNvGrpSpPr/>
            <p:nvPr/>
          </p:nvGrpSpPr>
          <p:grpSpPr>
            <a:xfrm>
              <a:off x="1083217" y="3505020"/>
              <a:ext cx="16121567" cy="5219880"/>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1219200" y="495300"/>
            <a:ext cx="15849600" cy="1107996"/>
          </a:xfrm>
          <a:prstGeom prst="rect">
            <a:avLst/>
          </a:prstGeom>
          <a:noFill/>
        </p:spPr>
        <p:txBody>
          <a:bodyPr wrap="square" rtlCol="0">
            <a:spAutoFit/>
          </a:bodyPr>
          <a:lstStyle/>
          <a:p>
            <a:pPr algn="ctr"/>
            <a:r>
              <a:rPr lang="en-US" sz="6600" dirty="0">
                <a:latin typeface="#9SLIDE03 SFU FUTURA_05 EXTRABO" pitchFamily="2" charset="77"/>
              </a:rPr>
              <a:t>TRẢ LỜI PHIẾU HỌC TẬP SỐ 1</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7315200" y="2552700"/>
            <a:ext cx="3657600" cy="707886"/>
          </a:xfrm>
          <a:prstGeom prst="rect">
            <a:avLst/>
          </a:prstGeom>
          <a:noFill/>
        </p:spPr>
        <p:txBody>
          <a:bodyPr wrap="square" rtlCol="0">
            <a:spAutoFit/>
          </a:bodyPr>
          <a:lstStyle/>
          <a:p>
            <a:pPr algn="ctr"/>
            <a:r>
              <a:rPr lang="en-US" sz="4000" dirty="0">
                <a:latin typeface="#9Slide03 Montserrat Medium" pitchFamily="2" charset="77"/>
              </a:rPr>
              <a:t>CÂU 2</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524000" y="3868191"/>
            <a:ext cx="15240000" cy="3388620"/>
          </a:xfrm>
          <a:prstGeom prst="rect">
            <a:avLst/>
          </a:prstGeom>
          <a:noFill/>
        </p:spPr>
        <p:txBody>
          <a:bodyPr wrap="square" rtlCol="0">
            <a:spAutoFit/>
          </a:bodyPr>
          <a:lstStyle/>
          <a:p>
            <a:pPr algn="just">
              <a:lnSpc>
                <a:spcPct val="120000"/>
              </a:lnSpc>
            </a:pPr>
            <a:r>
              <a:rPr lang="vi-VN" sz="3600" dirty="0">
                <a:latin typeface="#9Slide03 Montserrat" pitchFamily="2" charset="77"/>
              </a:rPr>
              <a:t>Sóng siêu âm không thể đi qua xương, do vậy siêu âm để kiểm tra não sẽ không thực hiện sau khi mà xương sọ đã phát triển hợp nhất cùng nhau. Vì thế, siêu âm này chỉ thực hiện ở trẻ em trước khi xương sọ phát triển và ở người lớn khi xương sọ được mở ra trong lúc phẫu thuật.</a:t>
            </a:r>
          </a:p>
        </p:txBody>
      </p:sp>
    </p:spTree>
    <p:extLst>
      <p:ext uri="{BB962C8B-B14F-4D97-AF65-F5344CB8AC3E}">
        <p14:creationId xmlns:p14="http://schemas.microsoft.com/office/powerpoint/2010/main" val="23856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1990725"/>
            <a:ext cx="16016573" cy="7369542"/>
            <a:chOff x="0" y="0"/>
            <a:chExt cx="1149350" cy="1149350"/>
          </a:xfrm>
        </p:grpSpPr>
        <p:sp>
          <p:nvSpPr>
            <p:cNvPr id="3" name="Freeform 3"/>
            <p:cNvSpPr/>
            <p:nvPr/>
          </p:nvSpPr>
          <p:spPr>
            <a:xfrm>
              <a:off x="0" y="0"/>
              <a:ext cx="8565215" cy="3941025"/>
            </a:xfrm>
            <a:custGeom>
              <a:avLst/>
              <a:gdLst/>
              <a:ahLst/>
              <a:cxnLst/>
              <a:rect l="l" t="t" r="r" b="b"/>
              <a:pathLst>
                <a:path w="8565215" h="3941025">
                  <a:moveTo>
                    <a:pt x="8565215" y="43547"/>
                  </a:moveTo>
                  <a:lnTo>
                    <a:pt x="8565215" y="0"/>
                  </a:lnTo>
                  <a:lnTo>
                    <a:pt x="47322" y="0"/>
                  </a:lnTo>
                  <a:lnTo>
                    <a:pt x="47322" y="21774"/>
                  </a:lnTo>
                  <a:lnTo>
                    <a:pt x="0" y="21774"/>
                  </a:lnTo>
                  <a:lnTo>
                    <a:pt x="0" y="3941025"/>
                  </a:lnTo>
                  <a:lnTo>
                    <a:pt x="94643" y="3941025"/>
                  </a:lnTo>
                  <a:lnTo>
                    <a:pt x="94643" y="3178948"/>
                  </a:lnTo>
                  <a:lnTo>
                    <a:pt x="1703579" y="3178948"/>
                  </a:lnTo>
                  <a:lnTo>
                    <a:pt x="1703579" y="3941025"/>
                  </a:lnTo>
                  <a:lnTo>
                    <a:pt x="1798222" y="3941025"/>
                  </a:lnTo>
                  <a:lnTo>
                    <a:pt x="1798222" y="3178948"/>
                  </a:lnTo>
                  <a:lnTo>
                    <a:pt x="3407158" y="3178948"/>
                  </a:lnTo>
                  <a:lnTo>
                    <a:pt x="3407158" y="3941025"/>
                  </a:lnTo>
                  <a:lnTo>
                    <a:pt x="3501801" y="3941025"/>
                  </a:lnTo>
                  <a:lnTo>
                    <a:pt x="3501801" y="3178948"/>
                  </a:lnTo>
                  <a:lnTo>
                    <a:pt x="5110736" y="3178948"/>
                  </a:lnTo>
                  <a:lnTo>
                    <a:pt x="5110736" y="3941025"/>
                  </a:lnTo>
                  <a:lnTo>
                    <a:pt x="5205379" y="3941025"/>
                  </a:lnTo>
                  <a:lnTo>
                    <a:pt x="5205379" y="3178948"/>
                  </a:lnTo>
                  <a:lnTo>
                    <a:pt x="6814315" y="3178948"/>
                  </a:lnTo>
                  <a:lnTo>
                    <a:pt x="6814315" y="3941025"/>
                  </a:lnTo>
                  <a:lnTo>
                    <a:pt x="6908958" y="3941025"/>
                  </a:lnTo>
                  <a:lnTo>
                    <a:pt x="6908958" y="3178948"/>
                  </a:lnTo>
                  <a:lnTo>
                    <a:pt x="8565215" y="3178948"/>
                  </a:lnTo>
                  <a:lnTo>
                    <a:pt x="8565215" y="3135401"/>
                  </a:lnTo>
                  <a:lnTo>
                    <a:pt x="6908958" y="3135401"/>
                  </a:lnTo>
                  <a:lnTo>
                    <a:pt x="6908958" y="2395098"/>
                  </a:lnTo>
                  <a:lnTo>
                    <a:pt x="8565215" y="2395098"/>
                  </a:lnTo>
                  <a:lnTo>
                    <a:pt x="8565215" y="2351551"/>
                  </a:lnTo>
                  <a:lnTo>
                    <a:pt x="6908958" y="2351551"/>
                  </a:lnTo>
                  <a:lnTo>
                    <a:pt x="6908958" y="1611248"/>
                  </a:lnTo>
                  <a:lnTo>
                    <a:pt x="8565215" y="1611248"/>
                  </a:lnTo>
                  <a:lnTo>
                    <a:pt x="8565215" y="1567701"/>
                  </a:lnTo>
                  <a:lnTo>
                    <a:pt x="6908958" y="1567701"/>
                  </a:lnTo>
                  <a:lnTo>
                    <a:pt x="6908958" y="827398"/>
                  </a:lnTo>
                  <a:lnTo>
                    <a:pt x="8565215" y="827398"/>
                  </a:lnTo>
                  <a:lnTo>
                    <a:pt x="8565215" y="783850"/>
                  </a:lnTo>
                  <a:lnTo>
                    <a:pt x="6908958" y="783850"/>
                  </a:lnTo>
                  <a:lnTo>
                    <a:pt x="6908958" y="43547"/>
                  </a:lnTo>
                  <a:lnTo>
                    <a:pt x="8565215" y="43547"/>
                  </a:lnTo>
                  <a:close/>
                  <a:moveTo>
                    <a:pt x="1798222" y="783850"/>
                  </a:moveTo>
                  <a:lnTo>
                    <a:pt x="1798222" y="43547"/>
                  </a:lnTo>
                  <a:lnTo>
                    <a:pt x="3407158" y="43547"/>
                  </a:lnTo>
                  <a:lnTo>
                    <a:pt x="3407158" y="783850"/>
                  </a:lnTo>
                  <a:lnTo>
                    <a:pt x="1798222" y="783850"/>
                  </a:lnTo>
                  <a:close/>
                  <a:moveTo>
                    <a:pt x="3407158" y="827398"/>
                  </a:moveTo>
                  <a:lnTo>
                    <a:pt x="3407158" y="1567701"/>
                  </a:lnTo>
                  <a:lnTo>
                    <a:pt x="1798222" y="1567701"/>
                  </a:lnTo>
                  <a:lnTo>
                    <a:pt x="1798222" y="827398"/>
                  </a:lnTo>
                  <a:lnTo>
                    <a:pt x="3407158" y="827398"/>
                  </a:lnTo>
                  <a:close/>
                  <a:moveTo>
                    <a:pt x="1703579" y="783850"/>
                  </a:moveTo>
                  <a:lnTo>
                    <a:pt x="94643" y="783850"/>
                  </a:lnTo>
                  <a:lnTo>
                    <a:pt x="94643" y="43547"/>
                  </a:lnTo>
                  <a:lnTo>
                    <a:pt x="1703579" y="43547"/>
                  </a:lnTo>
                  <a:lnTo>
                    <a:pt x="1703579" y="783850"/>
                  </a:lnTo>
                  <a:close/>
                  <a:moveTo>
                    <a:pt x="1703579" y="827398"/>
                  </a:moveTo>
                  <a:lnTo>
                    <a:pt x="1703579" y="1567701"/>
                  </a:lnTo>
                  <a:lnTo>
                    <a:pt x="94643" y="1567701"/>
                  </a:lnTo>
                  <a:lnTo>
                    <a:pt x="94643" y="827398"/>
                  </a:lnTo>
                  <a:lnTo>
                    <a:pt x="1703579" y="827398"/>
                  </a:lnTo>
                  <a:close/>
                  <a:moveTo>
                    <a:pt x="1703579" y="1611248"/>
                  </a:moveTo>
                  <a:lnTo>
                    <a:pt x="1703579" y="2351551"/>
                  </a:lnTo>
                  <a:lnTo>
                    <a:pt x="94643" y="2351551"/>
                  </a:lnTo>
                  <a:lnTo>
                    <a:pt x="94643" y="1611248"/>
                  </a:lnTo>
                  <a:lnTo>
                    <a:pt x="1703579" y="1611248"/>
                  </a:lnTo>
                  <a:close/>
                  <a:moveTo>
                    <a:pt x="1798222" y="1611248"/>
                  </a:moveTo>
                  <a:lnTo>
                    <a:pt x="3407158" y="1611248"/>
                  </a:lnTo>
                  <a:lnTo>
                    <a:pt x="3407158" y="2351551"/>
                  </a:lnTo>
                  <a:lnTo>
                    <a:pt x="1798222" y="2351551"/>
                  </a:lnTo>
                  <a:lnTo>
                    <a:pt x="1798222" y="1611248"/>
                  </a:lnTo>
                  <a:close/>
                  <a:moveTo>
                    <a:pt x="3501801" y="1611248"/>
                  </a:moveTo>
                  <a:lnTo>
                    <a:pt x="5110736" y="1611248"/>
                  </a:lnTo>
                  <a:lnTo>
                    <a:pt x="5110736" y="2351551"/>
                  </a:lnTo>
                  <a:lnTo>
                    <a:pt x="3501801" y="2351551"/>
                  </a:lnTo>
                  <a:lnTo>
                    <a:pt x="3501801" y="1611248"/>
                  </a:lnTo>
                  <a:close/>
                  <a:moveTo>
                    <a:pt x="3501801" y="1567701"/>
                  </a:moveTo>
                  <a:lnTo>
                    <a:pt x="3501801" y="827398"/>
                  </a:lnTo>
                  <a:lnTo>
                    <a:pt x="5110736" y="827398"/>
                  </a:lnTo>
                  <a:lnTo>
                    <a:pt x="5110736" y="1567701"/>
                  </a:lnTo>
                  <a:lnTo>
                    <a:pt x="3501801" y="1567701"/>
                  </a:lnTo>
                  <a:close/>
                  <a:moveTo>
                    <a:pt x="3501801" y="783850"/>
                  </a:moveTo>
                  <a:lnTo>
                    <a:pt x="3501801" y="43547"/>
                  </a:lnTo>
                  <a:lnTo>
                    <a:pt x="5110736" y="43547"/>
                  </a:lnTo>
                  <a:lnTo>
                    <a:pt x="5110736" y="783850"/>
                  </a:lnTo>
                  <a:lnTo>
                    <a:pt x="3501801" y="783850"/>
                  </a:lnTo>
                  <a:close/>
                  <a:moveTo>
                    <a:pt x="94643" y="3135401"/>
                  </a:moveTo>
                  <a:lnTo>
                    <a:pt x="94643" y="2395098"/>
                  </a:lnTo>
                  <a:lnTo>
                    <a:pt x="1703579" y="2395098"/>
                  </a:lnTo>
                  <a:lnTo>
                    <a:pt x="1703579" y="3135401"/>
                  </a:lnTo>
                  <a:lnTo>
                    <a:pt x="94643" y="3135401"/>
                  </a:lnTo>
                  <a:close/>
                  <a:moveTo>
                    <a:pt x="1798222" y="3135401"/>
                  </a:moveTo>
                  <a:lnTo>
                    <a:pt x="1798222" y="2395098"/>
                  </a:lnTo>
                  <a:lnTo>
                    <a:pt x="3407158" y="2395098"/>
                  </a:lnTo>
                  <a:lnTo>
                    <a:pt x="3407158" y="3135401"/>
                  </a:lnTo>
                  <a:lnTo>
                    <a:pt x="1798222" y="3135401"/>
                  </a:lnTo>
                  <a:close/>
                  <a:moveTo>
                    <a:pt x="3501801" y="3135401"/>
                  </a:moveTo>
                  <a:lnTo>
                    <a:pt x="3501801" y="2395098"/>
                  </a:lnTo>
                  <a:lnTo>
                    <a:pt x="5110736" y="2395098"/>
                  </a:lnTo>
                  <a:lnTo>
                    <a:pt x="5110736" y="3135401"/>
                  </a:lnTo>
                  <a:lnTo>
                    <a:pt x="3501801" y="3135401"/>
                  </a:lnTo>
                  <a:close/>
                  <a:moveTo>
                    <a:pt x="6814315" y="3135401"/>
                  </a:moveTo>
                  <a:lnTo>
                    <a:pt x="5205379" y="3135401"/>
                  </a:lnTo>
                  <a:lnTo>
                    <a:pt x="5205379" y="2395098"/>
                  </a:lnTo>
                  <a:lnTo>
                    <a:pt x="6814315" y="2395098"/>
                  </a:lnTo>
                  <a:lnTo>
                    <a:pt x="6814315" y="3135401"/>
                  </a:lnTo>
                  <a:close/>
                  <a:moveTo>
                    <a:pt x="6814315" y="2351551"/>
                  </a:moveTo>
                  <a:lnTo>
                    <a:pt x="5205379" y="2351551"/>
                  </a:lnTo>
                  <a:lnTo>
                    <a:pt x="5205379" y="1611248"/>
                  </a:lnTo>
                  <a:lnTo>
                    <a:pt x="6814315" y="1611248"/>
                  </a:lnTo>
                  <a:lnTo>
                    <a:pt x="6814315" y="2351551"/>
                  </a:lnTo>
                  <a:close/>
                  <a:moveTo>
                    <a:pt x="6814315" y="1567701"/>
                  </a:moveTo>
                  <a:lnTo>
                    <a:pt x="5205379" y="1567701"/>
                  </a:lnTo>
                  <a:lnTo>
                    <a:pt x="5205379" y="827398"/>
                  </a:lnTo>
                  <a:lnTo>
                    <a:pt x="6814315" y="827398"/>
                  </a:lnTo>
                  <a:lnTo>
                    <a:pt x="6814315" y="1567701"/>
                  </a:lnTo>
                  <a:close/>
                  <a:moveTo>
                    <a:pt x="6814315" y="783850"/>
                  </a:moveTo>
                  <a:lnTo>
                    <a:pt x="5205379" y="783850"/>
                  </a:lnTo>
                  <a:lnTo>
                    <a:pt x="5205379" y="43547"/>
                  </a:lnTo>
                  <a:lnTo>
                    <a:pt x="6814315" y="43547"/>
                  </a:lnTo>
                  <a:lnTo>
                    <a:pt x="6814315" y="783850"/>
                  </a:lnTo>
                  <a:close/>
                </a:path>
              </a:pathLst>
            </a:custGeom>
            <a:solidFill>
              <a:srgbClr val="FFFFFF"/>
            </a:solidFill>
          </p:spPr>
          <p:txBody>
            <a:bodyPr/>
            <a:lstStyle/>
            <a:p>
              <a:endParaRPr lang="en-US"/>
            </a:p>
          </p:txBody>
        </p:sp>
      </p:grpSp>
      <p:sp>
        <p:nvSpPr>
          <p:cNvPr id="15" name="Freeform 15" descr="n144 zalo Tran Quang Hieu"/>
          <p:cNvSpPr/>
          <p:nvPr/>
        </p:nvSpPr>
        <p:spPr>
          <a:xfrm>
            <a:off x="1502361" y="2088395"/>
            <a:ext cx="10994439" cy="8008106"/>
          </a:xfrm>
          <a:custGeom>
            <a:avLst/>
            <a:gdLst/>
            <a:ahLst/>
            <a:cxnLst/>
            <a:rect l="l" t="t" r="r" b="b"/>
            <a:pathLst>
              <a:path w="1805480" h="301460">
                <a:moveTo>
                  <a:pt x="15367" y="0"/>
                </a:moveTo>
                <a:lnTo>
                  <a:pt x="1790113" y="0"/>
                </a:lnTo>
                <a:cubicBezTo>
                  <a:pt x="1798600" y="0"/>
                  <a:pt x="1805480" y="6880"/>
                  <a:pt x="1805480" y="15367"/>
                </a:cubicBezTo>
                <a:lnTo>
                  <a:pt x="1805480" y="286092"/>
                </a:lnTo>
                <a:cubicBezTo>
                  <a:pt x="1805480" y="290168"/>
                  <a:pt x="1803861" y="294077"/>
                  <a:pt x="1800979" y="296959"/>
                </a:cubicBezTo>
                <a:cubicBezTo>
                  <a:pt x="1798097" y="299841"/>
                  <a:pt x="1794189" y="301460"/>
                  <a:pt x="1790113" y="301460"/>
                </a:cubicBezTo>
                <a:lnTo>
                  <a:pt x="15367" y="301460"/>
                </a:lnTo>
                <a:cubicBezTo>
                  <a:pt x="6880" y="301460"/>
                  <a:pt x="0" y="294580"/>
                  <a:pt x="0" y="286092"/>
                </a:cubicBezTo>
                <a:lnTo>
                  <a:pt x="0" y="15367"/>
                </a:lnTo>
                <a:cubicBezTo>
                  <a:pt x="0" y="6880"/>
                  <a:pt x="6880" y="0"/>
                  <a:pt x="15367" y="0"/>
                </a:cubicBezTo>
                <a:close/>
              </a:path>
            </a:pathLst>
          </a:custGeom>
          <a:solidFill>
            <a:schemeClr val="accent5">
              <a:lumMod val="40000"/>
              <a:lumOff val="60000"/>
            </a:schemeClr>
          </a:solidFill>
          <a:ln w="28575" cap="sq">
            <a:solidFill>
              <a:srgbClr val="000000"/>
            </a:solidFill>
            <a:prstDash val="solid"/>
            <a:miter/>
          </a:ln>
        </p:spPr>
        <p:txBody>
          <a:bodyPr/>
          <a:lstStyle/>
          <a:p>
            <a:endParaRPr lang="en-US"/>
          </a:p>
        </p:txBody>
      </p:sp>
      <p:sp>
        <p:nvSpPr>
          <p:cNvPr id="16" name="TextBox 16" descr="n144 zalo Tran Quang Hieu"/>
          <p:cNvSpPr txBox="1"/>
          <p:nvPr/>
        </p:nvSpPr>
        <p:spPr>
          <a:xfrm>
            <a:off x="1502361" y="3344101"/>
            <a:ext cx="10075859" cy="6752399"/>
          </a:xfrm>
          <a:prstGeom prst="rect">
            <a:avLst/>
          </a:prstGeom>
        </p:spPr>
        <p:txBody>
          <a:bodyPr lIns="50800" tIns="50800" rIns="50800" bIns="50800" rtlCol="0" anchor="ctr"/>
          <a:lstStyle/>
          <a:p>
            <a:pPr algn="ctr">
              <a:lnSpc>
                <a:spcPts val="9100"/>
              </a:lnSpc>
            </a:pPr>
            <a:endParaRPr/>
          </a:p>
        </p:txBody>
      </p:sp>
      <p:sp>
        <p:nvSpPr>
          <p:cNvPr id="19" name="TextBox 19" descr="n144 zalo Tran Quang Hieu"/>
          <p:cNvSpPr txBox="1"/>
          <p:nvPr/>
        </p:nvSpPr>
        <p:spPr>
          <a:xfrm>
            <a:off x="1159776" y="947463"/>
            <a:ext cx="5569887" cy="787010"/>
          </a:xfrm>
          <a:prstGeom prst="rect">
            <a:avLst/>
          </a:prstGeom>
        </p:spPr>
        <p:txBody>
          <a:bodyPr wrap="square" lIns="0" tIns="0" rIns="0" bIns="0" rtlCol="0" anchor="t">
            <a:spAutoFit/>
          </a:bodyPr>
          <a:lstStyle/>
          <a:p>
            <a:pPr algn="l">
              <a:lnSpc>
                <a:spcPts val="6599"/>
              </a:lnSpc>
            </a:pPr>
            <a:r>
              <a:rPr lang="en-US" sz="5499" dirty="0">
                <a:solidFill>
                  <a:srgbClr val="000000"/>
                </a:solidFill>
                <a:latin typeface="#9SLIDE03 SFU FUTURA_05 EXTRABO" pitchFamily="2" charset="77"/>
                <a:ea typeface="TT Firs Neue Bold"/>
                <a:cs typeface="TT Firs Neue Bold"/>
                <a:sym typeface="TT Firs Neue Bold"/>
              </a:rPr>
              <a:t>EM CÓ BIẾT?</a:t>
            </a:r>
          </a:p>
        </p:txBody>
      </p:sp>
      <p:grpSp>
        <p:nvGrpSpPr>
          <p:cNvPr id="21" name="Group 21" descr="n144 zalo Tran Quang Hieu"/>
          <p:cNvGrpSpPr/>
          <p:nvPr/>
        </p:nvGrpSpPr>
        <p:grpSpPr>
          <a:xfrm rot="2700000">
            <a:off x="15075383" y="896250"/>
            <a:ext cx="882269" cy="882269"/>
            <a:chOff x="0" y="0"/>
            <a:chExt cx="812800" cy="812800"/>
          </a:xfrm>
        </p:grpSpPr>
        <p:sp>
          <p:nvSpPr>
            <p:cNvPr id="22" name="Freeform 2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4" name="Group 24" descr="n144 zalo Tran Quang Hieu"/>
          <p:cNvGrpSpPr/>
          <p:nvPr/>
        </p:nvGrpSpPr>
        <p:grpSpPr>
          <a:xfrm rot="2700000">
            <a:off x="16194307" y="896250"/>
            <a:ext cx="882269" cy="882269"/>
            <a:chOff x="0" y="0"/>
            <a:chExt cx="812800" cy="812800"/>
          </a:xfrm>
        </p:grpSpPr>
        <p:sp>
          <p:nvSpPr>
            <p:cNvPr id="25" name="Freeform 2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6" name="TextBox 2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7" name="Freeform 32" descr="n144 zalo Tran Quang Hieu">
            <a:extLst>
              <a:ext uri="{FF2B5EF4-FFF2-40B4-BE49-F238E27FC236}">
                <a16:creationId xmlns:a16="http://schemas.microsoft.com/office/drawing/2014/main" id="{579648C0-5D36-50B4-CA65-4B0CF809F209}"/>
              </a:ext>
            </a:extLst>
          </p:cNvPr>
          <p:cNvSpPr/>
          <p:nvPr/>
        </p:nvSpPr>
        <p:spPr>
          <a:xfrm>
            <a:off x="12743281" y="4067844"/>
            <a:ext cx="5524539" cy="5064239"/>
          </a:xfrm>
          <a:custGeom>
            <a:avLst/>
            <a:gdLst/>
            <a:ahLst/>
            <a:cxnLst/>
            <a:rect l="l" t="t" r="r" b="b"/>
            <a:pathLst>
              <a:path w="4000539" h="3605486">
                <a:moveTo>
                  <a:pt x="0" y="0"/>
                </a:moveTo>
                <a:lnTo>
                  <a:pt x="4000539" y="0"/>
                </a:lnTo>
                <a:lnTo>
                  <a:pt x="4000539" y="3605486"/>
                </a:lnTo>
                <a:lnTo>
                  <a:pt x="0" y="3605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31" name="TextBox 30" descr="n144 zalo Tran Quang Hieu">
                <a:extLst>
                  <a:ext uri="{FF2B5EF4-FFF2-40B4-BE49-F238E27FC236}">
                    <a16:creationId xmlns:a16="http://schemas.microsoft.com/office/drawing/2014/main" id="{F7FEE3F3-C38C-D10E-65A2-5EDC3A2EA9E2}"/>
                  </a:ext>
                </a:extLst>
              </p:cNvPr>
              <p:cNvSpPr txBox="1"/>
              <p:nvPr/>
            </p:nvSpPr>
            <p:spPr>
              <a:xfrm>
                <a:off x="1604211" y="2391776"/>
                <a:ext cx="10587789" cy="6059736"/>
              </a:xfrm>
              <a:prstGeom prst="rect">
                <a:avLst/>
              </a:prstGeom>
              <a:noFill/>
            </p:spPr>
            <p:txBody>
              <a:bodyPr wrap="square" rtlCol="0">
                <a:spAutoFit/>
              </a:bodyPr>
              <a:lstStyle/>
              <a:p>
                <a:pPr algn="just">
                  <a:lnSpc>
                    <a:spcPct val="120000"/>
                  </a:lnSpc>
                </a:pPr>
                <a:r>
                  <a:rPr lang="en-US" sz="3600" dirty="0">
                    <a:latin typeface="#9Slide03 Montserrat" pitchFamily="2" charset="77"/>
                  </a:rPr>
                  <a:t>Khi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đi</a:t>
                </a:r>
                <a:r>
                  <a:rPr lang="en-US" sz="3600" dirty="0">
                    <a:latin typeface="#9Slide03 Montserrat" pitchFamily="2" charset="77"/>
                  </a:rPr>
                  <a:t> qua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thể</a:t>
                </a:r>
                <a:r>
                  <a:rPr lang="en-US" sz="3600" dirty="0">
                    <a:latin typeface="#9Slide03 Montserrat" pitchFamily="2" charset="77"/>
                  </a:rPr>
                  <a:t>, </a:t>
                </a:r>
                <a:r>
                  <a:rPr lang="en-US" sz="3600" dirty="0" err="1">
                    <a:latin typeface="#9Slide03 Montserrat" pitchFamily="2" charset="77"/>
                  </a:rPr>
                  <a:t>chúng</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bị</a:t>
                </a:r>
                <a:r>
                  <a:rPr lang="en-US" sz="3600" dirty="0">
                    <a:latin typeface="#9Slide03 Montserrat" pitchFamily="2" charset="77"/>
                  </a:rPr>
                  <a:t> </a:t>
                </a:r>
                <a:r>
                  <a:rPr lang="en-US" sz="3600" dirty="0" err="1">
                    <a:latin typeface="#9Slide03 Montserrat" pitchFamily="2" charset="77"/>
                  </a:rPr>
                  <a:t>hấp</a:t>
                </a:r>
                <a:r>
                  <a:rPr lang="en-US" sz="3600" dirty="0">
                    <a:latin typeface="#9Slide03 Montserrat" pitchFamily="2" charset="77"/>
                  </a:rPr>
                  <a:t> </a:t>
                </a:r>
                <a:r>
                  <a:rPr lang="en-US" sz="3600" dirty="0" err="1">
                    <a:latin typeface="#9Slide03 Montserrat" pitchFamily="2" charset="77"/>
                  </a:rPr>
                  <a:t>thụ</a:t>
                </a:r>
                <a:r>
                  <a:rPr lang="en-US" sz="3600" dirty="0">
                    <a:latin typeface="#9Slide03 Montserrat" pitchFamily="2" charset="77"/>
                  </a:rPr>
                  <a:t>. </a:t>
                </a:r>
                <a:r>
                  <a:rPr lang="en-US" sz="3600" dirty="0" err="1">
                    <a:latin typeface="#9Slide03 Montserrat" pitchFamily="2" charset="77"/>
                  </a:rPr>
                  <a:t>Sự</a:t>
                </a:r>
                <a:r>
                  <a:rPr lang="en-US" sz="3600" dirty="0">
                    <a:latin typeface="#9Slide03 Montserrat" pitchFamily="2" charset="77"/>
                  </a:rPr>
                  <a:t> </a:t>
                </a:r>
                <a:r>
                  <a:rPr lang="en-US" sz="3600" dirty="0" err="1">
                    <a:latin typeface="#9Slide03 Montserrat" pitchFamily="2" charset="77"/>
                  </a:rPr>
                  <a:t>hấp</a:t>
                </a:r>
                <a:r>
                  <a:rPr lang="en-US" sz="3600" dirty="0">
                    <a:latin typeface="#9Slide03 Montserrat" pitchFamily="2" charset="77"/>
                  </a:rPr>
                  <a:t> </a:t>
                </a:r>
                <a:r>
                  <a:rPr lang="en-US" sz="3600" dirty="0" err="1">
                    <a:latin typeface="#9Slide03 Montserrat" pitchFamily="2" charset="77"/>
                  </a:rPr>
                  <a:t>thụ</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tuân</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quy</a:t>
                </a:r>
                <a:r>
                  <a:rPr lang="en-US" sz="3600" dirty="0">
                    <a:latin typeface="#9Slide03 Montserrat" pitchFamily="2" charset="77"/>
                  </a:rPr>
                  <a:t> </a:t>
                </a:r>
                <a:r>
                  <a:rPr lang="en-US" sz="3600" dirty="0" err="1">
                    <a:latin typeface="#9Slide03 Montserrat" pitchFamily="2" charset="77"/>
                  </a:rPr>
                  <a:t>luật</a:t>
                </a:r>
                <a:r>
                  <a:rPr lang="en-US" sz="3600" dirty="0">
                    <a:latin typeface="#9Slide03 Montserrat" pitchFamily="2" charset="77"/>
                  </a:rPr>
                  <a:t> </a:t>
                </a:r>
                <a:r>
                  <a:rPr lang="en-US" sz="3600" dirty="0" err="1">
                    <a:latin typeface="#9Slide03 Montserrat" pitchFamily="2" charset="77"/>
                  </a:rPr>
                  <a:t>hàm</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mũ</a:t>
                </a:r>
                <a:r>
                  <a:rPr lang="en-US" sz="3600" dirty="0">
                    <a:latin typeface="#9Slide03 Montserrat" pitchFamily="2" charset="77"/>
                  </a:rPr>
                  <a:t> </a:t>
                </a:r>
                <a:r>
                  <a:rPr lang="en-US" sz="3600" dirty="0" err="1">
                    <a:latin typeface="#9Slide03 Montserrat" pitchFamily="2" charset="77"/>
                  </a:rPr>
                  <a:t>tương</a:t>
                </a:r>
                <a:r>
                  <a:rPr lang="en-US" sz="3600" dirty="0">
                    <a:latin typeface="#9Slide03 Montserrat" pitchFamily="2" charset="77"/>
                  </a:rPr>
                  <a:t> </a:t>
                </a:r>
                <a:r>
                  <a:rPr lang="en-US" sz="3600" dirty="0" err="1">
                    <a:latin typeface="#9Slide03 Montserrat" pitchFamily="2" charset="77"/>
                  </a:rPr>
                  <a:t>tự</a:t>
                </a:r>
                <a:r>
                  <a:rPr lang="en-US" sz="3600" dirty="0">
                    <a:latin typeface="#9Slide03 Montserrat" pitchFamily="2" charset="77"/>
                  </a:rPr>
                  <a:t> </a:t>
                </a:r>
                <a:r>
                  <a:rPr lang="en-US" sz="3600" dirty="0" err="1">
                    <a:latin typeface="#9Slide03 Montserrat" pitchFamily="2" charset="77"/>
                  </a:rPr>
                  <a:t>như</a:t>
                </a:r>
                <a:r>
                  <a:rPr lang="en-US" sz="3600" dirty="0">
                    <a:latin typeface="#9Slide03 Montserrat" pitchFamily="2" charset="77"/>
                  </a:rPr>
                  <a:t> </a:t>
                </a:r>
                <a:r>
                  <a:rPr lang="en-US" sz="3600" dirty="0" err="1">
                    <a:latin typeface="#9Slide03 Montserrat" pitchFamily="2" charset="77"/>
                  </a:rPr>
                  <a:t>đối</a:t>
                </a:r>
                <a:r>
                  <a:rPr lang="en-US" sz="3600" dirty="0">
                    <a:latin typeface="#9Slide03 Montserrat" pitchFamily="2" charset="77"/>
                  </a:rPr>
                  <a:t> </a:t>
                </a:r>
                <a:r>
                  <a:rPr lang="en-US" sz="3600" dirty="0" err="1">
                    <a:latin typeface="#9Slide03 Montserrat" pitchFamily="2" charset="77"/>
                  </a:rPr>
                  <a:t>với</a:t>
                </a:r>
                <a:r>
                  <a:rPr lang="en-US" sz="3600" dirty="0">
                    <a:latin typeface="#9Slide03 Montserrat" pitchFamily="2" charset="77"/>
                  </a:rPr>
                  <a:t> </a:t>
                </a:r>
                <a:r>
                  <a:rPr lang="en-US" sz="3600" dirty="0" err="1">
                    <a:latin typeface="#9Slide03 Montserrat" pitchFamily="2" charset="77"/>
                  </a:rPr>
                  <a:t>tia</a:t>
                </a:r>
                <a:r>
                  <a:rPr lang="en-US" sz="3600" dirty="0">
                    <a:latin typeface="#9Slide03 Montserrat" pitchFamily="2" charset="77"/>
                  </a:rPr>
                  <a:t> X. </a:t>
                </a:r>
                <a:r>
                  <a:rPr lang="en-US" sz="3600" dirty="0" err="1">
                    <a:latin typeface="#9Slide03 Montserrat" pitchFamily="2" charset="77"/>
                  </a:rPr>
                  <a:t>Phương</a:t>
                </a:r>
                <a:r>
                  <a:rPr lang="en-US" sz="3600" dirty="0">
                    <a:latin typeface="#9Slide03 Montserrat" pitchFamily="2" charset="77"/>
                  </a:rPr>
                  <a:t> </a:t>
                </a:r>
                <a:r>
                  <a:rPr lang="en-US" sz="3600" dirty="0" err="1">
                    <a:latin typeface="#9Slide03 Montserrat" pitchFamily="2" charset="77"/>
                  </a:rPr>
                  <a:t>trình</a:t>
                </a:r>
                <a:r>
                  <a:rPr lang="en-US" sz="3600" dirty="0">
                    <a:latin typeface="#9Slide03 Montserrat" pitchFamily="2" charset="77"/>
                  </a:rPr>
                  <a:t> </a:t>
                </a: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tả</a:t>
                </a:r>
                <a:r>
                  <a:rPr lang="en-US" sz="3600" dirty="0">
                    <a:latin typeface="#9Slide03 Montserrat" pitchFamily="2" charset="77"/>
                  </a:rPr>
                  <a:t> </a:t>
                </a:r>
                <a:r>
                  <a:rPr lang="en-US" sz="3600" dirty="0" err="1">
                    <a:latin typeface="#9Slide03 Montserrat" pitchFamily="2" charset="77"/>
                  </a:rPr>
                  <a:t>cường</a:t>
                </a:r>
                <a:r>
                  <a:rPr lang="en-US" sz="3600" dirty="0">
                    <a:latin typeface="#9Slide03 Montserrat" pitchFamily="2" charset="77"/>
                  </a:rPr>
                  <a:t> </a:t>
                </a:r>
                <a:r>
                  <a:rPr lang="en-US" sz="3600" dirty="0" err="1">
                    <a:latin typeface="#9Slide03 Montserrat" pitchFamily="2" charset="77"/>
                  </a:rPr>
                  <a:t>độ</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I </a:t>
                </a:r>
                <a:r>
                  <a:rPr lang="en-US" sz="3600" dirty="0" err="1">
                    <a:latin typeface="#9Slide03 Montserrat" pitchFamily="2" charset="77"/>
                  </a:rPr>
                  <a:t>giảm</a:t>
                </a:r>
                <a:r>
                  <a:rPr lang="en-US" sz="3600" dirty="0">
                    <a:latin typeface="#9Slide03 Montserrat" pitchFamily="2" charset="77"/>
                  </a:rPr>
                  <a:t> </a:t>
                </a:r>
                <a:r>
                  <a:rPr lang="en-US" sz="3600" dirty="0" err="1">
                    <a:latin typeface="#9Slide03 Montserrat" pitchFamily="2" charset="77"/>
                  </a:rPr>
                  <a:t>dần</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độ</a:t>
                </a:r>
                <a:r>
                  <a:rPr lang="en-US" sz="3600" dirty="0">
                    <a:latin typeface="#9Slide03 Montserrat" pitchFamily="2" charset="77"/>
                  </a:rPr>
                  <a:t> </a:t>
                </a:r>
                <a:r>
                  <a:rPr lang="en-US" sz="3600" dirty="0" err="1">
                    <a:latin typeface="#9Slide03 Montserrat" pitchFamily="2" charset="77"/>
                  </a:rPr>
                  <a:t>dày</a:t>
                </a:r>
                <a:r>
                  <a:rPr lang="en-US" sz="3600" dirty="0">
                    <a:latin typeface="#9Slide03 Montserrat" pitchFamily="2" charset="77"/>
                  </a:rPr>
                  <a:t> d </a:t>
                </a:r>
                <a:r>
                  <a:rPr lang="en-US" sz="3600" dirty="0" err="1">
                    <a:latin typeface="#9Slide03 Montserrat" pitchFamily="2" charset="77"/>
                  </a:rPr>
                  <a:t>như</a:t>
                </a:r>
                <a:r>
                  <a:rPr lang="en-US" sz="3600" dirty="0">
                    <a:latin typeface="#9Slide03 Montserrat" pitchFamily="2" charset="77"/>
                  </a:rPr>
                  <a:t> </a:t>
                </a:r>
                <a:r>
                  <a:rPr lang="en-US" sz="3600" dirty="0" err="1">
                    <a:latin typeface="#9Slide03 Montserrat" pitchFamily="2" charset="77"/>
                  </a:rPr>
                  <a:t>sau</a:t>
                </a:r>
                <a:r>
                  <a:rPr lang="en-US" sz="3600" dirty="0">
                    <a:latin typeface="#9Slide03 Montserrat" pitchFamily="2" charset="77"/>
                  </a:rPr>
                  <a:t>:</a:t>
                </a:r>
              </a:p>
              <a:p>
                <a:pPr algn="just">
                  <a:lnSpc>
                    <a:spcPct val="120000"/>
                  </a:lnSpc>
                </a:pPr>
                <a14:m>
                  <m:oMathPara xmlns:m="http://schemas.openxmlformats.org/officeDocument/2006/math">
                    <m:oMathParaPr>
                      <m:jc m:val="centerGroup"/>
                    </m:oMathParaPr>
                    <m:oMath xmlns:m="http://schemas.openxmlformats.org/officeDocument/2006/math">
                      <m:r>
                        <a:rPr lang="en-US" sz="3600" b="1" i="0" smtClean="0">
                          <a:solidFill>
                            <a:srgbClr val="C00000"/>
                          </a:solidFill>
                          <a:latin typeface="Cambria Math" panose="02040503050406030204" pitchFamily="18" charset="0"/>
                        </a:rPr>
                        <m:t>𝐈</m:t>
                      </m:r>
                      <m:r>
                        <a:rPr lang="en-US" sz="3600" b="1" i="0" smtClean="0">
                          <a:solidFill>
                            <a:srgbClr val="C00000"/>
                          </a:solidFill>
                          <a:latin typeface="Cambria Math" panose="02040503050406030204" pitchFamily="18" charset="0"/>
                        </a:rPr>
                        <m:t>=</m:t>
                      </m:r>
                      <m:sSub>
                        <m:sSubPr>
                          <m:ctrlPr>
                            <a:rPr lang="en-US" sz="3600" b="1" i="1" smtClean="0">
                              <a:solidFill>
                                <a:srgbClr val="C00000"/>
                              </a:solidFill>
                              <a:latin typeface="Cambria Math" panose="02040503050406030204" pitchFamily="18" charset="0"/>
                            </a:rPr>
                          </m:ctrlPr>
                        </m:sSubPr>
                        <m:e>
                          <m:r>
                            <a:rPr lang="en-US" sz="3600" b="1" i="0" smtClean="0">
                              <a:solidFill>
                                <a:srgbClr val="C00000"/>
                              </a:solidFill>
                              <a:latin typeface="Cambria Math" panose="02040503050406030204" pitchFamily="18" charset="0"/>
                            </a:rPr>
                            <m:t>𝐈</m:t>
                          </m:r>
                        </m:e>
                        <m:sub>
                          <m:r>
                            <a:rPr lang="en-US" sz="3600" b="1" i="0" smtClean="0">
                              <a:solidFill>
                                <a:srgbClr val="C00000"/>
                              </a:solidFill>
                              <a:latin typeface="Cambria Math" panose="02040503050406030204" pitchFamily="18" charset="0"/>
                            </a:rPr>
                            <m:t>𝟎</m:t>
                          </m:r>
                        </m:sub>
                      </m:sSub>
                      <m:r>
                        <a:rPr lang="en-US" sz="3600" b="1" i="0" smtClean="0">
                          <a:solidFill>
                            <a:srgbClr val="C00000"/>
                          </a:solidFill>
                          <a:latin typeface="Cambria Math" panose="02040503050406030204" pitchFamily="18" charset="0"/>
                        </a:rPr>
                        <m:t>.</m:t>
                      </m:r>
                      <m:sSup>
                        <m:sSupPr>
                          <m:ctrlPr>
                            <a:rPr lang="en-US" sz="3600" b="1" i="1" smtClean="0">
                              <a:solidFill>
                                <a:srgbClr val="C00000"/>
                              </a:solidFill>
                              <a:latin typeface="Cambria Math" panose="02040503050406030204" pitchFamily="18" charset="0"/>
                            </a:rPr>
                          </m:ctrlPr>
                        </m:sSupPr>
                        <m:e>
                          <m:r>
                            <a:rPr lang="en-US" sz="3600" b="1" i="0" smtClean="0">
                              <a:solidFill>
                                <a:srgbClr val="C00000"/>
                              </a:solidFill>
                              <a:latin typeface="Cambria Math" panose="02040503050406030204" pitchFamily="18" charset="0"/>
                            </a:rPr>
                            <m:t>𝐞</m:t>
                          </m:r>
                        </m:e>
                        <m:sup>
                          <m:r>
                            <a:rPr lang="en-US" sz="3600" b="1" i="0" smtClean="0">
                              <a:solidFill>
                                <a:srgbClr val="C00000"/>
                              </a:solidFill>
                              <a:latin typeface="Cambria Math" panose="02040503050406030204" pitchFamily="18" charset="0"/>
                            </a:rPr>
                            <m:t>−</m:t>
                          </m:r>
                          <m:r>
                            <a:rPr lang="en-US" sz="3600" b="1" i="0" smtClean="0">
                              <a:solidFill>
                                <a:srgbClr val="C00000"/>
                              </a:solidFill>
                              <a:latin typeface="Cambria Math" panose="02040503050406030204" pitchFamily="18" charset="0"/>
                              <a:ea typeface="Cambria Math" panose="02040503050406030204" pitchFamily="18" charset="0"/>
                            </a:rPr>
                            <m:t>𝛂</m:t>
                          </m:r>
                          <m:r>
                            <a:rPr lang="en-US" sz="3600" b="1" i="0" smtClean="0">
                              <a:solidFill>
                                <a:srgbClr val="C00000"/>
                              </a:solidFill>
                              <a:latin typeface="Cambria Math" panose="02040503050406030204" pitchFamily="18" charset="0"/>
                              <a:ea typeface="Cambria Math" panose="02040503050406030204" pitchFamily="18" charset="0"/>
                            </a:rPr>
                            <m:t>𝐝</m:t>
                          </m:r>
                        </m:sup>
                      </m:sSup>
                    </m:oMath>
                  </m:oMathPara>
                </a14:m>
                <a:endParaRPr lang="en-US" sz="3600" b="1" dirty="0">
                  <a:solidFill>
                    <a:srgbClr val="C00000"/>
                  </a:solidFill>
                  <a:latin typeface="#9Slide03 Montserrat Bold" pitchFamily="2" charset="77"/>
                </a:endParaRPr>
              </a:p>
              <a:p>
                <a:pPr algn="just">
                  <a:lnSpc>
                    <a:spcPct val="120000"/>
                  </a:lnSpc>
                </a:pPr>
                <a:r>
                  <a:rPr lang="en-US" sz="3600" dirty="0" err="1">
                    <a:latin typeface="#9Slide03 Montserrat" pitchFamily="2" charset="77"/>
                  </a:rPr>
                  <a:t>Ở</a:t>
                </a:r>
                <a:r>
                  <a:rPr lang="en-US" sz="3600" dirty="0">
                    <a:latin typeface="#9Slide03 Montserrat" pitchFamily="2" charset="77"/>
                  </a:rPr>
                  <a:t> </a:t>
                </a:r>
                <a:r>
                  <a:rPr lang="en-US" sz="3600" dirty="0" err="1">
                    <a:latin typeface="#9Slide03 Montserrat" pitchFamily="2" charset="77"/>
                  </a:rPr>
                  <a:t>đây</a:t>
                </a:r>
                <a:r>
                  <a:rPr lang="en-US" sz="3600" dirty="0">
                    <a:latin typeface="#9Slide03 Montserrat" pitchFamily="2" charset="77"/>
                  </a:rPr>
                  <a:t>, </a:t>
                </a:r>
                <a14:m>
                  <m:oMath xmlns:m="http://schemas.openxmlformats.org/officeDocument/2006/math">
                    <m:r>
                      <m:rPr>
                        <m:sty m:val="p"/>
                      </m:rPr>
                      <a:rPr lang="en-US" sz="3600" i="0" smtClean="0">
                        <a:latin typeface="Cambria Math" panose="02040503050406030204" pitchFamily="18" charset="0"/>
                        <a:ea typeface="Cambria Math" panose="02040503050406030204" pitchFamily="18" charset="0"/>
                      </a:rPr>
                      <m:t>α</m:t>
                    </m:r>
                  </m:oMath>
                </a14:m>
                <a:r>
                  <a:rPr lang="en-US" sz="3600" dirty="0">
                    <a:latin typeface="#9Slide03 Montserrat" pitchFamily="2" charset="77"/>
                  </a:rPr>
                  <a:t> </a:t>
                </a:r>
                <a:r>
                  <a:rPr lang="en-US" sz="3600" dirty="0" err="1">
                    <a:latin typeface="#9Slide03 Montserrat" pitchFamily="2" charset="77"/>
                  </a:rPr>
                  <a:t>là</a:t>
                </a:r>
                <a:r>
                  <a:rPr lang="en-US" sz="3600" dirty="0">
                    <a:latin typeface="#9Slide03 Montserrat" pitchFamily="2" charset="77"/>
                  </a:rPr>
                  <a:t> </a:t>
                </a:r>
                <a:r>
                  <a:rPr lang="en-US" sz="3600" dirty="0" err="1">
                    <a:latin typeface="#9Slide03 Montserrat" pitchFamily="2" charset="77"/>
                  </a:rPr>
                  <a:t>hệ</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hấp</a:t>
                </a:r>
                <a:r>
                  <a:rPr lang="en-US" sz="3600" dirty="0">
                    <a:latin typeface="#9Slide03 Montserrat" pitchFamily="2" charset="77"/>
                  </a:rPr>
                  <a:t> </a:t>
                </a:r>
                <a:r>
                  <a:rPr lang="en-US" sz="3600" dirty="0" err="1">
                    <a:latin typeface="#9Slide03 Montserrat" pitchFamily="2" charset="77"/>
                  </a:rPr>
                  <a:t>thụ</a:t>
                </a:r>
                <a:r>
                  <a:rPr lang="en-US" sz="3600" dirty="0">
                    <a:latin typeface="#9Slide03 Montserrat" pitchFamily="2" charset="77"/>
                  </a:rPr>
                  <a:t>, </a:t>
                </a:r>
                <a:r>
                  <a:rPr lang="en-US" sz="3600" dirty="0" err="1">
                    <a:latin typeface="#9Slide03 Montserrat" pitchFamily="2" charset="77"/>
                  </a:rPr>
                  <a:t>giá</a:t>
                </a:r>
                <a:r>
                  <a:rPr lang="en-US" sz="3600" dirty="0">
                    <a:latin typeface="#9Slide03 Montserrat" pitchFamily="2" charset="77"/>
                  </a:rPr>
                  <a:t> </a:t>
                </a:r>
                <a:r>
                  <a:rPr lang="en-US" sz="3600" dirty="0" err="1">
                    <a:latin typeface="#9Slide03 Montserrat" pitchFamily="2" charset="77"/>
                  </a:rPr>
                  <a:t>trị</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14:m>
                  <m:oMath xmlns:m="http://schemas.openxmlformats.org/officeDocument/2006/math">
                    <m:r>
                      <m:rPr>
                        <m:sty m:val="p"/>
                      </m:rPr>
                      <a:rPr lang="en-US" sz="3600" i="0" smtClean="0">
                        <a:latin typeface="Cambria Math" panose="02040503050406030204" pitchFamily="18" charset="0"/>
                        <a:ea typeface="Cambria Math" panose="02040503050406030204" pitchFamily="18" charset="0"/>
                      </a:rPr>
                      <m:t>α</m:t>
                    </m:r>
                  </m:oMath>
                </a14:m>
                <a:r>
                  <a:rPr lang="en-US" sz="3600" dirty="0">
                    <a:latin typeface="#9Slide03 Montserrat" pitchFamily="2" charset="77"/>
                  </a:rPr>
                  <a:t> </a:t>
                </a:r>
                <a:r>
                  <a:rPr lang="en-US" sz="3600" dirty="0" err="1">
                    <a:latin typeface="#9Slide03 Montserrat" pitchFamily="2" charset="77"/>
                  </a:rPr>
                  <a:t>thay</a:t>
                </a:r>
                <a:r>
                  <a:rPr lang="en-US" sz="3600" dirty="0">
                    <a:latin typeface="#9Slide03 Montserrat" pitchFamily="2" charset="77"/>
                  </a:rPr>
                  <a:t> </a:t>
                </a:r>
                <a:r>
                  <a:rPr lang="en-US" sz="3600" dirty="0" err="1">
                    <a:latin typeface="#9Slide03 Montserrat" pitchFamily="2" charset="77"/>
                  </a:rPr>
                  <a:t>đổi</a:t>
                </a:r>
                <a:r>
                  <a:rPr lang="en-US" sz="3600" dirty="0">
                    <a:latin typeface="#9Slide03 Montserrat" pitchFamily="2" charset="77"/>
                  </a:rPr>
                  <a:t> </a:t>
                </a:r>
                <a:r>
                  <a:rPr lang="en-US" sz="3600" dirty="0" err="1">
                    <a:latin typeface="#9Slide03 Montserrat" pitchFamily="2" charset="77"/>
                  </a:rPr>
                  <a:t>bản</a:t>
                </a:r>
                <a:r>
                  <a:rPr lang="en-US" sz="3600" dirty="0">
                    <a:latin typeface="#9Slide03 Montserrat" pitchFamily="2" charset="77"/>
                  </a:rPr>
                  <a:t> </a:t>
                </a:r>
                <a:r>
                  <a:rPr lang="en-US" sz="3600" dirty="0" err="1">
                    <a:latin typeface="#9Slide03 Montserrat" pitchFamily="2" charset="77"/>
                  </a:rPr>
                  <a:t>chất</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mà</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t>
                </a:r>
                <a:r>
                  <a:rPr lang="en-US" sz="3600" dirty="0" err="1">
                    <a:latin typeface="#9Slide03 Montserrat" pitchFamily="2" charset="77"/>
                  </a:rPr>
                  <a:t>đi</a:t>
                </a:r>
                <a:r>
                  <a:rPr lang="en-US" sz="3600" dirty="0">
                    <a:latin typeface="#9Slide03 Montserrat" pitchFamily="2" charset="77"/>
                  </a:rPr>
                  <a:t> qua </a:t>
                </a:r>
                <a:r>
                  <a:rPr lang="en-US" sz="3600" dirty="0" err="1">
                    <a:latin typeface="#9Slide03 Montserrat" pitchFamily="2" charset="77"/>
                  </a:rPr>
                  <a:t>và</a:t>
                </a:r>
                <a:r>
                  <a:rPr lang="en-US" sz="3600" dirty="0">
                    <a:latin typeface="#9Slide03 Montserrat" pitchFamily="2" charset="77"/>
                  </a:rPr>
                  <a:t> </a:t>
                </a:r>
                <a:r>
                  <a:rPr lang="en-US" sz="3600" dirty="0" err="1">
                    <a:latin typeface="#9Slide03 Montserrat" pitchFamily="2" charset="77"/>
                  </a:rPr>
                  <a:t>theo</a:t>
                </a:r>
                <a:r>
                  <a:rPr lang="en-US" sz="3600" dirty="0">
                    <a:latin typeface="#9Slide03 Montserrat" pitchFamily="2" charset="77"/>
                  </a:rPr>
                  <a:t> </a:t>
                </a:r>
                <a:r>
                  <a:rPr lang="en-US" sz="3600" dirty="0" err="1">
                    <a:latin typeface="#9Slide03 Montserrat" pitchFamily="2" charset="77"/>
                  </a:rPr>
                  <a:t>tần</a:t>
                </a:r>
                <a:r>
                  <a:rPr lang="en-US" sz="3600" dirty="0">
                    <a:latin typeface="#9Slide03 Montserrat" pitchFamily="2" charset="77"/>
                  </a:rPr>
                  <a:t> </a:t>
                </a:r>
                <a:r>
                  <a:rPr lang="en-US" sz="3600" dirty="0" err="1">
                    <a:latin typeface="#9Slide03 Montserrat" pitchFamily="2" charset="77"/>
                  </a:rPr>
                  <a:t>số</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sóng</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a:t>
                </a:r>
              </a:p>
            </p:txBody>
          </p:sp>
        </mc:Choice>
        <mc:Fallback>
          <p:sp>
            <p:nvSpPr>
              <p:cNvPr id="31" name="TextBox 30" descr="n144 zalo Tran Quang Hieu">
                <a:extLst>
                  <a:ext uri="{FF2B5EF4-FFF2-40B4-BE49-F238E27FC236}">
                    <a16:creationId xmlns:a16="http://schemas.microsoft.com/office/drawing/2014/main" id="{F7FEE3F3-C38C-D10E-65A2-5EDC3A2EA9E2}"/>
                  </a:ext>
                </a:extLst>
              </p:cNvPr>
              <p:cNvSpPr txBox="1">
                <a:spLocks noRot="1" noChangeAspect="1" noMove="1" noResize="1" noEditPoints="1" noAdjustHandles="1" noChangeArrowheads="1" noChangeShapeType="1" noTextEdit="1"/>
              </p:cNvSpPr>
              <p:nvPr/>
            </p:nvSpPr>
            <p:spPr>
              <a:xfrm>
                <a:off x="1604211" y="2391776"/>
                <a:ext cx="10587789" cy="6059736"/>
              </a:xfrm>
              <a:prstGeom prst="rect">
                <a:avLst/>
              </a:prstGeom>
              <a:blipFill>
                <a:blip r:embed="rId4"/>
                <a:stretch>
                  <a:fillRect l="-1727" t="-101" r="-1785" b="-3119"/>
                </a:stretch>
              </a:blipFill>
            </p:spPr>
            <p:txBody>
              <a:bodyPr/>
              <a:lstStyle/>
              <a:p>
                <a:r>
                  <a:rPr lang="en-US">
                    <a:noFill/>
                  </a:rPr>
                  <a:t> </a:t>
                </a:r>
              </a:p>
            </p:txBody>
          </p:sp>
        </mc:Fallback>
      </mc:AlternateContent>
    </p:spTree>
    <p:extLst>
      <p:ext uri="{BB962C8B-B14F-4D97-AF65-F5344CB8AC3E}">
        <p14:creationId xmlns:p14="http://schemas.microsoft.com/office/powerpoint/2010/main" val="143176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144 zalo Tran Quang Hieu"/>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9" descr="n144 zalo Tran Quang Hieu">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0" descr="n144 zalo Tran Quang Hieu">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descr="n144 zalo Tran Quang Hieu">
            <a:extLst>
              <a:ext uri="{FF2B5EF4-FFF2-40B4-BE49-F238E27FC236}">
                <a16:creationId xmlns:a16="http://schemas.microsoft.com/office/drawing/2014/main" id="{288484ED-90A0-C58E-EE88-719032FCD9EF}"/>
              </a:ext>
            </a:extLst>
          </p:cNvPr>
          <p:cNvSpPr txBox="1"/>
          <p:nvPr/>
        </p:nvSpPr>
        <p:spPr>
          <a:xfrm>
            <a:off x="7889512" y="3961379"/>
            <a:ext cx="9712688" cy="2308324"/>
          </a:xfrm>
          <a:prstGeom prst="rect">
            <a:avLst/>
          </a:prstGeom>
          <a:noFill/>
        </p:spPr>
        <p:txBody>
          <a:bodyPr wrap="square" rtlCol="0">
            <a:spAutoFit/>
          </a:bodyPr>
          <a:lstStyle/>
          <a:p>
            <a:pPr algn="ctr"/>
            <a:r>
              <a:rPr lang="en-US" sz="7200" dirty="0">
                <a:latin typeface="#9Slide03 Montserrat Medium" pitchFamily="2" charset="77"/>
              </a:rPr>
              <a:t>IV. </a:t>
            </a:r>
            <a:r>
              <a:rPr lang="en-US" sz="7200" dirty="0" err="1">
                <a:latin typeface="#9Slide03 Montserrat Medium" pitchFamily="2" charset="77"/>
              </a:rPr>
              <a:t>Nguyên</a:t>
            </a:r>
            <a:r>
              <a:rPr lang="en-US" sz="7200" dirty="0">
                <a:latin typeface="#9Slide03 Montserrat Medium" pitchFamily="2" charset="77"/>
              </a:rPr>
              <a:t> </a:t>
            </a:r>
            <a:r>
              <a:rPr lang="en-US" sz="7200" dirty="0" err="1">
                <a:latin typeface="#9Slide03 Montserrat Medium" pitchFamily="2" charset="77"/>
              </a:rPr>
              <a:t>tắc</a:t>
            </a:r>
            <a:r>
              <a:rPr lang="en-US" sz="7200" dirty="0">
                <a:latin typeface="#9Slide03 Montserrat Medium" pitchFamily="2" charset="77"/>
              </a:rPr>
              <a:t> </a:t>
            </a:r>
            <a:r>
              <a:rPr lang="en-US" sz="7200" dirty="0" err="1">
                <a:latin typeface="#9Slide03 Montserrat Medium" pitchFamily="2" charset="77"/>
              </a:rPr>
              <a:t>tạo</a:t>
            </a:r>
            <a:r>
              <a:rPr lang="en-US" sz="7200" dirty="0">
                <a:latin typeface="#9Slide03 Montserrat Medium" pitchFamily="2" charset="77"/>
              </a:rPr>
              <a:t> </a:t>
            </a:r>
            <a:r>
              <a:rPr lang="en-US" sz="7200" dirty="0" err="1">
                <a:latin typeface="#9Slide03 Montserrat Medium" pitchFamily="2" charset="77"/>
              </a:rPr>
              <a:t>hình</a:t>
            </a:r>
            <a:r>
              <a:rPr lang="en-US" sz="7200" dirty="0">
                <a:latin typeface="#9Slide03 Montserrat Medium" pitchFamily="2" charset="77"/>
              </a:rPr>
              <a:t> </a:t>
            </a:r>
            <a:r>
              <a:rPr lang="en-US" sz="7200" dirty="0" err="1">
                <a:latin typeface="#9Slide03 Montserrat Medium" pitchFamily="2" charset="77"/>
              </a:rPr>
              <a:t>ảnh</a:t>
            </a:r>
            <a:r>
              <a:rPr lang="en-US" sz="7200" dirty="0">
                <a:latin typeface="#9Slide03 Montserrat Medium" pitchFamily="2" charset="77"/>
              </a:rPr>
              <a:t> </a:t>
            </a:r>
            <a:r>
              <a:rPr lang="en-US" sz="7200" dirty="0" err="1">
                <a:latin typeface="#9Slide03 Montserrat Medium" pitchFamily="2" charset="77"/>
              </a:rPr>
              <a:t>siêu</a:t>
            </a:r>
            <a:r>
              <a:rPr lang="en-US" sz="7200" dirty="0">
                <a:latin typeface="#9Slide03 Montserrat Medium" pitchFamily="2" charset="77"/>
              </a:rPr>
              <a:t> </a:t>
            </a:r>
            <a:r>
              <a:rPr lang="en-US" sz="7200" dirty="0" err="1">
                <a:latin typeface="#9Slide03 Montserrat Medium" pitchFamily="2" charset="77"/>
              </a:rPr>
              <a:t>âm</a:t>
            </a:r>
            <a:endParaRPr lang="en-US" sz="7200" dirty="0">
              <a:latin typeface="#9Slide03 Montserrat Medium" pitchFamily="2" charset="77"/>
            </a:endParaRPr>
          </a:p>
        </p:txBody>
      </p:sp>
      <p:sp>
        <p:nvSpPr>
          <p:cNvPr id="3" name="Oval 2" descr="n144 zalo Tran Quang Hieu">
            <a:extLst>
              <a:ext uri="{FF2B5EF4-FFF2-40B4-BE49-F238E27FC236}">
                <a16:creationId xmlns:a16="http://schemas.microsoft.com/office/drawing/2014/main" id="{2A543A29-B274-43E1-DF1C-46B26786E7D3}"/>
              </a:ext>
            </a:extLst>
          </p:cNvPr>
          <p:cNvSpPr>
            <a:spLocks noChangeAspect="1"/>
          </p:cNvSpPr>
          <p:nvPr/>
        </p:nvSpPr>
        <p:spPr>
          <a:xfrm>
            <a:off x="1028700" y="722426"/>
            <a:ext cx="5869444" cy="5869444"/>
          </a:xfrm>
          <a:prstGeom prst="ellipse">
            <a:avLst/>
          </a:prstGeom>
          <a:blipFill dpi="0" rotWithShape="0">
            <a:blip r:embed="rId8">
              <a:extLst>
                <a:ext uri="{28A0092B-C50C-407E-A947-70E740481C1C}">
                  <a14:useLocalDpi xmlns:a14="http://schemas.microsoft.com/office/drawing/2010/main" val="0"/>
                </a:ext>
              </a:extLst>
            </a:blip>
            <a:srcRect/>
            <a:stretch>
              <a:fillRect l="-3226" r="-322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6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144 zalo Tran Quang Hieu">
            <a:extLst>
              <a:ext uri="{FF2B5EF4-FFF2-40B4-BE49-F238E27FC236}">
                <a16:creationId xmlns:a16="http://schemas.microsoft.com/office/drawing/2014/main" id="{4C73C703-5D26-3A6F-473A-B91433F3E615}"/>
              </a:ext>
            </a:extLst>
          </p:cNvPr>
          <p:cNvGrpSpPr/>
          <p:nvPr/>
        </p:nvGrpSpPr>
        <p:grpSpPr>
          <a:xfrm>
            <a:off x="0" y="-36755"/>
            <a:ext cx="18286216" cy="10345330"/>
            <a:chOff x="0" y="-36755"/>
            <a:chExt cx="18286216" cy="10345330"/>
          </a:xfrm>
        </p:grpSpPr>
        <p:pic>
          <p:nvPicPr>
            <p:cNvPr id="9" name="Picture 8">
              <a:extLst>
                <a:ext uri="{FF2B5EF4-FFF2-40B4-BE49-F238E27FC236}">
                  <a16:creationId xmlns:a16="http://schemas.microsoft.com/office/drawing/2014/main" id="{7C893706-18C2-4F4C-2CC3-FAEA6716C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76"/>
              <a:ext cx="18286216" cy="10330151"/>
            </a:xfrm>
            <a:prstGeom prst="rect">
              <a:avLst/>
            </a:prstGeom>
          </p:spPr>
        </p:pic>
        <p:grpSp>
          <p:nvGrpSpPr>
            <p:cNvPr id="69" name="Group 68">
              <a:extLst>
                <a:ext uri="{FF2B5EF4-FFF2-40B4-BE49-F238E27FC236}">
                  <a16:creationId xmlns:a16="http://schemas.microsoft.com/office/drawing/2014/main" id="{EAB7FC20-9893-4252-B5F3-43AD599870F5}"/>
                </a:ext>
              </a:extLst>
            </p:cNvPr>
            <p:cNvGrpSpPr/>
            <p:nvPr/>
          </p:nvGrpSpPr>
          <p:grpSpPr>
            <a:xfrm>
              <a:off x="8638306" y="-36755"/>
              <a:ext cx="1454242" cy="1102210"/>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8313820" y="982198"/>
              <a:ext cx="2193726" cy="1288818"/>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pic>
          <p:nvPicPr>
            <p:cNvPr id="106" name="Picture 105" descr="1.jpg"/>
            <p:cNvPicPr>
              <a:picLocks noChangeAspect="1"/>
            </p:cNvPicPr>
            <p:nvPr/>
          </p:nvPicPr>
          <p:blipFill>
            <a:blip r:embed="rId3" cstate="print"/>
            <a:stretch>
              <a:fillRect/>
            </a:stretch>
          </p:blipFill>
          <p:spPr>
            <a:xfrm>
              <a:off x="0" y="-13704"/>
              <a:ext cx="5600700" cy="1606032"/>
            </a:xfrm>
            <a:prstGeom prst="rect">
              <a:avLst/>
            </a:prstGeom>
          </p:spPr>
        </p:pic>
      </p:grpSp>
      <p:sp>
        <p:nvSpPr>
          <p:cNvPr id="25" name="Rectangle 24" descr="n144 zalo Tran Quang Hieu"/>
          <p:cNvSpPr/>
          <p:nvPr/>
        </p:nvSpPr>
        <p:spPr>
          <a:xfrm>
            <a:off x="12954765" y="7601335"/>
            <a:ext cx="1590393" cy="738664"/>
          </a:xfrm>
          <a:prstGeom prst="rect">
            <a:avLst/>
          </a:prstGeom>
        </p:spPr>
        <p:txBody>
          <a:bodyPr wrap="square">
            <a:spAutoFit/>
          </a:bodyPr>
          <a:lstStyle/>
          <a:p>
            <a:pPr defTabSz="1371600"/>
            <a:r>
              <a:rPr lang="en-US" sz="4200" b="1" dirty="0">
                <a:solidFill>
                  <a:srgbClr val="FFFF00"/>
                </a:solidFill>
                <a:latin typeface="Britannic Bold" panose="020B0903060703020204" pitchFamily="34" charset="0"/>
                <a:cs typeface="Champion Script" panose="020B0506030404030204" pitchFamily="34" charset="0"/>
              </a:rPr>
              <a:t>150$</a:t>
            </a:r>
          </a:p>
        </p:txBody>
      </p:sp>
      <p:cxnSp>
        <p:nvCxnSpPr>
          <p:cNvPr id="89" name="Straight Connector 88" descr="n144 zalo Tran Quang Hieu">
            <a:extLst>
              <a:ext uri="{FF2B5EF4-FFF2-40B4-BE49-F238E27FC236}">
                <a16:creationId xmlns:a16="http://schemas.microsoft.com/office/drawing/2014/main" id="{F869E0E7-AC35-4E44-A5EF-1B860F1BADF5}"/>
              </a:ext>
            </a:extLst>
          </p:cNvPr>
          <p:cNvCxnSpPr>
            <a:cxnSpLocks/>
          </p:cNvCxnSpPr>
          <p:nvPr/>
        </p:nvCxnSpPr>
        <p:spPr>
          <a:xfrm>
            <a:off x="9258300" y="1371600"/>
            <a:ext cx="2743200" cy="83439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descr="n144 zalo Tran Quang Hieu">
            <a:hlinkClick r:id="rId4"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51551">
            <a:off x="10206966" y="7067652"/>
            <a:ext cx="2618238" cy="2722500"/>
          </a:xfrm>
          <a:prstGeom prst="rect">
            <a:avLst/>
          </a:prstGeom>
        </p:spPr>
      </p:pic>
      <p:sp>
        <p:nvSpPr>
          <p:cNvPr id="98" name="TextBox 97" descr="n144 zalo Tran Quang Hieu">
            <a:extLst>
              <a:ext uri="{FF2B5EF4-FFF2-40B4-BE49-F238E27FC236}">
                <a16:creationId xmlns:a16="http://schemas.microsoft.com/office/drawing/2014/main" id="{A8BB3BB3-2DE1-4E9A-BFBD-1C12AA1BCD6B}"/>
              </a:ext>
            </a:extLst>
          </p:cNvPr>
          <p:cNvSpPr txBox="1"/>
          <p:nvPr/>
        </p:nvSpPr>
        <p:spPr>
          <a:xfrm>
            <a:off x="6172201" y="5257801"/>
            <a:ext cx="1574144" cy="738664"/>
          </a:xfrm>
          <a:prstGeom prst="rect">
            <a:avLst/>
          </a:prstGeom>
          <a:noFill/>
        </p:spPr>
        <p:txBody>
          <a:bodyPr wrap="square" rtlCol="0">
            <a:spAutoFit/>
          </a:bodyPr>
          <a:lstStyle/>
          <a:p>
            <a:pPr defTabSz="1371600"/>
            <a:r>
              <a:rPr lang="en-US" sz="4200"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descr="n144 zalo Tran Quang Hieu"/>
          <p:cNvCxnSpPr>
            <a:cxnSpLocks/>
            <a:stCxn id="85" idx="2"/>
          </p:cNvCxnSpPr>
          <p:nvPr/>
        </p:nvCxnSpPr>
        <p:spPr>
          <a:xfrm flipH="1">
            <a:off x="8572499" y="1735481"/>
            <a:ext cx="795461" cy="472364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descr="n144 zalo Tran Quang Hieu">
            <a:hlinkClick r:id="rId6"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43701" flipV="1">
            <a:off x="7779245" y="5103642"/>
            <a:ext cx="1483050" cy="1509696"/>
          </a:xfrm>
          <a:prstGeom prst="rect">
            <a:avLst/>
          </a:prstGeom>
        </p:spPr>
      </p:pic>
      <p:sp>
        <p:nvSpPr>
          <p:cNvPr id="107" name="TextBox 106" descr="n144 zalo Tran Quang Hieu">
            <a:extLst>
              <a:ext uri="{FF2B5EF4-FFF2-40B4-BE49-F238E27FC236}">
                <a16:creationId xmlns:a16="http://schemas.microsoft.com/office/drawing/2014/main" id="{9AEB9DB1-3DBE-4B42-B829-AE6DA8A6C03E}"/>
              </a:ext>
            </a:extLst>
          </p:cNvPr>
          <p:cNvSpPr txBox="1"/>
          <p:nvPr/>
        </p:nvSpPr>
        <p:spPr>
          <a:xfrm>
            <a:off x="2519735" y="8651167"/>
            <a:ext cx="2127505"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descr="n144 zalo Tran Quang Hieu"/>
          <p:cNvCxnSpPr>
            <a:cxnSpLocks/>
          </p:cNvCxnSpPr>
          <p:nvPr/>
        </p:nvCxnSpPr>
        <p:spPr>
          <a:xfrm flipH="1">
            <a:off x="3657601" y="1600200"/>
            <a:ext cx="5600702" cy="50292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descr="n144 zalo Tran Quang Hieu">
            <a:hlinkClick r:id="rId8"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9973" y="5938864"/>
            <a:ext cx="3740727" cy="2743200"/>
          </a:xfrm>
          <a:prstGeom prst="rect">
            <a:avLst/>
          </a:prstGeom>
        </p:spPr>
      </p:pic>
      <p:sp>
        <p:nvSpPr>
          <p:cNvPr id="133" name="TextBox 132" descr="n144 zalo Tran Quang Hieu">
            <a:extLst>
              <a:ext uri="{FF2B5EF4-FFF2-40B4-BE49-F238E27FC236}">
                <a16:creationId xmlns:a16="http://schemas.microsoft.com/office/drawing/2014/main" id="{D1DF82DC-BEFB-41A7-AD35-7C5CE4B44277}"/>
              </a:ext>
            </a:extLst>
          </p:cNvPr>
          <p:cNvSpPr txBox="1"/>
          <p:nvPr/>
        </p:nvSpPr>
        <p:spPr>
          <a:xfrm>
            <a:off x="12736910" y="3559066"/>
            <a:ext cx="164339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descr="n144 zalo Tran Quang Hieu">
            <a:extLst>
              <a:ext uri="{FF2B5EF4-FFF2-40B4-BE49-F238E27FC236}">
                <a16:creationId xmlns:a16="http://schemas.microsoft.com/office/drawing/2014/main" id="{89088168-F37F-4414-83D7-25D344CB8832}"/>
              </a:ext>
            </a:extLst>
          </p:cNvPr>
          <p:cNvCxnSpPr>
            <a:cxnSpLocks/>
          </p:cNvCxnSpPr>
          <p:nvPr/>
        </p:nvCxnSpPr>
        <p:spPr>
          <a:xfrm>
            <a:off x="9372600" y="1714500"/>
            <a:ext cx="4000500" cy="36576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descr="n144 zalo Tran Quang Hieu">
            <a:hlinkClick r:id="rId9"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972158" y="4718956"/>
            <a:ext cx="1485900" cy="1456499"/>
          </a:xfrm>
          <a:prstGeom prst="rect">
            <a:avLst/>
          </a:prstGeom>
        </p:spPr>
      </p:pic>
      <p:cxnSp>
        <p:nvCxnSpPr>
          <p:cNvPr id="40" name="Straight Connector 39" descr="n144 zalo Tran Quang Hieu">
            <a:extLst>
              <a:ext uri="{FF2B5EF4-FFF2-40B4-BE49-F238E27FC236}">
                <a16:creationId xmlns:a16="http://schemas.microsoft.com/office/drawing/2014/main" id="{BF8AF885-CD0B-49EA-BB27-54F87079845C}"/>
              </a:ext>
            </a:extLst>
          </p:cNvPr>
          <p:cNvCxnSpPr>
            <a:cxnSpLocks/>
          </p:cNvCxnSpPr>
          <p:nvPr/>
        </p:nvCxnSpPr>
        <p:spPr>
          <a:xfrm flipH="1">
            <a:off x="3886200" y="1600200"/>
            <a:ext cx="5372100" cy="3429000"/>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descr="n144 zalo Tran Quang Hieu">
            <a:extLst>
              <a:ext uri="{FF2B5EF4-FFF2-40B4-BE49-F238E27FC236}">
                <a16:creationId xmlns:a16="http://schemas.microsoft.com/office/drawing/2014/main" id="{D1DF82DC-BEFB-41A7-AD35-7C5CE4B44277}"/>
              </a:ext>
            </a:extLst>
          </p:cNvPr>
          <p:cNvSpPr txBox="1"/>
          <p:nvPr/>
        </p:nvSpPr>
        <p:spPr>
          <a:xfrm>
            <a:off x="3314700" y="3086100"/>
            <a:ext cx="1485900" cy="830997"/>
          </a:xfrm>
          <a:prstGeom prst="rect">
            <a:avLst/>
          </a:prstGeom>
          <a:noFill/>
        </p:spPr>
        <p:txBody>
          <a:bodyPr wrap="square" rtlCol="0">
            <a:spAutoFit/>
          </a:bodyPr>
          <a:lstStyle/>
          <a:p>
            <a:pPr defTabSz="1371600"/>
            <a:r>
              <a:rPr lang="en-US" sz="4800" b="1" dirty="0">
                <a:solidFill>
                  <a:srgbClr val="FFFF00"/>
                </a:solidFill>
                <a:latin typeface="Britannic Bold" panose="020B0903060703020204" pitchFamily="34" charset="0"/>
                <a:cs typeface="Champion Script" panose="020B0506030404030204" pitchFamily="34" charset="0"/>
              </a:rPr>
              <a:t>10$</a:t>
            </a:r>
          </a:p>
        </p:txBody>
      </p:sp>
      <p:pic>
        <p:nvPicPr>
          <p:cNvPr id="6" name="Picture 5" descr="n144 zalo Tran Quang Hieu">
            <a:hlinkClick r:id="rId10"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985395" flipH="1">
            <a:off x="3480604" y="4066708"/>
            <a:ext cx="1050999" cy="1159464"/>
          </a:xfrm>
          <a:prstGeom prst="rect">
            <a:avLst/>
          </a:prstGeom>
        </p:spPr>
      </p:pic>
      <p:sp>
        <p:nvSpPr>
          <p:cNvPr id="8" name="TextBox 7" descr="n144 zalo Tran Quang Hieu">
            <a:hlinkClick r:id="rId12" action="ppaction://hlinksldjump"/>
            <a:extLst>
              <a:ext uri="{FF2B5EF4-FFF2-40B4-BE49-F238E27FC236}">
                <a16:creationId xmlns:a16="http://schemas.microsoft.com/office/drawing/2014/main" id="{1AB1214D-2E98-3603-E23C-E68349458F4A}"/>
              </a:ext>
            </a:extLst>
          </p:cNvPr>
          <p:cNvSpPr txBox="1"/>
          <p:nvPr/>
        </p:nvSpPr>
        <p:spPr>
          <a:xfrm>
            <a:off x="242190" y="536259"/>
            <a:ext cx="5181600" cy="923330"/>
          </a:xfrm>
          <a:prstGeom prst="rect">
            <a:avLst/>
          </a:prstGeom>
          <a:solidFill>
            <a:srgbClr val="00B050"/>
          </a:solidFill>
        </p:spPr>
        <p:txBody>
          <a:bodyPr wrap="square" rtlCol="0">
            <a:spAutoFit/>
          </a:bodyPr>
          <a:lstStyle/>
          <a:p>
            <a:r>
              <a:rPr lang="en-US" sz="5400" b="1" dirty="0">
                <a:solidFill>
                  <a:schemeClr val="bg1"/>
                </a:solidFill>
                <a:latin typeface="#9Slide03 Montserrat Black" pitchFamily="2" charset="77"/>
              </a:rPr>
              <a:t>HOÀN THÀNH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downLeft)">
                                      <p:cBhvr>
                                        <p:cTn id="7" dur="2000"/>
                                        <p:tgtEl>
                                          <p:spTgt spid="89"/>
                                        </p:tgtEl>
                                      </p:cBhvr>
                                    </p:animEffect>
                                  </p:childTnLst>
                                </p:cTn>
                              </p:par>
                            </p:childTnLst>
                          </p:cTn>
                        </p:par>
                        <p:par>
                          <p:cTn id="8" fill="hold">
                            <p:stCondLst>
                              <p:cond delay="2000"/>
                            </p:stCondLst>
                            <p:childTnLst>
                              <p:par>
                                <p:cTn id="9" presetID="18" presetClass="exit" presetSubtype="6" fill="hold" nodeType="afterEffect">
                                  <p:stCondLst>
                                    <p:cond delay="0"/>
                                  </p:stCondLst>
                                  <p:childTnLst>
                                    <p:animEffect transition="out" filter="strips(downRight)">
                                      <p:cBhvr>
                                        <p:cTn id="10" dur="5000"/>
                                        <p:tgtEl>
                                          <p:spTgt spid="89"/>
                                        </p:tgtEl>
                                      </p:cBhvr>
                                    </p:animEffect>
                                    <p:set>
                                      <p:cBhvr>
                                        <p:cTn id="11" dur="1" fill="hold">
                                          <p:stCondLst>
                                            <p:cond delay="4999"/>
                                          </p:stCondLst>
                                        </p:cTn>
                                        <p:tgtEl>
                                          <p:spTgt spid="89"/>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4.16667E-6 7.40741E-7 L -0.15782 -0.70232 " pathEditMode="relative" rAng="0" ptsTypes="AA">
                                      <p:cBhvr>
                                        <p:cTn id="13" dur="6500" fill="hold"/>
                                        <p:tgtEl>
                                          <p:spTgt spid="3"/>
                                        </p:tgtEl>
                                        <p:attrNameLst>
                                          <p:attrName>ppt_x</p:attrName>
                                          <p:attrName>ppt_y</p:attrName>
                                        </p:attrNameLst>
                                      </p:cBhvr>
                                      <p:rCtr x="-79" y="-351"/>
                                    </p:animMotion>
                                  </p:childTnLst>
                                </p:cTn>
                              </p:par>
                              <p:par>
                                <p:cTn id="14" presetID="47" presetClass="exit" presetSubtype="0" fill="hold" grpId="0" nodeType="withEffect">
                                  <p:stCondLst>
                                    <p:cond delay="0"/>
                                  </p:stCondLst>
                                  <p:childTnLst>
                                    <p:animEffect transition="out" filter="fade">
                                      <p:cBhvr>
                                        <p:cTn id="15" dur="1000"/>
                                        <p:tgtEl>
                                          <p:spTgt spid="25"/>
                                        </p:tgtEl>
                                      </p:cBhvr>
                                    </p:animEffect>
                                    <p:anim calcmode="lin" valueType="num">
                                      <p:cBhvr>
                                        <p:cTn id="16" dur="1000"/>
                                        <p:tgtEl>
                                          <p:spTgt spid="25"/>
                                        </p:tgtEl>
                                        <p:attrNameLst>
                                          <p:attrName>ppt_x</p:attrName>
                                        </p:attrNameLst>
                                      </p:cBhvr>
                                      <p:tavLst>
                                        <p:tav tm="0">
                                          <p:val>
                                            <p:strVal val="ppt_x"/>
                                          </p:val>
                                        </p:tav>
                                        <p:tav tm="100000">
                                          <p:val>
                                            <p:strVal val="ppt_x"/>
                                          </p:val>
                                        </p:tav>
                                      </p:tavLst>
                                    </p:anim>
                                    <p:anim calcmode="lin" valueType="num">
                                      <p:cBhvr>
                                        <p:cTn id="17" dur="1000"/>
                                        <p:tgtEl>
                                          <p:spTgt spid="25"/>
                                        </p:tgtEl>
                                        <p:attrNameLst>
                                          <p:attrName>ppt_y</p:attrName>
                                        </p:attrNameLst>
                                      </p:cBhvr>
                                      <p:tavLst>
                                        <p:tav tm="0">
                                          <p:val>
                                            <p:strVal val="ppt_y"/>
                                          </p:val>
                                        </p:tav>
                                        <p:tav tm="100000">
                                          <p:val>
                                            <p:strVal val="ppt_y-.1"/>
                                          </p:val>
                                        </p:tav>
                                      </p:tavLst>
                                    </p:anim>
                                    <p:set>
                                      <p:cBhvr>
                                        <p:cTn id="18" dur="1" fill="hold">
                                          <p:stCondLst>
                                            <p:cond delay="999"/>
                                          </p:stCondLst>
                                        </p:cTn>
                                        <p:tgtEl>
                                          <p:spTgt spid="25"/>
                                        </p:tgtEl>
                                        <p:attrNameLst>
                                          <p:attrName>style.visibility</p:attrName>
                                        </p:attrNameLst>
                                      </p:cBhvr>
                                      <p:to>
                                        <p:strVal val="hidden"/>
                                      </p:to>
                                    </p:set>
                                  </p:childTnLst>
                                </p:cTn>
                              </p:par>
                            </p:childTnLst>
                          </p:cTn>
                        </p:par>
                        <p:par>
                          <p:cTn id="19" fill="hold">
                            <p:stCondLst>
                              <p:cond delay="8500"/>
                            </p:stCondLst>
                            <p:childTnLst>
                              <p:par>
                                <p:cTn id="20" presetID="49" presetClass="exit" presetSubtype="0" accel="100000" fill="hold" nodeType="after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strips(downLeft)">
                                      <p:cBhvr>
                                        <p:cTn id="31" dur="1000"/>
                                        <p:tgtEl>
                                          <p:spTgt spid="99"/>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3000"/>
                                        <p:tgtEl>
                                          <p:spTgt spid="99"/>
                                        </p:tgtEl>
                                      </p:cBhvr>
                                    </p:animEffect>
                                    <p:set>
                                      <p:cBhvr>
                                        <p:cTn id="35" dur="1" fill="hold">
                                          <p:stCondLst>
                                            <p:cond delay="2999"/>
                                          </p:stCondLst>
                                        </p:cTn>
                                        <p:tgtEl>
                                          <p:spTgt spid="99"/>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3.88889E-6 -4.44444E-6 L 0.06216 -0.41388 " pathEditMode="relative" rAng="0" ptsTypes="AA">
                                      <p:cBhvr>
                                        <p:cTn id="37" dur="3000" fill="hold"/>
                                        <p:tgtEl>
                                          <p:spTgt spid="7"/>
                                        </p:tgtEl>
                                        <p:attrNameLst>
                                          <p:attrName>ppt_x</p:attrName>
                                          <p:attrName>ppt_y</p:attrName>
                                        </p:attrNameLst>
                                      </p:cBhvr>
                                      <p:rCtr x="31" y="-207"/>
                                    </p:animMotion>
                                  </p:childTnLst>
                                </p:cTn>
                              </p:par>
                              <p:par>
                                <p:cTn id="38" presetID="47" presetClass="exit" presetSubtype="0" fill="hold" grpId="0" nodeType="withEffect">
                                  <p:stCondLst>
                                    <p:cond delay="0"/>
                                  </p:stCondLst>
                                  <p:childTnLst>
                                    <p:animEffect transition="out" filter="fade">
                                      <p:cBhvr>
                                        <p:cTn id="39" dur="1000"/>
                                        <p:tgtEl>
                                          <p:spTgt spid="98"/>
                                        </p:tgtEl>
                                      </p:cBhvr>
                                    </p:animEffect>
                                    <p:anim calcmode="lin" valueType="num">
                                      <p:cBhvr>
                                        <p:cTn id="40" dur="1000"/>
                                        <p:tgtEl>
                                          <p:spTgt spid="98"/>
                                        </p:tgtEl>
                                        <p:attrNameLst>
                                          <p:attrName>ppt_x</p:attrName>
                                        </p:attrNameLst>
                                      </p:cBhvr>
                                      <p:tavLst>
                                        <p:tav tm="0">
                                          <p:val>
                                            <p:strVal val="ppt_x"/>
                                          </p:val>
                                        </p:tav>
                                        <p:tav tm="100000">
                                          <p:val>
                                            <p:strVal val="ppt_x"/>
                                          </p:val>
                                        </p:tav>
                                      </p:tavLst>
                                    </p:anim>
                                    <p:anim calcmode="lin" valueType="num">
                                      <p:cBhvr>
                                        <p:cTn id="41" dur="1000"/>
                                        <p:tgtEl>
                                          <p:spTgt spid="98"/>
                                        </p:tgtEl>
                                        <p:attrNameLst>
                                          <p:attrName>ppt_y</p:attrName>
                                        </p:attrNameLst>
                                      </p:cBhvr>
                                      <p:tavLst>
                                        <p:tav tm="0">
                                          <p:val>
                                            <p:strVal val="ppt_y"/>
                                          </p:val>
                                        </p:tav>
                                        <p:tav tm="100000">
                                          <p:val>
                                            <p:strVal val="ppt_y-.1"/>
                                          </p:val>
                                        </p:tav>
                                      </p:tavLst>
                                    </p:anim>
                                    <p:set>
                                      <p:cBhvr>
                                        <p:cTn id="42" dur="1" fill="hold">
                                          <p:stCondLst>
                                            <p:cond delay="999"/>
                                          </p:stCondLst>
                                        </p:cTn>
                                        <p:tgtEl>
                                          <p:spTgt spid="98"/>
                                        </p:tgtEl>
                                        <p:attrNameLst>
                                          <p:attrName>style.visibility</p:attrName>
                                        </p:attrNameLst>
                                      </p:cBhvr>
                                      <p:to>
                                        <p:strVal val="hidden"/>
                                      </p:to>
                                    </p:set>
                                  </p:childTnLst>
                                </p:cTn>
                              </p:par>
                            </p:childTnLst>
                          </p:cTn>
                        </p:par>
                        <p:par>
                          <p:cTn id="43" fill="hold">
                            <p:stCondLst>
                              <p:cond delay="4000"/>
                            </p:stCondLst>
                            <p:childTnLst>
                              <p:par>
                                <p:cTn id="44" presetID="49" presetClass="exit" presetSubtype="0" accel="100000" fill="hold" nodeType="after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 calcmode="lin" valueType="num">
                                      <p:cBhvr>
                                        <p:cTn id="47" dur="500"/>
                                        <p:tgtEl>
                                          <p:spTgt spid="7"/>
                                        </p:tgtEl>
                                        <p:attrNameLst>
                                          <p:attrName>style.rotation</p:attrName>
                                        </p:attrNameLst>
                                      </p:cBhvr>
                                      <p:tavLst>
                                        <p:tav tm="0">
                                          <p:val>
                                            <p:fltVal val="0"/>
                                          </p:val>
                                        </p:tav>
                                        <p:tav tm="100000">
                                          <p:val>
                                            <p:fltVal val="36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strips(downLeft)">
                                      <p:cBhvr>
                                        <p:cTn id="55" dur="500"/>
                                        <p:tgtEl>
                                          <p:spTgt spid="125"/>
                                        </p:tgtEl>
                                      </p:cBhvr>
                                    </p:animEffect>
                                  </p:childTnLst>
                                </p:cTn>
                              </p:par>
                            </p:childTnLst>
                          </p:cTn>
                        </p:par>
                        <p:par>
                          <p:cTn id="56" fill="hold">
                            <p:stCondLst>
                              <p:cond delay="500"/>
                            </p:stCondLst>
                            <p:childTnLst>
                              <p:par>
                                <p:cTn id="57" presetID="18" presetClass="exit" presetSubtype="12" fill="hold" nodeType="afterEffect">
                                  <p:stCondLst>
                                    <p:cond delay="0"/>
                                  </p:stCondLst>
                                  <p:childTnLst>
                                    <p:animEffect transition="out" filter="strips(downLeft)">
                                      <p:cBhvr>
                                        <p:cTn id="58" dur="4750"/>
                                        <p:tgtEl>
                                          <p:spTgt spid="125"/>
                                        </p:tgtEl>
                                      </p:cBhvr>
                                    </p:animEffect>
                                    <p:set>
                                      <p:cBhvr>
                                        <p:cTn id="59" dur="1" fill="hold">
                                          <p:stCondLst>
                                            <p:cond delay="4749"/>
                                          </p:stCondLst>
                                        </p:cTn>
                                        <p:tgtEl>
                                          <p:spTgt spid="125"/>
                                        </p:tgtEl>
                                        <p:attrNameLst>
                                          <p:attrName>style.visibility</p:attrName>
                                        </p:attrNameLst>
                                      </p:cBhvr>
                                      <p:to>
                                        <p:strVal val="hidden"/>
                                      </p:to>
                                    </p:set>
                                  </p:childTnLst>
                                </p:cTn>
                              </p:par>
                              <p:par>
                                <p:cTn id="60" presetID="42" presetClass="path" presetSubtype="0" accel="50000" decel="50000" fill="hold" nodeType="withEffect">
                                  <p:stCondLst>
                                    <p:cond delay="0"/>
                                  </p:stCondLst>
                                  <p:childTnLst>
                                    <p:animMotion origin="layout" path="M -0.00086 1.85185E-6 L 0.39914 -0.54445 " pathEditMode="relative" rAng="0" ptsTypes="AA">
                                      <p:cBhvr>
                                        <p:cTn id="61" dur="5000" fill="hold"/>
                                        <p:tgtEl>
                                          <p:spTgt spid="4"/>
                                        </p:tgtEl>
                                        <p:attrNameLst>
                                          <p:attrName>ppt_x</p:attrName>
                                          <p:attrName>ppt_y</p:attrName>
                                        </p:attrNameLst>
                                      </p:cBhvr>
                                      <p:rCtr x="20000" y="-27222"/>
                                    </p:animMotion>
                                  </p:childTnLst>
                                </p:cTn>
                              </p:par>
                              <p:par>
                                <p:cTn id="62" presetID="47" presetClass="exit" presetSubtype="0" fill="hold" grpId="0" nodeType="withEffect">
                                  <p:stCondLst>
                                    <p:cond delay="0"/>
                                  </p:stCondLst>
                                  <p:childTnLst>
                                    <p:animEffect transition="out" filter="fade">
                                      <p:cBhvr>
                                        <p:cTn id="63" dur="1000"/>
                                        <p:tgtEl>
                                          <p:spTgt spid="107"/>
                                        </p:tgtEl>
                                      </p:cBhvr>
                                    </p:animEffect>
                                    <p:anim calcmode="lin" valueType="num">
                                      <p:cBhvr>
                                        <p:cTn id="64" dur="1000"/>
                                        <p:tgtEl>
                                          <p:spTgt spid="107"/>
                                        </p:tgtEl>
                                        <p:attrNameLst>
                                          <p:attrName>ppt_x</p:attrName>
                                        </p:attrNameLst>
                                      </p:cBhvr>
                                      <p:tavLst>
                                        <p:tav tm="0">
                                          <p:val>
                                            <p:strVal val="ppt_x"/>
                                          </p:val>
                                        </p:tav>
                                        <p:tav tm="100000">
                                          <p:val>
                                            <p:strVal val="ppt_x"/>
                                          </p:val>
                                        </p:tav>
                                      </p:tavLst>
                                    </p:anim>
                                    <p:anim calcmode="lin" valueType="num">
                                      <p:cBhvr>
                                        <p:cTn id="65" dur="1000"/>
                                        <p:tgtEl>
                                          <p:spTgt spid="107"/>
                                        </p:tgtEl>
                                        <p:attrNameLst>
                                          <p:attrName>ppt_y</p:attrName>
                                        </p:attrNameLst>
                                      </p:cBhvr>
                                      <p:tavLst>
                                        <p:tav tm="0">
                                          <p:val>
                                            <p:strVal val="ppt_y"/>
                                          </p:val>
                                        </p:tav>
                                        <p:tav tm="100000">
                                          <p:val>
                                            <p:strVal val="ppt_y-.1"/>
                                          </p:val>
                                        </p:tav>
                                      </p:tavLst>
                                    </p:anim>
                                    <p:set>
                                      <p:cBhvr>
                                        <p:cTn id="66" dur="1" fill="hold">
                                          <p:stCondLst>
                                            <p:cond delay="999"/>
                                          </p:stCondLst>
                                        </p:cTn>
                                        <p:tgtEl>
                                          <p:spTgt spid="107"/>
                                        </p:tgtEl>
                                        <p:attrNameLst>
                                          <p:attrName>style.visibility</p:attrName>
                                        </p:attrNameLst>
                                      </p:cBhvr>
                                      <p:to>
                                        <p:strVal val="hidden"/>
                                      </p:to>
                                    </p:set>
                                  </p:childTnLst>
                                </p:cTn>
                              </p:par>
                            </p:childTnLst>
                          </p:cTn>
                        </p:par>
                        <p:par>
                          <p:cTn id="67" fill="hold">
                            <p:stCondLst>
                              <p:cond delay="5500"/>
                            </p:stCondLst>
                            <p:childTnLst>
                              <p:par>
                                <p:cTn id="68" presetID="49" presetClass="exit" presetSubtype="0" accel="100000" fill="hold" nodeType="afterEffect">
                                  <p:stCondLst>
                                    <p:cond delay="0"/>
                                  </p:stCondLst>
                                  <p:childTnLst>
                                    <p:anim calcmode="lin" valueType="num">
                                      <p:cBhvr>
                                        <p:cTn id="69" dur="500"/>
                                        <p:tgtEl>
                                          <p:spTgt spid="4"/>
                                        </p:tgtEl>
                                        <p:attrNameLst>
                                          <p:attrName>ppt_w</p:attrName>
                                        </p:attrNameLst>
                                      </p:cBhvr>
                                      <p:tavLst>
                                        <p:tav tm="0">
                                          <p:val>
                                            <p:strVal val="ppt_w"/>
                                          </p:val>
                                        </p:tav>
                                        <p:tav tm="100000">
                                          <p:val>
                                            <p:fltVal val="0"/>
                                          </p:val>
                                        </p:tav>
                                      </p:tavLst>
                                    </p:anim>
                                    <p:anim calcmode="lin" valueType="num">
                                      <p:cBhvr>
                                        <p:cTn id="70" dur="500"/>
                                        <p:tgtEl>
                                          <p:spTgt spid="4"/>
                                        </p:tgtEl>
                                        <p:attrNameLst>
                                          <p:attrName>ppt_h</p:attrName>
                                        </p:attrNameLst>
                                      </p:cBhvr>
                                      <p:tavLst>
                                        <p:tav tm="0">
                                          <p:val>
                                            <p:strVal val="ppt_h"/>
                                          </p:val>
                                        </p:tav>
                                        <p:tav tm="100000">
                                          <p:val>
                                            <p:fltVal val="0"/>
                                          </p:val>
                                        </p:tav>
                                      </p:tavLst>
                                    </p:anim>
                                    <p:anim calcmode="lin" valueType="num">
                                      <p:cBhvr>
                                        <p:cTn id="71" dur="500"/>
                                        <p:tgtEl>
                                          <p:spTgt spid="4"/>
                                        </p:tgtEl>
                                        <p:attrNameLst>
                                          <p:attrName>style.rotation</p:attrName>
                                        </p:attrNameLst>
                                      </p:cBhvr>
                                      <p:tavLst>
                                        <p:tav tm="0">
                                          <p:val>
                                            <p:fltVal val="0"/>
                                          </p:val>
                                        </p:tav>
                                        <p:tav tm="100000">
                                          <p:val>
                                            <p:fltVal val="360"/>
                                          </p:val>
                                        </p:tav>
                                      </p:tavLst>
                                    </p:anim>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134"/>
                                        </p:tgtEl>
                                        <p:attrNameLst>
                                          <p:attrName>style.visibility</p:attrName>
                                        </p:attrNameLst>
                                      </p:cBhvr>
                                      <p:to>
                                        <p:strVal val="visible"/>
                                      </p:to>
                                    </p:set>
                                    <p:animEffect transition="in" filter="strips(downLeft)">
                                      <p:cBhvr>
                                        <p:cTn id="79" dur="500"/>
                                        <p:tgtEl>
                                          <p:spTgt spid="134"/>
                                        </p:tgtEl>
                                      </p:cBhvr>
                                    </p:animEffect>
                                  </p:childTnLst>
                                </p:cTn>
                              </p:par>
                            </p:childTnLst>
                          </p:cTn>
                        </p:par>
                        <p:par>
                          <p:cTn id="80" fill="hold">
                            <p:stCondLst>
                              <p:cond delay="500"/>
                            </p:stCondLst>
                            <p:childTnLst>
                              <p:par>
                                <p:cTn id="81" presetID="18" presetClass="exit" presetSubtype="6" fill="hold" nodeType="afterEffect">
                                  <p:stCondLst>
                                    <p:cond delay="0"/>
                                  </p:stCondLst>
                                  <p:childTnLst>
                                    <p:animEffect transition="out" filter="strips(downRight)">
                                      <p:cBhvr>
                                        <p:cTn id="82" dur="3000"/>
                                        <p:tgtEl>
                                          <p:spTgt spid="134"/>
                                        </p:tgtEl>
                                      </p:cBhvr>
                                    </p:animEffect>
                                    <p:set>
                                      <p:cBhvr>
                                        <p:cTn id="83" dur="1" fill="hold">
                                          <p:stCondLst>
                                            <p:cond delay="2999"/>
                                          </p:stCondLst>
                                        </p:cTn>
                                        <p:tgtEl>
                                          <p:spTgt spid="134"/>
                                        </p:tgtEl>
                                        <p:attrNameLst>
                                          <p:attrName>style.visibility</p:attrName>
                                        </p:attrNameLst>
                                      </p:cBhvr>
                                      <p:to>
                                        <p:strVal val="hidden"/>
                                      </p:to>
                                    </p:set>
                                  </p:childTnLst>
                                </p:cTn>
                              </p:par>
                              <p:par>
                                <p:cTn id="84" presetID="42" presetClass="path" presetSubtype="0" accel="50000" decel="50000" fill="hold" nodeType="withEffect">
                                  <p:stCondLst>
                                    <p:cond delay="0"/>
                                  </p:stCondLst>
                                  <p:childTnLst>
                                    <p:animMotion origin="layout" path="M -3.19444E-6 -0.00988 L -0.31666 -0.38889 " pathEditMode="relative" rAng="0" ptsTypes="AA">
                                      <p:cBhvr>
                                        <p:cTn id="85" dur="3000" fill="hold"/>
                                        <p:tgtEl>
                                          <p:spTgt spid="5"/>
                                        </p:tgtEl>
                                        <p:attrNameLst>
                                          <p:attrName>ppt_x</p:attrName>
                                          <p:attrName>ppt_y</p:attrName>
                                        </p:attrNameLst>
                                      </p:cBhvr>
                                      <p:rCtr x="-15833" y="-18951"/>
                                    </p:animMotion>
                                  </p:childTnLst>
                                </p:cTn>
                              </p:par>
                              <p:par>
                                <p:cTn id="86" presetID="47" presetClass="exit" presetSubtype="0" fill="hold" grpId="0" nodeType="withEffect">
                                  <p:stCondLst>
                                    <p:cond delay="0"/>
                                  </p:stCondLst>
                                  <p:childTnLst>
                                    <p:animEffect transition="out" filter="fade">
                                      <p:cBhvr>
                                        <p:cTn id="87" dur="1000"/>
                                        <p:tgtEl>
                                          <p:spTgt spid="133"/>
                                        </p:tgtEl>
                                      </p:cBhvr>
                                    </p:animEffect>
                                    <p:anim calcmode="lin" valueType="num">
                                      <p:cBhvr>
                                        <p:cTn id="88" dur="1000"/>
                                        <p:tgtEl>
                                          <p:spTgt spid="133"/>
                                        </p:tgtEl>
                                        <p:attrNameLst>
                                          <p:attrName>ppt_x</p:attrName>
                                        </p:attrNameLst>
                                      </p:cBhvr>
                                      <p:tavLst>
                                        <p:tav tm="0">
                                          <p:val>
                                            <p:strVal val="ppt_x"/>
                                          </p:val>
                                        </p:tav>
                                        <p:tav tm="100000">
                                          <p:val>
                                            <p:strVal val="ppt_x"/>
                                          </p:val>
                                        </p:tav>
                                      </p:tavLst>
                                    </p:anim>
                                    <p:anim calcmode="lin" valueType="num">
                                      <p:cBhvr>
                                        <p:cTn id="89" dur="1000"/>
                                        <p:tgtEl>
                                          <p:spTgt spid="133"/>
                                        </p:tgtEl>
                                        <p:attrNameLst>
                                          <p:attrName>ppt_y</p:attrName>
                                        </p:attrNameLst>
                                      </p:cBhvr>
                                      <p:tavLst>
                                        <p:tav tm="0">
                                          <p:val>
                                            <p:strVal val="ppt_y"/>
                                          </p:val>
                                        </p:tav>
                                        <p:tav tm="100000">
                                          <p:val>
                                            <p:strVal val="ppt_y-.1"/>
                                          </p:val>
                                        </p:tav>
                                      </p:tavLst>
                                    </p:anim>
                                    <p:set>
                                      <p:cBhvr>
                                        <p:cTn id="90" dur="1" fill="hold">
                                          <p:stCondLst>
                                            <p:cond delay="999"/>
                                          </p:stCondLst>
                                        </p:cTn>
                                        <p:tgtEl>
                                          <p:spTgt spid="133"/>
                                        </p:tgtEl>
                                        <p:attrNameLst>
                                          <p:attrName>style.visibility</p:attrName>
                                        </p:attrNameLst>
                                      </p:cBhvr>
                                      <p:to>
                                        <p:strVal val="hidden"/>
                                      </p:to>
                                    </p:set>
                                  </p:childTnLst>
                                </p:cTn>
                              </p:par>
                            </p:childTnLst>
                          </p:cTn>
                        </p:par>
                        <p:par>
                          <p:cTn id="91" fill="hold">
                            <p:stCondLst>
                              <p:cond delay="3500"/>
                            </p:stCondLst>
                            <p:childTnLst>
                              <p:par>
                                <p:cTn id="92" presetID="49" presetClass="exit" presetSubtype="0" accel="100000" fill="hold" nodeType="afterEffect">
                                  <p:stCondLst>
                                    <p:cond delay="0"/>
                                  </p:stCondLst>
                                  <p:childTnLst>
                                    <p:anim calcmode="lin" valueType="num">
                                      <p:cBhvr>
                                        <p:cTn id="93" dur="500"/>
                                        <p:tgtEl>
                                          <p:spTgt spid="5"/>
                                        </p:tgtEl>
                                        <p:attrNameLst>
                                          <p:attrName>ppt_w</p:attrName>
                                        </p:attrNameLst>
                                      </p:cBhvr>
                                      <p:tavLst>
                                        <p:tav tm="0">
                                          <p:val>
                                            <p:strVal val="ppt_w"/>
                                          </p:val>
                                        </p:tav>
                                        <p:tav tm="100000">
                                          <p:val>
                                            <p:fltVal val="0"/>
                                          </p:val>
                                        </p:tav>
                                      </p:tavLst>
                                    </p:anim>
                                    <p:anim calcmode="lin" valueType="num">
                                      <p:cBhvr>
                                        <p:cTn id="94" dur="500"/>
                                        <p:tgtEl>
                                          <p:spTgt spid="5"/>
                                        </p:tgtEl>
                                        <p:attrNameLst>
                                          <p:attrName>ppt_h</p:attrName>
                                        </p:attrNameLst>
                                      </p:cBhvr>
                                      <p:tavLst>
                                        <p:tav tm="0">
                                          <p:val>
                                            <p:strVal val="ppt_h"/>
                                          </p:val>
                                        </p:tav>
                                        <p:tav tm="100000">
                                          <p:val>
                                            <p:fltVal val="0"/>
                                          </p:val>
                                        </p:tav>
                                      </p:tavLst>
                                    </p:anim>
                                    <p:anim calcmode="lin" valueType="num">
                                      <p:cBhvr>
                                        <p:cTn id="95" dur="500"/>
                                        <p:tgtEl>
                                          <p:spTgt spid="5"/>
                                        </p:tgtEl>
                                        <p:attrNameLst>
                                          <p:attrName>style.rotation</p:attrName>
                                        </p:attrNameLst>
                                      </p:cBhvr>
                                      <p:tavLst>
                                        <p:tav tm="0">
                                          <p:val>
                                            <p:fltVal val="0"/>
                                          </p:val>
                                        </p:tav>
                                        <p:tav tm="100000">
                                          <p:val>
                                            <p:fltVal val="360"/>
                                          </p:val>
                                        </p:tav>
                                      </p:tavLst>
                                    </p:anim>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6"/>
                    </p:tgtEl>
                  </p:cond>
                </p:stCondLst>
                <p:endSync evt="end" delay="0">
                  <p:rtn val="all"/>
                </p:endSync>
                <p:childTnLst>
                  <p:par>
                    <p:cTn id="99" fill="hold">
                      <p:stCondLst>
                        <p:cond delay="0"/>
                      </p:stCondLst>
                      <p:childTnLst>
                        <p:par>
                          <p:cTn id="100" fill="hold">
                            <p:stCondLst>
                              <p:cond delay="0"/>
                            </p:stCondLst>
                            <p:childTnLst>
                              <p:par>
                                <p:cTn id="101" presetID="18" presetClass="entr" presetSubtype="12"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strips(downLeft)">
                                      <p:cBhvr>
                                        <p:cTn id="103" dur="1000"/>
                                        <p:tgtEl>
                                          <p:spTgt spid="40"/>
                                        </p:tgtEl>
                                      </p:cBhvr>
                                    </p:animEffect>
                                  </p:childTnLst>
                                </p:cTn>
                              </p:par>
                            </p:childTnLst>
                          </p:cTn>
                        </p:par>
                        <p:par>
                          <p:cTn id="104" fill="hold">
                            <p:stCondLst>
                              <p:cond delay="1000"/>
                            </p:stCondLst>
                            <p:childTnLst>
                              <p:par>
                                <p:cTn id="105" presetID="18" presetClass="exit" presetSubtype="12" fill="hold" nodeType="afterEffect">
                                  <p:stCondLst>
                                    <p:cond delay="0"/>
                                  </p:stCondLst>
                                  <p:childTnLst>
                                    <p:animEffect transition="out" filter="strips(downLeft)">
                                      <p:cBhvr>
                                        <p:cTn id="106" dur="3500"/>
                                        <p:tgtEl>
                                          <p:spTgt spid="40"/>
                                        </p:tgtEl>
                                      </p:cBhvr>
                                    </p:animEffect>
                                    <p:set>
                                      <p:cBhvr>
                                        <p:cTn id="107" dur="1" fill="hold">
                                          <p:stCondLst>
                                            <p:cond delay="3499"/>
                                          </p:stCondLst>
                                        </p:cTn>
                                        <p:tgtEl>
                                          <p:spTgt spid="40"/>
                                        </p:tgtEl>
                                        <p:attrNameLst>
                                          <p:attrName>style.visibility</p:attrName>
                                        </p:attrNameLst>
                                      </p:cBhvr>
                                      <p:to>
                                        <p:strVal val="hidden"/>
                                      </p:to>
                                    </p:set>
                                  </p:childTnLst>
                                </p:cTn>
                              </p:par>
                              <p:par>
                                <p:cTn id="108" presetID="42" presetClass="path" presetSubtype="0" accel="50000" decel="50000" fill="hold" nodeType="withEffect">
                                  <p:stCondLst>
                                    <p:cond delay="0"/>
                                  </p:stCondLst>
                                  <p:childTnLst>
                                    <p:animMotion origin="layout" path="M 2.77778E-6 2.46914E-6 L 0.38333 -0.3 " pathEditMode="relative" rAng="0" ptsTypes="AA">
                                      <p:cBhvr>
                                        <p:cTn id="109" dur="3750" fill="hold"/>
                                        <p:tgtEl>
                                          <p:spTgt spid="6"/>
                                        </p:tgtEl>
                                        <p:attrNameLst>
                                          <p:attrName>ppt_x</p:attrName>
                                          <p:attrName>ppt_y</p:attrName>
                                        </p:attrNameLst>
                                      </p:cBhvr>
                                      <p:rCtr x="19167" y="-15000"/>
                                    </p:animMotion>
                                  </p:childTnLst>
                                </p:cTn>
                              </p:par>
                              <p:par>
                                <p:cTn id="110" presetID="47" presetClass="exit" presetSubtype="0" fill="hold" grpId="0" nodeType="withEffect">
                                  <p:stCondLst>
                                    <p:cond delay="0"/>
                                  </p:stCondLst>
                                  <p:childTnLst>
                                    <p:animEffect transition="out" filter="fade">
                                      <p:cBhvr>
                                        <p:cTn id="111" dur="1000"/>
                                        <p:tgtEl>
                                          <p:spTgt spid="43"/>
                                        </p:tgtEl>
                                      </p:cBhvr>
                                    </p:animEffect>
                                    <p:anim calcmode="lin" valueType="num">
                                      <p:cBhvr>
                                        <p:cTn id="112" dur="1000"/>
                                        <p:tgtEl>
                                          <p:spTgt spid="43"/>
                                        </p:tgtEl>
                                        <p:attrNameLst>
                                          <p:attrName>ppt_x</p:attrName>
                                        </p:attrNameLst>
                                      </p:cBhvr>
                                      <p:tavLst>
                                        <p:tav tm="0">
                                          <p:val>
                                            <p:strVal val="ppt_x"/>
                                          </p:val>
                                        </p:tav>
                                        <p:tav tm="100000">
                                          <p:val>
                                            <p:strVal val="ppt_x"/>
                                          </p:val>
                                        </p:tav>
                                      </p:tavLst>
                                    </p:anim>
                                    <p:anim calcmode="lin" valueType="num">
                                      <p:cBhvr>
                                        <p:cTn id="113" dur="1000"/>
                                        <p:tgtEl>
                                          <p:spTgt spid="43"/>
                                        </p:tgtEl>
                                        <p:attrNameLst>
                                          <p:attrName>ppt_y</p:attrName>
                                        </p:attrNameLst>
                                      </p:cBhvr>
                                      <p:tavLst>
                                        <p:tav tm="0">
                                          <p:val>
                                            <p:strVal val="ppt_y"/>
                                          </p:val>
                                        </p:tav>
                                        <p:tav tm="100000">
                                          <p:val>
                                            <p:strVal val="ppt_y-.1"/>
                                          </p:val>
                                        </p:tav>
                                      </p:tavLst>
                                    </p:anim>
                                    <p:set>
                                      <p:cBhvr>
                                        <p:cTn id="114" dur="1" fill="hold">
                                          <p:stCondLst>
                                            <p:cond delay="999"/>
                                          </p:stCondLst>
                                        </p:cTn>
                                        <p:tgtEl>
                                          <p:spTgt spid="43"/>
                                        </p:tgtEl>
                                        <p:attrNameLst>
                                          <p:attrName>style.visibility</p:attrName>
                                        </p:attrNameLst>
                                      </p:cBhvr>
                                      <p:to>
                                        <p:strVal val="hidden"/>
                                      </p:to>
                                    </p:set>
                                  </p:childTnLst>
                                </p:cTn>
                              </p:par>
                            </p:childTnLst>
                          </p:cTn>
                        </p:par>
                        <p:par>
                          <p:cTn id="115" fill="hold">
                            <p:stCondLst>
                              <p:cond delay="4750"/>
                            </p:stCondLst>
                            <p:childTnLst>
                              <p:par>
                                <p:cTn id="116" presetID="49" presetClass="exit" presetSubtype="0" accel="100000" fill="hold" nodeType="afterEffect">
                                  <p:stCondLst>
                                    <p:cond delay="0"/>
                                  </p:stCondLst>
                                  <p:childTnLst>
                                    <p:anim calcmode="lin" valueType="num">
                                      <p:cBhvr>
                                        <p:cTn id="117" dur="500"/>
                                        <p:tgtEl>
                                          <p:spTgt spid="6"/>
                                        </p:tgtEl>
                                        <p:attrNameLst>
                                          <p:attrName>ppt_w</p:attrName>
                                        </p:attrNameLst>
                                      </p:cBhvr>
                                      <p:tavLst>
                                        <p:tav tm="0">
                                          <p:val>
                                            <p:strVal val="ppt_w"/>
                                          </p:val>
                                        </p:tav>
                                        <p:tav tm="100000">
                                          <p:val>
                                            <p:fltVal val="0"/>
                                          </p:val>
                                        </p:tav>
                                      </p:tavLst>
                                    </p:anim>
                                    <p:anim calcmode="lin" valueType="num">
                                      <p:cBhvr>
                                        <p:cTn id="118" dur="500"/>
                                        <p:tgtEl>
                                          <p:spTgt spid="6"/>
                                        </p:tgtEl>
                                        <p:attrNameLst>
                                          <p:attrName>ppt_h</p:attrName>
                                        </p:attrNameLst>
                                      </p:cBhvr>
                                      <p:tavLst>
                                        <p:tav tm="0">
                                          <p:val>
                                            <p:strVal val="ppt_h"/>
                                          </p:val>
                                        </p:tav>
                                        <p:tav tm="100000">
                                          <p:val>
                                            <p:fltVal val="0"/>
                                          </p:val>
                                        </p:tav>
                                      </p:tavLst>
                                    </p:anim>
                                    <p:anim calcmode="lin" valueType="num">
                                      <p:cBhvr>
                                        <p:cTn id="119" dur="500"/>
                                        <p:tgtEl>
                                          <p:spTgt spid="6"/>
                                        </p:tgtEl>
                                        <p:attrNameLst>
                                          <p:attrName>style.rotation</p:attrName>
                                        </p:attrNameLst>
                                      </p:cBhvr>
                                      <p:tavLst>
                                        <p:tav tm="0">
                                          <p:val>
                                            <p:fltVal val="0"/>
                                          </p:val>
                                        </p:tav>
                                        <p:tav tm="100000">
                                          <p:val>
                                            <p:fltVal val="360"/>
                                          </p:val>
                                        </p:tav>
                                      </p:tavLst>
                                    </p:anim>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565301" y="1029322"/>
            <a:ext cx="15157398" cy="8228357"/>
            <a:chOff x="0" y="0"/>
            <a:chExt cx="1149350" cy="1149350"/>
          </a:xfrm>
        </p:grpSpPr>
        <p:sp>
          <p:nvSpPr>
            <p:cNvPr id="3" name="Freeform 3"/>
            <p:cNvSpPr/>
            <p:nvPr/>
          </p:nvSpPr>
          <p:spPr>
            <a:xfrm>
              <a:off x="0" y="0"/>
              <a:ext cx="8105753" cy="4400295"/>
            </a:xfrm>
            <a:custGeom>
              <a:avLst/>
              <a:gdLst/>
              <a:ahLst/>
              <a:cxnLst/>
              <a:rect l="l" t="t" r="r" b="b"/>
              <a:pathLst>
                <a:path w="8105753" h="4400295">
                  <a:moveTo>
                    <a:pt x="8105753" y="48622"/>
                  </a:moveTo>
                  <a:lnTo>
                    <a:pt x="8105753" y="0"/>
                  </a:lnTo>
                  <a:lnTo>
                    <a:pt x="44783" y="0"/>
                  </a:lnTo>
                  <a:lnTo>
                    <a:pt x="44783" y="24311"/>
                  </a:lnTo>
                  <a:lnTo>
                    <a:pt x="0" y="24311"/>
                  </a:lnTo>
                  <a:lnTo>
                    <a:pt x="0" y="4400295"/>
                  </a:lnTo>
                  <a:lnTo>
                    <a:pt x="89566" y="4400295"/>
                  </a:lnTo>
                  <a:lnTo>
                    <a:pt x="89566" y="3549409"/>
                  </a:lnTo>
                  <a:lnTo>
                    <a:pt x="1612194" y="3549409"/>
                  </a:lnTo>
                  <a:lnTo>
                    <a:pt x="1612194" y="4400295"/>
                  </a:lnTo>
                  <a:lnTo>
                    <a:pt x="1701760" y="4400295"/>
                  </a:lnTo>
                  <a:lnTo>
                    <a:pt x="1701760" y="3549409"/>
                  </a:lnTo>
                  <a:lnTo>
                    <a:pt x="3224388" y="3549409"/>
                  </a:lnTo>
                  <a:lnTo>
                    <a:pt x="3224388" y="4400295"/>
                  </a:lnTo>
                  <a:lnTo>
                    <a:pt x="3313954" y="4400295"/>
                  </a:lnTo>
                  <a:lnTo>
                    <a:pt x="3313954" y="3549409"/>
                  </a:lnTo>
                  <a:lnTo>
                    <a:pt x="4836582" y="3549409"/>
                  </a:lnTo>
                  <a:lnTo>
                    <a:pt x="4836582" y="4400295"/>
                  </a:lnTo>
                  <a:lnTo>
                    <a:pt x="4926148" y="4400295"/>
                  </a:lnTo>
                  <a:lnTo>
                    <a:pt x="4926148" y="3549409"/>
                  </a:lnTo>
                  <a:lnTo>
                    <a:pt x="6448775" y="3549409"/>
                  </a:lnTo>
                  <a:lnTo>
                    <a:pt x="6448775" y="4400295"/>
                  </a:lnTo>
                  <a:lnTo>
                    <a:pt x="6538341" y="4400295"/>
                  </a:lnTo>
                  <a:lnTo>
                    <a:pt x="6538341" y="3549409"/>
                  </a:lnTo>
                  <a:lnTo>
                    <a:pt x="8105753" y="3549409"/>
                  </a:lnTo>
                  <a:lnTo>
                    <a:pt x="8105753" y="3500787"/>
                  </a:lnTo>
                  <a:lnTo>
                    <a:pt x="6538341" y="3500787"/>
                  </a:lnTo>
                  <a:lnTo>
                    <a:pt x="6538341" y="2674212"/>
                  </a:lnTo>
                  <a:lnTo>
                    <a:pt x="8105753" y="2674212"/>
                  </a:lnTo>
                  <a:lnTo>
                    <a:pt x="8105753" y="2625590"/>
                  </a:lnTo>
                  <a:lnTo>
                    <a:pt x="6538341" y="2625590"/>
                  </a:lnTo>
                  <a:lnTo>
                    <a:pt x="6538341" y="1799016"/>
                  </a:lnTo>
                  <a:lnTo>
                    <a:pt x="8105753" y="1799016"/>
                  </a:lnTo>
                  <a:lnTo>
                    <a:pt x="8105753" y="1750394"/>
                  </a:lnTo>
                  <a:lnTo>
                    <a:pt x="6538341" y="1750394"/>
                  </a:lnTo>
                  <a:lnTo>
                    <a:pt x="6538341" y="923819"/>
                  </a:lnTo>
                  <a:lnTo>
                    <a:pt x="8105753" y="923819"/>
                  </a:lnTo>
                  <a:lnTo>
                    <a:pt x="8105753" y="875197"/>
                  </a:lnTo>
                  <a:lnTo>
                    <a:pt x="6538341" y="875197"/>
                  </a:lnTo>
                  <a:lnTo>
                    <a:pt x="6538341" y="48622"/>
                  </a:lnTo>
                  <a:lnTo>
                    <a:pt x="8105753" y="48622"/>
                  </a:lnTo>
                  <a:close/>
                  <a:moveTo>
                    <a:pt x="1701760" y="875197"/>
                  </a:moveTo>
                  <a:lnTo>
                    <a:pt x="1701760" y="48622"/>
                  </a:lnTo>
                  <a:lnTo>
                    <a:pt x="3224388" y="48622"/>
                  </a:lnTo>
                  <a:lnTo>
                    <a:pt x="3224388" y="875197"/>
                  </a:lnTo>
                  <a:lnTo>
                    <a:pt x="1701760" y="875197"/>
                  </a:lnTo>
                  <a:close/>
                  <a:moveTo>
                    <a:pt x="3224388" y="923819"/>
                  </a:moveTo>
                  <a:lnTo>
                    <a:pt x="3224388" y="1750394"/>
                  </a:lnTo>
                  <a:lnTo>
                    <a:pt x="1701760" y="1750394"/>
                  </a:lnTo>
                  <a:lnTo>
                    <a:pt x="1701760" y="923819"/>
                  </a:lnTo>
                  <a:lnTo>
                    <a:pt x="3224388" y="923819"/>
                  </a:lnTo>
                  <a:close/>
                  <a:moveTo>
                    <a:pt x="1612194" y="875197"/>
                  </a:moveTo>
                  <a:lnTo>
                    <a:pt x="89566" y="875197"/>
                  </a:lnTo>
                  <a:lnTo>
                    <a:pt x="89566" y="48622"/>
                  </a:lnTo>
                  <a:lnTo>
                    <a:pt x="1612194" y="48622"/>
                  </a:lnTo>
                  <a:lnTo>
                    <a:pt x="1612194" y="875197"/>
                  </a:lnTo>
                  <a:close/>
                  <a:moveTo>
                    <a:pt x="1612194" y="923819"/>
                  </a:moveTo>
                  <a:lnTo>
                    <a:pt x="1612194" y="1750394"/>
                  </a:lnTo>
                  <a:lnTo>
                    <a:pt x="89566" y="1750394"/>
                  </a:lnTo>
                  <a:lnTo>
                    <a:pt x="89566" y="923819"/>
                  </a:lnTo>
                  <a:lnTo>
                    <a:pt x="1612194" y="923819"/>
                  </a:lnTo>
                  <a:close/>
                  <a:moveTo>
                    <a:pt x="1612194" y="1799016"/>
                  </a:moveTo>
                  <a:lnTo>
                    <a:pt x="1612194" y="2625590"/>
                  </a:lnTo>
                  <a:lnTo>
                    <a:pt x="89566" y="2625590"/>
                  </a:lnTo>
                  <a:lnTo>
                    <a:pt x="89566" y="1799016"/>
                  </a:lnTo>
                  <a:lnTo>
                    <a:pt x="1612194" y="1799016"/>
                  </a:lnTo>
                  <a:close/>
                  <a:moveTo>
                    <a:pt x="1701760" y="1799016"/>
                  </a:moveTo>
                  <a:lnTo>
                    <a:pt x="3224388" y="1799016"/>
                  </a:lnTo>
                  <a:lnTo>
                    <a:pt x="3224388" y="2625590"/>
                  </a:lnTo>
                  <a:lnTo>
                    <a:pt x="1701760" y="2625590"/>
                  </a:lnTo>
                  <a:lnTo>
                    <a:pt x="1701760" y="1799016"/>
                  </a:lnTo>
                  <a:close/>
                  <a:moveTo>
                    <a:pt x="3313954" y="1799016"/>
                  </a:moveTo>
                  <a:lnTo>
                    <a:pt x="4836582" y="1799016"/>
                  </a:lnTo>
                  <a:lnTo>
                    <a:pt x="4836582" y="2625590"/>
                  </a:lnTo>
                  <a:lnTo>
                    <a:pt x="3313954" y="2625590"/>
                  </a:lnTo>
                  <a:lnTo>
                    <a:pt x="3313954" y="1799016"/>
                  </a:lnTo>
                  <a:close/>
                  <a:moveTo>
                    <a:pt x="3313954" y="1750394"/>
                  </a:moveTo>
                  <a:lnTo>
                    <a:pt x="3313954" y="923819"/>
                  </a:lnTo>
                  <a:lnTo>
                    <a:pt x="4836582" y="923819"/>
                  </a:lnTo>
                  <a:lnTo>
                    <a:pt x="4836582" y="1750394"/>
                  </a:lnTo>
                  <a:lnTo>
                    <a:pt x="3313954" y="1750394"/>
                  </a:lnTo>
                  <a:close/>
                  <a:moveTo>
                    <a:pt x="3313954" y="875197"/>
                  </a:moveTo>
                  <a:lnTo>
                    <a:pt x="3313954" y="48622"/>
                  </a:lnTo>
                  <a:lnTo>
                    <a:pt x="4836582" y="48622"/>
                  </a:lnTo>
                  <a:lnTo>
                    <a:pt x="4836582" y="875197"/>
                  </a:lnTo>
                  <a:lnTo>
                    <a:pt x="3313954" y="875197"/>
                  </a:lnTo>
                  <a:close/>
                  <a:moveTo>
                    <a:pt x="89566" y="3500787"/>
                  </a:moveTo>
                  <a:lnTo>
                    <a:pt x="89566" y="2674212"/>
                  </a:lnTo>
                  <a:lnTo>
                    <a:pt x="1612194" y="2674212"/>
                  </a:lnTo>
                  <a:lnTo>
                    <a:pt x="1612194" y="3500787"/>
                  </a:lnTo>
                  <a:lnTo>
                    <a:pt x="89566" y="3500787"/>
                  </a:lnTo>
                  <a:close/>
                  <a:moveTo>
                    <a:pt x="1701760" y="3500787"/>
                  </a:moveTo>
                  <a:lnTo>
                    <a:pt x="1701760" y="2674212"/>
                  </a:lnTo>
                  <a:lnTo>
                    <a:pt x="3224388" y="2674212"/>
                  </a:lnTo>
                  <a:lnTo>
                    <a:pt x="3224388" y="3500787"/>
                  </a:lnTo>
                  <a:lnTo>
                    <a:pt x="1701760" y="3500787"/>
                  </a:lnTo>
                  <a:close/>
                  <a:moveTo>
                    <a:pt x="3313954" y="3500787"/>
                  </a:moveTo>
                  <a:lnTo>
                    <a:pt x="3313954" y="2674212"/>
                  </a:lnTo>
                  <a:lnTo>
                    <a:pt x="4836582" y="2674212"/>
                  </a:lnTo>
                  <a:lnTo>
                    <a:pt x="4836582" y="3500787"/>
                  </a:lnTo>
                  <a:lnTo>
                    <a:pt x="3313954" y="3500787"/>
                  </a:lnTo>
                  <a:close/>
                  <a:moveTo>
                    <a:pt x="6448775" y="3500787"/>
                  </a:moveTo>
                  <a:lnTo>
                    <a:pt x="4926148" y="3500787"/>
                  </a:lnTo>
                  <a:lnTo>
                    <a:pt x="4926148" y="2674212"/>
                  </a:lnTo>
                  <a:lnTo>
                    <a:pt x="6448775" y="2674212"/>
                  </a:lnTo>
                  <a:lnTo>
                    <a:pt x="6448775" y="3500787"/>
                  </a:lnTo>
                  <a:close/>
                  <a:moveTo>
                    <a:pt x="6448775" y="2625590"/>
                  </a:moveTo>
                  <a:lnTo>
                    <a:pt x="4926148" y="2625590"/>
                  </a:lnTo>
                  <a:lnTo>
                    <a:pt x="4926148" y="1799016"/>
                  </a:lnTo>
                  <a:lnTo>
                    <a:pt x="6448775" y="1799016"/>
                  </a:lnTo>
                  <a:lnTo>
                    <a:pt x="6448775" y="2625590"/>
                  </a:lnTo>
                  <a:close/>
                  <a:moveTo>
                    <a:pt x="6448775" y="1750394"/>
                  </a:moveTo>
                  <a:lnTo>
                    <a:pt x="4926148" y="1750394"/>
                  </a:lnTo>
                  <a:lnTo>
                    <a:pt x="4926148" y="923819"/>
                  </a:lnTo>
                  <a:lnTo>
                    <a:pt x="6448775" y="923819"/>
                  </a:lnTo>
                  <a:lnTo>
                    <a:pt x="6448775" y="1750394"/>
                  </a:lnTo>
                  <a:close/>
                  <a:moveTo>
                    <a:pt x="6448775" y="875197"/>
                  </a:moveTo>
                  <a:lnTo>
                    <a:pt x="4926148" y="875197"/>
                  </a:lnTo>
                  <a:lnTo>
                    <a:pt x="4926148" y="48622"/>
                  </a:lnTo>
                  <a:lnTo>
                    <a:pt x="6448775" y="48622"/>
                  </a:lnTo>
                  <a:lnTo>
                    <a:pt x="6448775" y="875197"/>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3525521" y="354830"/>
            <a:ext cx="11236958" cy="3394529"/>
            <a:chOff x="0" y="0"/>
            <a:chExt cx="2013536" cy="608261"/>
          </a:xfrm>
        </p:grpSpPr>
        <p:sp>
          <p:nvSpPr>
            <p:cNvPr id="5" name="Freeform 5"/>
            <p:cNvSpPr/>
            <p:nvPr/>
          </p:nvSpPr>
          <p:spPr>
            <a:xfrm>
              <a:off x="0" y="0"/>
              <a:ext cx="2013536" cy="608261"/>
            </a:xfrm>
            <a:custGeom>
              <a:avLst/>
              <a:gdLst/>
              <a:ahLst/>
              <a:cxnLst/>
              <a:rect l="l" t="t" r="r" b="b"/>
              <a:pathLst>
                <a:path w="2013536" h="608261">
                  <a:moveTo>
                    <a:pt x="41338" y="0"/>
                  </a:moveTo>
                  <a:lnTo>
                    <a:pt x="1972198" y="0"/>
                  </a:lnTo>
                  <a:cubicBezTo>
                    <a:pt x="1983162" y="0"/>
                    <a:pt x="1993676" y="4355"/>
                    <a:pt x="2001428" y="12108"/>
                  </a:cubicBezTo>
                  <a:cubicBezTo>
                    <a:pt x="2009181" y="19860"/>
                    <a:pt x="2013536" y="30375"/>
                    <a:pt x="2013536" y="41338"/>
                  </a:cubicBezTo>
                  <a:lnTo>
                    <a:pt x="2013536" y="566923"/>
                  </a:lnTo>
                  <a:cubicBezTo>
                    <a:pt x="2013536" y="577887"/>
                    <a:pt x="2009181" y="588401"/>
                    <a:pt x="2001428" y="596154"/>
                  </a:cubicBezTo>
                  <a:cubicBezTo>
                    <a:pt x="1993676" y="603906"/>
                    <a:pt x="1983162" y="608261"/>
                    <a:pt x="1972198" y="608261"/>
                  </a:cubicBezTo>
                  <a:lnTo>
                    <a:pt x="41338" y="608261"/>
                  </a:lnTo>
                  <a:cubicBezTo>
                    <a:pt x="30375" y="608261"/>
                    <a:pt x="19860" y="603906"/>
                    <a:pt x="12108" y="596154"/>
                  </a:cubicBezTo>
                  <a:cubicBezTo>
                    <a:pt x="4355" y="588401"/>
                    <a:pt x="0" y="577887"/>
                    <a:pt x="0" y="566923"/>
                  </a:cubicBezTo>
                  <a:lnTo>
                    <a:pt x="0" y="41338"/>
                  </a:lnTo>
                  <a:cubicBezTo>
                    <a:pt x="0" y="30375"/>
                    <a:pt x="4355" y="19860"/>
                    <a:pt x="12108" y="12108"/>
                  </a:cubicBezTo>
                  <a:cubicBezTo>
                    <a:pt x="19860" y="4355"/>
                    <a:pt x="30375" y="0"/>
                    <a:pt x="41338" y="0"/>
                  </a:cubicBezTo>
                  <a:close/>
                </a:path>
              </a:pathLst>
            </a:custGeom>
            <a:solidFill>
              <a:srgbClr val="2B6599"/>
            </a:solidFill>
            <a:ln w="28575" cap="rnd">
              <a:solidFill>
                <a:srgbClr val="000000"/>
              </a:solidFill>
              <a:prstDash val="solid"/>
              <a:round/>
            </a:ln>
          </p:spPr>
          <p:txBody>
            <a:bodyPr/>
            <a:lstStyle/>
            <a:p>
              <a:endParaRPr lang="en-US"/>
            </a:p>
          </p:txBody>
        </p:sp>
        <p:sp>
          <p:nvSpPr>
            <p:cNvPr id="6" name="TextBox 6"/>
            <p:cNvSpPr txBox="1"/>
            <p:nvPr/>
          </p:nvSpPr>
          <p:spPr>
            <a:xfrm>
              <a:off x="0" y="-76200"/>
              <a:ext cx="2013536" cy="68446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972962" y="4077934"/>
            <a:ext cx="14321647" cy="4111287"/>
            <a:chOff x="0" y="0"/>
            <a:chExt cx="2566278" cy="736696"/>
          </a:xfrm>
        </p:grpSpPr>
        <p:sp>
          <p:nvSpPr>
            <p:cNvPr id="8" name="Freeform 8"/>
            <p:cNvSpPr/>
            <p:nvPr/>
          </p:nvSpPr>
          <p:spPr>
            <a:xfrm>
              <a:off x="0" y="0"/>
              <a:ext cx="2566277" cy="736696"/>
            </a:xfrm>
            <a:custGeom>
              <a:avLst/>
              <a:gdLst/>
              <a:ahLst/>
              <a:cxnLst/>
              <a:rect l="l" t="t" r="r" b="b"/>
              <a:pathLst>
                <a:path w="2566277" h="736696">
                  <a:moveTo>
                    <a:pt x="10811" y="0"/>
                  </a:moveTo>
                  <a:lnTo>
                    <a:pt x="2555466" y="0"/>
                  </a:lnTo>
                  <a:cubicBezTo>
                    <a:pt x="2558333" y="0"/>
                    <a:pt x="2561083" y="1139"/>
                    <a:pt x="2563111" y="3167"/>
                  </a:cubicBezTo>
                  <a:cubicBezTo>
                    <a:pt x="2565138" y="5194"/>
                    <a:pt x="2566277" y="7944"/>
                    <a:pt x="2566277" y="10811"/>
                  </a:cubicBezTo>
                  <a:lnTo>
                    <a:pt x="2566277" y="725885"/>
                  </a:lnTo>
                  <a:cubicBezTo>
                    <a:pt x="2566277" y="731856"/>
                    <a:pt x="2561437" y="736696"/>
                    <a:pt x="2555466" y="736696"/>
                  </a:cubicBezTo>
                  <a:lnTo>
                    <a:pt x="10811" y="736696"/>
                  </a:lnTo>
                  <a:cubicBezTo>
                    <a:pt x="4840" y="736696"/>
                    <a:pt x="0" y="731856"/>
                    <a:pt x="0" y="725885"/>
                  </a:cubicBezTo>
                  <a:lnTo>
                    <a:pt x="0" y="10811"/>
                  </a:lnTo>
                  <a:cubicBezTo>
                    <a:pt x="0" y="4840"/>
                    <a:pt x="4840" y="0"/>
                    <a:pt x="10811" y="0"/>
                  </a:cubicBezTo>
                  <a:close/>
                </a:path>
              </a:pathLst>
            </a:custGeom>
            <a:solidFill>
              <a:srgbClr val="F9BDBD"/>
            </a:solidFill>
            <a:ln w="28575" cap="sq">
              <a:solidFill>
                <a:srgbClr val="000000"/>
              </a:solidFill>
              <a:prstDash val="solid"/>
              <a:miter/>
            </a:ln>
          </p:spPr>
          <p:txBody>
            <a:bodyPr/>
            <a:lstStyle/>
            <a:p>
              <a:endParaRPr lang="en-US"/>
            </a:p>
          </p:txBody>
        </p:sp>
        <p:sp>
          <p:nvSpPr>
            <p:cNvPr id="9" name="TextBox 9"/>
            <p:cNvSpPr txBox="1"/>
            <p:nvPr/>
          </p:nvSpPr>
          <p:spPr>
            <a:xfrm>
              <a:off x="0" y="-76200"/>
              <a:ext cx="2566278" cy="812896"/>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a:off x="2154071" y="2521890"/>
            <a:ext cx="13979858" cy="5427715"/>
            <a:chOff x="0" y="0"/>
            <a:chExt cx="2505033" cy="754931"/>
          </a:xfrm>
        </p:grpSpPr>
        <p:sp>
          <p:nvSpPr>
            <p:cNvPr id="11" name="Freeform 11"/>
            <p:cNvSpPr/>
            <p:nvPr/>
          </p:nvSpPr>
          <p:spPr>
            <a:xfrm>
              <a:off x="0" y="0"/>
              <a:ext cx="2505033" cy="754931"/>
            </a:xfrm>
            <a:custGeom>
              <a:avLst/>
              <a:gdLst/>
              <a:ahLst/>
              <a:cxnLst/>
              <a:rect l="l" t="t" r="r" b="b"/>
              <a:pathLst>
                <a:path w="2505033" h="754931">
                  <a:moveTo>
                    <a:pt x="11076" y="0"/>
                  </a:moveTo>
                  <a:lnTo>
                    <a:pt x="2493957" y="0"/>
                  </a:lnTo>
                  <a:cubicBezTo>
                    <a:pt x="2500074" y="0"/>
                    <a:pt x="2505033" y="4959"/>
                    <a:pt x="2505033" y="11076"/>
                  </a:cubicBezTo>
                  <a:lnTo>
                    <a:pt x="2505033" y="743855"/>
                  </a:lnTo>
                  <a:cubicBezTo>
                    <a:pt x="2505033" y="746793"/>
                    <a:pt x="2503866" y="749610"/>
                    <a:pt x="2501789" y="751687"/>
                  </a:cubicBezTo>
                  <a:cubicBezTo>
                    <a:pt x="2499712" y="753764"/>
                    <a:pt x="2496894" y="754931"/>
                    <a:pt x="2493957" y="754931"/>
                  </a:cubicBezTo>
                  <a:lnTo>
                    <a:pt x="11076" y="754931"/>
                  </a:lnTo>
                  <a:cubicBezTo>
                    <a:pt x="8138" y="754931"/>
                    <a:pt x="5321" y="753764"/>
                    <a:pt x="3244" y="751687"/>
                  </a:cubicBezTo>
                  <a:cubicBezTo>
                    <a:pt x="1167" y="749610"/>
                    <a:pt x="0" y="746793"/>
                    <a:pt x="0" y="743855"/>
                  </a:cubicBezTo>
                  <a:lnTo>
                    <a:pt x="0" y="11076"/>
                  </a:lnTo>
                  <a:cubicBezTo>
                    <a:pt x="0" y="8138"/>
                    <a:pt x="1167" y="5321"/>
                    <a:pt x="3244" y="3244"/>
                  </a:cubicBezTo>
                  <a:cubicBezTo>
                    <a:pt x="5321" y="1167"/>
                    <a:pt x="8138" y="0"/>
                    <a:pt x="11076" y="0"/>
                  </a:cubicBez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0" y="-76200"/>
              <a:ext cx="2505033" cy="831131"/>
            </a:xfrm>
            <a:prstGeom prst="rect">
              <a:avLst/>
            </a:prstGeom>
          </p:spPr>
          <p:txBody>
            <a:bodyPr lIns="50800" tIns="50800" rIns="50800" bIns="50800" rtlCol="0" anchor="ctr"/>
            <a:lstStyle/>
            <a:p>
              <a:pPr algn="ctr">
                <a:lnSpc>
                  <a:spcPts val="9100"/>
                </a:lnSpc>
              </a:pPr>
              <a:endParaRPr/>
            </a:p>
          </p:txBody>
        </p:sp>
      </p:grpSp>
      <p:sp>
        <p:nvSpPr>
          <p:cNvPr id="16" name="TextBox 16" descr="n144 zalo Tran Quang Hieu"/>
          <p:cNvSpPr txBox="1"/>
          <p:nvPr/>
        </p:nvSpPr>
        <p:spPr>
          <a:xfrm>
            <a:off x="3657600" y="987700"/>
            <a:ext cx="10972800" cy="1064394"/>
          </a:xfrm>
          <a:prstGeom prst="rect">
            <a:avLst/>
          </a:prstGeom>
        </p:spPr>
        <p:txBody>
          <a:bodyPr wrap="square" lIns="0" tIns="0" rIns="0" bIns="0" rtlCol="0" anchor="t">
            <a:spAutoFit/>
          </a:bodyPr>
          <a:lstStyle/>
          <a:p>
            <a:pPr algn="ctr">
              <a:lnSpc>
                <a:spcPts val="8250"/>
              </a:lnSpc>
            </a:pPr>
            <a:r>
              <a:rPr lang="en-US" sz="7500" dirty="0">
                <a:solidFill>
                  <a:srgbClr val="FFFFFF"/>
                </a:solidFill>
                <a:latin typeface="#9SLIDE03 SFU FUTURA_05 EXTRABO" pitchFamily="2" charset="77"/>
                <a:ea typeface="TT Firs Neue"/>
                <a:cs typeface="TT Firs Neue"/>
                <a:sym typeface="TT Firs Neue"/>
              </a:rPr>
              <a:t>HOẠT ĐỘNG NHÓM</a:t>
            </a:r>
            <a:endParaRPr lang="en-US" sz="7500" u="sng" dirty="0">
              <a:solidFill>
                <a:srgbClr val="FFFFFF"/>
              </a:solidFill>
              <a:latin typeface="#9SLIDE03 SFU FUTURA_05 EXTRABO" pitchFamily="2" charset="77"/>
              <a:ea typeface="TT Firs Neue Bold"/>
              <a:cs typeface="TT Firs Neue Bold"/>
              <a:sym typeface="TT Firs Neue Bold"/>
            </a:endParaRPr>
          </a:p>
        </p:txBody>
      </p:sp>
      <p:grpSp>
        <p:nvGrpSpPr>
          <p:cNvPr id="17" name="Group 17" descr="n144 zalo Tran Quang Hieu"/>
          <p:cNvGrpSpPr/>
          <p:nvPr/>
        </p:nvGrpSpPr>
        <p:grpSpPr>
          <a:xfrm rot="2700000">
            <a:off x="447265" y="332596"/>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500155" y="898257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descr="n144 zalo Tran Quang Hieu"/>
          <p:cNvGrpSpPr/>
          <p:nvPr/>
        </p:nvGrpSpPr>
        <p:grpSpPr>
          <a:xfrm rot="2700000">
            <a:off x="16962419" y="332596"/>
            <a:ext cx="882269" cy="882269"/>
            <a:chOff x="0" y="0"/>
            <a:chExt cx="812800" cy="812800"/>
          </a:xfrm>
        </p:grpSpPr>
        <p:sp>
          <p:nvSpPr>
            <p:cNvPr id="24" name="Freeform 2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5" name="TextBox 2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6" name="Group 26" descr="n144 zalo Tran Quang Hieu"/>
          <p:cNvGrpSpPr/>
          <p:nvPr/>
        </p:nvGrpSpPr>
        <p:grpSpPr>
          <a:xfrm rot="2700000">
            <a:off x="16905269" y="8982575"/>
            <a:ext cx="882269" cy="882269"/>
            <a:chOff x="0" y="0"/>
            <a:chExt cx="812800" cy="812800"/>
          </a:xfrm>
        </p:grpSpPr>
        <p:sp>
          <p:nvSpPr>
            <p:cNvPr id="27" name="Freeform 2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8" name="TextBox 2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9" name="TextBox 28" descr="n144 zalo Tran Quang Hieu">
            <a:extLst>
              <a:ext uri="{FF2B5EF4-FFF2-40B4-BE49-F238E27FC236}">
                <a16:creationId xmlns:a16="http://schemas.microsoft.com/office/drawing/2014/main" id="{7B9B7209-2AEF-6E49-F646-1F45CE554EDF}"/>
              </a:ext>
            </a:extLst>
          </p:cNvPr>
          <p:cNvSpPr txBox="1"/>
          <p:nvPr/>
        </p:nvSpPr>
        <p:spPr>
          <a:xfrm>
            <a:off x="2514600" y="2837148"/>
            <a:ext cx="13411200" cy="3222357"/>
          </a:xfrm>
          <a:prstGeom prst="rect">
            <a:avLst/>
          </a:prstGeom>
          <a:noFill/>
        </p:spPr>
        <p:txBody>
          <a:bodyPr wrap="square" rtlCol="0">
            <a:spAutoFit/>
          </a:bodyPr>
          <a:lstStyle/>
          <a:p>
            <a:pPr>
              <a:lnSpc>
                <a:spcPct val="113000"/>
              </a:lnSpc>
            </a:pPr>
            <a:r>
              <a:rPr lang="en-US" sz="3600" dirty="0">
                <a:latin typeface="#9Slide03 Montserrat" pitchFamily="2" charset="77"/>
              </a:rPr>
              <a:t>- </a:t>
            </a:r>
            <a:r>
              <a:rPr lang="en-US" sz="3600" dirty="0" err="1">
                <a:latin typeface="#9Slide03 Montserrat" pitchFamily="2" charset="77"/>
              </a:rPr>
              <a:t>Lớp</a:t>
            </a:r>
            <a:r>
              <a:rPr lang="en-US" sz="3600" dirty="0">
                <a:latin typeface="#9Slide03 Montserrat" pitchFamily="2" charset="77"/>
              </a:rPr>
              <a:t> chia </a:t>
            </a:r>
            <a:r>
              <a:rPr lang="en-US" sz="3600" dirty="0" err="1">
                <a:latin typeface="#9Slide03 Montserrat" pitchFamily="2" charset="77"/>
              </a:rPr>
              <a:t>thành</a:t>
            </a:r>
            <a:r>
              <a:rPr lang="en-US" sz="3600" dirty="0">
                <a:latin typeface="#9Slide03 Montserrat" pitchFamily="2" charset="77"/>
              </a:rPr>
              <a:t> 2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lớn</a:t>
            </a:r>
            <a:endParaRPr lang="en-US" sz="3600" dirty="0">
              <a:latin typeface="#9Slide03 Montserrat" pitchFamily="2" charset="77"/>
            </a:endParaRPr>
          </a:p>
          <a:p>
            <a:pPr>
              <a:lnSpc>
                <a:spcPct val="113000"/>
              </a:lnSpc>
            </a:pPr>
            <a:r>
              <a:rPr lang="en-US" sz="3600" dirty="0">
                <a:latin typeface="#9Slide03 Montserrat" pitchFamily="2" charset="77"/>
              </a:rPr>
              <a:t>- </a:t>
            </a:r>
            <a:r>
              <a:rPr lang="en-US" sz="3600" dirty="0" err="1">
                <a:latin typeface="#9Slide03 Montserrat" pitchFamily="2" charset="77"/>
              </a:rPr>
              <a:t>Mỗi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nghiên</a:t>
            </a:r>
            <a:r>
              <a:rPr lang="en-US" sz="3600" dirty="0">
                <a:latin typeface="#9Slide03 Montserrat" pitchFamily="2" charset="77"/>
              </a:rPr>
              <a:t> </a:t>
            </a:r>
            <a:r>
              <a:rPr lang="en-US" sz="3600" dirty="0" err="1">
                <a:latin typeface="#9Slide03 Montserrat" pitchFamily="2" charset="77"/>
              </a:rPr>
              <a:t>cứu</a:t>
            </a:r>
            <a:r>
              <a:rPr lang="en-US" sz="3600" dirty="0">
                <a:latin typeface="#9Slide03 Montserrat" pitchFamily="2" charset="77"/>
              </a:rPr>
              <a:t> </a:t>
            </a:r>
            <a:r>
              <a:rPr lang="en-US" sz="3600" dirty="0" err="1">
                <a:latin typeface="#9Slide03 Montserrat" pitchFamily="2" charset="77"/>
              </a:rPr>
              <a:t>về</a:t>
            </a:r>
            <a:r>
              <a:rPr lang="en-US" sz="3600" dirty="0">
                <a:latin typeface="#9Slide03 Montserrat" pitchFamily="2" charset="77"/>
              </a:rPr>
              <a:t> </a:t>
            </a:r>
            <a:r>
              <a:rPr lang="en-US" sz="3600" dirty="0" err="1">
                <a:latin typeface="#9Slide03 Montserrat" pitchFamily="2" charset="77"/>
              </a:rPr>
              <a:t>nguyên</a:t>
            </a:r>
            <a:r>
              <a:rPr lang="en-US" sz="3600" dirty="0">
                <a:latin typeface="#9Slide03 Montserrat" pitchFamily="2" charset="77"/>
              </a:rPr>
              <a:t> </a:t>
            </a:r>
            <a:r>
              <a:rPr lang="en-US" sz="3600" dirty="0" err="1">
                <a:latin typeface="#9Slide03 Montserrat" pitchFamily="2" charset="77"/>
              </a:rPr>
              <a:t>lí</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một</a:t>
            </a:r>
            <a:r>
              <a:rPr lang="en-US" sz="3600" dirty="0">
                <a:latin typeface="#9Slide03 Montserrat" pitchFamily="2" charset="77"/>
              </a:rPr>
              <a:t> </a:t>
            </a:r>
            <a:r>
              <a:rPr lang="en-US" sz="3600" dirty="0" err="1">
                <a:latin typeface="#9Slide03 Montserrat" pitchFamily="2" charset="77"/>
              </a:rPr>
              <a:t>kiểu</a:t>
            </a:r>
            <a:r>
              <a:rPr lang="en-US" sz="3600" dirty="0">
                <a:latin typeface="#9Slide03 Montserrat" pitchFamily="2" charset="77"/>
              </a:rPr>
              <a:t> </a:t>
            </a:r>
            <a:r>
              <a:rPr lang="en-US" sz="3600" dirty="0" err="1">
                <a:latin typeface="#9Slide03 Montserrat" pitchFamily="2" charset="77"/>
              </a:rPr>
              <a:t>siêu</a:t>
            </a:r>
            <a:r>
              <a:rPr lang="en-US" sz="3600" dirty="0">
                <a:latin typeface="#9Slide03 Montserrat" pitchFamily="2" charset="77"/>
              </a:rPr>
              <a:t> </a:t>
            </a:r>
            <a:r>
              <a:rPr lang="en-US" sz="3600" dirty="0" err="1">
                <a:latin typeface="#9Slide03 Montserrat" pitchFamily="2" charset="77"/>
              </a:rPr>
              <a:t>âm</a:t>
            </a:r>
            <a:r>
              <a:rPr lang="en-US" sz="3600" dirty="0">
                <a:latin typeface="#9Slide03 Montserrat" pitchFamily="2" charset="77"/>
              </a:rPr>
              <a:t> A </a:t>
            </a:r>
            <a:r>
              <a:rPr lang="en-US" sz="3600" dirty="0" err="1">
                <a:latin typeface="#9Slide03 Montserrat" pitchFamily="2" charset="77"/>
              </a:rPr>
              <a:t>và</a:t>
            </a:r>
            <a:r>
              <a:rPr lang="en-US" sz="3600" dirty="0">
                <a:latin typeface="#9Slide03 Montserrat" pitchFamily="2" charset="77"/>
              </a:rPr>
              <a:t> B</a:t>
            </a:r>
          </a:p>
          <a:p>
            <a:pPr>
              <a:lnSpc>
                <a:spcPct val="113000"/>
              </a:lnSpc>
            </a:pPr>
            <a:r>
              <a:rPr lang="en-US" sz="3600" dirty="0">
                <a:latin typeface="#9Slide03 Montserrat" pitchFamily="2" charset="77"/>
              </a:rPr>
              <a:t>- </a:t>
            </a:r>
            <a:r>
              <a:rPr lang="en-US" sz="3600" dirty="0" err="1">
                <a:latin typeface="#9Slide03 Montserrat" pitchFamily="2" charset="77"/>
              </a:rPr>
              <a:t>Thời</a:t>
            </a:r>
            <a:r>
              <a:rPr lang="en-US" sz="3600" dirty="0">
                <a:latin typeface="#9Slide03 Montserrat" pitchFamily="2" charset="77"/>
              </a:rPr>
              <a:t> </a:t>
            </a:r>
            <a:r>
              <a:rPr lang="en-US" sz="3600" dirty="0" err="1">
                <a:latin typeface="#9Slide03 Montserrat" pitchFamily="2" charset="77"/>
              </a:rPr>
              <a:t>gian</a:t>
            </a:r>
            <a:r>
              <a:rPr lang="en-US" sz="3600" dirty="0">
                <a:latin typeface="#9Slide03 Montserrat" pitchFamily="2" charset="77"/>
              </a:rPr>
              <a:t>: 4 </a:t>
            </a:r>
            <a:r>
              <a:rPr lang="en-US" sz="3600" dirty="0" err="1">
                <a:latin typeface="#9Slide03 Montserrat" pitchFamily="2" charset="77"/>
              </a:rPr>
              <a:t>phút</a:t>
            </a:r>
            <a:endParaRPr lang="en-US" sz="3600" dirty="0">
              <a:latin typeface="#9Slide03 Montserrat" pitchFamily="2" charset="77"/>
            </a:endParaRPr>
          </a:p>
          <a:p>
            <a:pPr>
              <a:lnSpc>
                <a:spcPct val="113000"/>
              </a:lnSpc>
            </a:pPr>
            <a:r>
              <a:rPr lang="en-US" sz="3600" dirty="0">
                <a:latin typeface="#9Slide03 Montserrat" pitchFamily="2" charset="77"/>
              </a:rPr>
              <a:t>- </a:t>
            </a:r>
            <a:r>
              <a:rPr lang="en-US" sz="3600" dirty="0" err="1">
                <a:latin typeface="#9Slide03 Montserrat" pitchFamily="2" charset="77"/>
              </a:rPr>
              <a:t>Mỗi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cử</a:t>
            </a:r>
            <a:r>
              <a:rPr lang="en-US" sz="3600" dirty="0">
                <a:latin typeface="#9Slide03 Montserrat" pitchFamily="2" charset="77"/>
              </a:rPr>
              <a:t> </a:t>
            </a:r>
            <a:r>
              <a:rPr lang="en-US" sz="3600" dirty="0" err="1">
                <a:latin typeface="#9Slide03 Montserrat" pitchFamily="2" charset="77"/>
              </a:rPr>
              <a:t>đại</a:t>
            </a:r>
            <a:r>
              <a:rPr lang="en-US" sz="3600" dirty="0">
                <a:latin typeface="#9Slide03 Montserrat" pitchFamily="2" charset="77"/>
              </a:rPr>
              <a:t> </a:t>
            </a:r>
            <a:r>
              <a:rPr lang="en-US" sz="3600" dirty="0" err="1">
                <a:latin typeface="#9Slide03 Montserrat" pitchFamily="2" charset="77"/>
              </a:rPr>
              <a:t>diện</a:t>
            </a:r>
            <a:r>
              <a:rPr lang="en-US" sz="3600" dirty="0">
                <a:latin typeface="#9Slide03 Montserrat" pitchFamily="2" charset="77"/>
              </a:rPr>
              <a:t> </a:t>
            </a:r>
            <a:r>
              <a:rPr lang="en-US" sz="3600" dirty="0" err="1">
                <a:latin typeface="#9Slide03 Montserrat" pitchFamily="2" charset="77"/>
              </a:rPr>
              <a:t>lên</a:t>
            </a:r>
            <a:r>
              <a:rPr lang="en-US" sz="3600" dirty="0">
                <a:latin typeface="#9Slide03 Montserrat" pitchFamily="2" charset="77"/>
              </a:rPr>
              <a:t> </a:t>
            </a:r>
            <a:r>
              <a:rPr lang="en-US" sz="3600" dirty="0" err="1">
                <a:latin typeface="#9Slide03 Montserrat" pitchFamily="2" charset="77"/>
              </a:rPr>
              <a:t>trình</a:t>
            </a:r>
            <a:r>
              <a:rPr lang="en-US" sz="3600" dirty="0">
                <a:latin typeface="#9Slide03 Montserrat" pitchFamily="2" charset="77"/>
              </a:rPr>
              <a:t> </a:t>
            </a:r>
            <a:r>
              <a:rPr lang="en-US" sz="3600" dirty="0" err="1">
                <a:latin typeface="#9Slide03 Montserrat" pitchFamily="2" charset="77"/>
              </a:rPr>
              <a:t>bày</a:t>
            </a:r>
            <a:r>
              <a:rPr lang="en-US" sz="3600" dirty="0">
                <a:latin typeface="#9Slide03 Montserrat" pitchFamily="2" charset="77"/>
              </a:rPr>
              <a:t> </a:t>
            </a:r>
            <a:r>
              <a:rPr lang="en-US" sz="3600" dirty="0" err="1">
                <a:latin typeface="#9Slide03 Montserrat" pitchFamily="2" charset="77"/>
              </a:rPr>
              <a:t>trước</a:t>
            </a:r>
            <a:r>
              <a:rPr lang="en-US" sz="3600" dirty="0">
                <a:latin typeface="#9Slide03 Montserrat" pitchFamily="2" charset="77"/>
              </a:rPr>
              <a:t> </a:t>
            </a:r>
            <a:r>
              <a:rPr lang="en-US" sz="3600" dirty="0" err="1">
                <a:latin typeface="#9Slide03 Montserrat" pitchFamily="2" charset="77"/>
              </a:rPr>
              <a:t>lớp</a:t>
            </a:r>
            <a:r>
              <a:rPr lang="en-US" sz="3600" dirty="0">
                <a:latin typeface="#9Slide03 Montserrat" pitchFamily="2" charset="77"/>
              </a:rPr>
              <a:t>.</a:t>
            </a:r>
          </a:p>
        </p:txBody>
      </p:sp>
      <p:pic>
        <p:nvPicPr>
          <p:cNvPr id="30" name="4 minute countdown timer-Đồng hồ đếm ngược 4 phút--COUNTDOWN.mp4" descr="n144 zalo Tran Quang Hieu">
            <a:hlinkClick r:id="" action="ppaction://media"/>
            <a:extLst>
              <a:ext uri="{FF2B5EF4-FFF2-40B4-BE49-F238E27FC236}">
                <a16:creationId xmlns:a16="http://schemas.microsoft.com/office/drawing/2014/main" id="{33998C53-D358-E9D9-4B6F-5734F4BAFF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6400" y="5850039"/>
            <a:ext cx="7315200" cy="4114800"/>
          </a:xfrm>
          <a:prstGeom prst="ellipse">
            <a:avLst/>
          </a:prstGeom>
        </p:spPr>
      </p:pic>
    </p:spTree>
    <p:extLst>
      <p:ext uri="{BB962C8B-B14F-4D97-AF65-F5344CB8AC3E}">
        <p14:creationId xmlns:p14="http://schemas.microsoft.com/office/powerpoint/2010/main" val="38973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0"/>
                </p:tgtEl>
              </p:cMediaNode>
            </p:video>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0"/>
                                        </p:tgtEl>
                                      </p:cBhvr>
                                    </p:cmd>
                                  </p:childTnLst>
                                </p:cTn>
                              </p:par>
                            </p:childTnLst>
                          </p:cTn>
                        </p:par>
                      </p:childTnLst>
                    </p:cTn>
                  </p:par>
                </p:childTnLst>
              </p:cTn>
              <p:nextCondLst>
                <p:cond evt="onClick" delay="0">
                  <p:tgtEl>
                    <p:spTgt spid="30"/>
                  </p:tgtEl>
                </p:cond>
              </p:nextCondLst>
            </p:seq>
          </p:childTnLst>
        </p:cTn>
      </p:par>
    </p:tnLst>
    <p:bldLst>
      <p:bldP spid="16"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1 – SIÊU ÂM KIỂU A</a:t>
            </a:r>
          </a:p>
        </p:txBody>
      </p:sp>
      <p:pic>
        <p:nvPicPr>
          <p:cNvPr id="37" name="Picture 36" descr="n144 zalo Tran Quang Hieu">
            <a:extLst>
              <a:ext uri="{FF2B5EF4-FFF2-40B4-BE49-F238E27FC236}">
                <a16:creationId xmlns:a16="http://schemas.microsoft.com/office/drawing/2014/main" id="{DEE7E16F-8B84-BF4A-280F-FD0410DA5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00" y="2563124"/>
            <a:ext cx="6527800" cy="7391400"/>
          </a:xfrm>
          <a:prstGeom prst="roundRect">
            <a:avLst/>
          </a:prstGeom>
        </p:spPr>
      </p:pic>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939761"/>
            <a:ext cx="8553549" cy="3754874"/>
          </a:xfrm>
          <a:prstGeom prst="rect">
            <a:avLst/>
          </a:prstGeom>
          <a:noFill/>
        </p:spPr>
        <p:txBody>
          <a:bodyPr wrap="square" rtlCol="0">
            <a:spAutoFit/>
          </a:bodyPr>
          <a:lstStyle/>
          <a:p>
            <a:pPr algn="just">
              <a:lnSpc>
                <a:spcPct val="120000"/>
              </a:lnSpc>
            </a:pP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xung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chiếu</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thu</a:t>
            </a:r>
            <a:r>
              <a:rPr lang="en-US" sz="4000" dirty="0">
                <a:latin typeface="#9Slide03 Montserrat" pitchFamily="2" charset="77"/>
              </a:rPr>
              <a:t> </a:t>
            </a:r>
            <a:r>
              <a:rPr lang="en-US" sz="4000" dirty="0" err="1">
                <a:latin typeface="#9Slide03 Montserrat" pitchFamily="2" charset="77"/>
              </a:rPr>
              <a:t>nhận</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trên</a:t>
            </a:r>
            <a:r>
              <a:rPr lang="en-US" sz="4000" dirty="0">
                <a:latin typeface="#9Slide03 Montserrat" pitchFamily="2" charset="77"/>
              </a:rPr>
              <a:t> </a:t>
            </a:r>
            <a:r>
              <a:rPr lang="en-US" sz="4000" dirty="0" err="1">
                <a:latin typeface="#9Slide03 Montserrat" pitchFamily="2" charset="77"/>
              </a:rPr>
              <a:t>màn</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máy</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dưới</a:t>
            </a:r>
            <a:r>
              <a:rPr lang="en-US" sz="4000" dirty="0">
                <a:latin typeface="#9Slide03 Montserrat" pitchFamily="2" charset="77"/>
              </a:rPr>
              <a:t> </a:t>
            </a:r>
            <a:r>
              <a:rPr lang="en-US" sz="4000" dirty="0" err="1">
                <a:latin typeface="#9Slide03 Montserrat" pitchFamily="2" charset="77"/>
              </a:rPr>
              <a:t>dạng</a:t>
            </a:r>
            <a:r>
              <a:rPr lang="en-US" sz="4000" dirty="0">
                <a:latin typeface="#9Slide03 Montserrat" pitchFamily="2" charset="77"/>
              </a:rPr>
              <a:t> </a:t>
            </a:r>
            <a:r>
              <a:rPr lang="en-US" sz="4000" dirty="0" err="1">
                <a:latin typeface="#9Slide03 Montserrat" pitchFamily="2" charset="77"/>
              </a:rPr>
              <a:t>đồ</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áp</a:t>
            </a:r>
            <a:r>
              <a:rPr lang="en-US" sz="4000" dirty="0">
                <a:latin typeface="#9Slide03 Montserrat" pitchFamily="2" charset="77"/>
              </a:rPr>
              <a:t> – </a:t>
            </a:r>
            <a:r>
              <a:rPr lang="en-US" sz="4000" dirty="0" err="1">
                <a:latin typeface="#9Slide03 Montserrat" pitchFamily="2" charset="77"/>
              </a:rPr>
              <a:t>thời</a:t>
            </a:r>
            <a:r>
              <a:rPr lang="en-US" sz="4000" dirty="0">
                <a:latin typeface="#9Slide03 Montserrat" pitchFamily="2" charset="77"/>
              </a:rPr>
              <a:t> </a:t>
            </a:r>
            <a:r>
              <a:rPr lang="en-US" sz="4000" dirty="0" err="1">
                <a:latin typeface="#9Slide03 Montserrat" pitchFamily="2" charset="77"/>
              </a:rPr>
              <a:t>gian</a:t>
            </a:r>
            <a:r>
              <a:rPr lang="en-US" sz="4000" dirty="0">
                <a:latin typeface="#9Slide03 Montserrat" pitchFamily="2" charset="77"/>
              </a:rPr>
              <a:t>.</a:t>
            </a:r>
          </a:p>
        </p:txBody>
      </p:sp>
    </p:spTree>
    <p:extLst>
      <p:ext uri="{BB962C8B-B14F-4D97-AF65-F5344CB8AC3E}">
        <p14:creationId xmlns:p14="http://schemas.microsoft.com/office/powerpoint/2010/main" val="377305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1 – SIÊU ÂM KIỂU A</a:t>
            </a:r>
          </a:p>
        </p:txBody>
      </p:sp>
      <p:pic>
        <p:nvPicPr>
          <p:cNvPr id="37" name="Picture 36" descr="n144 zalo Tran Quang Hieu">
            <a:extLst>
              <a:ext uri="{FF2B5EF4-FFF2-40B4-BE49-F238E27FC236}">
                <a16:creationId xmlns:a16="http://schemas.microsoft.com/office/drawing/2014/main" id="{DEE7E16F-8B84-BF4A-280F-FD0410DA5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00" y="2563124"/>
            <a:ext cx="6527800" cy="7391400"/>
          </a:xfrm>
          <a:prstGeom prst="roundRect">
            <a:avLst/>
          </a:prstGeom>
        </p:spPr>
      </p:pic>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939761"/>
            <a:ext cx="8553549" cy="3754874"/>
          </a:xfrm>
          <a:prstGeom prst="rect">
            <a:avLst/>
          </a:prstGeom>
          <a:noFill/>
        </p:spPr>
        <p:txBody>
          <a:bodyPr wrap="square" rtlCol="0">
            <a:spAutoFit/>
          </a:bodyPr>
          <a:lstStyle/>
          <a:p>
            <a:pPr algn="just">
              <a:lnSpc>
                <a:spcPct val="120000"/>
              </a:lnSpc>
            </a:pPr>
            <a:r>
              <a:rPr lang="en-US" sz="4000" dirty="0" err="1">
                <a:latin typeface="#9Slide03 Montserrat" pitchFamily="2" charset="77"/>
              </a:rPr>
              <a:t>Đầu</a:t>
            </a:r>
            <a:r>
              <a:rPr lang="en-US" sz="4000" dirty="0">
                <a:latin typeface="#9Slide03 Montserrat" pitchFamily="2" charset="77"/>
              </a:rPr>
              <a:t> </a:t>
            </a:r>
            <a:r>
              <a:rPr lang="en-US" sz="4000" dirty="0" err="1">
                <a:latin typeface="#9Slide03 Montserrat" pitchFamily="2" charset="77"/>
              </a:rPr>
              <a:t>dò</a:t>
            </a:r>
            <a:r>
              <a:rPr lang="en-US" sz="4000" dirty="0">
                <a:latin typeface="#9Slide03 Montserrat" pitchFamily="2" charset="77"/>
              </a:rPr>
              <a:t> </a:t>
            </a:r>
            <a:r>
              <a:rPr lang="en-US" sz="4000" dirty="0" err="1">
                <a:latin typeface="#9Slide03 Montserrat" pitchFamily="2" charset="77"/>
              </a:rPr>
              <a:t>phát</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gián</a:t>
            </a:r>
            <a:r>
              <a:rPr lang="en-US" sz="4000" dirty="0">
                <a:latin typeface="#9Slide03 Montserrat" pitchFamily="2" charset="77"/>
              </a:rPr>
              <a:t> </a:t>
            </a:r>
            <a:r>
              <a:rPr lang="en-US" sz="4000" dirty="0" err="1">
                <a:latin typeface="#9Slide03 Montserrat" pitchFamily="2" charset="77"/>
              </a:rPr>
              <a:t>đoạn</a:t>
            </a:r>
            <a:r>
              <a:rPr lang="en-US" sz="4000" dirty="0">
                <a:latin typeface="#9Slide03 Montserrat" pitchFamily="2" charset="77"/>
              </a:rPr>
              <a:t>, </a:t>
            </a:r>
            <a:r>
              <a:rPr lang="en-US" sz="4000" dirty="0" err="1">
                <a:latin typeface="#9Slide03 Montserrat" pitchFamily="2" charset="77"/>
              </a:rPr>
              <a:t>khi</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đi</a:t>
            </a:r>
            <a:r>
              <a:rPr lang="en-US" sz="4000" dirty="0">
                <a:latin typeface="#9Slide03 Montserrat" pitchFamily="2" charset="77"/>
              </a:rPr>
              <a:t> </a:t>
            </a:r>
            <a:r>
              <a:rPr lang="en-US" sz="4000" dirty="0" err="1">
                <a:latin typeface="#9Slide03 Montserrat" pitchFamily="2" charset="77"/>
              </a:rPr>
              <a:t>vào</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gặp</a:t>
            </a:r>
            <a:r>
              <a:rPr lang="en-US" sz="4000" dirty="0">
                <a:latin typeface="#9Slide03 Montserrat" pitchFamily="2" charset="77"/>
              </a:rPr>
              <a:t> </a:t>
            </a:r>
            <a:r>
              <a:rPr lang="en-US" sz="4000" dirty="0" err="1">
                <a:latin typeface="#9Slide03 Montserrat" pitchFamily="2" charset="77"/>
              </a:rPr>
              <a:t>ranh</a:t>
            </a:r>
            <a:r>
              <a:rPr lang="en-US" sz="4000" dirty="0">
                <a:latin typeface="#9Slide03 Montserrat" pitchFamily="2" charset="77"/>
              </a:rPr>
              <a:t> </a:t>
            </a:r>
            <a:r>
              <a:rPr lang="en-US" sz="4000" dirty="0" err="1">
                <a:latin typeface="#9Slide03 Montserrat" pitchFamily="2" charset="77"/>
              </a:rPr>
              <a:t>giới</a:t>
            </a:r>
            <a:r>
              <a:rPr lang="en-US" sz="4000" dirty="0">
                <a:latin typeface="#9Slide03 Montserrat" pitchFamily="2" charset="77"/>
              </a:rPr>
              <a:t> </a:t>
            </a:r>
            <a:r>
              <a:rPr lang="en-US" sz="4000" dirty="0" err="1">
                <a:latin typeface="#9Slide03 Montserrat" pitchFamily="2" charset="77"/>
              </a:rPr>
              <a:t>giữa</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mô</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 </a:t>
            </a:r>
            <a:r>
              <a:rPr lang="en-US" sz="4000" dirty="0" err="1">
                <a:latin typeface="#9Slide03 Montserrat" pitchFamily="2" charset="77"/>
              </a:rPr>
              <a:t>sẽ</a:t>
            </a:r>
            <a:r>
              <a:rPr lang="en-US" sz="4000" dirty="0">
                <a:latin typeface="#9Slide03 Montserrat" pitchFamily="2" charset="77"/>
              </a:rPr>
              <a:t> </a:t>
            </a:r>
            <a:r>
              <a:rPr lang="en-US" sz="4000" dirty="0" err="1">
                <a:latin typeface="#9Slide03 Montserrat" pitchFamily="2" charset="77"/>
              </a:rPr>
              <a:t>tạo</a:t>
            </a:r>
            <a:r>
              <a:rPr lang="en-US" sz="4000" dirty="0">
                <a:latin typeface="#9Slide03 Montserrat" pitchFamily="2" charset="77"/>
              </a:rPr>
              <a:t> </a:t>
            </a:r>
            <a:r>
              <a:rPr lang="en-US" sz="4000" dirty="0" err="1">
                <a:latin typeface="#9Slide03 Montserrat" pitchFamily="2" charset="77"/>
              </a:rPr>
              <a:t>ra</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a:t>
            </a:r>
          </a:p>
        </p:txBody>
      </p:sp>
    </p:spTree>
    <p:extLst>
      <p:ext uri="{BB962C8B-B14F-4D97-AF65-F5344CB8AC3E}">
        <p14:creationId xmlns:p14="http://schemas.microsoft.com/office/powerpoint/2010/main" val="288620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1 – SIÊU ÂM KIỂU A</a:t>
            </a:r>
          </a:p>
        </p:txBody>
      </p:sp>
      <p:pic>
        <p:nvPicPr>
          <p:cNvPr id="37" name="Picture 36" descr="n144 zalo Tran Quang Hieu">
            <a:extLst>
              <a:ext uri="{FF2B5EF4-FFF2-40B4-BE49-F238E27FC236}">
                <a16:creationId xmlns:a16="http://schemas.microsoft.com/office/drawing/2014/main" id="{DEE7E16F-8B84-BF4A-280F-FD0410DA5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00" y="2563124"/>
            <a:ext cx="6527800" cy="7391400"/>
          </a:xfrm>
          <a:prstGeom prst="roundRect">
            <a:avLst/>
          </a:prstGeom>
        </p:spPr>
      </p:pic>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738147"/>
            <a:ext cx="8553549"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Đầu</a:t>
            </a:r>
            <a:r>
              <a:rPr lang="en-US" sz="4000" dirty="0">
                <a:latin typeface="#9Slide03 Montserrat" pitchFamily="2" charset="77"/>
              </a:rPr>
              <a:t> </a:t>
            </a:r>
            <a:r>
              <a:rPr lang="en-US" sz="4000" dirty="0" err="1">
                <a:latin typeface="#9Slide03 Montserrat" pitchFamily="2" charset="77"/>
              </a:rPr>
              <a:t>dò</a:t>
            </a:r>
            <a:r>
              <a:rPr lang="en-US" sz="4000" dirty="0">
                <a:latin typeface="#9Slide03 Montserrat" pitchFamily="2" charset="77"/>
              </a:rPr>
              <a:t> </a:t>
            </a:r>
            <a:r>
              <a:rPr lang="en-US" sz="4000" dirty="0" err="1">
                <a:latin typeface="#9Slide03 Montserrat" pitchFamily="2" charset="77"/>
              </a:rPr>
              <a:t>thu</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hiệu</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biến</a:t>
            </a:r>
            <a:r>
              <a:rPr lang="en-US" sz="4000" dirty="0">
                <a:latin typeface="#9Slide03 Montserrat" pitchFamily="2" charset="77"/>
              </a:rPr>
              <a:t> </a:t>
            </a:r>
            <a:r>
              <a:rPr lang="en-US" sz="4000" dirty="0" err="1">
                <a:latin typeface="#9Slide03 Montserrat" pitchFamily="2" charset="77"/>
              </a:rPr>
              <a:t>đổi</a:t>
            </a:r>
            <a:r>
              <a:rPr lang="en-US" sz="4000" dirty="0">
                <a:latin typeface="#9Slide03 Montserrat" pitchFamily="2" charset="77"/>
              </a:rPr>
              <a:t> </a:t>
            </a:r>
            <a:r>
              <a:rPr lang="en-US" sz="4000" dirty="0" err="1">
                <a:latin typeface="#9Slide03 Montserrat" pitchFamily="2" charset="77"/>
              </a:rPr>
              <a:t>thành</a:t>
            </a:r>
            <a:r>
              <a:rPr lang="en-US" sz="4000" dirty="0">
                <a:latin typeface="#9Slide03 Montserrat" pitchFamily="2" charset="77"/>
              </a:rPr>
              <a:t> </a:t>
            </a:r>
            <a:r>
              <a:rPr lang="en-US" sz="4000" dirty="0" err="1">
                <a:latin typeface="#9Slide03 Montserrat" pitchFamily="2" charset="77"/>
              </a:rPr>
              <a:t>tín</a:t>
            </a:r>
            <a:r>
              <a:rPr lang="en-US" sz="4000" dirty="0">
                <a:latin typeface="#9Slide03 Montserrat" pitchFamily="2" charset="77"/>
              </a:rPr>
              <a:t> </a:t>
            </a:r>
            <a:r>
              <a:rPr lang="en-US" sz="4000" dirty="0" err="1">
                <a:latin typeface="#9Slide03 Montserrat" pitchFamily="2" charset="77"/>
              </a:rPr>
              <a:t>hiệu</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Từ</a:t>
            </a:r>
            <a:r>
              <a:rPr lang="en-US" sz="4000" dirty="0">
                <a:latin typeface="#9Slide03 Montserrat" pitchFamily="2" charset="77"/>
              </a:rPr>
              <a:t> </a:t>
            </a:r>
            <a:r>
              <a:rPr lang="en-US" sz="4000" dirty="0" err="1">
                <a:latin typeface="#9Slide03 Montserrat" pitchFamily="2" charset="77"/>
              </a:rPr>
              <a:t>những</a:t>
            </a:r>
            <a:r>
              <a:rPr lang="en-US" sz="4000" dirty="0">
                <a:latin typeface="#9Slide03 Montserrat" pitchFamily="2" charset="77"/>
              </a:rPr>
              <a:t> </a:t>
            </a:r>
            <a:r>
              <a:rPr lang="en-US" sz="4000" dirty="0" err="1">
                <a:latin typeface="#9Slide03 Montserrat" pitchFamily="2" charset="77"/>
              </a:rPr>
              <a:t>tín</a:t>
            </a:r>
            <a:r>
              <a:rPr lang="en-US" sz="4000" dirty="0">
                <a:latin typeface="#9Slide03 Montserrat" pitchFamily="2" charset="77"/>
              </a:rPr>
              <a:t> </a:t>
            </a:r>
            <a:r>
              <a:rPr lang="en-US" sz="4000" dirty="0" err="1">
                <a:latin typeface="#9Slide03 Montserrat" pitchFamily="2" charset="77"/>
              </a:rPr>
              <a:t>hiệu</a:t>
            </a:r>
            <a:r>
              <a:rPr lang="en-US" sz="4000" dirty="0">
                <a:latin typeface="#9Slide03 Montserrat" pitchFamily="2" charset="77"/>
              </a:rPr>
              <a:t> </a:t>
            </a:r>
            <a:r>
              <a:rPr lang="en-US" sz="4000" dirty="0" err="1">
                <a:latin typeface="#9Slide03 Montserrat" pitchFamily="2" charset="77"/>
              </a:rPr>
              <a:t>điện</a:t>
            </a:r>
            <a:r>
              <a:rPr lang="en-US" sz="4000" dirty="0">
                <a:latin typeface="#9Slide03 Montserrat" pitchFamily="2" charset="77"/>
              </a:rPr>
              <a:t> </a:t>
            </a:r>
            <a:r>
              <a:rPr lang="en-US" sz="4000" dirty="0" err="1">
                <a:latin typeface="#9Slide03 Montserrat" pitchFamily="2" charset="77"/>
              </a:rPr>
              <a:t>thu</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máy</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xử</a:t>
            </a:r>
            <a:r>
              <a:rPr lang="en-US" sz="4000" dirty="0">
                <a:latin typeface="#9Slide03 Montserrat" pitchFamily="2" charset="77"/>
              </a:rPr>
              <a:t> </a:t>
            </a:r>
            <a:r>
              <a:rPr lang="en-US" sz="4000" dirty="0" err="1">
                <a:latin typeface="#9Slide03 Montserrat" pitchFamily="2" charset="77"/>
              </a:rPr>
              <a:t>lí</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trên</a:t>
            </a:r>
            <a:r>
              <a:rPr lang="en-US" sz="4000" dirty="0">
                <a:latin typeface="#9Slide03 Montserrat" pitchFamily="2" charset="77"/>
              </a:rPr>
              <a:t> </a:t>
            </a:r>
            <a:r>
              <a:rPr lang="en-US" sz="4000" dirty="0" err="1">
                <a:latin typeface="#9Slide03 Montserrat" pitchFamily="2" charset="77"/>
              </a:rPr>
              <a:t>màn</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dưới</a:t>
            </a:r>
            <a:r>
              <a:rPr lang="en-US" sz="4000" dirty="0">
                <a:latin typeface="#9Slide03 Montserrat" pitchFamily="2" charset="77"/>
              </a:rPr>
              <a:t> </a:t>
            </a:r>
            <a:r>
              <a:rPr lang="en-US" sz="4000" dirty="0" err="1">
                <a:latin typeface="#9Slide03 Montserrat" pitchFamily="2" charset="77"/>
              </a:rPr>
              <a:t>dạng</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xung</a:t>
            </a:r>
            <a:r>
              <a:rPr lang="en-US" sz="4000" dirty="0">
                <a:latin typeface="#9Slide03 Montserrat" pitchFamily="2" charset="77"/>
              </a:rPr>
              <a:t>.</a:t>
            </a:r>
          </a:p>
        </p:txBody>
      </p:sp>
    </p:spTree>
    <p:extLst>
      <p:ext uri="{BB962C8B-B14F-4D97-AF65-F5344CB8AC3E}">
        <p14:creationId xmlns:p14="http://schemas.microsoft.com/office/powerpoint/2010/main" val="35891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2 – SIÊU ÂM KIỂU B</a:t>
            </a:r>
          </a:p>
        </p:txBody>
      </p:sp>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272910"/>
            <a:ext cx="8553549" cy="5232202"/>
          </a:xfrm>
          <a:prstGeom prst="rect">
            <a:avLst/>
          </a:prstGeom>
          <a:noFill/>
        </p:spPr>
        <p:txBody>
          <a:bodyPr wrap="square" rtlCol="0">
            <a:spAutoFit/>
          </a:bodyPr>
          <a:lstStyle/>
          <a:p>
            <a:pPr algn="just">
              <a:lnSpc>
                <a:spcPct val="120000"/>
              </a:lnSpc>
            </a:pPr>
            <a:r>
              <a:rPr lang="en-US" sz="4000" dirty="0" err="1">
                <a:latin typeface="#9Slide03 Montserrat" pitchFamily="2" charset="77"/>
              </a:rPr>
              <a:t>Nguyên</a:t>
            </a:r>
            <a:r>
              <a:rPr lang="en-US" sz="4000" dirty="0">
                <a:latin typeface="#9Slide03 Montserrat" pitchFamily="2" charset="77"/>
              </a:rPr>
              <a:t> </a:t>
            </a:r>
            <a:r>
              <a:rPr lang="en-US" sz="4000" dirty="0" err="1">
                <a:latin typeface="#9Slide03 Montserrat" pitchFamily="2" charset="77"/>
              </a:rPr>
              <a:t>lí</a:t>
            </a:r>
            <a:r>
              <a:rPr lang="en-US" sz="4000" dirty="0">
                <a:latin typeface="#9Slide03 Montserrat" pitchFamily="2" charset="77"/>
              </a:rPr>
              <a:t> </a:t>
            </a:r>
            <a:r>
              <a:rPr lang="en-US" sz="4000" dirty="0" err="1">
                <a:latin typeface="#9Slide03 Montserrat" pitchFamily="2" charset="77"/>
              </a:rPr>
              <a:t>tương</a:t>
            </a:r>
            <a:r>
              <a:rPr lang="en-US" sz="4000" dirty="0">
                <a:latin typeface="#9Slide03 Montserrat" pitchFamily="2" charset="77"/>
              </a:rPr>
              <a:t> </a:t>
            </a:r>
            <a:r>
              <a:rPr lang="en-US" sz="4000" dirty="0" err="1">
                <a:latin typeface="#9Slide03 Montserrat" pitchFamily="2" charset="77"/>
              </a:rPr>
              <a:t>tự</a:t>
            </a:r>
            <a:r>
              <a:rPr lang="en-US" sz="4000" dirty="0">
                <a:latin typeface="#9Slide03 Montserrat" pitchFamily="2" charset="77"/>
              </a:rPr>
              <a:t> </a:t>
            </a:r>
            <a:r>
              <a:rPr lang="en-US" sz="4000" dirty="0" err="1">
                <a:latin typeface="#9Slide03 Montserrat" pitchFamily="2" charset="77"/>
              </a:rPr>
              <a:t>kiểu</a:t>
            </a:r>
            <a:r>
              <a:rPr lang="en-US" sz="4000" dirty="0">
                <a:latin typeface="#9Slide03 Montserrat" pitchFamily="2" charset="77"/>
              </a:rPr>
              <a:t> A </a:t>
            </a:r>
            <a:r>
              <a:rPr lang="en-US" sz="4000" dirty="0" err="1">
                <a:latin typeface="#9Slide03 Montserrat" pitchFamily="2" charset="77"/>
              </a:rPr>
              <a:t>nhưng</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thu</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sẽ</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sáng</a:t>
            </a:r>
            <a:r>
              <a:rPr lang="en-US" sz="4000" dirty="0">
                <a:latin typeface="#9Slide03 Montserrat" pitchFamily="2" charset="77"/>
              </a:rPr>
              <a:t> </a:t>
            </a:r>
            <a:r>
              <a:rPr lang="en-US" sz="4000" dirty="0" err="1">
                <a:latin typeface="#9Slide03 Montserrat" pitchFamily="2" charset="77"/>
              </a:rPr>
              <a:t>tối</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ranh</a:t>
            </a:r>
            <a:r>
              <a:rPr lang="en-US" sz="4000" dirty="0">
                <a:latin typeface="#9Slide03 Montserrat" pitchFamily="2" charset="77"/>
              </a:rPr>
              <a:t> </a:t>
            </a:r>
            <a:r>
              <a:rPr lang="en-US" sz="4000" dirty="0" err="1">
                <a:latin typeface="#9Slide03 Montserrat" pitchFamily="2" charset="77"/>
              </a:rPr>
              <a:t>giới</a:t>
            </a:r>
            <a:r>
              <a:rPr lang="en-US" sz="4000" dirty="0">
                <a:latin typeface="#9Slide03 Montserrat" pitchFamily="2" charset="77"/>
              </a:rPr>
              <a:t> </a:t>
            </a:r>
            <a:r>
              <a:rPr lang="en-US" sz="4000" dirty="0" err="1">
                <a:latin typeface="#9Slide03 Montserrat" pitchFamily="2" charset="77"/>
              </a:rPr>
              <a:t>mô</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 </a:t>
            </a:r>
            <a:r>
              <a:rPr lang="en-US" sz="4000" dirty="0" err="1">
                <a:latin typeface="#9Slide03 Montserrat" pitchFamily="2" charset="77"/>
              </a:rPr>
              <a:t>sẽ</a:t>
            </a:r>
            <a:r>
              <a:rPr lang="en-US" sz="4000" dirty="0">
                <a:latin typeface="#9Slide03 Montserrat" pitchFamily="2" charset="77"/>
              </a:rPr>
              <a:t> </a:t>
            </a:r>
            <a:r>
              <a:rPr lang="en-US" sz="4000" dirty="0" err="1">
                <a:latin typeface="#9Slide03 Montserrat" pitchFamily="2" charset="77"/>
              </a:rPr>
              <a:t>cho</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màu</a:t>
            </a:r>
            <a:r>
              <a:rPr lang="en-US" sz="4000" dirty="0">
                <a:latin typeface="#9Slide03 Montserrat" pitchFamily="2" charset="77"/>
              </a:rPr>
              <a:t> </a:t>
            </a:r>
            <a:r>
              <a:rPr lang="en-US" sz="4000" dirty="0" err="1">
                <a:latin typeface="#9Slide03 Montserrat" pitchFamily="2" charset="77"/>
              </a:rPr>
              <a:t>sáng</a:t>
            </a:r>
            <a:r>
              <a:rPr lang="en-US" sz="4000" dirty="0">
                <a:latin typeface="#9Slide03 Montserrat" pitchFamily="2" charset="77"/>
              </a:rPr>
              <a:t>, </a:t>
            </a:r>
            <a:r>
              <a:rPr lang="en-US" sz="4000" dirty="0" err="1">
                <a:latin typeface="#9Slide03 Montserrat" pitchFamily="2" charset="77"/>
              </a:rPr>
              <a:t>tối</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a:t>
            </a:r>
          </a:p>
        </p:txBody>
      </p:sp>
      <p:pic>
        <p:nvPicPr>
          <p:cNvPr id="23" name="Picture 22" descr="n144 zalo Tran Quang Hieu">
            <a:extLst>
              <a:ext uri="{FF2B5EF4-FFF2-40B4-BE49-F238E27FC236}">
                <a16:creationId xmlns:a16="http://schemas.microsoft.com/office/drawing/2014/main" id="{5EA9745D-C770-2A2B-71DE-3AC4D8238D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11049841" y="2742743"/>
            <a:ext cx="6930700" cy="6235386"/>
          </a:xfrm>
          <a:prstGeom prst="roundRect">
            <a:avLst/>
          </a:prstGeom>
        </p:spPr>
      </p:pic>
    </p:spTree>
    <p:extLst>
      <p:ext uri="{BB962C8B-B14F-4D97-AF65-F5344CB8AC3E}">
        <p14:creationId xmlns:p14="http://schemas.microsoft.com/office/powerpoint/2010/main" val="15389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2 – SIÊU ÂM KIỂU B</a:t>
            </a:r>
          </a:p>
        </p:txBody>
      </p:sp>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4352331"/>
            <a:ext cx="8553549" cy="3016210"/>
          </a:xfrm>
          <a:prstGeom prst="rect">
            <a:avLst/>
          </a:prstGeom>
          <a:noFill/>
        </p:spPr>
        <p:txBody>
          <a:bodyPr wrap="square" rtlCol="0">
            <a:spAutoFit/>
          </a:bodyPr>
          <a:lstStyle/>
          <a:p>
            <a:pPr algn="just">
              <a:lnSpc>
                <a:spcPct val="120000"/>
              </a:lnSpc>
            </a:pPr>
            <a:r>
              <a:rPr lang="en-US" sz="4000" dirty="0" err="1">
                <a:latin typeface="#9Slide03 Montserrat" pitchFamily="2" charset="77"/>
              </a:rPr>
              <a:t>Trong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kiểu</a:t>
            </a:r>
            <a:r>
              <a:rPr lang="en-US" sz="4000" dirty="0">
                <a:latin typeface="#9Slide03 Montserrat" pitchFamily="2" charset="77"/>
              </a:rPr>
              <a:t> B,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chi </a:t>
            </a:r>
            <a:r>
              <a:rPr lang="en-US" sz="4000" dirty="0" err="1">
                <a:latin typeface="#9Slide03 Montserrat" pitchFamily="2" charset="77"/>
              </a:rPr>
              <a:t>tiết</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bộ</a:t>
            </a:r>
            <a:r>
              <a:rPr lang="en-US" sz="4000" dirty="0">
                <a:latin typeface="#9Slide03 Montserrat" pitchFamily="2" charset="77"/>
              </a:rPr>
              <a:t> </a:t>
            </a:r>
            <a:r>
              <a:rPr lang="en-US" sz="4000" dirty="0" err="1">
                <a:latin typeface="#9Slide03 Montserrat" pitchFamily="2" charset="77"/>
              </a:rPr>
              <a:t>phận</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xây</a:t>
            </a:r>
            <a:r>
              <a:rPr lang="en-US" sz="4000" dirty="0">
                <a:latin typeface="#9Slide03 Montserrat" pitchFamily="2" charset="77"/>
              </a:rPr>
              <a:t> </a:t>
            </a:r>
            <a:r>
              <a:rPr lang="en-US" sz="4000" dirty="0" err="1">
                <a:latin typeface="#9Slide03 Montserrat" pitchFamily="2" charset="77"/>
              </a:rPr>
              <a:t>dựng</a:t>
            </a:r>
            <a:r>
              <a:rPr lang="en-US" sz="4000" dirty="0">
                <a:latin typeface="#9Slide03 Montserrat" pitchFamily="2" charset="77"/>
              </a:rPr>
              <a:t> </a:t>
            </a:r>
            <a:r>
              <a:rPr lang="en-US" sz="4000" dirty="0" err="1">
                <a:latin typeface="#9Slide03 Montserrat" pitchFamily="2" charset="77"/>
              </a:rPr>
              <a:t>từ</a:t>
            </a:r>
            <a:r>
              <a:rPr lang="en-US" sz="4000" dirty="0">
                <a:latin typeface="#9Slide03 Montserrat" pitchFamily="2" charset="77"/>
              </a:rPr>
              <a:t> </a:t>
            </a:r>
            <a:r>
              <a:rPr lang="en-US" sz="4000" dirty="0" err="1">
                <a:latin typeface="#9Slide03 Montserrat" pitchFamily="2" charset="77"/>
              </a:rPr>
              <a:t>nhiều</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kiểu</a:t>
            </a:r>
            <a:r>
              <a:rPr lang="en-US" sz="4000" dirty="0">
                <a:latin typeface="#9Slide03 Montserrat" pitchFamily="2" charset="77"/>
              </a:rPr>
              <a:t> A. </a:t>
            </a:r>
          </a:p>
        </p:txBody>
      </p:sp>
      <p:pic>
        <p:nvPicPr>
          <p:cNvPr id="23" name="Picture 22" descr="n144 zalo Tran Quang Hieu">
            <a:extLst>
              <a:ext uri="{FF2B5EF4-FFF2-40B4-BE49-F238E27FC236}">
                <a16:creationId xmlns:a16="http://schemas.microsoft.com/office/drawing/2014/main" id="{5EA9745D-C770-2A2B-71DE-3AC4D8238D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11049841" y="2742743"/>
            <a:ext cx="6930700" cy="6235386"/>
          </a:xfrm>
          <a:prstGeom prst="roundRect">
            <a:avLst/>
          </a:prstGeom>
        </p:spPr>
      </p:pic>
    </p:spTree>
    <p:extLst>
      <p:ext uri="{BB962C8B-B14F-4D97-AF65-F5344CB8AC3E}">
        <p14:creationId xmlns:p14="http://schemas.microsoft.com/office/powerpoint/2010/main" val="262497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2 – SIÊU ÂM KIỂU B</a:t>
            </a:r>
          </a:p>
        </p:txBody>
      </p:sp>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982999"/>
            <a:ext cx="8553549" cy="3754874"/>
          </a:xfrm>
          <a:prstGeom prst="rect">
            <a:avLst/>
          </a:prstGeom>
          <a:noFill/>
        </p:spPr>
        <p:txBody>
          <a:bodyPr wrap="square" rtlCol="0">
            <a:spAutoFit/>
          </a:bodyPr>
          <a:lstStyle/>
          <a:p>
            <a:pPr algn="just">
              <a:lnSpc>
                <a:spcPct val="120000"/>
              </a:lnSpc>
            </a:pPr>
            <a:r>
              <a:rPr lang="en-US" sz="4000" dirty="0" err="1">
                <a:latin typeface="#9Slide03 Montserrat" pitchFamily="2" charset="77"/>
              </a:rPr>
              <a:t>Đầu</a:t>
            </a:r>
            <a:r>
              <a:rPr lang="en-US" sz="4000" dirty="0">
                <a:latin typeface="#9Slide03 Montserrat" pitchFamily="2" charset="77"/>
              </a:rPr>
              <a:t> </a:t>
            </a:r>
            <a:r>
              <a:rPr lang="en-US" sz="4000" dirty="0" err="1">
                <a:latin typeface="#9Slide03 Montserrat" pitchFamily="2" charset="77"/>
              </a:rPr>
              <a:t>dò</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di </a:t>
            </a:r>
            <a:r>
              <a:rPr lang="en-US" sz="4000" dirty="0" err="1">
                <a:latin typeface="#9Slide03 Montserrat" pitchFamily="2" charset="77"/>
              </a:rPr>
              <a:t>chuyển</a:t>
            </a:r>
            <a:r>
              <a:rPr lang="en-US" sz="4000" dirty="0">
                <a:latin typeface="#9Slide03 Montserrat" pitchFamily="2" charset="77"/>
              </a:rPr>
              <a:t> </a:t>
            </a:r>
            <a:r>
              <a:rPr lang="en-US" sz="4000" dirty="0" err="1">
                <a:latin typeface="#9Slide03 Montserrat" pitchFamily="2" charset="77"/>
              </a:rPr>
              <a:t>xung</a:t>
            </a:r>
            <a:r>
              <a:rPr lang="en-US" sz="4000" dirty="0">
                <a:latin typeface="#9Slide03 Montserrat" pitchFamily="2" charset="77"/>
              </a:rPr>
              <a:t> </a:t>
            </a:r>
            <a:r>
              <a:rPr lang="en-US" sz="4000" dirty="0" err="1">
                <a:latin typeface="#9Slide03 Montserrat" pitchFamily="2" charset="77"/>
              </a:rPr>
              <a:t>quanh</a:t>
            </a:r>
            <a:r>
              <a:rPr lang="en-US" sz="4000" dirty="0">
                <a:latin typeface="#9Slide03 Montserrat" pitchFamily="2" charset="77"/>
              </a:rPr>
              <a:t> </a:t>
            </a:r>
            <a:r>
              <a:rPr lang="en-US" sz="4000" dirty="0" err="1">
                <a:latin typeface="#9Slide03 Montserrat" pitchFamily="2" charset="77"/>
              </a:rPr>
              <a:t>khu</a:t>
            </a:r>
            <a:r>
              <a:rPr lang="en-US" sz="4000" dirty="0">
                <a:latin typeface="#9Slide03 Montserrat" pitchFamily="2" charset="77"/>
              </a:rPr>
              <a:t> </a:t>
            </a:r>
            <a:r>
              <a:rPr lang="en-US" sz="4000" dirty="0" err="1">
                <a:latin typeface="#9Slide03 Montserrat" pitchFamily="2" charset="77"/>
              </a:rPr>
              <a:t>vực</a:t>
            </a:r>
            <a:r>
              <a:rPr lang="en-US" sz="4000" dirty="0">
                <a:latin typeface="#9Slide03 Montserrat" pitchFamily="2" charset="77"/>
              </a:rPr>
              <a:t> </a:t>
            </a:r>
            <a:r>
              <a:rPr lang="en-US" sz="4000" dirty="0" err="1">
                <a:latin typeface="#9Slide03 Montserrat" pitchFamily="2" charset="77"/>
              </a:rPr>
              <a:t>cần</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mỗi</a:t>
            </a:r>
            <a:r>
              <a:rPr lang="en-US" sz="4000" dirty="0">
                <a:latin typeface="#9Slide03 Montserrat" pitchFamily="2" charset="77"/>
              </a:rPr>
              <a:t> </a:t>
            </a:r>
            <a:r>
              <a:rPr lang="en-US" sz="4000" dirty="0" err="1">
                <a:latin typeface="#9Slide03 Montserrat" pitchFamily="2" charset="77"/>
              </a:rPr>
              <a:t>xung</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phân</a:t>
            </a:r>
            <a:r>
              <a:rPr lang="en-US" sz="4000" dirty="0">
                <a:latin typeface="#9Slide03 Montserrat" pitchFamily="2" charset="77"/>
              </a:rPr>
              <a:t> </a:t>
            </a:r>
            <a:r>
              <a:rPr lang="en-US" sz="4000" dirty="0" err="1">
                <a:latin typeface="#9Slide03 Montserrat" pitchFamily="2" charset="77"/>
              </a:rPr>
              <a:t>tích</a:t>
            </a:r>
            <a:r>
              <a:rPr lang="en-US" sz="4000" dirty="0">
                <a:latin typeface="#9Slide03 Montserrat" pitchFamily="2" charset="77"/>
              </a:rPr>
              <a:t> </a:t>
            </a:r>
            <a:r>
              <a:rPr lang="en-US" sz="4000" dirty="0" err="1">
                <a:latin typeface="#9Slide03 Montserrat" pitchFamily="2" charset="77"/>
              </a:rPr>
              <a:t>để</a:t>
            </a:r>
            <a:r>
              <a:rPr lang="en-US" sz="4000" dirty="0">
                <a:latin typeface="#9Slide03 Montserrat" pitchFamily="2" charset="77"/>
              </a:rPr>
              <a:t> </a:t>
            </a:r>
            <a:r>
              <a:rPr lang="en-US" sz="4000" dirty="0" err="1">
                <a:latin typeface="#9Slide03 Montserrat" pitchFamily="2" charset="77"/>
              </a:rPr>
              <a:t>xác</a:t>
            </a:r>
            <a:r>
              <a:rPr lang="en-US" sz="4000" dirty="0">
                <a:latin typeface="#9Slide03 Montserrat" pitchFamily="2" charset="77"/>
              </a:rPr>
              <a:t> </a:t>
            </a:r>
            <a:r>
              <a:rPr lang="en-US" sz="4000" dirty="0" err="1">
                <a:latin typeface="#9Slide03 Montserrat" pitchFamily="2" charset="77"/>
              </a:rPr>
              <a:t>định</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sâu</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bề</a:t>
            </a:r>
            <a:r>
              <a:rPr lang="en-US" sz="4000" dirty="0">
                <a:latin typeface="#9Slide03 Montserrat" pitchFamily="2" charset="77"/>
              </a:rPr>
              <a:t> </a:t>
            </a:r>
            <a:r>
              <a:rPr lang="en-US" sz="4000" dirty="0" err="1">
                <a:latin typeface="#9Slide03 Montserrat" pitchFamily="2" charset="77"/>
              </a:rPr>
              <a:t>mặt</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bản</a:t>
            </a:r>
            <a:r>
              <a:rPr lang="en-US" sz="4000" dirty="0">
                <a:latin typeface="#9Slide03 Montserrat" pitchFamily="2" charset="77"/>
              </a:rPr>
              <a:t> </a:t>
            </a:r>
            <a:r>
              <a:rPr lang="en-US" sz="4000" dirty="0" err="1">
                <a:latin typeface="#9Slide03 Montserrat" pitchFamily="2" charset="77"/>
              </a:rPr>
              <a:t>chất</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bề</a:t>
            </a:r>
            <a:r>
              <a:rPr lang="en-US" sz="4000" dirty="0">
                <a:latin typeface="#9Slide03 Montserrat" pitchFamily="2" charset="77"/>
              </a:rPr>
              <a:t> </a:t>
            </a:r>
            <a:r>
              <a:rPr lang="en-US" sz="4000" dirty="0" err="1">
                <a:latin typeface="#9Slide03 Montserrat" pitchFamily="2" charset="77"/>
              </a:rPr>
              <a:t>mặt</a:t>
            </a:r>
            <a:r>
              <a:rPr lang="en-US" sz="4000" dirty="0">
                <a:latin typeface="#9Slide03 Montserrat" pitchFamily="2" charset="77"/>
              </a:rPr>
              <a:t>.</a:t>
            </a:r>
          </a:p>
        </p:txBody>
      </p:sp>
      <p:pic>
        <p:nvPicPr>
          <p:cNvPr id="23" name="Picture 22" descr="n144 zalo Tran Quang Hieu">
            <a:extLst>
              <a:ext uri="{FF2B5EF4-FFF2-40B4-BE49-F238E27FC236}">
                <a16:creationId xmlns:a16="http://schemas.microsoft.com/office/drawing/2014/main" id="{5EA9745D-C770-2A2B-71DE-3AC4D8238D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11049841" y="2742743"/>
            <a:ext cx="6930700" cy="6235386"/>
          </a:xfrm>
          <a:prstGeom prst="roundRect">
            <a:avLst/>
          </a:prstGeom>
        </p:spPr>
      </p:pic>
    </p:spTree>
    <p:extLst>
      <p:ext uri="{BB962C8B-B14F-4D97-AF65-F5344CB8AC3E}">
        <p14:creationId xmlns:p14="http://schemas.microsoft.com/office/powerpoint/2010/main" val="30741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4" name="TextBox 34" descr="n144 zalo Tran Quang Hieu"/>
          <p:cNvSpPr txBox="1"/>
          <p:nvPr/>
        </p:nvSpPr>
        <p:spPr>
          <a:xfrm>
            <a:off x="5048946" y="907589"/>
            <a:ext cx="8190108" cy="931473"/>
          </a:xfrm>
          <a:prstGeom prst="rect">
            <a:avLst/>
          </a:prstGeom>
        </p:spPr>
        <p:txBody>
          <a:bodyPr lIns="0" tIns="0" rIns="0" bIns="0" rtlCol="0" anchor="t">
            <a:spAutoFit/>
          </a:bodyPr>
          <a:lstStyle/>
          <a:p>
            <a:pPr algn="ctr">
              <a:lnSpc>
                <a:spcPts val="7800"/>
              </a:lnSpc>
            </a:pPr>
            <a:r>
              <a:rPr lang="en-US" sz="4400" b="1" dirty="0">
                <a:solidFill>
                  <a:srgbClr val="FFFFFF"/>
                </a:solidFill>
                <a:latin typeface="#9Slide03 Montserrat SemiBold" pitchFamily="2" charset="77"/>
                <a:ea typeface="TT Firs Neue Bold"/>
                <a:cs typeface="TT Firs Neue Bold"/>
                <a:sym typeface="TT Firs Neue Bold"/>
              </a:rPr>
              <a:t>NHÓM 2 – SIÊU ÂM KIỂU B</a:t>
            </a:r>
          </a:p>
        </p:txBody>
      </p:sp>
      <p:sp>
        <p:nvSpPr>
          <p:cNvPr id="39" name="TextBox 38" descr="n144 zalo Tran Quang Hieu">
            <a:extLst>
              <a:ext uri="{FF2B5EF4-FFF2-40B4-BE49-F238E27FC236}">
                <a16:creationId xmlns:a16="http://schemas.microsoft.com/office/drawing/2014/main" id="{2CECDC62-B1D7-BB35-BE90-26204DBED7B9}"/>
              </a:ext>
            </a:extLst>
          </p:cNvPr>
          <p:cNvSpPr txBox="1"/>
          <p:nvPr/>
        </p:nvSpPr>
        <p:spPr>
          <a:xfrm>
            <a:off x="1962051" y="3738147"/>
            <a:ext cx="8553549" cy="4493538"/>
          </a:xfrm>
          <a:prstGeom prst="rect">
            <a:avLst/>
          </a:prstGeom>
          <a:noFill/>
        </p:spPr>
        <p:txBody>
          <a:bodyPr wrap="square" rtlCol="0">
            <a:spAutoFit/>
          </a:bodyPr>
          <a:lstStyle/>
          <a:p>
            <a:pPr algn="just">
              <a:lnSpc>
                <a:spcPct val="120000"/>
              </a:lnSpc>
            </a:pPr>
            <a:r>
              <a:rPr lang="en-US" sz="4000" dirty="0" err="1">
                <a:latin typeface="#9Slide03 Montserrat" pitchFamily="2" charset="77"/>
              </a:rPr>
              <a:t>Một</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hai</a:t>
            </a:r>
            <a:r>
              <a:rPr lang="en-US" sz="4000" dirty="0">
                <a:latin typeface="#9Slide03 Montserrat" pitchFamily="2" charset="77"/>
              </a:rPr>
              <a:t> </a:t>
            </a:r>
            <a:r>
              <a:rPr lang="en-US" sz="4000" dirty="0" err="1">
                <a:latin typeface="#9Slide03 Montserrat" pitchFamily="2" charset="77"/>
              </a:rPr>
              <a:t>chiều</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máy</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trên</a:t>
            </a:r>
            <a:r>
              <a:rPr lang="en-US" sz="4000" dirty="0">
                <a:latin typeface="#9Slide03 Montserrat" pitchFamily="2" charset="77"/>
              </a:rPr>
              <a:t> </a:t>
            </a:r>
            <a:r>
              <a:rPr lang="en-US" sz="4000" dirty="0" err="1">
                <a:latin typeface="#9Slide03 Montserrat" pitchFamily="2" charset="77"/>
              </a:rPr>
              <a:t>màn</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chấm</a:t>
            </a:r>
            <a:r>
              <a:rPr lang="en-US" sz="4000" dirty="0">
                <a:latin typeface="#9Slide03 Montserrat" pitchFamily="2" charset="77"/>
              </a:rPr>
              <a:t> </a:t>
            </a:r>
            <a:r>
              <a:rPr lang="en-US" sz="4000" dirty="0" err="1">
                <a:latin typeface="#9Slide03 Montserrat" pitchFamily="2" charset="77"/>
              </a:rPr>
              <a:t>định</a:t>
            </a:r>
            <a:r>
              <a:rPr lang="en-US" sz="4000" dirty="0">
                <a:latin typeface="#9Slide03 Montserrat" pitchFamily="2" charset="77"/>
              </a:rPr>
              <a:t> </a:t>
            </a:r>
            <a:r>
              <a:rPr lang="en-US" sz="4000" dirty="0" err="1">
                <a:latin typeface="#9Slide03 Montserrat" pitchFamily="2" charset="77"/>
              </a:rPr>
              <a:t>vị</a:t>
            </a:r>
            <a:r>
              <a:rPr lang="en-US" sz="4000" dirty="0">
                <a:latin typeface="#9Slide03 Montserrat" pitchFamily="2" charset="77"/>
              </a:rPr>
              <a:t> </a:t>
            </a:r>
            <a:r>
              <a:rPr lang="en-US" sz="4000" dirty="0" err="1">
                <a:latin typeface="#9Slide03 Montserrat" pitchFamily="2" charset="77"/>
              </a:rPr>
              <a:t>để</a:t>
            </a:r>
            <a:r>
              <a:rPr lang="en-US" sz="4000" dirty="0">
                <a:latin typeface="#9Slide03 Montserrat" pitchFamily="2" charset="77"/>
              </a:rPr>
              <a:t> </a:t>
            </a:r>
            <a:r>
              <a:rPr lang="en-US" sz="4000" dirty="0" err="1">
                <a:latin typeface="#9Slide03 Montserrat" pitchFamily="2" charset="77"/>
              </a:rPr>
              <a:t>biểu</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vị</a:t>
            </a:r>
            <a:r>
              <a:rPr lang="en-US" sz="4000" dirty="0">
                <a:latin typeface="#9Slide03 Montserrat" pitchFamily="2" charset="77"/>
              </a:rPr>
              <a:t> </a:t>
            </a:r>
            <a:r>
              <a:rPr lang="en-US" sz="4000" dirty="0" err="1">
                <a:latin typeface="#9Slide03 Montserrat" pitchFamily="2" charset="77"/>
              </a:rPr>
              <a:t>trí</a:t>
            </a:r>
            <a:r>
              <a:rPr lang="en-US" sz="4000" dirty="0">
                <a:latin typeface="#9Slide03 Montserrat" pitchFamily="2" charset="77"/>
              </a:rPr>
              <a:t> </a:t>
            </a:r>
            <a:r>
              <a:rPr lang="en-US" sz="4000" dirty="0" err="1">
                <a:latin typeface="#9Slide03 Montserrat" pitchFamily="2" charset="77"/>
              </a:rPr>
              <a:t>của</a:t>
            </a:r>
            <a:r>
              <a:rPr lang="en-US" sz="4000" dirty="0">
                <a:latin typeface="#9Slide03 Montserrat" pitchFamily="2" charset="77"/>
              </a:rPr>
              <a:t> </a:t>
            </a:r>
            <a:r>
              <a:rPr lang="en-US" sz="4000" dirty="0" err="1">
                <a:latin typeface="#9Slide03 Montserrat" pitchFamily="2" charset="77"/>
              </a:rPr>
              <a:t>bề</a:t>
            </a:r>
            <a:r>
              <a:rPr lang="en-US" sz="4000" dirty="0">
                <a:latin typeface="#9Slide03 Montserrat" pitchFamily="2" charset="77"/>
              </a:rPr>
              <a:t> </a:t>
            </a:r>
            <a:r>
              <a:rPr lang="en-US" sz="4000" dirty="0" err="1">
                <a:latin typeface="#9Slide03 Montserrat" pitchFamily="2" charset="77"/>
              </a:rPr>
              <a:t>mặt</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sáng</a:t>
            </a:r>
            <a:r>
              <a:rPr lang="en-US" sz="4000" dirty="0">
                <a:latin typeface="#9Slide03 Montserrat" pitchFamily="2" charset="77"/>
              </a:rPr>
              <a:t> </a:t>
            </a:r>
            <a:r>
              <a:rPr lang="en-US" sz="4000" dirty="0" err="1">
                <a:latin typeface="#9Slide03 Montserrat" pitchFamily="2" charset="77"/>
              </a:rPr>
              <a:t>được</a:t>
            </a:r>
            <a:r>
              <a:rPr lang="en-US" sz="4000" dirty="0">
                <a:latin typeface="#9Slide03 Montserrat" pitchFamily="2" charset="77"/>
              </a:rPr>
              <a:t> </a:t>
            </a:r>
            <a:r>
              <a:rPr lang="en-US" sz="4000" dirty="0" err="1">
                <a:latin typeface="#9Slide03 Montserrat" pitchFamily="2" charset="77"/>
              </a:rPr>
              <a:t>xác</a:t>
            </a:r>
            <a:r>
              <a:rPr lang="en-US" sz="4000" dirty="0">
                <a:latin typeface="#9Slide03 Montserrat" pitchFamily="2" charset="77"/>
              </a:rPr>
              <a:t> </a:t>
            </a:r>
            <a:r>
              <a:rPr lang="en-US" sz="4000" dirty="0" err="1">
                <a:latin typeface="#9Slide03 Montserrat" pitchFamily="2" charset="77"/>
              </a:rPr>
              <a:t>định</a:t>
            </a:r>
            <a:r>
              <a:rPr lang="en-US" sz="4000" dirty="0">
                <a:latin typeface="#9Slide03 Montserrat" pitchFamily="2" charset="77"/>
              </a:rPr>
              <a:t> </a:t>
            </a:r>
            <a:r>
              <a:rPr lang="en-US" sz="4000" dirty="0" err="1">
                <a:latin typeface="#9Slide03 Montserrat" pitchFamily="2" charset="77"/>
              </a:rPr>
              <a:t>bởi</a:t>
            </a:r>
            <a:r>
              <a:rPr lang="en-US" sz="4000" dirty="0">
                <a:latin typeface="#9Slide03 Montserrat" pitchFamily="2" charset="77"/>
              </a:rPr>
              <a:t> </a:t>
            </a:r>
            <a:r>
              <a:rPr lang="en-US" sz="4000" dirty="0" err="1">
                <a:latin typeface="#9Slide03 Montserrat" pitchFamily="2" charset="77"/>
              </a:rPr>
              <a:t>cường</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sóng</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phản</a:t>
            </a:r>
            <a:r>
              <a:rPr lang="en-US" sz="4000" dirty="0">
                <a:latin typeface="#9Slide03 Montserrat" pitchFamily="2" charset="77"/>
              </a:rPr>
              <a:t> </a:t>
            </a:r>
            <a:r>
              <a:rPr lang="en-US" sz="4000" dirty="0" err="1">
                <a:latin typeface="#9Slide03 Montserrat" pitchFamily="2" charset="77"/>
              </a:rPr>
              <a:t>xạ</a:t>
            </a:r>
            <a:r>
              <a:rPr lang="en-US" sz="4000" dirty="0">
                <a:latin typeface="#9Slide03 Montserrat" pitchFamily="2" charset="77"/>
              </a:rPr>
              <a:t>.</a:t>
            </a:r>
          </a:p>
        </p:txBody>
      </p:sp>
      <p:pic>
        <p:nvPicPr>
          <p:cNvPr id="23" name="Picture 22" descr="n144 zalo Tran Quang Hieu">
            <a:extLst>
              <a:ext uri="{FF2B5EF4-FFF2-40B4-BE49-F238E27FC236}">
                <a16:creationId xmlns:a16="http://schemas.microsoft.com/office/drawing/2014/main" id="{5EA9745D-C770-2A2B-71DE-3AC4D8238D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11049841" y="2742743"/>
            <a:ext cx="6930700" cy="6235386"/>
          </a:xfrm>
          <a:prstGeom prst="roundRect">
            <a:avLst/>
          </a:prstGeom>
        </p:spPr>
      </p:pic>
    </p:spTree>
    <p:extLst>
      <p:ext uri="{BB962C8B-B14F-4D97-AF65-F5344CB8AC3E}">
        <p14:creationId xmlns:p14="http://schemas.microsoft.com/office/powerpoint/2010/main" val="45314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2565236"/>
            <a:ext cx="14285573" cy="6517649"/>
            <a:chOff x="0" y="0"/>
            <a:chExt cx="1149350" cy="1149350"/>
          </a:xfrm>
        </p:grpSpPr>
        <p:sp>
          <p:nvSpPr>
            <p:cNvPr id="3" name="Freeform 3"/>
            <p:cNvSpPr/>
            <p:nvPr/>
          </p:nvSpPr>
          <p:spPr>
            <a:xfrm>
              <a:off x="0" y="0"/>
              <a:ext cx="7639524" cy="3485457"/>
            </a:xfrm>
            <a:custGeom>
              <a:avLst/>
              <a:gdLst/>
              <a:ahLst/>
              <a:cxnLst/>
              <a:rect l="l" t="t" r="r" b="b"/>
              <a:pathLst>
                <a:path w="7639524" h="3485457">
                  <a:moveTo>
                    <a:pt x="7639524" y="38513"/>
                  </a:moveTo>
                  <a:lnTo>
                    <a:pt x="7639524" y="0"/>
                  </a:lnTo>
                  <a:lnTo>
                    <a:pt x="42207" y="0"/>
                  </a:lnTo>
                  <a:lnTo>
                    <a:pt x="42207" y="19257"/>
                  </a:lnTo>
                  <a:lnTo>
                    <a:pt x="0" y="19257"/>
                  </a:lnTo>
                  <a:lnTo>
                    <a:pt x="0" y="3485457"/>
                  </a:lnTo>
                  <a:lnTo>
                    <a:pt x="84415" y="3485457"/>
                  </a:lnTo>
                  <a:lnTo>
                    <a:pt x="84415" y="2811473"/>
                  </a:lnTo>
                  <a:lnTo>
                    <a:pt x="1519463" y="2811473"/>
                  </a:lnTo>
                  <a:lnTo>
                    <a:pt x="1519463" y="3485457"/>
                  </a:lnTo>
                  <a:lnTo>
                    <a:pt x="1603878" y="3485457"/>
                  </a:lnTo>
                  <a:lnTo>
                    <a:pt x="1603878" y="2811473"/>
                  </a:lnTo>
                  <a:lnTo>
                    <a:pt x="3038927" y="2811473"/>
                  </a:lnTo>
                  <a:lnTo>
                    <a:pt x="3038927" y="3485457"/>
                  </a:lnTo>
                  <a:lnTo>
                    <a:pt x="3123342" y="3485457"/>
                  </a:lnTo>
                  <a:lnTo>
                    <a:pt x="3123342" y="2811473"/>
                  </a:lnTo>
                  <a:lnTo>
                    <a:pt x="4558390" y="2811473"/>
                  </a:lnTo>
                  <a:lnTo>
                    <a:pt x="4558390" y="3485457"/>
                  </a:lnTo>
                  <a:lnTo>
                    <a:pt x="4642805" y="3485457"/>
                  </a:lnTo>
                  <a:lnTo>
                    <a:pt x="4642805" y="2811473"/>
                  </a:lnTo>
                  <a:lnTo>
                    <a:pt x="6077854" y="2811473"/>
                  </a:lnTo>
                  <a:lnTo>
                    <a:pt x="6077854" y="3485457"/>
                  </a:lnTo>
                  <a:lnTo>
                    <a:pt x="6162268" y="3485457"/>
                  </a:lnTo>
                  <a:lnTo>
                    <a:pt x="6162268" y="2811473"/>
                  </a:lnTo>
                  <a:lnTo>
                    <a:pt x="7639524" y="2811473"/>
                  </a:lnTo>
                  <a:lnTo>
                    <a:pt x="7639524" y="2772960"/>
                  </a:lnTo>
                  <a:lnTo>
                    <a:pt x="6162268" y="2772960"/>
                  </a:lnTo>
                  <a:lnTo>
                    <a:pt x="6162268" y="2118233"/>
                  </a:lnTo>
                  <a:lnTo>
                    <a:pt x="7639524" y="2118233"/>
                  </a:lnTo>
                  <a:lnTo>
                    <a:pt x="7639524" y="2079720"/>
                  </a:lnTo>
                  <a:lnTo>
                    <a:pt x="6162268" y="2079720"/>
                  </a:lnTo>
                  <a:lnTo>
                    <a:pt x="6162268" y="1424993"/>
                  </a:lnTo>
                  <a:lnTo>
                    <a:pt x="7639524" y="1424993"/>
                  </a:lnTo>
                  <a:lnTo>
                    <a:pt x="7639524" y="1386480"/>
                  </a:lnTo>
                  <a:lnTo>
                    <a:pt x="6162268" y="1386480"/>
                  </a:lnTo>
                  <a:lnTo>
                    <a:pt x="6162268" y="731753"/>
                  </a:lnTo>
                  <a:lnTo>
                    <a:pt x="7639524" y="731753"/>
                  </a:lnTo>
                  <a:lnTo>
                    <a:pt x="7639524" y="693240"/>
                  </a:lnTo>
                  <a:lnTo>
                    <a:pt x="6162268" y="693240"/>
                  </a:lnTo>
                  <a:lnTo>
                    <a:pt x="6162268" y="38513"/>
                  </a:lnTo>
                  <a:lnTo>
                    <a:pt x="7639524" y="38513"/>
                  </a:lnTo>
                  <a:close/>
                  <a:moveTo>
                    <a:pt x="1603878" y="693240"/>
                  </a:moveTo>
                  <a:lnTo>
                    <a:pt x="1603878" y="38513"/>
                  </a:lnTo>
                  <a:lnTo>
                    <a:pt x="3038927" y="38513"/>
                  </a:lnTo>
                  <a:lnTo>
                    <a:pt x="3038927" y="693240"/>
                  </a:lnTo>
                  <a:lnTo>
                    <a:pt x="1603878" y="693240"/>
                  </a:lnTo>
                  <a:close/>
                  <a:moveTo>
                    <a:pt x="3038927" y="731753"/>
                  </a:moveTo>
                  <a:lnTo>
                    <a:pt x="3038927" y="1386480"/>
                  </a:lnTo>
                  <a:lnTo>
                    <a:pt x="1603878" y="1386480"/>
                  </a:lnTo>
                  <a:lnTo>
                    <a:pt x="1603878" y="731753"/>
                  </a:lnTo>
                  <a:lnTo>
                    <a:pt x="3038927" y="731753"/>
                  </a:lnTo>
                  <a:close/>
                  <a:moveTo>
                    <a:pt x="1519463" y="693240"/>
                  </a:moveTo>
                  <a:lnTo>
                    <a:pt x="84415" y="693240"/>
                  </a:lnTo>
                  <a:lnTo>
                    <a:pt x="84415" y="38513"/>
                  </a:lnTo>
                  <a:lnTo>
                    <a:pt x="1519463" y="38513"/>
                  </a:lnTo>
                  <a:lnTo>
                    <a:pt x="1519463" y="693240"/>
                  </a:lnTo>
                  <a:close/>
                  <a:moveTo>
                    <a:pt x="1519463" y="731753"/>
                  </a:moveTo>
                  <a:lnTo>
                    <a:pt x="1519463" y="1386480"/>
                  </a:lnTo>
                  <a:lnTo>
                    <a:pt x="84415" y="1386480"/>
                  </a:lnTo>
                  <a:lnTo>
                    <a:pt x="84415" y="731753"/>
                  </a:lnTo>
                  <a:lnTo>
                    <a:pt x="1519463" y="731753"/>
                  </a:lnTo>
                  <a:close/>
                  <a:moveTo>
                    <a:pt x="1519463" y="1424993"/>
                  </a:moveTo>
                  <a:lnTo>
                    <a:pt x="1519463" y="2079720"/>
                  </a:lnTo>
                  <a:lnTo>
                    <a:pt x="84415" y="2079720"/>
                  </a:lnTo>
                  <a:lnTo>
                    <a:pt x="84415" y="1424993"/>
                  </a:lnTo>
                  <a:lnTo>
                    <a:pt x="1519463" y="1424993"/>
                  </a:lnTo>
                  <a:close/>
                  <a:moveTo>
                    <a:pt x="1603878" y="1424993"/>
                  </a:moveTo>
                  <a:lnTo>
                    <a:pt x="3038927" y="1424993"/>
                  </a:lnTo>
                  <a:lnTo>
                    <a:pt x="3038927" y="2079720"/>
                  </a:lnTo>
                  <a:lnTo>
                    <a:pt x="1603878" y="2079720"/>
                  </a:lnTo>
                  <a:lnTo>
                    <a:pt x="1603878" y="1424993"/>
                  </a:lnTo>
                  <a:close/>
                  <a:moveTo>
                    <a:pt x="3123342" y="1424993"/>
                  </a:moveTo>
                  <a:lnTo>
                    <a:pt x="4558390" y="1424993"/>
                  </a:lnTo>
                  <a:lnTo>
                    <a:pt x="4558390" y="2079720"/>
                  </a:lnTo>
                  <a:lnTo>
                    <a:pt x="3123342" y="2079720"/>
                  </a:lnTo>
                  <a:lnTo>
                    <a:pt x="3123342" y="1424993"/>
                  </a:lnTo>
                  <a:close/>
                  <a:moveTo>
                    <a:pt x="3123342" y="1386480"/>
                  </a:moveTo>
                  <a:lnTo>
                    <a:pt x="3123342" y="731753"/>
                  </a:lnTo>
                  <a:lnTo>
                    <a:pt x="4558390" y="731753"/>
                  </a:lnTo>
                  <a:lnTo>
                    <a:pt x="4558390" y="1386480"/>
                  </a:lnTo>
                  <a:lnTo>
                    <a:pt x="3123342" y="1386480"/>
                  </a:lnTo>
                  <a:close/>
                  <a:moveTo>
                    <a:pt x="3123342" y="693240"/>
                  </a:moveTo>
                  <a:lnTo>
                    <a:pt x="3123342" y="38513"/>
                  </a:lnTo>
                  <a:lnTo>
                    <a:pt x="4558390" y="38513"/>
                  </a:lnTo>
                  <a:lnTo>
                    <a:pt x="4558390" y="693240"/>
                  </a:lnTo>
                  <a:lnTo>
                    <a:pt x="3123342" y="693240"/>
                  </a:lnTo>
                  <a:close/>
                  <a:moveTo>
                    <a:pt x="84415" y="2772960"/>
                  </a:moveTo>
                  <a:lnTo>
                    <a:pt x="84415" y="2118233"/>
                  </a:lnTo>
                  <a:lnTo>
                    <a:pt x="1519463" y="2118233"/>
                  </a:lnTo>
                  <a:lnTo>
                    <a:pt x="1519463" y="2772960"/>
                  </a:lnTo>
                  <a:lnTo>
                    <a:pt x="84415" y="2772960"/>
                  </a:lnTo>
                  <a:close/>
                  <a:moveTo>
                    <a:pt x="1603878" y="2772960"/>
                  </a:moveTo>
                  <a:lnTo>
                    <a:pt x="1603878" y="2118233"/>
                  </a:lnTo>
                  <a:lnTo>
                    <a:pt x="3038927" y="2118233"/>
                  </a:lnTo>
                  <a:lnTo>
                    <a:pt x="3038927" y="2772960"/>
                  </a:lnTo>
                  <a:lnTo>
                    <a:pt x="1603878" y="2772960"/>
                  </a:lnTo>
                  <a:close/>
                  <a:moveTo>
                    <a:pt x="3123342" y="2772960"/>
                  </a:moveTo>
                  <a:lnTo>
                    <a:pt x="3123342" y="2118233"/>
                  </a:lnTo>
                  <a:lnTo>
                    <a:pt x="4558390" y="2118233"/>
                  </a:lnTo>
                  <a:lnTo>
                    <a:pt x="4558390" y="2772960"/>
                  </a:lnTo>
                  <a:lnTo>
                    <a:pt x="3123342" y="2772960"/>
                  </a:lnTo>
                  <a:close/>
                  <a:moveTo>
                    <a:pt x="6077854" y="2772960"/>
                  </a:moveTo>
                  <a:lnTo>
                    <a:pt x="4642805" y="2772960"/>
                  </a:lnTo>
                  <a:lnTo>
                    <a:pt x="4642805" y="2118233"/>
                  </a:lnTo>
                  <a:lnTo>
                    <a:pt x="6077854" y="2118233"/>
                  </a:lnTo>
                  <a:lnTo>
                    <a:pt x="6077854" y="2772960"/>
                  </a:lnTo>
                  <a:close/>
                  <a:moveTo>
                    <a:pt x="6077854" y="2079720"/>
                  </a:moveTo>
                  <a:lnTo>
                    <a:pt x="4642805" y="2079720"/>
                  </a:lnTo>
                  <a:lnTo>
                    <a:pt x="4642805" y="1424993"/>
                  </a:lnTo>
                  <a:lnTo>
                    <a:pt x="6077854" y="1424993"/>
                  </a:lnTo>
                  <a:lnTo>
                    <a:pt x="6077854" y="2079720"/>
                  </a:lnTo>
                  <a:close/>
                  <a:moveTo>
                    <a:pt x="6077854" y="1386480"/>
                  </a:moveTo>
                  <a:lnTo>
                    <a:pt x="4642805" y="1386480"/>
                  </a:lnTo>
                  <a:lnTo>
                    <a:pt x="4642805" y="731753"/>
                  </a:lnTo>
                  <a:lnTo>
                    <a:pt x="6077854" y="731753"/>
                  </a:lnTo>
                  <a:lnTo>
                    <a:pt x="6077854" y="1386480"/>
                  </a:lnTo>
                  <a:close/>
                  <a:moveTo>
                    <a:pt x="6077854" y="693240"/>
                  </a:moveTo>
                  <a:lnTo>
                    <a:pt x="4642805" y="693240"/>
                  </a:lnTo>
                  <a:lnTo>
                    <a:pt x="4642805" y="38513"/>
                  </a:lnTo>
                  <a:lnTo>
                    <a:pt x="6077854" y="38513"/>
                  </a:lnTo>
                  <a:lnTo>
                    <a:pt x="6077854" y="693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785207" y="3706406"/>
            <a:ext cx="11715407" cy="4994966"/>
            <a:chOff x="0" y="0"/>
            <a:chExt cx="2099269" cy="895041"/>
          </a:xfrm>
        </p:grpSpPr>
        <p:sp>
          <p:nvSpPr>
            <p:cNvPr id="5" name="Freeform 5"/>
            <p:cNvSpPr/>
            <p:nvPr/>
          </p:nvSpPr>
          <p:spPr>
            <a:xfrm>
              <a:off x="0" y="0"/>
              <a:ext cx="2099269" cy="895041"/>
            </a:xfrm>
            <a:custGeom>
              <a:avLst/>
              <a:gdLst/>
              <a:ahLst/>
              <a:cxnLst/>
              <a:rect l="l" t="t" r="r" b="b"/>
              <a:pathLst>
                <a:path w="2099269" h="895041">
                  <a:moveTo>
                    <a:pt x="13217" y="0"/>
                  </a:moveTo>
                  <a:lnTo>
                    <a:pt x="2086052" y="0"/>
                  </a:lnTo>
                  <a:cubicBezTo>
                    <a:pt x="2089557" y="0"/>
                    <a:pt x="2092919" y="1392"/>
                    <a:pt x="2095398" y="3871"/>
                  </a:cubicBezTo>
                  <a:cubicBezTo>
                    <a:pt x="2097876" y="6350"/>
                    <a:pt x="2099269" y="9711"/>
                    <a:pt x="2099269" y="13217"/>
                  </a:cubicBezTo>
                  <a:lnTo>
                    <a:pt x="2099269" y="881825"/>
                  </a:lnTo>
                  <a:cubicBezTo>
                    <a:pt x="2099269" y="885330"/>
                    <a:pt x="2097876" y="888692"/>
                    <a:pt x="2095398" y="891170"/>
                  </a:cubicBezTo>
                  <a:cubicBezTo>
                    <a:pt x="2092919" y="893649"/>
                    <a:pt x="2089557" y="895041"/>
                    <a:pt x="2086052" y="895041"/>
                  </a:cubicBezTo>
                  <a:lnTo>
                    <a:pt x="13217" y="895041"/>
                  </a:lnTo>
                  <a:cubicBezTo>
                    <a:pt x="9711" y="895041"/>
                    <a:pt x="6350" y="893649"/>
                    <a:pt x="3871" y="891170"/>
                  </a:cubicBezTo>
                  <a:cubicBezTo>
                    <a:pt x="1392" y="888692"/>
                    <a:pt x="0" y="885330"/>
                    <a:pt x="0" y="881825"/>
                  </a:cubicBezTo>
                  <a:lnTo>
                    <a:pt x="0" y="13217"/>
                  </a:lnTo>
                  <a:cubicBezTo>
                    <a:pt x="0" y="9711"/>
                    <a:pt x="1392" y="6350"/>
                    <a:pt x="3871" y="3871"/>
                  </a:cubicBezTo>
                  <a:cubicBezTo>
                    <a:pt x="6350" y="1392"/>
                    <a:pt x="9711" y="0"/>
                    <a:pt x="13217"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2099269" cy="97124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94045" y="3165846"/>
            <a:ext cx="12099910" cy="5217614"/>
            <a:chOff x="0" y="0"/>
            <a:chExt cx="2168167" cy="934938"/>
          </a:xfrm>
        </p:grpSpPr>
        <p:sp>
          <p:nvSpPr>
            <p:cNvPr id="8" name="Freeform 8"/>
            <p:cNvSpPr/>
            <p:nvPr/>
          </p:nvSpPr>
          <p:spPr>
            <a:xfrm>
              <a:off x="0" y="0"/>
              <a:ext cx="2168167" cy="934938"/>
            </a:xfrm>
            <a:custGeom>
              <a:avLst/>
              <a:gdLst/>
              <a:ahLst/>
              <a:cxnLst/>
              <a:rect l="l" t="t" r="r" b="b"/>
              <a:pathLst>
                <a:path w="2168167" h="934938">
                  <a:moveTo>
                    <a:pt x="12797" y="0"/>
                  </a:moveTo>
                  <a:lnTo>
                    <a:pt x="2155371" y="0"/>
                  </a:lnTo>
                  <a:cubicBezTo>
                    <a:pt x="2158765" y="0"/>
                    <a:pt x="2162019" y="1348"/>
                    <a:pt x="2164419" y="3748"/>
                  </a:cubicBezTo>
                  <a:cubicBezTo>
                    <a:pt x="2166819" y="6148"/>
                    <a:pt x="2168167" y="9403"/>
                    <a:pt x="2168167" y="12797"/>
                  </a:cubicBezTo>
                  <a:lnTo>
                    <a:pt x="2168167" y="922141"/>
                  </a:lnTo>
                  <a:cubicBezTo>
                    <a:pt x="2168167" y="929208"/>
                    <a:pt x="2162438" y="934938"/>
                    <a:pt x="2155371" y="934938"/>
                  </a:cubicBezTo>
                  <a:lnTo>
                    <a:pt x="12797" y="934938"/>
                  </a:lnTo>
                  <a:cubicBezTo>
                    <a:pt x="5729" y="934938"/>
                    <a:pt x="0" y="929208"/>
                    <a:pt x="0" y="922141"/>
                  </a:cubicBezTo>
                  <a:lnTo>
                    <a:pt x="0" y="12797"/>
                  </a:lnTo>
                  <a:cubicBezTo>
                    <a:pt x="0" y="5729"/>
                    <a:pt x="5729" y="0"/>
                    <a:pt x="12797"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68167" cy="1011138"/>
            </a:xfrm>
            <a:prstGeom prst="rect">
              <a:avLst/>
            </a:prstGeom>
          </p:spPr>
          <p:txBody>
            <a:bodyPr lIns="50800" tIns="50800" rIns="50800" bIns="50800" rtlCol="0" anchor="ctr"/>
            <a:lstStyle/>
            <a:p>
              <a:pPr algn="ctr">
                <a:lnSpc>
                  <a:spcPts val="9100"/>
                </a:lnSpc>
              </a:pPr>
              <a:endParaRPr/>
            </a:p>
          </p:txBody>
        </p:sp>
      </p:grpSp>
      <p:grpSp>
        <p:nvGrpSpPr>
          <p:cNvPr id="12" name="Group 12" descr="n144 zalo Tran Quang Hieu"/>
          <p:cNvGrpSpPr/>
          <p:nvPr/>
        </p:nvGrpSpPr>
        <p:grpSpPr>
          <a:xfrm rot="2700000">
            <a:off x="1037467" y="1057449"/>
            <a:ext cx="882269" cy="882269"/>
            <a:chOff x="0" y="0"/>
            <a:chExt cx="812800" cy="812800"/>
          </a:xfrm>
        </p:grpSpPr>
        <p:sp>
          <p:nvSpPr>
            <p:cNvPr id="13" name="Freeform 1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5" name="Group 15" descr="n144 zalo Tran Quang Hieu"/>
          <p:cNvGrpSpPr/>
          <p:nvPr/>
        </p:nvGrpSpPr>
        <p:grpSpPr>
          <a:xfrm rot="2700000">
            <a:off x="1037467" y="8363479"/>
            <a:ext cx="882269" cy="882269"/>
            <a:chOff x="0" y="0"/>
            <a:chExt cx="812800" cy="812800"/>
          </a:xfrm>
        </p:grpSpPr>
        <p:sp>
          <p:nvSpPr>
            <p:cNvPr id="16" name="Freeform 1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8" name="Group 18" descr="n144 zalo Tran Quang Hieu"/>
          <p:cNvGrpSpPr/>
          <p:nvPr/>
        </p:nvGrpSpPr>
        <p:grpSpPr>
          <a:xfrm rot="2700000">
            <a:off x="16468204" y="1052686"/>
            <a:ext cx="882269" cy="882269"/>
            <a:chOff x="0" y="0"/>
            <a:chExt cx="812800" cy="812800"/>
          </a:xfrm>
        </p:grpSpPr>
        <p:sp>
          <p:nvSpPr>
            <p:cNvPr id="19" name="Freeform 1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1" name="Group 21" descr="n144 zalo Tran Quang Hieu"/>
          <p:cNvGrpSpPr/>
          <p:nvPr/>
        </p:nvGrpSpPr>
        <p:grpSpPr>
          <a:xfrm rot="2700000">
            <a:off x="16468204" y="8358717"/>
            <a:ext cx="882269" cy="882269"/>
            <a:chOff x="0" y="0"/>
            <a:chExt cx="812800" cy="812800"/>
          </a:xfrm>
        </p:grpSpPr>
        <p:sp>
          <p:nvSpPr>
            <p:cNvPr id="22" name="Freeform 2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8" name="Group 28" descr="n144 zalo Tran Quang Hieu"/>
          <p:cNvGrpSpPr/>
          <p:nvPr/>
        </p:nvGrpSpPr>
        <p:grpSpPr>
          <a:xfrm>
            <a:off x="12937316" y="2904521"/>
            <a:ext cx="2919539" cy="291953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30" name="TextBox 30"/>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31" name="Freeform 31" descr="n144 zalo Tran Quang Hieu"/>
          <p:cNvSpPr/>
          <p:nvPr/>
        </p:nvSpPr>
        <p:spPr>
          <a:xfrm>
            <a:off x="13240112" y="3468162"/>
            <a:ext cx="2313949" cy="1792258"/>
          </a:xfrm>
          <a:custGeom>
            <a:avLst/>
            <a:gdLst/>
            <a:ahLst/>
            <a:cxnLst/>
            <a:rect l="l" t="t" r="r" b="b"/>
            <a:pathLst>
              <a:path w="2313949" h="1792258">
                <a:moveTo>
                  <a:pt x="0" y="0"/>
                </a:moveTo>
                <a:lnTo>
                  <a:pt x="2313948" y="0"/>
                </a:lnTo>
                <a:lnTo>
                  <a:pt x="2313948" y="1792258"/>
                </a:lnTo>
                <a:lnTo>
                  <a:pt x="0" y="1792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TextBox 31" descr="n144 zalo Tran Quang Hieu">
            <a:extLst>
              <a:ext uri="{FF2B5EF4-FFF2-40B4-BE49-F238E27FC236}">
                <a16:creationId xmlns:a16="http://schemas.microsoft.com/office/drawing/2014/main" id="{67FCCF6E-1FEE-9BC9-3646-D59CB196014C}"/>
              </a:ext>
            </a:extLst>
          </p:cNvPr>
          <p:cNvSpPr txBox="1"/>
          <p:nvPr/>
        </p:nvSpPr>
        <p:spPr>
          <a:xfrm>
            <a:off x="3869212" y="4053923"/>
            <a:ext cx="8553549" cy="3016210"/>
          </a:xfrm>
          <a:prstGeom prst="rect">
            <a:avLst/>
          </a:prstGeom>
          <a:noFill/>
        </p:spPr>
        <p:txBody>
          <a:bodyPr wrap="square" rtlCol="0">
            <a:spAutoFit/>
          </a:bodyPr>
          <a:lstStyle/>
          <a:p>
            <a:pPr algn="just">
              <a:lnSpc>
                <a:spcPct val="120000"/>
              </a:lnSpc>
            </a:pPr>
            <a:r>
              <a:rPr lang="en-US" sz="4000" dirty="0" err="1">
                <a:latin typeface="#9Slide03 Montserrat" pitchFamily="2" charset="77"/>
              </a:rPr>
              <a:t>Ngoài</a:t>
            </a:r>
            <a:r>
              <a:rPr lang="en-US" sz="4000" dirty="0">
                <a:latin typeface="#9Slide03 Montserrat" pitchFamily="2" charset="77"/>
              </a:rPr>
              <a:t> </a:t>
            </a:r>
            <a:r>
              <a:rPr lang="en-US" sz="4000" dirty="0" err="1">
                <a:latin typeface="#9Slide03 Montserrat" pitchFamily="2" charset="77"/>
              </a:rPr>
              <a:t>ra</a:t>
            </a:r>
            <a:r>
              <a:rPr lang="en-US" sz="4000" dirty="0">
                <a:latin typeface="#9Slide03 Montserrat" pitchFamily="2" charset="77"/>
              </a:rPr>
              <a:t> </a:t>
            </a:r>
            <a:r>
              <a:rPr lang="en-US" sz="4000" dirty="0" err="1">
                <a:latin typeface="#9Slide03 Montserrat" pitchFamily="2" charset="77"/>
              </a:rPr>
              <a:t>còn</a:t>
            </a:r>
            <a:r>
              <a:rPr lang="en-US" sz="4000" dirty="0">
                <a:latin typeface="#9Slide03 Montserrat" pitchFamily="2" charset="77"/>
              </a:rPr>
              <a:t> </a:t>
            </a:r>
            <a:r>
              <a:rPr lang="en-US" sz="4000" dirty="0" err="1">
                <a:latin typeface="#9Slide03 Montserrat" pitchFamily="2" charset="77"/>
              </a:rPr>
              <a:t>có</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kiểu</a:t>
            </a:r>
            <a:r>
              <a:rPr lang="en-US" sz="4000" dirty="0">
                <a:latin typeface="#9Slide03 Montserrat" pitchFamily="2" charset="77"/>
              </a:rPr>
              <a:t> </a:t>
            </a:r>
            <a:r>
              <a:rPr lang="en-US" sz="4000" dirty="0" err="1">
                <a:latin typeface="#9Slide03 Montserrat" pitchFamily="2" charset="77"/>
              </a:rPr>
              <a:t>hiển</a:t>
            </a:r>
            <a:r>
              <a:rPr lang="en-US" sz="4000" dirty="0">
                <a:latin typeface="#9Slide03 Montserrat" pitchFamily="2" charset="77"/>
              </a:rPr>
              <a:t> </a:t>
            </a:r>
            <a:r>
              <a:rPr lang="en-US" sz="4000" dirty="0" err="1">
                <a:latin typeface="#9Slide03 Montserrat" pitchFamily="2" charset="77"/>
              </a:rPr>
              <a:t>thị</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như</a:t>
            </a:r>
            <a:r>
              <a:rPr lang="en-US" sz="4000" dirty="0">
                <a:latin typeface="#9Slide03 Montserrat" pitchFamily="2" charset="77"/>
              </a:rPr>
              <a:t>: </a:t>
            </a:r>
            <a:r>
              <a:rPr lang="en-US" sz="4000" dirty="0" err="1">
                <a:latin typeface="#9Slide03 Montserrat" pitchFamily="2" charset="77"/>
              </a:rPr>
              <a:t>siêu</a:t>
            </a:r>
            <a:r>
              <a:rPr lang="en-US" sz="4000" dirty="0">
                <a:latin typeface="#9Slide03 Montserrat" pitchFamily="2" charset="77"/>
              </a:rPr>
              <a:t> </a:t>
            </a:r>
            <a:r>
              <a:rPr lang="en-US" sz="4000" dirty="0" err="1">
                <a:latin typeface="#9Slide03 Montserrat" pitchFamily="2" charset="77"/>
              </a:rPr>
              <a:t>âm</a:t>
            </a:r>
            <a:r>
              <a:rPr lang="en-US" sz="4000" dirty="0">
                <a:latin typeface="#9Slide03 Montserrat" pitchFamily="2" charset="77"/>
              </a:rPr>
              <a:t> </a:t>
            </a:r>
            <a:r>
              <a:rPr lang="en-US" sz="4000" dirty="0" err="1">
                <a:latin typeface="#9Slide03 Montserrat" pitchFamily="2" charset="77"/>
              </a:rPr>
              <a:t>kiểu</a:t>
            </a:r>
            <a:r>
              <a:rPr lang="en-US" sz="4000" dirty="0">
                <a:latin typeface="#9Slide03 Montserrat" pitchFamily="2" charset="77"/>
              </a:rPr>
              <a:t> M (TM – Time motion); </a:t>
            </a:r>
            <a:r>
              <a:rPr lang="en-US" sz="4000" dirty="0" err="1">
                <a:latin typeface="#9Slide03 Montserrat" pitchFamily="2" charset="77"/>
              </a:rPr>
              <a:t>kiểu</a:t>
            </a:r>
            <a:r>
              <a:rPr lang="en-US" sz="4000" dirty="0">
                <a:latin typeface="#9Slide03 Montserrat" pitchFamily="2" charset="77"/>
              </a:rPr>
              <a:t> 3D; 4D; </a:t>
            </a:r>
            <a:r>
              <a:rPr lang="en-US" sz="4000" dirty="0" err="1">
                <a:latin typeface="#9Slide03 Montserrat" pitchFamily="2" charset="77"/>
              </a:rPr>
              <a:t>kiểu</a:t>
            </a:r>
            <a:r>
              <a:rPr lang="en-US" sz="4000" dirty="0">
                <a:latin typeface="#9Slide03 Montserrat" pitchFamily="2" charset="77"/>
              </a:rPr>
              <a:t> Doppler.</a:t>
            </a:r>
          </a:p>
        </p:txBody>
      </p:sp>
    </p:spTree>
    <p:extLst>
      <p:ext uri="{BB962C8B-B14F-4D97-AF65-F5344CB8AC3E}">
        <p14:creationId xmlns:p14="http://schemas.microsoft.com/office/powerpoint/2010/main" val="27237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2565236"/>
            <a:ext cx="14285573" cy="6517649"/>
            <a:chOff x="0" y="0"/>
            <a:chExt cx="1149350" cy="1149350"/>
          </a:xfrm>
        </p:grpSpPr>
        <p:sp>
          <p:nvSpPr>
            <p:cNvPr id="3" name="Freeform 3"/>
            <p:cNvSpPr/>
            <p:nvPr/>
          </p:nvSpPr>
          <p:spPr>
            <a:xfrm>
              <a:off x="0" y="0"/>
              <a:ext cx="7639524" cy="3485457"/>
            </a:xfrm>
            <a:custGeom>
              <a:avLst/>
              <a:gdLst/>
              <a:ahLst/>
              <a:cxnLst/>
              <a:rect l="l" t="t" r="r" b="b"/>
              <a:pathLst>
                <a:path w="7639524" h="3485457">
                  <a:moveTo>
                    <a:pt x="7639524" y="38513"/>
                  </a:moveTo>
                  <a:lnTo>
                    <a:pt x="7639524" y="0"/>
                  </a:lnTo>
                  <a:lnTo>
                    <a:pt x="42207" y="0"/>
                  </a:lnTo>
                  <a:lnTo>
                    <a:pt x="42207" y="19257"/>
                  </a:lnTo>
                  <a:lnTo>
                    <a:pt x="0" y="19257"/>
                  </a:lnTo>
                  <a:lnTo>
                    <a:pt x="0" y="3485457"/>
                  </a:lnTo>
                  <a:lnTo>
                    <a:pt x="84415" y="3485457"/>
                  </a:lnTo>
                  <a:lnTo>
                    <a:pt x="84415" y="2811473"/>
                  </a:lnTo>
                  <a:lnTo>
                    <a:pt x="1519463" y="2811473"/>
                  </a:lnTo>
                  <a:lnTo>
                    <a:pt x="1519463" y="3485457"/>
                  </a:lnTo>
                  <a:lnTo>
                    <a:pt x="1603878" y="3485457"/>
                  </a:lnTo>
                  <a:lnTo>
                    <a:pt x="1603878" y="2811473"/>
                  </a:lnTo>
                  <a:lnTo>
                    <a:pt x="3038927" y="2811473"/>
                  </a:lnTo>
                  <a:lnTo>
                    <a:pt x="3038927" y="3485457"/>
                  </a:lnTo>
                  <a:lnTo>
                    <a:pt x="3123342" y="3485457"/>
                  </a:lnTo>
                  <a:lnTo>
                    <a:pt x="3123342" y="2811473"/>
                  </a:lnTo>
                  <a:lnTo>
                    <a:pt x="4558390" y="2811473"/>
                  </a:lnTo>
                  <a:lnTo>
                    <a:pt x="4558390" y="3485457"/>
                  </a:lnTo>
                  <a:lnTo>
                    <a:pt x="4642805" y="3485457"/>
                  </a:lnTo>
                  <a:lnTo>
                    <a:pt x="4642805" y="2811473"/>
                  </a:lnTo>
                  <a:lnTo>
                    <a:pt x="6077854" y="2811473"/>
                  </a:lnTo>
                  <a:lnTo>
                    <a:pt x="6077854" y="3485457"/>
                  </a:lnTo>
                  <a:lnTo>
                    <a:pt x="6162268" y="3485457"/>
                  </a:lnTo>
                  <a:lnTo>
                    <a:pt x="6162268" y="2811473"/>
                  </a:lnTo>
                  <a:lnTo>
                    <a:pt x="7639524" y="2811473"/>
                  </a:lnTo>
                  <a:lnTo>
                    <a:pt x="7639524" y="2772960"/>
                  </a:lnTo>
                  <a:lnTo>
                    <a:pt x="6162268" y="2772960"/>
                  </a:lnTo>
                  <a:lnTo>
                    <a:pt x="6162268" y="2118233"/>
                  </a:lnTo>
                  <a:lnTo>
                    <a:pt x="7639524" y="2118233"/>
                  </a:lnTo>
                  <a:lnTo>
                    <a:pt x="7639524" y="2079720"/>
                  </a:lnTo>
                  <a:lnTo>
                    <a:pt x="6162268" y="2079720"/>
                  </a:lnTo>
                  <a:lnTo>
                    <a:pt x="6162268" y="1424993"/>
                  </a:lnTo>
                  <a:lnTo>
                    <a:pt x="7639524" y="1424993"/>
                  </a:lnTo>
                  <a:lnTo>
                    <a:pt x="7639524" y="1386480"/>
                  </a:lnTo>
                  <a:lnTo>
                    <a:pt x="6162268" y="1386480"/>
                  </a:lnTo>
                  <a:lnTo>
                    <a:pt x="6162268" y="731753"/>
                  </a:lnTo>
                  <a:lnTo>
                    <a:pt x="7639524" y="731753"/>
                  </a:lnTo>
                  <a:lnTo>
                    <a:pt x="7639524" y="693240"/>
                  </a:lnTo>
                  <a:lnTo>
                    <a:pt x="6162268" y="693240"/>
                  </a:lnTo>
                  <a:lnTo>
                    <a:pt x="6162268" y="38513"/>
                  </a:lnTo>
                  <a:lnTo>
                    <a:pt x="7639524" y="38513"/>
                  </a:lnTo>
                  <a:close/>
                  <a:moveTo>
                    <a:pt x="1603878" y="693240"/>
                  </a:moveTo>
                  <a:lnTo>
                    <a:pt x="1603878" y="38513"/>
                  </a:lnTo>
                  <a:lnTo>
                    <a:pt x="3038927" y="38513"/>
                  </a:lnTo>
                  <a:lnTo>
                    <a:pt x="3038927" y="693240"/>
                  </a:lnTo>
                  <a:lnTo>
                    <a:pt x="1603878" y="693240"/>
                  </a:lnTo>
                  <a:close/>
                  <a:moveTo>
                    <a:pt x="3038927" y="731753"/>
                  </a:moveTo>
                  <a:lnTo>
                    <a:pt x="3038927" y="1386480"/>
                  </a:lnTo>
                  <a:lnTo>
                    <a:pt x="1603878" y="1386480"/>
                  </a:lnTo>
                  <a:lnTo>
                    <a:pt x="1603878" y="731753"/>
                  </a:lnTo>
                  <a:lnTo>
                    <a:pt x="3038927" y="731753"/>
                  </a:lnTo>
                  <a:close/>
                  <a:moveTo>
                    <a:pt x="1519463" y="693240"/>
                  </a:moveTo>
                  <a:lnTo>
                    <a:pt x="84415" y="693240"/>
                  </a:lnTo>
                  <a:lnTo>
                    <a:pt x="84415" y="38513"/>
                  </a:lnTo>
                  <a:lnTo>
                    <a:pt x="1519463" y="38513"/>
                  </a:lnTo>
                  <a:lnTo>
                    <a:pt x="1519463" y="693240"/>
                  </a:lnTo>
                  <a:close/>
                  <a:moveTo>
                    <a:pt x="1519463" y="731753"/>
                  </a:moveTo>
                  <a:lnTo>
                    <a:pt x="1519463" y="1386480"/>
                  </a:lnTo>
                  <a:lnTo>
                    <a:pt x="84415" y="1386480"/>
                  </a:lnTo>
                  <a:lnTo>
                    <a:pt x="84415" y="731753"/>
                  </a:lnTo>
                  <a:lnTo>
                    <a:pt x="1519463" y="731753"/>
                  </a:lnTo>
                  <a:close/>
                  <a:moveTo>
                    <a:pt x="1519463" y="1424993"/>
                  </a:moveTo>
                  <a:lnTo>
                    <a:pt x="1519463" y="2079720"/>
                  </a:lnTo>
                  <a:lnTo>
                    <a:pt x="84415" y="2079720"/>
                  </a:lnTo>
                  <a:lnTo>
                    <a:pt x="84415" y="1424993"/>
                  </a:lnTo>
                  <a:lnTo>
                    <a:pt x="1519463" y="1424993"/>
                  </a:lnTo>
                  <a:close/>
                  <a:moveTo>
                    <a:pt x="1603878" y="1424993"/>
                  </a:moveTo>
                  <a:lnTo>
                    <a:pt x="3038927" y="1424993"/>
                  </a:lnTo>
                  <a:lnTo>
                    <a:pt x="3038927" y="2079720"/>
                  </a:lnTo>
                  <a:lnTo>
                    <a:pt x="1603878" y="2079720"/>
                  </a:lnTo>
                  <a:lnTo>
                    <a:pt x="1603878" y="1424993"/>
                  </a:lnTo>
                  <a:close/>
                  <a:moveTo>
                    <a:pt x="3123342" y="1424993"/>
                  </a:moveTo>
                  <a:lnTo>
                    <a:pt x="4558390" y="1424993"/>
                  </a:lnTo>
                  <a:lnTo>
                    <a:pt x="4558390" y="2079720"/>
                  </a:lnTo>
                  <a:lnTo>
                    <a:pt x="3123342" y="2079720"/>
                  </a:lnTo>
                  <a:lnTo>
                    <a:pt x="3123342" y="1424993"/>
                  </a:lnTo>
                  <a:close/>
                  <a:moveTo>
                    <a:pt x="3123342" y="1386480"/>
                  </a:moveTo>
                  <a:lnTo>
                    <a:pt x="3123342" y="731753"/>
                  </a:lnTo>
                  <a:lnTo>
                    <a:pt x="4558390" y="731753"/>
                  </a:lnTo>
                  <a:lnTo>
                    <a:pt x="4558390" y="1386480"/>
                  </a:lnTo>
                  <a:lnTo>
                    <a:pt x="3123342" y="1386480"/>
                  </a:lnTo>
                  <a:close/>
                  <a:moveTo>
                    <a:pt x="3123342" y="693240"/>
                  </a:moveTo>
                  <a:lnTo>
                    <a:pt x="3123342" y="38513"/>
                  </a:lnTo>
                  <a:lnTo>
                    <a:pt x="4558390" y="38513"/>
                  </a:lnTo>
                  <a:lnTo>
                    <a:pt x="4558390" y="693240"/>
                  </a:lnTo>
                  <a:lnTo>
                    <a:pt x="3123342" y="693240"/>
                  </a:lnTo>
                  <a:close/>
                  <a:moveTo>
                    <a:pt x="84415" y="2772960"/>
                  </a:moveTo>
                  <a:lnTo>
                    <a:pt x="84415" y="2118233"/>
                  </a:lnTo>
                  <a:lnTo>
                    <a:pt x="1519463" y="2118233"/>
                  </a:lnTo>
                  <a:lnTo>
                    <a:pt x="1519463" y="2772960"/>
                  </a:lnTo>
                  <a:lnTo>
                    <a:pt x="84415" y="2772960"/>
                  </a:lnTo>
                  <a:close/>
                  <a:moveTo>
                    <a:pt x="1603878" y="2772960"/>
                  </a:moveTo>
                  <a:lnTo>
                    <a:pt x="1603878" y="2118233"/>
                  </a:lnTo>
                  <a:lnTo>
                    <a:pt x="3038927" y="2118233"/>
                  </a:lnTo>
                  <a:lnTo>
                    <a:pt x="3038927" y="2772960"/>
                  </a:lnTo>
                  <a:lnTo>
                    <a:pt x="1603878" y="2772960"/>
                  </a:lnTo>
                  <a:close/>
                  <a:moveTo>
                    <a:pt x="3123342" y="2772960"/>
                  </a:moveTo>
                  <a:lnTo>
                    <a:pt x="3123342" y="2118233"/>
                  </a:lnTo>
                  <a:lnTo>
                    <a:pt x="4558390" y="2118233"/>
                  </a:lnTo>
                  <a:lnTo>
                    <a:pt x="4558390" y="2772960"/>
                  </a:lnTo>
                  <a:lnTo>
                    <a:pt x="3123342" y="2772960"/>
                  </a:lnTo>
                  <a:close/>
                  <a:moveTo>
                    <a:pt x="6077854" y="2772960"/>
                  </a:moveTo>
                  <a:lnTo>
                    <a:pt x="4642805" y="2772960"/>
                  </a:lnTo>
                  <a:lnTo>
                    <a:pt x="4642805" y="2118233"/>
                  </a:lnTo>
                  <a:lnTo>
                    <a:pt x="6077854" y="2118233"/>
                  </a:lnTo>
                  <a:lnTo>
                    <a:pt x="6077854" y="2772960"/>
                  </a:lnTo>
                  <a:close/>
                  <a:moveTo>
                    <a:pt x="6077854" y="2079720"/>
                  </a:moveTo>
                  <a:lnTo>
                    <a:pt x="4642805" y="2079720"/>
                  </a:lnTo>
                  <a:lnTo>
                    <a:pt x="4642805" y="1424993"/>
                  </a:lnTo>
                  <a:lnTo>
                    <a:pt x="6077854" y="1424993"/>
                  </a:lnTo>
                  <a:lnTo>
                    <a:pt x="6077854" y="2079720"/>
                  </a:lnTo>
                  <a:close/>
                  <a:moveTo>
                    <a:pt x="6077854" y="1386480"/>
                  </a:moveTo>
                  <a:lnTo>
                    <a:pt x="4642805" y="1386480"/>
                  </a:lnTo>
                  <a:lnTo>
                    <a:pt x="4642805" y="731753"/>
                  </a:lnTo>
                  <a:lnTo>
                    <a:pt x="6077854" y="731753"/>
                  </a:lnTo>
                  <a:lnTo>
                    <a:pt x="6077854" y="1386480"/>
                  </a:lnTo>
                  <a:close/>
                  <a:moveTo>
                    <a:pt x="6077854" y="693240"/>
                  </a:moveTo>
                  <a:lnTo>
                    <a:pt x="4642805" y="693240"/>
                  </a:lnTo>
                  <a:lnTo>
                    <a:pt x="4642805" y="38513"/>
                  </a:lnTo>
                  <a:lnTo>
                    <a:pt x="6077854" y="38513"/>
                  </a:lnTo>
                  <a:lnTo>
                    <a:pt x="6077854" y="693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785207" y="3706406"/>
            <a:ext cx="11715407" cy="4994966"/>
            <a:chOff x="0" y="0"/>
            <a:chExt cx="2099269" cy="895041"/>
          </a:xfrm>
        </p:grpSpPr>
        <p:sp>
          <p:nvSpPr>
            <p:cNvPr id="5" name="Freeform 5"/>
            <p:cNvSpPr/>
            <p:nvPr/>
          </p:nvSpPr>
          <p:spPr>
            <a:xfrm>
              <a:off x="0" y="0"/>
              <a:ext cx="2099269" cy="895041"/>
            </a:xfrm>
            <a:custGeom>
              <a:avLst/>
              <a:gdLst/>
              <a:ahLst/>
              <a:cxnLst/>
              <a:rect l="l" t="t" r="r" b="b"/>
              <a:pathLst>
                <a:path w="2099269" h="895041">
                  <a:moveTo>
                    <a:pt x="13217" y="0"/>
                  </a:moveTo>
                  <a:lnTo>
                    <a:pt x="2086052" y="0"/>
                  </a:lnTo>
                  <a:cubicBezTo>
                    <a:pt x="2089557" y="0"/>
                    <a:pt x="2092919" y="1392"/>
                    <a:pt x="2095398" y="3871"/>
                  </a:cubicBezTo>
                  <a:cubicBezTo>
                    <a:pt x="2097876" y="6350"/>
                    <a:pt x="2099269" y="9711"/>
                    <a:pt x="2099269" y="13217"/>
                  </a:cubicBezTo>
                  <a:lnTo>
                    <a:pt x="2099269" y="881825"/>
                  </a:lnTo>
                  <a:cubicBezTo>
                    <a:pt x="2099269" y="885330"/>
                    <a:pt x="2097876" y="888692"/>
                    <a:pt x="2095398" y="891170"/>
                  </a:cubicBezTo>
                  <a:cubicBezTo>
                    <a:pt x="2092919" y="893649"/>
                    <a:pt x="2089557" y="895041"/>
                    <a:pt x="2086052" y="895041"/>
                  </a:cubicBezTo>
                  <a:lnTo>
                    <a:pt x="13217" y="895041"/>
                  </a:lnTo>
                  <a:cubicBezTo>
                    <a:pt x="9711" y="895041"/>
                    <a:pt x="6350" y="893649"/>
                    <a:pt x="3871" y="891170"/>
                  </a:cubicBezTo>
                  <a:cubicBezTo>
                    <a:pt x="1392" y="888692"/>
                    <a:pt x="0" y="885330"/>
                    <a:pt x="0" y="881825"/>
                  </a:cubicBezTo>
                  <a:lnTo>
                    <a:pt x="0" y="13217"/>
                  </a:lnTo>
                  <a:cubicBezTo>
                    <a:pt x="0" y="9711"/>
                    <a:pt x="1392" y="6350"/>
                    <a:pt x="3871" y="3871"/>
                  </a:cubicBezTo>
                  <a:cubicBezTo>
                    <a:pt x="6350" y="1392"/>
                    <a:pt x="9711" y="0"/>
                    <a:pt x="13217" y="0"/>
                  </a:cubicBezTo>
                  <a:close/>
                </a:path>
              </a:pathLst>
            </a:custGeom>
            <a:solidFill>
              <a:srgbClr val="8CD49C"/>
            </a:solidFill>
            <a:ln w="28575" cap="sq">
              <a:solidFill>
                <a:srgbClr val="000000"/>
              </a:solidFill>
              <a:prstDash val="solid"/>
              <a:miter/>
            </a:ln>
          </p:spPr>
          <p:txBody>
            <a:bodyPr/>
            <a:lstStyle/>
            <a:p>
              <a:endParaRPr lang="en-US"/>
            </a:p>
          </p:txBody>
        </p:sp>
        <p:sp>
          <p:nvSpPr>
            <p:cNvPr id="6" name="TextBox 6"/>
            <p:cNvSpPr txBox="1"/>
            <p:nvPr/>
          </p:nvSpPr>
          <p:spPr>
            <a:xfrm>
              <a:off x="0" y="-76200"/>
              <a:ext cx="2099269" cy="97124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94045" y="3165846"/>
            <a:ext cx="12099910" cy="5217614"/>
            <a:chOff x="0" y="0"/>
            <a:chExt cx="2168167" cy="934938"/>
          </a:xfrm>
        </p:grpSpPr>
        <p:sp>
          <p:nvSpPr>
            <p:cNvPr id="8" name="Freeform 8"/>
            <p:cNvSpPr/>
            <p:nvPr/>
          </p:nvSpPr>
          <p:spPr>
            <a:xfrm>
              <a:off x="0" y="0"/>
              <a:ext cx="2168167" cy="934938"/>
            </a:xfrm>
            <a:custGeom>
              <a:avLst/>
              <a:gdLst/>
              <a:ahLst/>
              <a:cxnLst/>
              <a:rect l="l" t="t" r="r" b="b"/>
              <a:pathLst>
                <a:path w="2168167" h="934938">
                  <a:moveTo>
                    <a:pt x="12797" y="0"/>
                  </a:moveTo>
                  <a:lnTo>
                    <a:pt x="2155371" y="0"/>
                  </a:lnTo>
                  <a:cubicBezTo>
                    <a:pt x="2158765" y="0"/>
                    <a:pt x="2162019" y="1348"/>
                    <a:pt x="2164419" y="3748"/>
                  </a:cubicBezTo>
                  <a:cubicBezTo>
                    <a:pt x="2166819" y="6148"/>
                    <a:pt x="2168167" y="9403"/>
                    <a:pt x="2168167" y="12797"/>
                  </a:cubicBezTo>
                  <a:lnTo>
                    <a:pt x="2168167" y="922141"/>
                  </a:lnTo>
                  <a:cubicBezTo>
                    <a:pt x="2168167" y="929208"/>
                    <a:pt x="2162438" y="934938"/>
                    <a:pt x="2155371" y="934938"/>
                  </a:cubicBezTo>
                  <a:lnTo>
                    <a:pt x="12797" y="934938"/>
                  </a:lnTo>
                  <a:cubicBezTo>
                    <a:pt x="5729" y="934938"/>
                    <a:pt x="0" y="929208"/>
                    <a:pt x="0" y="922141"/>
                  </a:cubicBezTo>
                  <a:lnTo>
                    <a:pt x="0" y="12797"/>
                  </a:lnTo>
                  <a:cubicBezTo>
                    <a:pt x="0" y="5729"/>
                    <a:pt x="5729" y="0"/>
                    <a:pt x="12797"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68167" cy="1011138"/>
            </a:xfrm>
            <a:prstGeom prst="rect">
              <a:avLst/>
            </a:prstGeom>
          </p:spPr>
          <p:txBody>
            <a:bodyPr lIns="50800" tIns="50800" rIns="50800" bIns="50800" rtlCol="0" anchor="ctr"/>
            <a:lstStyle/>
            <a:p>
              <a:pPr algn="ctr">
                <a:lnSpc>
                  <a:spcPts val="9100"/>
                </a:lnSpc>
              </a:pPr>
              <a:endParaRPr/>
            </a:p>
          </p:txBody>
        </p:sp>
      </p:grpSp>
      <p:grpSp>
        <p:nvGrpSpPr>
          <p:cNvPr id="12" name="Group 12" descr="n144 zalo Tran Quang Hieu"/>
          <p:cNvGrpSpPr/>
          <p:nvPr/>
        </p:nvGrpSpPr>
        <p:grpSpPr>
          <a:xfrm rot="2700000">
            <a:off x="1037467" y="1057449"/>
            <a:ext cx="882269" cy="882269"/>
            <a:chOff x="0" y="0"/>
            <a:chExt cx="812800" cy="812800"/>
          </a:xfrm>
        </p:grpSpPr>
        <p:sp>
          <p:nvSpPr>
            <p:cNvPr id="13" name="Freeform 1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5" name="Group 15" descr="n144 zalo Tran Quang Hieu"/>
          <p:cNvGrpSpPr/>
          <p:nvPr/>
        </p:nvGrpSpPr>
        <p:grpSpPr>
          <a:xfrm rot="2700000">
            <a:off x="1037467" y="8363479"/>
            <a:ext cx="882269" cy="882269"/>
            <a:chOff x="0" y="0"/>
            <a:chExt cx="812800" cy="812800"/>
          </a:xfrm>
        </p:grpSpPr>
        <p:sp>
          <p:nvSpPr>
            <p:cNvPr id="16" name="Freeform 1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7" name="TextBox 17"/>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8" name="Group 18" descr="n144 zalo Tran Quang Hieu"/>
          <p:cNvGrpSpPr/>
          <p:nvPr/>
        </p:nvGrpSpPr>
        <p:grpSpPr>
          <a:xfrm rot="2700000">
            <a:off x="16468204" y="1052686"/>
            <a:ext cx="882269" cy="882269"/>
            <a:chOff x="0" y="0"/>
            <a:chExt cx="812800" cy="812800"/>
          </a:xfrm>
        </p:grpSpPr>
        <p:sp>
          <p:nvSpPr>
            <p:cNvPr id="19" name="Freeform 1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1" name="Group 21" descr="n144 zalo Tran Quang Hieu"/>
          <p:cNvGrpSpPr/>
          <p:nvPr/>
        </p:nvGrpSpPr>
        <p:grpSpPr>
          <a:xfrm rot="2700000">
            <a:off x="16468204" y="8358717"/>
            <a:ext cx="882269" cy="882269"/>
            <a:chOff x="0" y="0"/>
            <a:chExt cx="812800" cy="812800"/>
          </a:xfrm>
        </p:grpSpPr>
        <p:sp>
          <p:nvSpPr>
            <p:cNvPr id="22" name="Freeform 2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8" name="Group 28" descr="n144 zalo Tran Quang Hieu"/>
          <p:cNvGrpSpPr/>
          <p:nvPr/>
        </p:nvGrpSpPr>
        <p:grpSpPr>
          <a:xfrm>
            <a:off x="12937316" y="2904521"/>
            <a:ext cx="2919539" cy="291953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30" name="TextBox 30"/>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31" name="Freeform 31" descr="n144 zalo Tran Quang Hieu"/>
          <p:cNvSpPr/>
          <p:nvPr/>
        </p:nvSpPr>
        <p:spPr>
          <a:xfrm>
            <a:off x="13240112" y="3468162"/>
            <a:ext cx="2313949" cy="1792258"/>
          </a:xfrm>
          <a:custGeom>
            <a:avLst/>
            <a:gdLst/>
            <a:ahLst/>
            <a:cxnLst/>
            <a:rect l="l" t="t" r="r" b="b"/>
            <a:pathLst>
              <a:path w="2313949" h="1792258">
                <a:moveTo>
                  <a:pt x="0" y="0"/>
                </a:moveTo>
                <a:lnTo>
                  <a:pt x="2313948" y="0"/>
                </a:lnTo>
                <a:lnTo>
                  <a:pt x="2313948" y="1792258"/>
                </a:lnTo>
                <a:lnTo>
                  <a:pt x="0" y="1792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 name="Các kiểu siêu âm đang dùng hiện nay.mp4" descr="n144 zalo Tran Quang Hieu">
            <a:hlinkClick r:id="" action="ppaction://media"/>
            <a:extLst>
              <a:ext uri="{FF2B5EF4-FFF2-40B4-BE49-F238E27FC236}">
                <a16:creationId xmlns:a16="http://schemas.microsoft.com/office/drawing/2014/main" id="{6639048A-B311-91BC-4E5B-FDCCCF4E24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184463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44 zalo Tran Quang Hieu">
            <a:hlinkClick r:id="rId2" action="ppaction://hlinksldjump"/>
          </p:cNvPr>
          <p:cNvSpPr/>
          <p:nvPr/>
        </p:nvSpPr>
        <p:spPr>
          <a:xfrm>
            <a:off x="2286000" y="0"/>
            <a:ext cx="1371600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6000" dirty="0">
                <a:solidFill>
                  <a:schemeClr val="bg1"/>
                </a:solidFill>
                <a:latin typeface="#9Slide03 Montserrat" pitchFamily="2" charset="77"/>
              </a:rPr>
              <a:t>Khi </a:t>
            </a:r>
            <a:r>
              <a:rPr lang="en-US" sz="6000" dirty="0" err="1">
                <a:solidFill>
                  <a:schemeClr val="bg1"/>
                </a:solidFill>
                <a:latin typeface="#9Slide03 Montserrat" pitchFamily="2" charset="77"/>
              </a:rPr>
              <a:t>chụp</a:t>
            </a:r>
            <a:r>
              <a:rPr lang="en-US" sz="6000" dirty="0">
                <a:solidFill>
                  <a:schemeClr val="bg1"/>
                </a:solidFill>
                <a:latin typeface="#9Slide03 Montserrat" pitchFamily="2" charset="77"/>
              </a:rPr>
              <a:t> X-</a:t>
            </a:r>
            <a:r>
              <a:rPr lang="en-US" sz="6000" dirty="0" err="1">
                <a:solidFill>
                  <a:schemeClr val="bg1"/>
                </a:solidFill>
                <a:latin typeface="#9Slide03 Montserrat" pitchFamily="2" charset="77"/>
              </a:rPr>
              <a:t>quang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liều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chiếu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được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điều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chỉnh</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như</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thế</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nào</a:t>
            </a:r>
            <a:r>
              <a:rPr lang="en-US" sz="6000" dirty="0">
                <a:solidFill>
                  <a:schemeClr val="bg1"/>
                </a:solidFill>
                <a:latin typeface="#9Slide03 Montserrat" pitchFamily="2" charset="77"/>
              </a:rPr>
              <a:t>?</a:t>
            </a:r>
            <a:endParaRPr lang="en-US" sz="6000" dirty="0">
              <a:solidFill>
                <a:schemeClr val="bg1"/>
              </a:solidFill>
              <a:latin typeface="Calibri"/>
            </a:endParaRPr>
          </a:p>
        </p:txBody>
      </p:sp>
      <p:pic>
        <p:nvPicPr>
          <p:cNvPr id="3" name="Picture 2" descr="n144 zalo Tran Quang Hieu">
            <a:hlinkClick r:id="rId2" action="ppaction://hlinksldjump"/>
            <a:extLst>
              <a:ext uri="{FF2B5EF4-FFF2-40B4-BE49-F238E27FC236}">
                <a16:creationId xmlns:a16="http://schemas.microsoft.com/office/drawing/2014/main" id="{A8F7068D-5421-1E0D-420F-D3CBEDE15F0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2" name="Rectangle 1" descr="n144 zalo Tran Quang Hieu">
            <a:hlinkClick r:id="rId2" action="ppaction://hlinksldjump"/>
            <a:extLst>
              <a:ext uri="{FF2B5EF4-FFF2-40B4-BE49-F238E27FC236}">
                <a16:creationId xmlns:a16="http://schemas.microsoft.com/office/drawing/2014/main" id="{CBD56ADE-ABA8-22DC-73CA-395B7001E37D}"/>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Giữ ở mức tối thiểu với yêu cầu cần chụp.</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Freeform 7" descr="n144 zalo Tran Quang Hieu"/>
          <p:cNvSpPr/>
          <p:nvPr/>
        </p:nvSpPr>
        <p:spPr>
          <a:xfrm>
            <a:off x="1530021" y="2324100"/>
            <a:ext cx="8217558" cy="1727734"/>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92D050"/>
          </a:solidFill>
          <a:ln w="28575" cap="sq">
            <a:solidFill>
              <a:srgbClr val="000000"/>
            </a:solidFill>
            <a:prstDash val="solid"/>
            <a:miter/>
          </a:ln>
        </p:spPr>
        <p:txBody>
          <a:bodyPr/>
          <a:lstStyle/>
          <a:p>
            <a:endParaRPr lang="en-US"/>
          </a:p>
        </p:txBody>
      </p:sp>
      <p:sp>
        <p:nvSpPr>
          <p:cNvPr id="8" name="TextBox 8" descr="n144 zalo Tran Quang Hieu"/>
          <p:cNvSpPr txBox="1"/>
          <p:nvPr/>
        </p:nvSpPr>
        <p:spPr>
          <a:xfrm>
            <a:off x="2326056" y="1828464"/>
            <a:ext cx="5308402" cy="2223370"/>
          </a:xfrm>
          <a:prstGeom prst="rect">
            <a:avLst/>
          </a:prstGeom>
        </p:spPr>
        <p:txBody>
          <a:bodyPr lIns="50800" tIns="50800" rIns="50800" bIns="50800" rtlCol="0" anchor="ctr"/>
          <a:lstStyle/>
          <a:p>
            <a:pPr algn="ctr">
              <a:lnSpc>
                <a:spcPts val="9100"/>
              </a:lnSpc>
            </a:pPr>
            <a:endParaRPr/>
          </a:p>
        </p:txBody>
      </p:sp>
      <p:sp>
        <p:nvSpPr>
          <p:cNvPr id="13" name="Freeform 13" descr="n144 zalo Tran Quang Hieu"/>
          <p:cNvSpPr/>
          <p:nvPr/>
        </p:nvSpPr>
        <p:spPr>
          <a:xfrm>
            <a:off x="457200" y="3505020"/>
            <a:ext cx="10363200" cy="5219880"/>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descr="n144 zalo Tran Quang Hieu"/>
          <p:cNvSpPr txBox="1"/>
          <p:nvPr/>
        </p:nvSpPr>
        <p:spPr>
          <a:xfrm>
            <a:off x="1633033" y="3009383"/>
            <a:ext cx="6694450" cy="5715517"/>
          </a:xfrm>
          <a:prstGeom prst="rect">
            <a:avLst/>
          </a:prstGeom>
        </p:spPr>
        <p:txBody>
          <a:bodyPr lIns="50800" tIns="50800" rIns="50800" bIns="50800" rtlCol="0" anchor="ctr"/>
          <a:lstStyle/>
          <a:p>
            <a:pPr marL="0" lvl="0" indent="0" algn="ctr">
              <a:lnSpc>
                <a:spcPts val="9100"/>
              </a:lnSpc>
              <a:spcBef>
                <a:spcPct val="0"/>
              </a:spcBef>
            </a:pPr>
            <a:endParaRPr/>
          </a:p>
        </p:txBody>
      </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2</a:t>
            </a:r>
          </a:p>
        </p:txBody>
      </p:sp>
      <p:sp>
        <p:nvSpPr>
          <p:cNvPr id="38" name="TextBox 37" descr="n144 zalo Tran Quang Hieu">
            <a:extLst>
              <a:ext uri="{FF2B5EF4-FFF2-40B4-BE49-F238E27FC236}">
                <a16:creationId xmlns:a16="http://schemas.microsoft.com/office/drawing/2014/main" id="{47802B41-6549-4AB0-15F6-8160FAEFAE56}"/>
              </a:ext>
            </a:extLst>
          </p:cNvPr>
          <p:cNvSpPr txBox="1"/>
          <p:nvPr/>
        </p:nvSpPr>
        <p:spPr>
          <a:xfrm>
            <a:off x="2807765" y="2552700"/>
            <a:ext cx="5662070" cy="707886"/>
          </a:xfrm>
          <a:prstGeom prst="rect">
            <a:avLst/>
          </a:prstGeom>
          <a:noFill/>
        </p:spPr>
        <p:txBody>
          <a:bodyPr wrap="square" rtlCol="0">
            <a:spAutoFit/>
          </a:bodyPr>
          <a:lstStyle/>
          <a:p>
            <a:pPr algn="ctr"/>
            <a:r>
              <a:rPr lang="en-US" sz="4000" dirty="0">
                <a:latin typeface="#9Slide03 Montserrat Medium" pitchFamily="2" charset="77"/>
              </a:rPr>
              <a:t>CÂU HỎI</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955204" y="3868191"/>
            <a:ext cx="9367192" cy="3016210"/>
          </a:xfrm>
          <a:prstGeom prst="rect">
            <a:avLst/>
          </a:prstGeom>
          <a:noFill/>
        </p:spPr>
        <p:txBody>
          <a:bodyPr wrap="square" rtlCol="0">
            <a:spAutoFit/>
          </a:bodyPr>
          <a:lstStyle/>
          <a:p>
            <a:pPr algn="just">
              <a:lnSpc>
                <a:spcPct val="120000"/>
              </a:lnSpc>
            </a:pPr>
            <a:r>
              <a:rPr lang="vi-VN" sz="4000" dirty="0">
                <a:latin typeface="#9Slide03 Montserrat" pitchFamily="2" charset="77"/>
              </a:rPr>
              <a:t>Giải thích tại sao để kiểm tra thai nhi, người ta sử dụng siêu âm kiểu B chứ không dùng phương pháp chụp X - quang.</a:t>
            </a:r>
            <a:endParaRPr lang="en-US" sz="4000" dirty="0">
              <a:latin typeface="#9Slide03 Montserrat" pitchFamily="2" charset="77"/>
            </a:endParaRPr>
          </a:p>
        </p:txBody>
      </p:sp>
      <p:sp>
        <p:nvSpPr>
          <p:cNvPr id="2" name="Freeform 32" descr="n144 zalo Tran Quang Hieu">
            <a:extLst>
              <a:ext uri="{FF2B5EF4-FFF2-40B4-BE49-F238E27FC236}">
                <a16:creationId xmlns:a16="http://schemas.microsoft.com/office/drawing/2014/main" id="{3C04562D-41FC-144B-C08C-79FE121670CB}"/>
              </a:ext>
            </a:extLst>
          </p:cNvPr>
          <p:cNvSpPr/>
          <p:nvPr/>
        </p:nvSpPr>
        <p:spPr>
          <a:xfrm>
            <a:off x="11498229" y="4437064"/>
            <a:ext cx="6490912" cy="5849936"/>
          </a:xfrm>
          <a:custGeom>
            <a:avLst/>
            <a:gdLst/>
            <a:ahLst/>
            <a:cxnLst/>
            <a:rect l="l" t="t" r="r" b="b"/>
            <a:pathLst>
              <a:path w="4000539" h="3605486">
                <a:moveTo>
                  <a:pt x="0" y="0"/>
                </a:moveTo>
                <a:lnTo>
                  <a:pt x="4000539" y="0"/>
                </a:lnTo>
                <a:lnTo>
                  <a:pt x="4000539" y="3605486"/>
                </a:lnTo>
                <a:lnTo>
                  <a:pt x="0" y="3605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493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ppt_y</p:attrName>
                                        </p:attrNameLst>
                                      </p:cBhvr>
                                      <p:tavLst>
                                        <p:tav tm="0">
                                          <p:val>
                                            <p:strVal val="#ppt_y+#ppt_h*1.125000"/>
                                          </p:val>
                                        </p:tav>
                                        <p:tav tm="100000">
                                          <p:val>
                                            <p:strVal val="#ppt_y"/>
                                          </p:val>
                                        </p:tav>
                                      </p:tavLst>
                                    </p:anim>
                                    <p:animEffect transition="in" filter="wipe(up)">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3657600" y="495300"/>
            <a:ext cx="10972800" cy="1107996"/>
          </a:xfrm>
          <a:prstGeom prst="rect">
            <a:avLst/>
          </a:prstGeom>
          <a:noFill/>
        </p:spPr>
        <p:txBody>
          <a:bodyPr wrap="square" rtlCol="0">
            <a:spAutoFit/>
          </a:bodyPr>
          <a:lstStyle/>
          <a:p>
            <a:pPr algn="ctr"/>
            <a:r>
              <a:rPr lang="en-US" sz="6600" dirty="0">
                <a:latin typeface="#9SLIDE03 SFU FUTURA_05 EXTRABO" pitchFamily="2" charset="77"/>
              </a:rPr>
              <a:t>PHIẾU HỌC TẬP SỐ 2</a:t>
            </a:r>
          </a:p>
        </p:txBody>
      </p:sp>
      <p:pic>
        <p:nvPicPr>
          <p:cNvPr id="3" name="Đồng hồ đếm ngược 3 phút gây sốc 3 Minutes.mp4" descr="n144 zalo Tran Quang Hieu">
            <a:hlinkClick r:id="" action="ppaction://media"/>
            <a:extLst>
              <a:ext uri="{FF2B5EF4-FFF2-40B4-BE49-F238E27FC236}">
                <a16:creationId xmlns:a16="http://schemas.microsoft.com/office/drawing/2014/main" id="{27EEB149-451C-B7C2-E83F-E0DDE03510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2095500"/>
            <a:ext cx="12192000" cy="6858000"/>
          </a:xfrm>
          <a:prstGeom prst="rect">
            <a:avLst/>
          </a:prstGeom>
        </p:spPr>
      </p:pic>
    </p:spTree>
    <p:extLst>
      <p:ext uri="{BB962C8B-B14F-4D97-AF65-F5344CB8AC3E}">
        <p14:creationId xmlns:p14="http://schemas.microsoft.com/office/powerpoint/2010/main" val="335379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2" descr="n144 zalo Tran Quang Hieu"/>
          <p:cNvGrpSpPr/>
          <p:nvPr/>
        </p:nvGrpSpPr>
        <p:grpSpPr>
          <a:xfrm>
            <a:off x="1083217" y="1943100"/>
            <a:ext cx="16121567" cy="4191000"/>
            <a:chOff x="0" y="0"/>
            <a:chExt cx="813619" cy="802512"/>
          </a:xfrm>
        </p:grpSpPr>
        <p:sp>
          <p:nvSpPr>
            <p:cNvPr id="13" name="Freeform 13"/>
            <p:cNvSpPr/>
            <p:nvPr/>
          </p:nvSpPr>
          <p:spPr>
            <a:xfrm>
              <a:off x="0" y="0"/>
              <a:ext cx="813619" cy="802512"/>
            </a:xfrm>
            <a:custGeom>
              <a:avLst/>
              <a:gdLst/>
              <a:ahLst/>
              <a:cxnLst/>
              <a:rect l="l" t="t" r="r" b="b"/>
              <a:pathLst>
                <a:path w="813619" h="802512">
                  <a:moveTo>
                    <a:pt x="34101" y="0"/>
                  </a:moveTo>
                  <a:lnTo>
                    <a:pt x="779518" y="0"/>
                  </a:lnTo>
                  <a:cubicBezTo>
                    <a:pt x="798352" y="0"/>
                    <a:pt x="813619" y="15268"/>
                    <a:pt x="813619" y="34101"/>
                  </a:cubicBezTo>
                  <a:lnTo>
                    <a:pt x="813619" y="768411"/>
                  </a:lnTo>
                  <a:cubicBezTo>
                    <a:pt x="813619" y="777455"/>
                    <a:pt x="810027" y="786129"/>
                    <a:pt x="803631" y="792524"/>
                  </a:cubicBezTo>
                  <a:cubicBezTo>
                    <a:pt x="797236" y="798919"/>
                    <a:pt x="788563" y="802512"/>
                    <a:pt x="779518" y="802512"/>
                  </a:cubicBezTo>
                  <a:lnTo>
                    <a:pt x="34101" y="802512"/>
                  </a:lnTo>
                  <a:cubicBezTo>
                    <a:pt x="15268" y="802512"/>
                    <a:pt x="0" y="787245"/>
                    <a:pt x="0" y="768411"/>
                  </a:cubicBezTo>
                  <a:lnTo>
                    <a:pt x="0" y="34101"/>
                  </a:lnTo>
                  <a:cubicBezTo>
                    <a:pt x="0" y="15268"/>
                    <a:pt x="15268" y="0"/>
                    <a:pt x="34101" y="0"/>
                  </a:cubicBezTo>
                  <a:close/>
                </a:path>
              </a:pathLst>
            </a:custGeom>
            <a:solidFill>
              <a:srgbClr val="FFFFFF"/>
            </a:solidFill>
            <a:ln w="28575" cap="sq">
              <a:solidFill>
                <a:srgbClr val="000000"/>
              </a:solidFill>
              <a:prstDash val="solid"/>
              <a:miter/>
            </a:ln>
          </p:spPr>
          <p:txBody>
            <a:bodyPr/>
            <a:lstStyle/>
            <a:p>
              <a:endParaRPr lang="en-US"/>
            </a:p>
          </p:txBody>
        </p:sp>
        <p:sp>
          <p:nvSpPr>
            <p:cNvPr id="14" name="TextBox 14"/>
            <p:cNvSpPr txBox="1"/>
            <p:nvPr/>
          </p:nvSpPr>
          <p:spPr>
            <a:xfrm>
              <a:off x="0" y="-76200"/>
              <a:ext cx="813619" cy="878712"/>
            </a:xfrm>
            <a:prstGeom prst="rect">
              <a:avLst/>
            </a:prstGeom>
          </p:spPr>
          <p:txBody>
            <a:bodyPr lIns="50800" tIns="50800" rIns="50800" bIns="50800" rtlCol="0" anchor="ctr"/>
            <a:lstStyle/>
            <a:p>
              <a:pPr marL="0" lvl="0" indent="0" algn="ctr">
                <a:lnSpc>
                  <a:spcPts val="9100"/>
                </a:lnSpc>
                <a:spcBef>
                  <a:spcPct val="0"/>
                </a:spcBef>
              </a:pPr>
              <a:endParaRPr/>
            </a:p>
          </p:txBody>
        </p:sp>
      </p:grpSp>
      <p:sp>
        <p:nvSpPr>
          <p:cNvPr id="35" name="TextBox 34" descr="n144 zalo Tran Quang Hieu">
            <a:extLst>
              <a:ext uri="{FF2B5EF4-FFF2-40B4-BE49-F238E27FC236}">
                <a16:creationId xmlns:a16="http://schemas.microsoft.com/office/drawing/2014/main" id="{99E9D5A5-01E7-F7DD-BE15-03CAF6AD0682}"/>
              </a:ext>
            </a:extLst>
          </p:cNvPr>
          <p:cNvSpPr txBox="1"/>
          <p:nvPr/>
        </p:nvSpPr>
        <p:spPr>
          <a:xfrm>
            <a:off x="1219200" y="495300"/>
            <a:ext cx="15849600" cy="1107996"/>
          </a:xfrm>
          <a:prstGeom prst="rect">
            <a:avLst/>
          </a:prstGeom>
          <a:noFill/>
        </p:spPr>
        <p:txBody>
          <a:bodyPr wrap="square" rtlCol="0">
            <a:spAutoFit/>
          </a:bodyPr>
          <a:lstStyle/>
          <a:p>
            <a:pPr algn="ctr"/>
            <a:r>
              <a:rPr lang="en-US" sz="6600" dirty="0">
                <a:latin typeface="#9SLIDE03 SFU FUTURA_05 EXTRABO" pitchFamily="2" charset="77"/>
              </a:rPr>
              <a:t>TRẢ LỜI PHIẾU HỌC TẬP SỐ 2</a:t>
            </a:r>
          </a:p>
        </p:txBody>
      </p:sp>
      <p:sp>
        <p:nvSpPr>
          <p:cNvPr id="40" name="TextBox 39" descr="n144 zalo Tran Quang Hieu">
            <a:extLst>
              <a:ext uri="{FF2B5EF4-FFF2-40B4-BE49-F238E27FC236}">
                <a16:creationId xmlns:a16="http://schemas.microsoft.com/office/drawing/2014/main" id="{4775A404-8776-F20E-619F-D2ACBC8373A1}"/>
              </a:ext>
            </a:extLst>
          </p:cNvPr>
          <p:cNvSpPr txBox="1"/>
          <p:nvPr/>
        </p:nvSpPr>
        <p:spPr>
          <a:xfrm>
            <a:off x="1524000" y="2306271"/>
            <a:ext cx="15240000" cy="3388620"/>
          </a:xfrm>
          <a:prstGeom prst="rect">
            <a:avLst/>
          </a:prstGeom>
          <a:noFill/>
        </p:spPr>
        <p:txBody>
          <a:bodyPr wrap="square" rtlCol="0">
            <a:spAutoFit/>
          </a:bodyPr>
          <a:lstStyle/>
          <a:p>
            <a:pPr algn="just">
              <a:lnSpc>
                <a:spcPct val="120000"/>
              </a:lnSpc>
            </a:pPr>
            <a:r>
              <a:rPr lang="vi-VN" sz="3600" dirty="0">
                <a:latin typeface="#9Slide03 Montserrat" pitchFamily="2" charset="77"/>
              </a:rPr>
              <a:t>Tia X với bản chất là tia tử ngoại có thể làm hỏng các mô sống. Nếu chiếu quá liều chiều, thời gian lâu sẽ gây ảnh hưởng đến thai nhi trong bụng mẹ. Vì vậy, để kiểm tra thai nhi, siêu âm kiểu B được áp dụng thay vì phương pháp chụp X - quang vì nó ít gây những tác dụng phụ không mong muốn hơn.</a:t>
            </a:r>
          </a:p>
        </p:txBody>
      </p:sp>
      <p:pic>
        <p:nvPicPr>
          <p:cNvPr id="3" name="Picture 2" descr="n144 zalo Tran Quang Hieu">
            <a:extLst>
              <a:ext uri="{FF2B5EF4-FFF2-40B4-BE49-F238E27FC236}">
                <a16:creationId xmlns:a16="http://schemas.microsoft.com/office/drawing/2014/main" id="{914F84E7-5DD2-ED88-668E-C98C4A712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242628"/>
            <a:ext cx="4305300" cy="4044372"/>
          </a:xfrm>
          <a:prstGeom prst="roundRect">
            <a:avLst/>
          </a:prstGeom>
        </p:spPr>
      </p:pic>
      <p:pic>
        <p:nvPicPr>
          <p:cNvPr id="5" name="Picture 4" descr="n144 zalo Tran Quang Hieu">
            <a:extLst>
              <a:ext uri="{FF2B5EF4-FFF2-40B4-BE49-F238E27FC236}">
                <a16:creationId xmlns:a16="http://schemas.microsoft.com/office/drawing/2014/main" id="{32825EFD-8B59-3125-E250-122B28295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6242628"/>
            <a:ext cx="6858000" cy="4044372"/>
          </a:xfrm>
          <a:prstGeom prst="roundRect">
            <a:avLst/>
          </a:prstGeom>
        </p:spPr>
      </p:pic>
    </p:spTree>
    <p:extLst>
      <p:ext uri="{BB962C8B-B14F-4D97-AF65-F5344CB8AC3E}">
        <p14:creationId xmlns:p14="http://schemas.microsoft.com/office/powerpoint/2010/main" val="358155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 name="Group 4" descr="n144 zalo Tran Quang Hieu"/>
          <p:cNvGrpSpPr/>
          <p:nvPr/>
        </p:nvGrpSpPr>
        <p:grpSpPr>
          <a:xfrm>
            <a:off x="7696200" y="1028700"/>
            <a:ext cx="10099313" cy="8229600"/>
            <a:chOff x="0" y="0"/>
            <a:chExt cx="1809683" cy="1474651"/>
          </a:xfrm>
        </p:grpSpPr>
        <p:sp>
          <p:nvSpPr>
            <p:cNvPr id="5" name="Freeform 5"/>
            <p:cNvSpPr/>
            <p:nvPr/>
          </p:nvSpPr>
          <p:spPr>
            <a:xfrm>
              <a:off x="0" y="0"/>
              <a:ext cx="1809683" cy="1474651"/>
            </a:xfrm>
            <a:custGeom>
              <a:avLst/>
              <a:gdLst/>
              <a:ahLst/>
              <a:cxnLst/>
              <a:rect l="l" t="t" r="r" b="b"/>
              <a:pathLst>
                <a:path w="1809683" h="1474651">
                  <a:moveTo>
                    <a:pt x="15332" y="0"/>
                  </a:moveTo>
                  <a:lnTo>
                    <a:pt x="1794351" y="0"/>
                  </a:lnTo>
                  <a:cubicBezTo>
                    <a:pt x="1798418" y="0"/>
                    <a:pt x="1802317" y="1615"/>
                    <a:pt x="1805193" y="4491"/>
                  </a:cubicBezTo>
                  <a:cubicBezTo>
                    <a:pt x="1808068" y="7366"/>
                    <a:pt x="1809683" y="11265"/>
                    <a:pt x="1809683" y="15332"/>
                  </a:cubicBezTo>
                  <a:lnTo>
                    <a:pt x="1809683" y="1459320"/>
                  </a:lnTo>
                  <a:cubicBezTo>
                    <a:pt x="1809683" y="1463386"/>
                    <a:pt x="1808068" y="1467286"/>
                    <a:pt x="1805193" y="1470161"/>
                  </a:cubicBezTo>
                  <a:cubicBezTo>
                    <a:pt x="1802317" y="1473036"/>
                    <a:pt x="1798418" y="1474651"/>
                    <a:pt x="1794351" y="1474651"/>
                  </a:cubicBezTo>
                  <a:lnTo>
                    <a:pt x="15332" y="1474651"/>
                  </a:lnTo>
                  <a:cubicBezTo>
                    <a:pt x="11265" y="1474651"/>
                    <a:pt x="7366" y="1473036"/>
                    <a:pt x="4491" y="1470161"/>
                  </a:cubicBezTo>
                  <a:cubicBezTo>
                    <a:pt x="1615" y="1467286"/>
                    <a:pt x="0" y="1463386"/>
                    <a:pt x="0" y="1459320"/>
                  </a:cubicBezTo>
                  <a:lnTo>
                    <a:pt x="0" y="15332"/>
                  </a:lnTo>
                  <a:cubicBezTo>
                    <a:pt x="0" y="11265"/>
                    <a:pt x="1615" y="7366"/>
                    <a:pt x="4491" y="4491"/>
                  </a:cubicBezTo>
                  <a:cubicBezTo>
                    <a:pt x="7366" y="1615"/>
                    <a:pt x="11265" y="0"/>
                    <a:pt x="15332" y="0"/>
                  </a:cubicBezTo>
                  <a:close/>
                </a:path>
              </a:pathLst>
            </a:custGeom>
            <a:solidFill>
              <a:srgbClr val="FFFFFF"/>
            </a:solidFill>
            <a:ln w="28575" cap="sq">
              <a:solidFill>
                <a:srgbClr val="000000"/>
              </a:solidFill>
              <a:prstDash val="solid"/>
              <a:miter/>
            </a:ln>
          </p:spPr>
          <p:txBody>
            <a:bodyPr/>
            <a:lstStyle/>
            <a:p>
              <a:endParaRPr lang="en-US"/>
            </a:p>
          </p:txBody>
        </p:sp>
        <p:sp>
          <p:nvSpPr>
            <p:cNvPr id="6" name="TextBox 6"/>
            <p:cNvSpPr txBox="1"/>
            <p:nvPr/>
          </p:nvSpPr>
          <p:spPr>
            <a:xfrm>
              <a:off x="0" y="-76200"/>
              <a:ext cx="1809683" cy="1550851"/>
            </a:xfrm>
            <a:prstGeom prst="rect">
              <a:avLst/>
            </a:prstGeom>
          </p:spPr>
          <p:txBody>
            <a:bodyPr lIns="50800" tIns="50800" rIns="50800" bIns="50800" rtlCol="0" anchor="ctr"/>
            <a:lstStyle/>
            <a:p>
              <a:pPr algn="ctr">
                <a:lnSpc>
                  <a:spcPts val="9100"/>
                </a:lnSpc>
              </a:pPr>
              <a:endParaRPr/>
            </a:p>
          </p:txBody>
        </p:sp>
      </p:grpSp>
      <p:sp>
        <p:nvSpPr>
          <p:cNvPr id="16" name="Freeform 16" descr="n144 zalo Tran Quang Hieu"/>
          <p:cNvSpPr/>
          <p:nvPr/>
        </p:nvSpPr>
        <p:spPr>
          <a:xfrm>
            <a:off x="1028700" y="6591870"/>
            <a:ext cx="5411572" cy="2666430"/>
          </a:xfrm>
          <a:custGeom>
            <a:avLst/>
            <a:gdLst/>
            <a:ahLst/>
            <a:cxnLst/>
            <a:rect l="l" t="t" r="r" b="b"/>
            <a:pathLst>
              <a:path w="1741730" h="858198">
                <a:moveTo>
                  <a:pt x="0" y="0"/>
                </a:moveTo>
                <a:lnTo>
                  <a:pt x="1741730" y="0"/>
                </a:lnTo>
                <a:lnTo>
                  <a:pt x="1741730" y="858198"/>
                </a:lnTo>
                <a:lnTo>
                  <a:pt x="0" y="858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9" descr="n144 zalo Tran Quang Hieu">
            <a:extLst>
              <a:ext uri="{FF2B5EF4-FFF2-40B4-BE49-F238E27FC236}">
                <a16:creationId xmlns:a16="http://schemas.microsoft.com/office/drawing/2014/main" id="{22900620-D01B-2830-C43D-E7DFA7E0F34D}"/>
              </a:ext>
            </a:extLst>
          </p:cNvPr>
          <p:cNvSpPr/>
          <p:nvPr/>
        </p:nvSpPr>
        <p:spPr>
          <a:xfrm>
            <a:off x="16325055" y="8215152"/>
            <a:ext cx="1868490" cy="1447231"/>
          </a:xfrm>
          <a:custGeom>
            <a:avLst/>
            <a:gdLst/>
            <a:ahLst/>
            <a:cxnLst/>
            <a:rect l="l" t="t" r="r" b="b"/>
            <a:pathLst>
              <a:path w="1868490" h="1447231">
                <a:moveTo>
                  <a:pt x="0" y="0"/>
                </a:moveTo>
                <a:lnTo>
                  <a:pt x="1868490" y="0"/>
                </a:lnTo>
                <a:lnTo>
                  <a:pt x="1868490" y="1447231"/>
                </a:lnTo>
                <a:lnTo>
                  <a:pt x="0" y="1447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10" descr="n144 zalo Tran Quang Hieu">
            <a:extLst>
              <a:ext uri="{FF2B5EF4-FFF2-40B4-BE49-F238E27FC236}">
                <a16:creationId xmlns:a16="http://schemas.microsoft.com/office/drawing/2014/main" id="{9A89E922-DAD1-D6C6-1017-7980DA4820B1}"/>
              </a:ext>
            </a:extLst>
          </p:cNvPr>
          <p:cNvSpPr/>
          <p:nvPr/>
        </p:nvSpPr>
        <p:spPr>
          <a:xfrm>
            <a:off x="17113521" y="195134"/>
            <a:ext cx="881008" cy="1842413"/>
          </a:xfrm>
          <a:custGeom>
            <a:avLst/>
            <a:gdLst/>
            <a:ahLst/>
            <a:cxnLst/>
            <a:rect l="l" t="t" r="r" b="b"/>
            <a:pathLst>
              <a:path w="881008" h="1842413">
                <a:moveTo>
                  <a:pt x="0" y="0"/>
                </a:moveTo>
                <a:lnTo>
                  <a:pt x="881008" y="0"/>
                </a:lnTo>
                <a:lnTo>
                  <a:pt x="881008" y="1842412"/>
                </a:lnTo>
                <a:lnTo>
                  <a:pt x="0" y="1842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6" descr="n144 zalo Tran Quang Hieu">
            <a:extLst>
              <a:ext uri="{FF2B5EF4-FFF2-40B4-BE49-F238E27FC236}">
                <a16:creationId xmlns:a16="http://schemas.microsoft.com/office/drawing/2014/main" id="{7B59FD7C-F2B3-31C0-5B1C-2A671ECC694E}"/>
              </a:ext>
            </a:extLst>
          </p:cNvPr>
          <p:cNvSpPr txBox="1"/>
          <p:nvPr/>
        </p:nvSpPr>
        <p:spPr>
          <a:xfrm>
            <a:off x="8041912" y="3653602"/>
            <a:ext cx="9407888" cy="2554545"/>
          </a:xfrm>
          <a:prstGeom prst="rect">
            <a:avLst/>
          </a:prstGeom>
          <a:noFill/>
        </p:spPr>
        <p:txBody>
          <a:bodyPr wrap="square" rtlCol="0">
            <a:spAutoFit/>
          </a:bodyPr>
          <a:lstStyle/>
          <a:p>
            <a:pPr algn="ctr"/>
            <a:r>
              <a:rPr lang="en-US" sz="8000" dirty="0">
                <a:latin typeface="#9Slide03 Montserrat Medium" pitchFamily="2" charset="77"/>
              </a:rPr>
              <a:t>IV. </a:t>
            </a:r>
            <a:r>
              <a:rPr lang="en-US" sz="8000" dirty="0" err="1">
                <a:latin typeface="#9Slide03 Montserrat Medium" pitchFamily="2" charset="77"/>
              </a:rPr>
              <a:t>Ứng</a:t>
            </a:r>
            <a:r>
              <a:rPr lang="en-US" sz="8000" dirty="0">
                <a:latin typeface="#9Slide03 Montserrat Medium" pitchFamily="2" charset="77"/>
              </a:rPr>
              <a:t> </a:t>
            </a:r>
            <a:r>
              <a:rPr lang="en-US" sz="8000" dirty="0" err="1">
                <a:latin typeface="#9Slide03 Montserrat Medium" pitchFamily="2" charset="77"/>
              </a:rPr>
              <a:t>dụng</a:t>
            </a:r>
            <a:r>
              <a:rPr lang="en-US" sz="8000" dirty="0">
                <a:latin typeface="#9Slide03 Montserrat Medium" pitchFamily="2" charset="77"/>
              </a:rPr>
              <a:t> </a:t>
            </a:r>
            <a:r>
              <a:rPr lang="en-US" sz="8000" dirty="0" err="1">
                <a:latin typeface="#9Slide03 Montserrat Medium" pitchFamily="2" charset="77"/>
              </a:rPr>
              <a:t>của</a:t>
            </a:r>
            <a:r>
              <a:rPr lang="en-US" sz="8000" dirty="0">
                <a:latin typeface="#9Slide03 Montserrat Medium" pitchFamily="2" charset="77"/>
              </a:rPr>
              <a:t> </a:t>
            </a:r>
            <a:r>
              <a:rPr lang="en-US" sz="8000" dirty="0" err="1">
                <a:latin typeface="#9Slide03 Montserrat Medium" pitchFamily="2" charset="77"/>
              </a:rPr>
              <a:t>siêu</a:t>
            </a:r>
            <a:r>
              <a:rPr lang="en-US" sz="8000" dirty="0">
                <a:latin typeface="#9Slide03 Montserrat Medium" pitchFamily="2" charset="77"/>
              </a:rPr>
              <a:t> </a:t>
            </a:r>
            <a:r>
              <a:rPr lang="en-US" sz="8000" dirty="0" err="1">
                <a:latin typeface="#9Slide03 Montserrat Medium" pitchFamily="2" charset="77"/>
              </a:rPr>
              <a:t>âm</a:t>
            </a:r>
            <a:endParaRPr lang="en-US" sz="8000" dirty="0">
              <a:latin typeface="#9Slide03 Montserrat Medium" pitchFamily="2" charset="77"/>
            </a:endParaRPr>
          </a:p>
        </p:txBody>
      </p:sp>
      <p:sp>
        <p:nvSpPr>
          <p:cNvPr id="8" name="Oval 7" descr="n144 zalo Tran Quang Hieu">
            <a:extLst>
              <a:ext uri="{FF2B5EF4-FFF2-40B4-BE49-F238E27FC236}">
                <a16:creationId xmlns:a16="http://schemas.microsoft.com/office/drawing/2014/main" id="{3972D8B9-AC3E-E253-E8B5-5F4A7266FC80}"/>
              </a:ext>
            </a:extLst>
          </p:cNvPr>
          <p:cNvSpPr>
            <a:spLocks noChangeAspect="1"/>
          </p:cNvSpPr>
          <p:nvPr>
            <p:custDataLst>
              <p:tags r:id="rId1"/>
            </p:custDataLst>
          </p:nvPr>
        </p:nvSpPr>
        <p:spPr>
          <a:xfrm>
            <a:off x="951446" y="475080"/>
            <a:ext cx="6116790" cy="6116790"/>
          </a:xfrm>
          <a:prstGeom prst="ellipse">
            <a:avLst/>
          </a:prstGeom>
          <a:blipFill dpi="0" rotWithShape="0">
            <a:blip r:embed="rId9">
              <a:extLst>
                <a:ext uri="{28A0092B-C50C-407E-A947-70E740481C1C}">
                  <a14:useLocalDpi xmlns:a14="http://schemas.microsoft.com/office/drawing/2010/main" val="0"/>
                </a:ext>
              </a:extLst>
            </a:blip>
            <a:srcRect/>
            <a:stretch>
              <a:fillRect l="-38889" r="-38889"/>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1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247747"/>
            <a:ext cx="16016573" cy="7373207"/>
            <a:chOff x="0" y="0"/>
            <a:chExt cx="1149350" cy="1149350"/>
          </a:xfrm>
        </p:grpSpPr>
        <p:sp>
          <p:nvSpPr>
            <p:cNvPr id="3" name="Freeform 3"/>
            <p:cNvSpPr/>
            <p:nvPr/>
          </p:nvSpPr>
          <p:spPr>
            <a:xfrm>
              <a:off x="0" y="0"/>
              <a:ext cx="8565215" cy="3942985"/>
            </a:xfrm>
            <a:custGeom>
              <a:avLst/>
              <a:gdLst/>
              <a:ahLst/>
              <a:cxnLst/>
              <a:rect l="l" t="t" r="r" b="b"/>
              <a:pathLst>
                <a:path w="8565215" h="3942985">
                  <a:moveTo>
                    <a:pt x="8565215" y="43569"/>
                  </a:moveTo>
                  <a:lnTo>
                    <a:pt x="8565215" y="0"/>
                  </a:lnTo>
                  <a:lnTo>
                    <a:pt x="47322" y="0"/>
                  </a:lnTo>
                  <a:lnTo>
                    <a:pt x="47322" y="21784"/>
                  </a:lnTo>
                  <a:lnTo>
                    <a:pt x="0" y="21784"/>
                  </a:lnTo>
                  <a:lnTo>
                    <a:pt x="0" y="3942985"/>
                  </a:lnTo>
                  <a:lnTo>
                    <a:pt x="94643" y="3942985"/>
                  </a:lnTo>
                  <a:lnTo>
                    <a:pt x="94643" y="3180529"/>
                  </a:lnTo>
                  <a:lnTo>
                    <a:pt x="1703579" y="3180529"/>
                  </a:lnTo>
                  <a:lnTo>
                    <a:pt x="1703579" y="3942985"/>
                  </a:lnTo>
                  <a:lnTo>
                    <a:pt x="1798222" y="3942985"/>
                  </a:lnTo>
                  <a:lnTo>
                    <a:pt x="1798222" y="3180529"/>
                  </a:lnTo>
                  <a:lnTo>
                    <a:pt x="3407158" y="3180529"/>
                  </a:lnTo>
                  <a:lnTo>
                    <a:pt x="3407158" y="3942985"/>
                  </a:lnTo>
                  <a:lnTo>
                    <a:pt x="3501801" y="3942985"/>
                  </a:lnTo>
                  <a:lnTo>
                    <a:pt x="3501801" y="3180529"/>
                  </a:lnTo>
                  <a:lnTo>
                    <a:pt x="5110736" y="3180529"/>
                  </a:lnTo>
                  <a:lnTo>
                    <a:pt x="5110736" y="3942985"/>
                  </a:lnTo>
                  <a:lnTo>
                    <a:pt x="5205379" y="3942985"/>
                  </a:lnTo>
                  <a:lnTo>
                    <a:pt x="5205379" y="3180529"/>
                  </a:lnTo>
                  <a:lnTo>
                    <a:pt x="6814315" y="3180529"/>
                  </a:lnTo>
                  <a:lnTo>
                    <a:pt x="6814315" y="3942985"/>
                  </a:lnTo>
                  <a:lnTo>
                    <a:pt x="6908958" y="3942985"/>
                  </a:lnTo>
                  <a:lnTo>
                    <a:pt x="6908958" y="3180529"/>
                  </a:lnTo>
                  <a:lnTo>
                    <a:pt x="8565215" y="3180529"/>
                  </a:lnTo>
                  <a:lnTo>
                    <a:pt x="8565215" y="3136960"/>
                  </a:lnTo>
                  <a:lnTo>
                    <a:pt x="6908958" y="3136960"/>
                  </a:lnTo>
                  <a:lnTo>
                    <a:pt x="6908958" y="2396289"/>
                  </a:lnTo>
                  <a:lnTo>
                    <a:pt x="8565215" y="2396289"/>
                  </a:lnTo>
                  <a:lnTo>
                    <a:pt x="8565215" y="2352720"/>
                  </a:lnTo>
                  <a:lnTo>
                    <a:pt x="6908958" y="2352720"/>
                  </a:lnTo>
                  <a:lnTo>
                    <a:pt x="6908958" y="1612049"/>
                  </a:lnTo>
                  <a:lnTo>
                    <a:pt x="8565215" y="1612049"/>
                  </a:lnTo>
                  <a:lnTo>
                    <a:pt x="8565215" y="1568480"/>
                  </a:lnTo>
                  <a:lnTo>
                    <a:pt x="6908958" y="1568480"/>
                  </a:lnTo>
                  <a:lnTo>
                    <a:pt x="6908958" y="827809"/>
                  </a:lnTo>
                  <a:lnTo>
                    <a:pt x="8565215" y="827809"/>
                  </a:lnTo>
                  <a:lnTo>
                    <a:pt x="8565215" y="784240"/>
                  </a:lnTo>
                  <a:lnTo>
                    <a:pt x="6908958" y="784240"/>
                  </a:lnTo>
                  <a:lnTo>
                    <a:pt x="6908958" y="43569"/>
                  </a:lnTo>
                  <a:lnTo>
                    <a:pt x="8565215" y="43569"/>
                  </a:lnTo>
                  <a:close/>
                  <a:moveTo>
                    <a:pt x="1798222" y="784240"/>
                  </a:moveTo>
                  <a:lnTo>
                    <a:pt x="1798222" y="43569"/>
                  </a:lnTo>
                  <a:lnTo>
                    <a:pt x="3407158" y="43569"/>
                  </a:lnTo>
                  <a:lnTo>
                    <a:pt x="3407158" y="784240"/>
                  </a:lnTo>
                  <a:lnTo>
                    <a:pt x="1798222" y="784240"/>
                  </a:lnTo>
                  <a:close/>
                  <a:moveTo>
                    <a:pt x="3407158" y="827809"/>
                  </a:moveTo>
                  <a:lnTo>
                    <a:pt x="3407158" y="1568480"/>
                  </a:lnTo>
                  <a:lnTo>
                    <a:pt x="1798222" y="1568480"/>
                  </a:lnTo>
                  <a:lnTo>
                    <a:pt x="1798222" y="827809"/>
                  </a:lnTo>
                  <a:lnTo>
                    <a:pt x="3407158" y="827809"/>
                  </a:lnTo>
                  <a:close/>
                  <a:moveTo>
                    <a:pt x="1703579" y="784240"/>
                  </a:moveTo>
                  <a:lnTo>
                    <a:pt x="94643" y="784240"/>
                  </a:lnTo>
                  <a:lnTo>
                    <a:pt x="94643" y="43569"/>
                  </a:lnTo>
                  <a:lnTo>
                    <a:pt x="1703579" y="43569"/>
                  </a:lnTo>
                  <a:lnTo>
                    <a:pt x="1703579" y="784240"/>
                  </a:lnTo>
                  <a:close/>
                  <a:moveTo>
                    <a:pt x="1703579" y="827809"/>
                  </a:moveTo>
                  <a:lnTo>
                    <a:pt x="1703579" y="1568480"/>
                  </a:lnTo>
                  <a:lnTo>
                    <a:pt x="94643" y="1568480"/>
                  </a:lnTo>
                  <a:lnTo>
                    <a:pt x="94643" y="827809"/>
                  </a:lnTo>
                  <a:lnTo>
                    <a:pt x="1703579" y="827809"/>
                  </a:lnTo>
                  <a:close/>
                  <a:moveTo>
                    <a:pt x="1703579" y="1612049"/>
                  </a:moveTo>
                  <a:lnTo>
                    <a:pt x="1703579" y="2352720"/>
                  </a:lnTo>
                  <a:lnTo>
                    <a:pt x="94643" y="2352720"/>
                  </a:lnTo>
                  <a:lnTo>
                    <a:pt x="94643" y="1612049"/>
                  </a:lnTo>
                  <a:lnTo>
                    <a:pt x="1703579" y="1612049"/>
                  </a:lnTo>
                  <a:close/>
                  <a:moveTo>
                    <a:pt x="1798222" y="1612049"/>
                  </a:moveTo>
                  <a:lnTo>
                    <a:pt x="3407158" y="1612049"/>
                  </a:lnTo>
                  <a:lnTo>
                    <a:pt x="3407158" y="2352720"/>
                  </a:lnTo>
                  <a:lnTo>
                    <a:pt x="1798222" y="2352720"/>
                  </a:lnTo>
                  <a:lnTo>
                    <a:pt x="1798222" y="1612049"/>
                  </a:lnTo>
                  <a:close/>
                  <a:moveTo>
                    <a:pt x="3501801" y="1612049"/>
                  </a:moveTo>
                  <a:lnTo>
                    <a:pt x="5110736" y="1612049"/>
                  </a:lnTo>
                  <a:lnTo>
                    <a:pt x="5110736" y="2352720"/>
                  </a:lnTo>
                  <a:lnTo>
                    <a:pt x="3501801" y="2352720"/>
                  </a:lnTo>
                  <a:lnTo>
                    <a:pt x="3501801" y="1612049"/>
                  </a:lnTo>
                  <a:close/>
                  <a:moveTo>
                    <a:pt x="3501801" y="1568480"/>
                  </a:moveTo>
                  <a:lnTo>
                    <a:pt x="3501801" y="827809"/>
                  </a:lnTo>
                  <a:lnTo>
                    <a:pt x="5110736" y="827809"/>
                  </a:lnTo>
                  <a:lnTo>
                    <a:pt x="5110736" y="1568480"/>
                  </a:lnTo>
                  <a:lnTo>
                    <a:pt x="3501801" y="1568480"/>
                  </a:lnTo>
                  <a:close/>
                  <a:moveTo>
                    <a:pt x="3501801" y="784240"/>
                  </a:moveTo>
                  <a:lnTo>
                    <a:pt x="3501801" y="43569"/>
                  </a:lnTo>
                  <a:lnTo>
                    <a:pt x="5110736" y="43569"/>
                  </a:lnTo>
                  <a:lnTo>
                    <a:pt x="5110736" y="784240"/>
                  </a:lnTo>
                  <a:lnTo>
                    <a:pt x="3501801" y="784240"/>
                  </a:lnTo>
                  <a:close/>
                  <a:moveTo>
                    <a:pt x="94643" y="3136960"/>
                  </a:moveTo>
                  <a:lnTo>
                    <a:pt x="94643" y="2396289"/>
                  </a:lnTo>
                  <a:lnTo>
                    <a:pt x="1703579" y="2396289"/>
                  </a:lnTo>
                  <a:lnTo>
                    <a:pt x="1703579" y="3136960"/>
                  </a:lnTo>
                  <a:lnTo>
                    <a:pt x="94643" y="3136960"/>
                  </a:lnTo>
                  <a:close/>
                  <a:moveTo>
                    <a:pt x="1798222" y="3136960"/>
                  </a:moveTo>
                  <a:lnTo>
                    <a:pt x="1798222" y="2396289"/>
                  </a:lnTo>
                  <a:lnTo>
                    <a:pt x="3407158" y="2396289"/>
                  </a:lnTo>
                  <a:lnTo>
                    <a:pt x="3407158" y="3136960"/>
                  </a:lnTo>
                  <a:lnTo>
                    <a:pt x="1798222" y="3136960"/>
                  </a:lnTo>
                  <a:close/>
                  <a:moveTo>
                    <a:pt x="3501801" y="3136960"/>
                  </a:moveTo>
                  <a:lnTo>
                    <a:pt x="3501801" y="2396289"/>
                  </a:lnTo>
                  <a:lnTo>
                    <a:pt x="5110736" y="2396289"/>
                  </a:lnTo>
                  <a:lnTo>
                    <a:pt x="5110736" y="3136960"/>
                  </a:lnTo>
                  <a:lnTo>
                    <a:pt x="3501801" y="3136960"/>
                  </a:lnTo>
                  <a:close/>
                  <a:moveTo>
                    <a:pt x="6814315" y="3136960"/>
                  </a:moveTo>
                  <a:lnTo>
                    <a:pt x="5205379" y="3136960"/>
                  </a:lnTo>
                  <a:lnTo>
                    <a:pt x="5205379" y="2396289"/>
                  </a:lnTo>
                  <a:lnTo>
                    <a:pt x="6814315" y="2396289"/>
                  </a:lnTo>
                  <a:lnTo>
                    <a:pt x="6814315" y="3136960"/>
                  </a:lnTo>
                  <a:close/>
                  <a:moveTo>
                    <a:pt x="6814315" y="2352720"/>
                  </a:moveTo>
                  <a:lnTo>
                    <a:pt x="5205379" y="2352720"/>
                  </a:lnTo>
                  <a:lnTo>
                    <a:pt x="5205379" y="1612049"/>
                  </a:lnTo>
                  <a:lnTo>
                    <a:pt x="6814315" y="1612049"/>
                  </a:lnTo>
                  <a:lnTo>
                    <a:pt x="6814315" y="2352720"/>
                  </a:lnTo>
                  <a:close/>
                  <a:moveTo>
                    <a:pt x="6814315" y="1568480"/>
                  </a:moveTo>
                  <a:lnTo>
                    <a:pt x="5205379" y="1568480"/>
                  </a:lnTo>
                  <a:lnTo>
                    <a:pt x="5205379" y="827809"/>
                  </a:lnTo>
                  <a:lnTo>
                    <a:pt x="6814315" y="827809"/>
                  </a:lnTo>
                  <a:lnTo>
                    <a:pt x="6814315" y="1568480"/>
                  </a:lnTo>
                  <a:close/>
                  <a:moveTo>
                    <a:pt x="6814315" y="784240"/>
                  </a:moveTo>
                  <a:lnTo>
                    <a:pt x="5205379" y="784240"/>
                  </a:lnTo>
                  <a:lnTo>
                    <a:pt x="5205379" y="43569"/>
                  </a:lnTo>
                  <a:lnTo>
                    <a:pt x="6814315" y="43569"/>
                  </a:lnTo>
                  <a:lnTo>
                    <a:pt x="6814315" y="784240"/>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1544531" y="3416953"/>
            <a:ext cx="8814280" cy="5561176"/>
            <a:chOff x="0" y="0"/>
            <a:chExt cx="1579420" cy="996500"/>
          </a:xfrm>
        </p:grpSpPr>
        <p:sp>
          <p:nvSpPr>
            <p:cNvPr id="5" name="Freeform 5"/>
            <p:cNvSpPr/>
            <p:nvPr/>
          </p:nvSpPr>
          <p:spPr>
            <a:xfrm>
              <a:off x="0" y="0"/>
              <a:ext cx="1579419" cy="996500"/>
            </a:xfrm>
            <a:custGeom>
              <a:avLst/>
              <a:gdLst/>
              <a:ahLst/>
              <a:cxnLst/>
              <a:rect l="l" t="t" r="r" b="b"/>
              <a:pathLst>
                <a:path w="1579419" h="996500">
                  <a:moveTo>
                    <a:pt x="17567" y="0"/>
                  </a:moveTo>
                  <a:lnTo>
                    <a:pt x="1561853" y="0"/>
                  </a:lnTo>
                  <a:cubicBezTo>
                    <a:pt x="1571555" y="0"/>
                    <a:pt x="1579419" y="7865"/>
                    <a:pt x="1579419" y="17567"/>
                  </a:cubicBezTo>
                  <a:lnTo>
                    <a:pt x="1579419" y="978933"/>
                  </a:lnTo>
                  <a:cubicBezTo>
                    <a:pt x="1579419" y="988635"/>
                    <a:pt x="1571555" y="996500"/>
                    <a:pt x="1561853" y="996500"/>
                  </a:cubicBezTo>
                  <a:lnTo>
                    <a:pt x="17567" y="996500"/>
                  </a:lnTo>
                  <a:cubicBezTo>
                    <a:pt x="7865" y="996500"/>
                    <a:pt x="0" y="988635"/>
                    <a:pt x="0" y="978933"/>
                  </a:cubicBezTo>
                  <a:lnTo>
                    <a:pt x="0" y="17567"/>
                  </a:lnTo>
                  <a:cubicBezTo>
                    <a:pt x="0" y="7865"/>
                    <a:pt x="7865" y="0"/>
                    <a:pt x="17567"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1579420" cy="1072700"/>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806390" y="2893185"/>
            <a:ext cx="8922540" cy="5848027"/>
            <a:chOff x="0" y="0"/>
            <a:chExt cx="1598819" cy="1047900"/>
          </a:xfrm>
        </p:grpSpPr>
        <p:sp>
          <p:nvSpPr>
            <p:cNvPr id="8" name="Freeform 8"/>
            <p:cNvSpPr/>
            <p:nvPr/>
          </p:nvSpPr>
          <p:spPr>
            <a:xfrm>
              <a:off x="0" y="0"/>
              <a:ext cx="1598818" cy="1047900"/>
            </a:xfrm>
            <a:custGeom>
              <a:avLst/>
              <a:gdLst/>
              <a:ahLst/>
              <a:cxnLst/>
              <a:rect l="l" t="t" r="r" b="b"/>
              <a:pathLst>
                <a:path w="1598818" h="1047900">
                  <a:moveTo>
                    <a:pt x="17354" y="0"/>
                  </a:moveTo>
                  <a:lnTo>
                    <a:pt x="1581465" y="0"/>
                  </a:lnTo>
                  <a:cubicBezTo>
                    <a:pt x="1591049" y="0"/>
                    <a:pt x="1598818" y="7769"/>
                    <a:pt x="1598818" y="17354"/>
                  </a:cubicBezTo>
                  <a:lnTo>
                    <a:pt x="1598818" y="1030547"/>
                  </a:lnTo>
                  <a:cubicBezTo>
                    <a:pt x="1598818" y="1035149"/>
                    <a:pt x="1596990" y="1039563"/>
                    <a:pt x="1593736" y="1042818"/>
                  </a:cubicBezTo>
                  <a:cubicBezTo>
                    <a:pt x="1590481" y="1046072"/>
                    <a:pt x="1586067" y="1047900"/>
                    <a:pt x="1581465" y="1047900"/>
                  </a:cubicBezTo>
                  <a:lnTo>
                    <a:pt x="17354" y="1047900"/>
                  </a:lnTo>
                  <a:cubicBezTo>
                    <a:pt x="7769" y="1047900"/>
                    <a:pt x="0" y="1040131"/>
                    <a:pt x="0" y="1030547"/>
                  </a:cubicBezTo>
                  <a:lnTo>
                    <a:pt x="0" y="17354"/>
                  </a:lnTo>
                  <a:cubicBezTo>
                    <a:pt x="0" y="7769"/>
                    <a:pt x="7769" y="0"/>
                    <a:pt x="1735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598819" cy="1124100"/>
            </a:xfrm>
            <a:prstGeom prst="rect">
              <a:avLst/>
            </a:prstGeom>
          </p:spPr>
          <p:txBody>
            <a:bodyPr lIns="50800" tIns="50800" rIns="50800" bIns="50800" rtlCol="0" anchor="ctr"/>
            <a:lstStyle/>
            <a:p>
              <a:pPr algn="ctr">
                <a:lnSpc>
                  <a:spcPts val="9100"/>
                </a:lnSpc>
              </a:pPr>
              <a:endParaRPr/>
            </a:p>
          </p:txBody>
        </p:sp>
      </p:grpSp>
      <p:grpSp>
        <p:nvGrpSpPr>
          <p:cNvPr id="11" name="Group 11" descr="n144 zalo Tran Quang Hieu"/>
          <p:cNvGrpSpPr/>
          <p:nvPr/>
        </p:nvGrpSpPr>
        <p:grpSpPr>
          <a:xfrm rot="2700000">
            <a:off x="1211424" y="100735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3" name="TextBox 13"/>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4" name="Group 14" descr="n144 zalo Tran Quang Hieu"/>
          <p:cNvGrpSpPr/>
          <p:nvPr/>
        </p:nvGrpSpPr>
        <p:grpSpPr>
          <a:xfrm rot="2700000">
            <a:off x="2459140" y="1007355"/>
            <a:ext cx="882269" cy="882269"/>
            <a:chOff x="0" y="0"/>
            <a:chExt cx="812800" cy="812800"/>
          </a:xfrm>
        </p:grpSpPr>
        <p:sp>
          <p:nvSpPr>
            <p:cNvPr id="15" name="Freeform 15"/>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6" name="TextBox 16"/>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7" name="Group 17" descr="n144 zalo Tran Quang Hieu"/>
          <p:cNvGrpSpPr/>
          <p:nvPr/>
        </p:nvGrpSpPr>
        <p:grpSpPr>
          <a:xfrm rot="2700000">
            <a:off x="15075383" y="1007355"/>
            <a:ext cx="882269" cy="882269"/>
            <a:chOff x="0" y="0"/>
            <a:chExt cx="812800" cy="812800"/>
          </a:xfrm>
        </p:grpSpPr>
        <p:sp>
          <p:nvSpPr>
            <p:cNvPr id="18" name="Freeform 18"/>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0" name="Group 20" descr="n144 zalo Tran Quang Hieu"/>
          <p:cNvGrpSpPr/>
          <p:nvPr/>
        </p:nvGrpSpPr>
        <p:grpSpPr>
          <a:xfrm rot="2700000">
            <a:off x="16194307" y="100735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descr="n144 zalo Tran Quang Hieu"/>
          <p:cNvGrpSpPr/>
          <p:nvPr/>
        </p:nvGrpSpPr>
        <p:grpSpPr>
          <a:xfrm>
            <a:off x="12191537" y="4432923"/>
            <a:ext cx="4551932" cy="455193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3FF"/>
            </a:solidFill>
            <a:ln w="28575" cap="sq">
              <a:solidFill>
                <a:srgbClr val="000000"/>
              </a:solidFill>
              <a:prstDash val="solid"/>
              <a:miter/>
            </a:ln>
          </p:spPr>
          <p:txBody>
            <a:bodyPr/>
            <a:lstStyle/>
            <a:p>
              <a:endParaRPr lang="en-US"/>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26" name="Group 26" descr="n144 zalo Tran Quang Hieu"/>
          <p:cNvGrpSpPr/>
          <p:nvPr/>
        </p:nvGrpSpPr>
        <p:grpSpPr>
          <a:xfrm>
            <a:off x="11449252" y="2883847"/>
            <a:ext cx="2750631" cy="27506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49C"/>
            </a:solidFill>
            <a:ln w="28575" cap="sq">
              <a:solidFill>
                <a:srgbClr val="000000"/>
              </a:solidFill>
              <a:prstDash val="solid"/>
              <a:miter/>
            </a:ln>
          </p:spPr>
          <p:txBody>
            <a:bodyPr/>
            <a:lstStyle/>
            <a:p>
              <a:endParaRPr lang="en-US"/>
            </a:p>
          </p:txBody>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9" name="Freeform 29" descr="n144 zalo Tran Quang Hieu"/>
          <p:cNvSpPr/>
          <p:nvPr/>
        </p:nvSpPr>
        <p:spPr>
          <a:xfrm>
            <a:off x="12866748" y="5285264"/>
            <a:ext cx="3331886" cy="2847248"/>
          </a:xfrm>
          <a:custGeom>
            <a:avLst/>
            <a:gdLst/>
            <a:ahLst/>
            <a:cxnLst/>
            <a:rect l="l" t="t" r="r" b="b"/>
            <a:pathLst>
              <a:path w="3331886" h="2847248">
                <a:moveTo>
                  <a:pt x="0" y="0"/>
                </a:moveTo>
                <a:lnTo>
                  <a:pt x="3331886" y="0"/>
                </a:lnTo>
                <a:lnTo>
                  <a:pt x="3331886" y="2847249"/>
                </a:lnTo>
                <a:lnTo>
                  <a:pt x="0" y="284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0" name="Group 30" descr="n144 zalo Tran Quang Hieu"/>
          <p:cNvGrpSpPr/>
          <p:nvPr/>
        </p:nvGrpSpPr>
        <p:grpSpPr>
          <a:xfrm>
            <a:off x="4650087" y="783793"/>
            <a:ext cx="8987826" cy="1247716"/>
            <a:chOff x="0" y="0"/>
            <a:chExt cx="1610517" cy="223577"/>
          </a:xfrm>
        </p:grpSpPr>
        <p:sp>
          <p:nvSpPr>
            <p:cNvPr id="31" name="Freeform 31"/>
            <p:cNvSpPr/>
            <p:nvPr/>
          </p:nvSpPr>
          <p:spPr>
            <a:xfrm>
              <a:off x="0" y="0"/>
              <a:ext cx="1610517" cy="223577"/>
            </a:xfrm>
            <a:custGeom>
              <a:avLst/>
              <a:gdLst/>
              <a:ahLst/>
              <a:cxnLst/>
              <a:rect l="l" t="t" r="r" b="b"/>
              <a:pathLst>
                <a:path w="1610517" h="223577">
                  <a:moveTo>
                    <a:pt x="51683" y="0"/>
                  </a:moveTo>
                  <a:lnTo>
                    <a:pt x="1558834" y="0"/>
                  </a:lnTo>
                  <a:cubicBezTo>
                    <a:pt x="1572541" y="0"/>
                    <a:pt x="1585687" y="5445"/>
                    <a:pt x="1595379" y="15138"/>
                  </a:cubicBezTo>
                  <a:cubicBezTo>
                    <a:pt x="1605072" y="24830"/>
                    <a:pt x="1610517" y="37976"/>
                    <a:pt x="1610517" y="51683"/>
                  </a:cubicBezTo>
                  <a:lnTo>
                    <a:pt x="1610517" y="171894"/>
                  </a:lnTo>
                  <a:cubicBezTo>
                    <a:pt x="1610517" y="185601"/>
                    <a:pt x="1605072" y="198747"/>
                    <a:pt x="1595379" y="208439"/>
                  </a:cubicBezTo>
                  <a:cubicBezTo>
                    <a:pt x="1585687" y="218132"/>
                    <a:pt x="1572541" y="223577"/>
                    <a:pt x="1558834" y="223577"/>
                  </a:cubicBezTo>
                  <a:lnTo>
                    <a:pt x="51683" y="223577"/>
                  </a:lnTo>
                  <a:cubicBezTo>
                    <a:pt x="37976" y="223577"/>
                    <a:pt x="24830" y="218132"/>
                    <a:pt x="15138" y="208439"/>
                  </a:cubicBezTo>
                  <a:cubicBezTo>
                    <a:pt x="5445" y="198747"/>
                    <a:pt x="0" y="185601"/>
                    <a:pt x="0" y="171894"/>
                  </a:cubicBezTo>
                  <a:lnTo>
                    <a:pt x="0" y="51683"/>
                  </a:lnTo>
                  <a:cubicBezTo>
                    <a:pt x="0" y="37976"/>
                    <a:pt x="5445" y="24830"/>
                    <a:pt x="15138" y="15138"/>
                  </a:cubicBezTo>
                  <a:cubicBezTo>
                    <a:pt x="24830" y="5445"/>
                    <a:pt x="37976" y="0"/>
                    <a:pt x="51683" y="0"/>
                  </a:cubicBezTo>
                  <a:close/>
                </a:path>
              </a:pathLst>
            </a:custGeom>
            <a:solidFill>
              <a:srgbClr val="2B6599"/>
            </a:solidFill>
            <a:ln w="28575" cap="rnd">
              <a:solidFill>
                <a:srgbClr val="000000"/>
              </a:solidFill>
              <a:prstDash val="solid"/>
              <a:round/>
            </a:ln>
          </p:spPr>
          <p:txBody>
            <a:bodyPr/>
            <a:lstStyle/>
            <a:p>
              <a:endParaRPr lang="en-US"/>
            </a:p>
          </p:txBody>
        </p:sp>
        <p:sp>
          <p:nvSpPr>
            <p:cNvPr id="32" name="TextBox 32"/>
            <p:cNvSpPr txBox="1"/>
            <p:nvPr/>
          </p:nvSpPr>
          <p:spPr>
            <a:xfrm>
              <a:off x="0" y="-76200"/>
              <a:ext cx="1610517" cy="299777"/>
            </a:xfrm>
            <a:prstGeom prst="rect">
              <a:avLst/>
            </a:prstGeom>
          </p:spPr>
          <p:txBody>
            <a:bodyPr lIns="50800" tIns="50800" rIns="50800" bIns="50800" rtlCol="0" anchor="ctr"/>
            <a:lstStyle/>
            <a:p>
              <a:pPr algn="ctr">
                <a:lnSpc>
                  <a:spcPts val="9100"/>
                </a:lnSpc>
              </a:pPr>
              <a:endParaRPr/>
            </a:p>
          </p:txBody>
        </p:sp>
      </p:grpSp>
      <p:sp>
        <p:nvSpPr>
          <p:cNvPr id="33" name="Freeform 33" descr="n144 zalo Tran Quang Hieu"/>
          <p:cNvSpPr/>
          <p:nvPr/>
        </p:nvSpPr>
        <p:spPr>
          <a:xfrm>
            <a:off x="12358534" y="3284569"/>
            <a:ext cx="932066" cy="1949187"/>
          </a:xfrm>
          <a:custGeom>
            <a:avLst/>
            <a:gdLst/>
            <a:ahLst/>
            <a:cxnLst/>
            <a:rect l="l" t="t" r="r" b="b"/>
            <a:pathLst>
              <a:path w="932066" h="1949187">
                <a:moveTo>
                  <a:pt x="0" y="0"/>
                </a:moveTo>
                <a:lnTo>
                  <a:pt x="932066" y="0"/>
                </a:lnTo>
                <a:lnTo>
                  <a:pt x="932066" y="1949187"/>
                </a:lnTo>
                <a:lnTo>
                  <a:pt x="0" y="1949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34" descr="n144 zalo Tran Quang Hieu"/>
          <p:cNvSpPr txBox="1"/>
          <p:nvPr/>
        </p:nvSpPr>
        <p:spPr>
          <a:xfrm>
            <a:off x="5048946" y="907514"/>
            <a:ext cx="8190108" cy="1000274"/>
          </a:xfrm>
          <a:prstGeom prst="rect">
            <a:avLst/>
          </a:prstGeom>
        </p:spPr>
        <p:txBody>
          <a:bodyPr lIns="0" tIns="0" rIns="0" bIns="0" rtlCol="0" anchor="t">
            <a:spAutoFit/>
          </a:bodyPr>
          <a:lstStyle/>
          <a:p>
            <a:pPr algn="ctr">
              <a:lnSpc>
                <a:spcPts val="7800"/>
              </a:lnSpc>
            </a:pPr>
            <a:r>
              <a:rPr lang="en-US" sz="6500" dirty="0" err="1">
                <a:solidFill>
                  <a:srgbClr val="FFFFFF"/>
                </a:solidFill>
                <a:latin typeface="#9Slide03 Montserrat Medium" pitchFamily="2" charset="77"/>
                <a:ea typeface="TT Firs Neue Bold"/>
                <a:cs typeface="TT Firs Neue Bold"/>
                <a:sym typeface="TT Firs Neue Bold"/>
              </a:rPr>
              <a:t>Ứng</a:t>
            </a:r>
            <a:r>
              <a:rPr lang="en-US" sz="6500" dirty="0">
                <a:solidFill>
                  <a:srgbClr val="FFFFFF"/>
                </a:solidFill>
                <a:latin typeface="#9Slide03 Montserrat Medium" pitchFamily="2" charset="77"/>
                <a:ea typeface="TT Firs Neue Bold"/>
                <a:cs typeface="TT Firs Neue Bold"/>
                <a:sym typeface="TT Firs Neue Bold"/>
              </a:rPr>
              <a:t> </a:t>
            </a:r>
            <a:r>
              <a:rPr lang="en-US" sz="6500" dirty="0" err="1">
                <a:solidFill>
                  <a:srgbClr val="FFFFFF"/>
                </a:solidFill>
                <a:latin typeface="#9Slide03 Montserrat Medium" pitchFamily="2" charset="77"/>
                <a:ea typeface="TT Firs Neue Bold"/>
                <a:cs typeface="TT Firs Neue Bold"/>
                <a:sym typeface="TT Firs Neue Bold"/>
              </a:rPr>
              <a:t>dụng</a:t>
            </a:r>
            <a:r>
              <a:rPr lang="en-US" sz="6500" dirty="0">
                <a:solidFill>
                  <a:srgbClr val="FFFFFF"/>
                </a:solidFill>
                <a:latin typeface="#9Slide03 Montserrat Medium" pitchFamily="2" charset="77"/>
                <a:ea typeface="TT Firs Neue Bold"/>
                <a:cs typeface="TT Firs Neue Bold"/>
                <a:sym typeface="TT Firs Neue Bold"/>
              </a:rPr>
              <a:t> </a:t>
            </a:r>
            <a:r>
              <a:rPr lang="en-US" sz="6500" dirty="0" err="1">
                <a:solidFill>
                  <a:srgbClr val="FFFFFF"/>
                </a:solidFill>
                <a:latin typeface="#9Slide03 Montserrat Medium" pitchFamily="2" charset="77"/>
                <a:ea typeface="TT Firs Neue Bold"/>
                <a:cs typeface="TT Firs Neue Bold"/>
                <a:sym typeface="TT Firs Neue Bold"/>
              </a:rPr>
              <a:t>siêu</a:t>
            </a:r>
            <a:r>
              <a:rPr lang="en-US" sz="6500" dirty="0">
                <a:solidFill>
                  <a:srgbClr val="FFFFFF"/>
                </a:solidFill>
                <a:latin typeface="#9Slide03 Montserrat Medium" pitchFamily="2" charset="77"/>
                <a:ea typeface="TT Firs Neue Bold"/>
                <a:cs typeface="TT Firs Neue Bold"/>
                <a:sym typeface="TT Firs Neue Bold"/>
              </a:rPr>
              <a:t> </a:t>
            </a:r>
            <a:r>
              <a:rPr lang="en-US" sz="6500" dirty="0" err="1">
                <a:solidFill>
                  <a:srgbClr val="FFFFFF"/>
                </a:solidFill>
                <a:latin typeface="#9Slide03 Montserrat Medium" pitchFamily="2" charset="77"/>
                <a:ea typeface="TT Firs Neue Bold"/>
                <a:cs typeface="TT Firs Neue Bold"/>
                <a:sym typeface="TT Firs Neue Bold"/>
              </a:rPr>
              <a:t>âm</a:t>
            </a:r>
            <a:endParaRPr lang="en-US" sz="6500" dirty="0">
              <a:solidFill>
                <a:srgbClr val="FFFFFF"/>
              </a:solidFill>
              <a:latin typeface="#9Slide03 Montserrat Medium" pitchFamily="2" charset="77"/>
              <a:ea typeface="TT Firs Neue Bold"/>
              <a:cs typeface="TT Firs Neue Bold"/>
              <a:sym typeface="TT Firs Neue Bold"/>
            </a:endParaRPr>
          </a:p>
        </p:txBody>
      </p:sp>
      <p:sp>
        <p:nvSpPr>
          <p:cNvPr id="36" name="TextBox 35" descr="n144 zalo Tran Quang Hieu">
            <a:extLst>
              <a:ext uri="{FF2B5EF4-FFF2-40B4-BE49-F238E27FC236}">
                <a16:creationId xmlns:a16="http://schemas.microsoft.com/office/drawing/2014/main" id="{BEE35EBF-FDD1-98E8-CA97-7AC030441160}"/>
              </a:ext>
            </a:extLst>
          </p:cNvPr>
          <p:cNvSpPr txBox="1"/>
          <p:nvPr/>
        </p:nvSpPr>
        <p:spPr>
          <a:xfrm>
            <a:off x="1892234" y="3035698"/>
            <a:ext cx="8633568" cy="5576911"/>
          </a:xfrm>
          <a:prstGeom prst="rect">
            <a:avLst/>
          </a:prstGeom>
          <a:noFill/>
        </p:spPr>
        <p:txBody>
          <a:bodyPr wrap="square" rtlCol="0">
            <a:spAutoFit/>
          </a:bodyPr>
          <a:lstStyle/>
          <a:p>
            <a:pPr algn="just">
              <a:lnSpc>
                <a:spcPct val="110000"/>
              </a:lnSpc>
            </a:pPr>
            <a:r>
              <a:rPr lang="vi-VN" sz="3600" dirty="0">
                <a:latin typeface="#9Slide03 Montserrat" pitchFamily="2" charset="77"/>
              </a:rPr>
              <a:t>Siêu âm được ứng dụng rộng rãi trong các lĩnh vực công nghiệp, nông nghiệp, y học, hàng hải, công nghệ thực phẩm, địa chất, nghiên cứu khoa học. Ngoài ra, siêu âm còn được dùng để tổng hợp các vật liệu mới: tổng hợp vật liệu vô cơ, hữu cơ, vật liệu sinh học, vật liệu có cấu trúc nano,…</a:t>
            </a:r>
          </a:p>
        </p:txBody>
      </p:sp>
    </p:spTree>
    <p:extLst>
      <p:ext uri="{BB962C8B-B14F-4D97-AF65-F5344CB8AC3E}">
        <p14:creationId xmlns:p14="http://schemas.microsoft.com/office/powerpoint/2010/main" val="751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sp>
        <p:nvSpPr>
          <p:cNvPr id="27" name="Rounded Rectangle 26" descr="n144 zalo Tran Quang Hieu">
            <a:extLst>
              <a:ext uri="{FF2B5EF4-FFF2-40B4-BE49-F238E27FC236}">
                <a16:creationId xmlns:a16="http://schemas.microsoft.com/office/drawing/2014/main" id="{7D75C29C-5C3D-FAD0-F94B-4D24716BF1BD}"/>
              </a:ext>
            </a:extLst>
          </p:cNvPr>
          <p:cNvSpPr/>
          <p:nvPr/>
        </p:nvSpPr>
        <p:spPr>
          <a:xfrm>
            <a:off x="495300" y="495300"/>
            <a:ext cx="17297400" cy="92964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n144 zalo Tran Quang Hieu">
            <a:extLst>
              <a:ext uri="{FF2B5EF4-FFF2-40B4-BE49-F238E27FC236}">
                <a16:creationId xmlns:a16="http://schemas.microsoft.com/office/drawing/2014/main" id="{B8F8FAF1-2DE2-239C-CFE7-12B271501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147" y="815900"/>
            <a:ext cx="4975720" cy="4327600"/>
          </a:xfrm>
          <a:prstGeom prst="roundRect">
            <a:avLst/>
          </a:prstGeom>
        </p:spPr>
      </p:pic>
      <p:pic>
        <p:nvPicPr>
          <p:cNvPr id="31" name="Picture 30" descr="n144 zalo Tran Quang Hieu">
            <a:extLst>
              <a:ext uri="{FF2B5EF4-FFF2-40B4-BE49-F238E27FC236}">
                <a16:creationId xmlns:a16="http://schemas.microsoft.com/office/drawing/2014/main" id="{77A5BDA2-88AE-6CC1-C05E-40C045AB2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5596" y="815900"/>
            <a:ext cx="3910722" cy="4327600"/>
          </a:xfrm>
          <a:prstGeom prst="roundRect">
            <a:avLst/>
          </a:prstGeom>
        </p:spPr>
      </p:pic>
      <p:pic>
        <p:nvPicPr>
          <p:cNvPr id="33" name="Picture 32" descr="n144 zalo Tran Quang Hieu">
            <a:extLst>
              <a:ext uri="{FF2B5EF4-FFF2-40B4-BE49-F238E27FC236}">
                <a16:creationId xmlns:a16="http://schemas.microsoft.com/office/drawing/2014/main" id="{7AE633E9-3245-7486-81CE-96C6884C30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tretch>
            <a:fillRect/>
          </a:stretch>
        </p:blipFill>
        <p:spPr>
          <a:xfrm>
            <a:off x="1512876" y="5255709"/>
            <a:ext cx="4648014" cy="4293880"/>
          </a:xfrm>
          <a:prstGeom prst="roundRect">
            <a:avLst/>
          </a:prstGeom>
        </p:spPr>
      </p:pic>
      <p:pic>
        <p:nvPicPr>
          <p:cNvPr id="35" name="Picture 34" descr="n144 zalo Tran Quang Hieu">
            <a:extLst>
              <a:ext uri="{FF2B5EF4-FFF2-40B4-BE49-F238E27FC236}">
                <a16:creationId xmlns:a16="http://schemas.microsoft.com/office/drawing/2014/main" id="{0FBBC28A-E167-19A2-E55D-DA120B58A4A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6980556" y="5316558"/>
            <a:ext cx="4874866" cy="4172182"/>
          </a:xfrm>
          <a:prstGeom prst="roundRect">
            <a:avLst/>
          </a:prstGeom>
        </p:spPr>
      </p:pic>
      <p:pic>
        <p:nvPicPr>
          <p:cNvPr id="37" name="Picture 36" descr="n144 zalo Tran Quang Hieu">
            <a:extLst>
              <a:ext uri="{FF2B5EF4-FFF2-40B4-BE49-F238E27FC236}">
                <a16:creationId xmlns:a16="http://schemas.microsoft.com/office/drawing/2014/main" id="{38D76CBA-F3E8-9FD6-9B7D-5B2CD822928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val="0"/>
              </a:ext>
            </a:extLst>
          </a:blip>
          <a:stretch>
            <a:fillRect/>
          </a:stretch>
        </p:blipFill>
        <p:spPr>
          <a:xfrm>
            <a:off x="12738377" y="5381863"/>
            <a:ext cx="4511712" cy="4035706"/>
          </a:xfrm>
          <a:prstGeom prst="roundRect">
            <a:avLst/>
          </a:prstGeom>
        </p:spPr>
      </p:pic>
      <p:pic>
        <p:nvPicPr>
          <p:cNvPr id="39" name="Picture 38" descr="n144 zalo Tran Quang Hieu">
            <a:extLst>
              <a:ext uri="{FF2B5EF4-FFF2-40B4-BE49-F238E27FC236}">
                <a16:creationId xmlns:a16="http://schemas.microsoft.com/office/drawing/2014/main" id="{3A6196B6-583D-4A86-79A5-526BEEBC7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815900"/>
            <a:ext cx="3886008" cy="4327600"/>
          </a:xfrm>
          <a:prstGeom prst="roundRect">
            <a:avLst/>
          </a:prstGeom>
        </p:spPr>
      </p:pic>
    </p:spTree>
    <p:extLst>
      <p:ext uri="{BB962C8B-B14F-4D97-AF65-F5344CB8AC3E}">
        <p14:creationId xmlns:p14="http://schemas.microsoft.com/office/powerpoint/2010/main" val="159185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sp>
        <p:nvSpPr>
          <p:cNvPr id="27" name="Rounded Rectangle 26" descr="n144 zalo Tran Quang Hieu">
            <a:extLst>
              <a:ext uri="{FF2B5EF4-FFF2-40B4-BE49-F238E27FC236}">
                <a16:creationId xmlns:a16="http://schemas.microsoft.com/office/drawing/2014/main" id="{7D75C29C-5C3D-FAD0-F94B-4D24716BF1BD}"/>
              </a:ext>
            </a:extLst>
          </p:cNvPr>
          <p:cNvSpPr/>
          <p:nvPr/>
        </p:nvSpPr>
        <p:spPr>
          <a:xfrm>
            <a:off x="495300" y="495300"/>
            <a:ext cx="17297400" cy="92964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144 zalo Tran Quang Hieu">
            <a:extLst>
              <a:ext uri="{FF2B5EF4-FFF2-40B4-BE49-F238E27FC236}">
                <a16:creationId xmlns:a16="http://schemas.microsoft.com/office/drawing/2014/main" id="{2D668B5D-F69D-B32F-9F8D-D1E73E4B58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3400" y="1866900"/>
            <a:ext cx="10337800" cy="10337800"/>
          </a:xfrm>
          <a:prstGeom prst="rect">
            <a:avLst/>
          </a:prstGeom>
        </p:spPr>
      </p:pic>
      <p:sp>
        <p:nvSpPr>
          <p:cNvPr id="6" name="Rounded Rectangular Callout 5" descr="n144 zalo Tran Quang Hieu">
            <a:extLst>
              <a:ext uri="{FF2B5EF4-FFF2-40B4-BE49-F238E27FC236}">
                <a16:creationId xmlns:a16="http://schemas.microsoft.com/office/drawing/2014/main" id="{9A08E761-E17E-45D2-3586-4FE39D397760}"/>
              </a:ext>
            </a:extLst>
          </p:cNvPr>
          <p:cNvSpPr/>
          <p:nvPr/>
        </p:nvSpPr>
        <p:spPr>
          <a:xfrm>
            <a:off x="7315200" y="1104900"/>
            <a:ext cx="9067800" cy="4038600"/>
          </a:xfrm>
          <a:prstGeom prst="wedgeRoundRectCallout">
            <a:avLst>
              <a:gd name="adj1" fmla="val -76967"/>
              <a:gd name="adj2" fmla="val 5430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rgbClr val="000000"/>
                </a:solidFill>
                <a:effectLst/>
                <a:latin typeface="#9Slide03 Montserrat" pitchFamily="2" charset="77"/>
              </a:rPr>
              <a:t>Từ</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các</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thông</a:t>
            </a:r>
            <a:r>
              <a:rPr lang="en-US" sz="4000" dirty="0">
                <a:solidFill>
                  <a:srgbClr val="000000"/>
                </a:solidFill>
                <a:effectLst/>
                <a:latin typeface="#9Slide03 Montserrat" pitchFamily="2" charset="77"/>
              </a:rPr>
              <a:t> tin, </a:t>
            </a:r>
            <a:r>
              <a:rPr lang="en-US" sz="4000" dirty="0" err="1">
                <a:solidFill>
                  <a:srgbClr val="000000"/>
                </a:solidFill>
                <a:effectLst/>
                <a:latin typeface="#9Slide03 Montserrat" pitchFamily="2" charset="77"/>
              </a:rPr>
              <a:t>hình</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ảnh</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trên</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hãy</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đánh</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giá</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vai</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trò</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của</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siêu</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âm</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trong</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đời</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sống</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và</a:t>
            </a:r>
            <a:r>
              <a:rPr lang="en-US" sz="4000" dirty="0">
                <a:solidFill>
                  <a:srgbClr val="000000"/>
                </a:solidFill>
                <a:effectLst/>
                <a:latin typeface="#9Slide03 Montserrat" pitchFamily="2" charset="77"/>
              </a:rPr>
              <a:t> </a:t>
            </a:r>
            <a:r>
              <a:rPr lang="en-US" sz="4000" dirty="0" err="1">
                <a:solidFill>
                  <a:srgbClr val="000000"/>
                </a:solidFill>
                <a:effectLst/>
                <a:latin typeface="#9Slide03 Montserrat" pitchFamily="2" charset="77"/>
              </a:rPr>
              <a:t>trong</a:t>
            </a:r>
            <a:r>
              <a:rPr lang="en-US" sz="4000" dirty="0">
                <a:solidFill>
                  <a:srgbClr val="000000"/>
                </a:solidFill>
                <a:effectLst/>
                <a:latin typeface="#9Slide03 Montserrat" pitchFamily="2" charset="77"/>
              </a:rPr>
              <a:t> khoa </a:t>
            </a:r>
            <a:r>
              <a:rPr lang="en-US" sz="4000" dirty="0" err="1">
                <a:solidFill>
                  <a:srgbClr val="000000"/>
                </a:solidFill>
                <a:effectLst/>
                <a:latin typeface="#9Slide03 Montserrat" pitchFamily="2" charset="77"/>
              </a:rPr>
              <a:t>học</a:t>
            </a:r>
            <a:r>
              <a:rPr lang="en-US" sz="4000" dirty="0">
                <a:solidFill>
                  <a:srgbClr val="000000"/>
                </a:solidFill>
                <a:effectLst/>
                <a:latin typeface="#9Slide03 Montserrat" pitchFamily="2" charset="77"/>
              </a:rPr>
              <a:t>.</a:t>
            </a:r>
            <a:endParaRPr lang="en-US" sz="4000" dirty="0">
              <a:latin typeface="#9Slide03 Montserrat" pitchFamily="2" charset="77"/>
            </a:endParaRPr>
          </a:p>
        </p:txBody>
      </p:sp>
    </p:spTree>
    <p:extLst>
      <p:ext uri="{BB962C8B-B14F-4D97-AF65-F5344CB8AC3E}">
        <p14:creationId xmlns:p14="http://schemas.microsoft.com/office/powerpoint/2010/main" val="3853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6C3FF"/>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499275" y="1762191"/>
            <a:ext cx="14753154"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2" name="Freeform 22" descr="n144 zalo Tran Quang Hieu"/>
          <p:cNvSpPr/>
          <p:nvPr/>
        </p:nvSpPr>
        <p:spPr>
          <a:xfrm>
            <a:off x="12597225" y="-37996"/>
            <a:ext cx="5895276" cy="4060370"/>
          </a:xfrm>
          <a:custGeom>
            <a:avLst/>
            <a:gdLst/>
            <a:ahLst/>
            <a:cxnLst/>
            <a:rect l="l" t="t" r="r" b="b"/>
            <a:pathLst>
              <a:path w="6917890" h="4764697">
                <a:moveTo>
                  <a:pt x="0" y="0"/>
                </a:moveTo>
                <a:lnTo>
                  <a:pt x="6917890" y="0"/>
                </a:lnTo>
                <a:lnTo>
                  <a:pt x="6917890" y="4764697"/>
                </a:lnTo>
                <a:lnTo>
                  <a:pt x="0" y="4764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3" descr="n144 zalo Tran Quang Hieu">
            <a:extLst>
              <a:ext uri="{FF2B5EF4-FFF2-40B4-BE49-F238E27FC236}">
                <a16:creationId xmlns:a16="http://schemas.microsoft.com/office/drawing/2014/main" id="{CEA4A684-4F22-5ACD-BD01-BB2D16845BD9}"/>
              </a:ext>
            </a:extLst>
          </p:cNvPr>
          <p:cNvSpPr txBox="1"/>
          <p:nvPr/>
        </p:nvSpPr>
        <p:spPr>
          <a:xfrm>
            <a:off x="641270" y="2240773"/>
            <a:ext cx="13989130" cy="5626540"/>
          </a:xfrm>
          <a:prstGeom prst="rect">
            <a:avLst/>
          </a:prstGeom>
          <a:noFill/>
        </p:spPr>
        <p:txBody>
          <a:bodyPr wrap="square" rtlCol="0">
            <a:spAutoFit/>
          </a:bodyPr>
          <a:lstStyle/>
          <a:p>
            <a:pPr algn="just">
              <a:lnSpc>
                <a:spcPct val="111000"/>
              </a:lnSpc>
            </a:pPr>
            <a:r>
              <a:rPr lang="vi-VN" sz="3600" dirty="0">
                <a:solidFill>
                  <a:srgbClr val="333333"/>
                </a:solidFill>
                <a:effectLst/>
                <a:latin typeface="#9Slide03 Montserrat" pitchFamily="2" charset="77"/>
              </a:rPr>
              <a:t>Với những tính chất đặc trưng, </a:t>
            </a:r>
            <a:r>
              <a:rPr lang="vi-VN" sz="3600" dirty="0">
                <a:solidFill>
                  <a:srgbClr val="C00000"/>
                </a:solidFill>
                <a:effectLst/>
                <a:latin typeface="#9Slide03 Montserrat Medium" pitchFamily="2" charset="77"/>
              </a:rPr>
              <a:t>siêu âm có vai trò quan trọng trong đời sống và trong khoa học</a:t>
            </a:r>
            <a:r>
              <a:rPr lang="vi-VN" sz="3600" dirty="0">
                <a:solidFill>
                  <a:srgbClr val="333333"/>
                </a:solidFill>
                <a:effectLst/>
                <a:latin typeface="#9Slide03 Montserrat" pitchFamily="2" charset="77"/>
              </a:rPr>
              <a:t>, bởi nó có tính ứng dụng cao trong nhiều lĩnh vực, như: công nghiệp (kiểm tra khuyết tật của sản phẩm, hàn vật liệu…), nông nghiệp (xây dựng các bể siêu âm để loại bỏ các hóa chất, thuốc trừ sâu, thuốc bảo vệ thực vật tồn dư ra khỏi các sản phẩm nông nghiệp,...), y học (chẩn đoán bệnh, hỗ trợ phẫu thuật nội soi,...) hàng hải (thiết bị dò cá bằng sóng siêu âm,...), công nghệ thực phẩm (khử khuẩn,...), địa chất, nghiên cứu khoa học,...</a:t>
            </a:r>
            <a:endParaRPr lang="en-US" sz="3600" dirty="0">
              <a:latin typeface="#9Slide03 Montserrat" pitchFamily="2" charset="77"/>
            </a:endParaRPr>
          </a:p>
        </p:txBody>
      </p:sp>
    </p:spTree>
    <p:extLst>
      <p:ext uri="{BB962C8B-B14F-4D97-AF65-F5344CB8AC3E}">
        <p14:creationId xmlns:p14="http://schemas.microsoft.com/office/powerpoint/2010/main" val="311335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4" name="TextBox 23" descr="n144 zalo Tran Quang Hieu">
            <a:extLst>
              <a:ext uri="{FF2B5EF4-FFF2-40B4-BE49-F238E27FC236}">
                <a16:creationId xmlns:a16="http://schemas.microsoft.com/office/drawing/2014/main" id="{8943013B-4D34-5422-C7B1-55E68E86CC60}"/>
              </a:ext>
            </a:extLst>
          </p:cNvPr>
          <p:cNvSpPr txBox="1"/>
          <p:nvPr/>
        </p:nvSpPr>
        <p:spPr>
          <a:xfrm>
            <a:off x="3831662" y="2576747"/>
            <a:ext cx="7456384" cy="4127155"/>
          </a:xfrm>
          <a:prstGeom prst="rect">
            <a:avLst/>
          </a:prstGeom>
          <a:noFill/>
        </p:spPr>
        <p:txBody>
          <a:bodyPr wrap="square" rtlCol="0">
            <a:spAutoFit/>
          </a:bodyPr>
          <a:lstStyle/>
          <a:p>
            <a:pPr algn="ctr">
              <a:lnSpc>
                <a:spcPct val="120000"/>
              </a:lnSpc>
            </a:pPr>
            <a:r>
              <a:rPr lang="en-US" sz="11500" dirty="0">
                <a:solidFill>
                  <a:srgbClr val="C00000"/>
                </a:solidFill>
                <a:latin typeface="#9SLIDE03 SFU FUTURA_05 EXTRABO" pitchFamily="2" charset="77"/>
              </a:rPr>
              <a:t>LUYỆN TẬP</a:t>
            </a:r>
          </a:p>
        </p:txBody>
      </p:sp>
      <p:sp>
        <p:nvSpPr>
          <p:cNvPr id="23" name="Freeform 15" descr="n144 zalo Tran Quang Hieu">
            <a:extLst>
              <a:ext uri="{FF2B5EF4-FFF2-40B4-BE49-F238E27FC236}">
                <a16:creationId xmlns:a16="http://schemas.microsoft.com/office/drawing/2014/main" id="{5B002725-36F4-080F-9FA4-D404331BCA8B}"/>
              </a:ext>
            </a:extLst>
          </p:cNvPr>
          <p:cNvSpPr/>
          <p:nvPr/>
        </p:nvSpPr>
        <p:spPr>
          <a:xfrm>
            <a:off x="12408685" y="1385730"/>
            <a:ext cx="5687488" cy="6669760"/>
          </a:xfrm>
          <a:custGeom>
            <a:avLst/>
            <a:gdLst/>
            <a:ahLst/>
            <a:cxnLst/>
            <a:rect l="l" t="t" r="r" b="b"/>
            <a:pathLst>
              <a:path w="1793610" h="2103380">
                <a:moveTo>
                  <a:pt x="0" y="0"/>
                </a:moveTo>
                <a:lnTo>
                  <a:pt x="1793610" y="0"/>
                </a:lnTo>
                <a:lnTo>
                  <a:pt x="1793610" y="2103381"/>
                </a:lnTo>
                <a:lnTo>
                  <a:pt x="0" y="2103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38098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44 zalo Tran Quang Hieu">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9" name="Ghen-Co-Vy-MIN-ERIK" descr="n144 zalo Tran Quang Hieu">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877" y="298749"/>
            <a:ext cx="914400" cy="914400"/>
          </a:xfrm>
          <a:prstGeom prst="rect">
            <a:avLst/>
          </a:prstGeom>
        </p:spPr>
      </p:pic>
      <p:pic>
        <p:nvPicPr>
          <p:cNvPr id="31" name="Picture 30" descr="n144 zalo Tran Quang Hieu">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a:extLst>
              <a:ext uri="{28A0092B-C50C-407E-A947-70E740481C1C}">
                <a14:useLocalDpi xmlns:a14="http://schemas.microsoft.com/office/drawing/2010/main" val="0"/>
              </a:ext>
            </a:extLst>
          </a:blip>
          <a:srcRect l="39315" t="62197" r="38456" b="16132"/>
          <a:stretch/>
        </p:blipFill>
        <p:spPr>
          <a:xfrm>
            <a:off x="7151177" y="4344692"/>
            <a:ext cx="3985647" cy="1914012"/>
          </a:xfrm>
          <a:prstGeom prst="rect">
            <a:avLst/>
          </a:prstGeom>
        </p:spPr>
      </p:pic>
    </p:spTree>
    <p:extLst>
      <p:ext uri="{BB962C8B-B14F-4D97-AF65-F5344CB8AC3E}">
        <p14:creationId xmlns:p14="http://schemas.microsoft.com/office/powerpoint/2010/main" val="3806529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44 zalo Tran Quang Hieu">
            <a:hlinkClick r:id="rId2" action="ppaction://hlinksldjump"/>
          </p:cNvPr>
          <p:cNvSpPr/>
          <p:nvPr/>
        </p:nvSpPr>
        <p:spPr>
          <a:xfrm>
            <a:off x="2545889" y="34447"/>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6000" dirty="0" err="1">
                <a:solidFill>
                  <a:schemeClr val="bg1"/>
                </a:solidFill>
                <a:latin typeface="#9Slide03 Montserrat" pitchFamily="2" charset="77"/>
              </a:rPr>
              <a:t>Các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mô</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như</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thế</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nào</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sẽ</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chặn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hầu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hết</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tia</a:t>
            </a:r>
            <a:r>
              <a:rPr lang="en-US" sz="6000" dirty="0">
                <a:solidFill>
                  <a:schemeClr val="bg1"/>
                </a:solidFill>
                <a:latin typeface="#9Slide03 Montserrat" pitchFamily="2" charset="77"/>
              </a:rPr>
              <a:t> X?</a:t>
            </a:r>
            <a:endParaRPr lang="en-US" sz="6000" dirty="0">
              <a:solidFill>
                <a:schemeClr val="bg1"/>
              </a:solidFill>
              <a:latin typeface="Calibri"/>
            </a:endParaRPr>
          </a:p>
        </p:txBody>
      </p:sp>
      <p:pic>
        <p:nvPicPr>
          <p:cNvPr id="3" name="Picture 2" descr="n144 zalo Tran Quang Hieu">
            <a:hlinkClick r:id="rId2" action="ppaction://hlinksldjump"/>
            <a:extLst>
              <a:ext uri="{FF2B5EF4-FFF2-40B4-BE49-F238E27FC236}">
                <a16:creationId xmlns:a16="http://schemas.microsoft.com/office/drawing/2014/main" id="{AD68A6B8-4C2B-9C68-4027-1972BE658F2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144 zalo Tran Quang Hieu">
            <a:hlinkClick r:id="rId2" action="ppaction://hlinksldjump"/>
            <a:extLst>
              <a:ext uri="{FF2B5EF4-FFF2-40B4-BE49-F238E27FC236}">
                <a16:creationId xmlns:a16="http://schemas.microsoft.com/office/drawing/2014/main" id="{16D6EAF4-5DCD-3015-631C-8F3F95C97C30}"/>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Dày, đặc</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79302" y="5181562"/>
            <a:ext cx="10304931" cy="5580467"/>
          </a:xfrm>
          <a:prstGeom prst="rect">
            <a:avLst/>
          </a:prstGeom>
        </p:spPr>
      </p:pic>
      <p:sp>
        <p:nvSpPr>
          <p:cNvPr id="34" name="Đáp án 1-LV1" descr="n144 zalo Tran Quang Hieu">
            <a:extLst>
              <a:ext uri="{FF2B5EF4-FFF2-40B4-BE49-F238E27FC236}">
                <a16:creationId xmlns:a16="http://schemas.microsoft.com/office/drawing/2014/main" id="{5239D320-9B7E-431F-9A33-190B6FEBED3B}"/>
              </a:ext>
            </a:extLst>
          </p:cNvPr>
          <p:cNvSpPr/>
          <p:nvPr/>
        </p:nvSpPr>
        <p:spPr>
          <a:xfrm>
            <a:off x="10778987" y="7755297"/>
            <a:ext cx="3379748"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Arial" panose="020B0604020202020204" pitchFamily="34" charset="0"/>
                <a:cs typeface="Arial" panose="020B0604020202020204" pitchFamily="34" charset="0"/>
              </a:rPr>
              <a:t>Da</a:t>
            </a:r>
          </a:p>
        </p:txBody>
      </p:sp>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0865133" y="5463278"/>
            <a:ext cx="5761188" cy="2769989"/>
          </a:xfrm>
          <a:prstGeom prst="rect">
            <a:avLst/>
          </a:prstGeom>
          <a:noFill/>
        </p:spPr>
        <p:txBody>
          <a:bodyPr wrap="square" rtlCol="0">
            <a:spAutoFit/>
          </a:bodyPr>
          <a:lstStyle/>
          <a:p>
            <a:pPr algn="ctr" defTabSz="1371600">
              <a:defRPr/>
            </a:pPr>
            <a:r>
              <a:rPr lang="en-US" sz="4200" b="1" dirty="0" err="1">
                <a:solidFill>
                  <a:srgbClr val="ED7D31">
                    <a:lumMod val="20000"/>
                    <a:lumOff val="80000"/>
                  </a:srgbClr>
                </a:solidFill>
                <a:latin typeface="Arial" panose="020B0604020202020204" pitchFamily="34" charset="0"/>
                <a:cs typeface="Arial" panose="020B0604020202020204" pitchFamily="34" charset="0"/>
              </a:rPr>
              <a:t>Đầu</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dò</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thẳng</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không</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thích</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hợp</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cho</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siêu</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âm</a:t>
            </a:r>
            <a:r>
              <a:rPr lang="en-US" sz="4200" b="1" dirty="0">
                <a:solidFill>
                  <a:srgbClr val="ED7D31">
                    <a:lumMod val="20000"/>
                    <a:lumOff val="80000"/>
                  </a:srgbClr>
                </a:solidFill>
                <a:latin typeface="Arial" panose="020B0604020202020204" pitchFamily="34" charset="0"/>
                <a:cs typeface="Arial" panose="020B0604020202020204" pitchFamily="34" charset="0"/>
              </a:rPr>
              <a:t> </a:t>
            </a:r>
            <a:r>
              <a:rPr lang="en-US" sz="4200" b="1" dirty="0" err="1">
                <a:solidFill>
                  <a:srgbClr val="ED7D31">
                    <a:lumMod val="20000"/>
                    <a:lumOff val="80000"/>
                  </a:srgbClr>
                </a:solidFill>
                <a:latin typeface="Arial" panose="020B0604020202020204" pitchFamily="34" charset="0"/>
                <a:cs typeface="Arial" panose="020B0604020202020204" pitchFamily="34" charset="0"/>
              </a:rPr>
              <a:t>gì</a:t>
            </a:r>
            <a:r>
              <a:rPr lang="en-US" sz="4200" b="1" dirty="0">
                <a:solidFill>
                  <a:srgbClr val="ED7D31">
                    <a:lumMod val="20000"/>
                    <a:lumOff val="80000"/>
                  </a:srgbClr>
                </a:solidFill>
                <a:latin typeface="Arial" panose="020B0604020202020204" pitchFamily="34" charset="0"/>
                <a:cs typeface="Arial" panose="020B0604020202020204" pitchFamily="34" charset="0"/>
              </a:rPr>
              <a:t>?</a:t>
            </a:r>
          </a:p>
          <a:p>
            <a:pPr algn="ctr" defTabSz="1371600">
              <a:defRPr/>
            </a:pPr>
            <a:endParaRPr lang="en-US" sz="4800" b="1" dirty="0">
              <a:solidFill>
                <a:srgbClr val="ED7D31">
                  <a:lumMod val="20000"/>
                  <a:lumOff val="80000"/>
                </a:srgbClr>
              </a:solidFill>
              <a:latin typeface="Arial" panose="020B0604020202020204" pitchFamily="34" charset="0"/>
              <a:cs typeface="Arial" panose="020B0604020202020204" pitchFamily="34" charset="0"/>
            </a:endParaRPr>
          </a:p>
        </p:txBody>
      </p:sp>
      <p:sp>
        <p:nvSpPr>
          <p:cNvPr id="35" name="Đáp án 3-LV1" descr="n144 zalo Tran Quang Hieu">
            <a:extLst>
              <a:ext uri="{FF2B5EF4-FFF2-40B4-BE49-F238E27FC236}">
                <a16:creationId xmlns:a16="http://schemas.microsoft.com/office/drawing/2014/main" id="{81EC8A33-F2A1-4771-B0FC-8306D78EA487}"/>
              </a:ext>
            </a:extLst>
          </p:cNvPr>
          <p:cNvSpPr/>
          <p:nvPr/>
        </p:nvSpPr>
        <p:spPr>
          <a:xfrm>
            <a:off x="10778988" y="8872497"/>
            <a:ext cx="32967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Tuyến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giáp</a:t>
            </a:r>
            <a:endParaRPr lang="en-US" sz="4200" b="1" dirty="0">
              <a:solidFill>
                <a:prstClr val="white"/>
              </a:solidFill>
              <a:latin typeface="Arial" panose="020B0604020202020204" pitchFamily="34" charset="0"/>
              <a:cs typeface="Arial" panose="020B0604020202020204" pitchFamily="34" charset="0"/>
            </a:endParaRPr>
          </a:p>
        </p:txBody>
      </p:sp>
      <p:sp>
        <p:nvSpPr>
          <p:cNvPr id="36" name="Đáp án 2-LV1" descr="n144 zalo Tran Quang Hieu">
            <a:extLst>
              <a:ext uri="{FF2B5EF4-FFF2-40B4-BE49-F238E27FC236}">
                <a16:creationId xmlns:a16="http://schemas.microsoft.com/office/drawing/2014/main" id="{F680300E-5002-42B6-BD58-38DD187D1D9B}"/>
              </a:ext>
            </a:extLst>
          </p:cNvPr>
          <p:cNvSpPr/>
          <p:nvPr/>
        </p:nvSpPr>
        <p:spPr>
          <a:xfrm>
            <a:off x="14343113" y="7755297"/>
            <a:ext cx="31524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Tuyến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vú</a:t>
            </a:r>
            <a:endParaRPr lang="en-US" sz="4200" b="1" dirty="0">
              <a:solidFill>
                <a:prstClr val="white"/>
              </a:solidFill>
              <a:latin typeface="Arial" panose="020B0604020202020204" pitchFamily="34" charset="0"/>
              <a:cs typeface="Arial" panose="020B0604020202020204" pitchFamily="34" charset="0"/>
            </a:endParaRP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4343113" y="8853788"/>
            <a:ext cx="3152481"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Arial" panose="020B0604020202020204" pitchFamily="34" charset="0"/>
                <a:cs typeface="Arial" panose="020B0604020202020204" pitchFamily="34" charset="0"/>
              </a:rPr>
              <a:t>Tim</a:t>
            </a: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4592584" y="1186758"/>
            <a:ext cx="3719453" cy="1754326"/>
          </a:xfrm>
          <a:prstGeom prst="rect">
            <a:avLst/>
          </a:prstGeom>
          <a:noFill/>
        </p:spPr>
        <p:txBody>
          <a:bodyPr wrap="square" rtlCol="0">
            <a:spAutoFit/>
          </a:bodyPr>
          <a:lstStyle/>
          <a:p>
            <a:pPr algn="just" defTabSz="1371600">
              <a:defRPr/>
            </a:pPr>
            <a:r>
              <a:rPr lang="en-US" sz="3600" b="1" dirty="0" err="1">
                <a:solidFill>
                  <a:srgbClr val="FF0000"/>
                </a:solidFill>
                <a:latin typeface="Arial" panose="020B0604020202020204" pitchFamily="34" charset="0"/>
                <a:cs typeface="Arial" panose="020B0604020202020204" pitchFamily="34" charset="0"/>
              </a:rPr>
              <a:t>Chúc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mừng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em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được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tràng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pháo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tay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nhé</a:t>
            </a:r>
            <a:r>
              <a:rPr lang="en-US" sz="3600" b="1" dirty="0">
                <a:solidFill>
                  <a:srgbClr val="FF0000"/>
                </a:solidFill>
                <a:latin typeface="Arial" panose="020B0604020202020204" pitchFamily="34" charset="0"/>
                <a:cs typeface="Arial" panose="020B0604020202020204" pitchFamily="34" charset="0"/>
              </a:rPr>
              <a:t>!</a:t>
            </a:r>
          </a:p>
        </p:txBody>
      </p:sp>
      <p:pic>
        <p:nvPicPr>
          <p:cNvPr id="6" name="Picture 5" descr="n144 zalo Tran Quang Hieu">
            <a:extLst>
              <a:ext uri="{FF2B5EF4-FFF2-40B4-BE49-F238E27FC236}">
                <a16:creationId xmlns:a16="http://schemas.microsoft.com/office/drawing/2014/main" id="{C0610D99-AAE0-4735-B9F7-F5B2D2F73B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404" y="605492"/>
            <a:ext cx="2956271" cy="2825672"/>
          </a:xfrm>
          <a:prstGeom prst="rect">
            <a:avLst/>
          </a:prstGeom>
        </p:spPr>
      </p:pic>
      <p:pic>
        <p:nvPicPr>
          <p:cNvPr id="15362" name="Picture 2" descr="n144 zalo Tran Quang Hieu">
            <a:extLst>
              <a:ext uri="{FF2B5EF4-FFF2-40B4-BE49-F238E27FC236}">
                <a16:creationId xmlns:a16="http://schemas.microsoft.com/office/drawing/2014/main" id="{5B382BE5-8728-8022-875E-067F801D14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6710" y="3352807"/>
            <a:ext cx="5791200" cy="603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87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3.75E-6 1.48148E-6 L -0.47083 1.48148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2348" y="4353339"/>
            <a:ext cx="9293252" cy="5032608"/>
          </a:xfrm>
          <a:prstGeom prst="rect">
            <a:avLst/>
          </a:prstGeom>
        </p:spPr>
      </p:pic>
      <p:sp>
        <p:nvSpPr>
          <p:cNvPr id="34" name="Đáp án 1-LV1" descr="n144 zalo Tran Quang Hieu">
            <a:extLst>
              <a:ext uri="{FF2B5EF4-FFF2-40B4-BE49-F238E27FC236}">
                <a16:creationId xmlns:a16="http://schemas.microsoft.com/office/drawing/2014/main" id="{5239D320-9B7E-431F-9A33-190B6FEBED3B}"/>
              </a:ext>
            </a:extLst>
          </p:cNvPr>
          <p:cNvSpPr/>
          <p:nvPr/>
        </p:nvSpPr>
        <p:spPr>
          <a:xfrm>
            <a:off x="10436087" y="7289295"/>
            <a:ext cx="3309641"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Siêu</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âm</a:t>
            </a:r>
            <a:endParaRPr lang="en-US" sz="3600" b="1" dirty="0">
              <a:solidFill>
                <a:prstClr val="white"/>
              </a:solidFill>
              <a:latin typeface="Arial" panose="020B0604020202020204" pitchFamily="34" charset="0"/>
              <a:cs typeface="Arial" panose="020B0604020202020204" pitchFamily="34" charset="0"/>
            </a:endParaRPr>
          </a:p>
        </p:txBody>
      </p:sp>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1167982" y="5235206"/>
            <a:ext cx="4797128" cy="1200329"/>
          </a:xfrm>
          <a:prstGeom prst="rect">
            <a:avLst/>
          </a:prstGeom>
          <a:noFill/>
        </p:spPr>
        <p:txBody>
          <a:bodyPr wrap="square" rtlCol="0">
            <a:spAutoFit/>
          </a:bodyPr>
          <a:lstStyle/>
          <a:p>
            <a:pPr algn="ctr" defTabSz="1371600"/>
            <a:r>
              <a:rPr lang="en-US" sz="3600" b="1" dirty="0" err="1">
                <a:solidFill>
                  <a:srgbClr val="ED7D31">
                    <a:lumMod val="20000"/>
                    <a:lumOff val="80000"/>
                  </a:srgbClr>
                </a:solidFill>
                <a:latin typeface="Arial" panose="020B0604020202020204" pitchFamily="34" charset="0"/>
                <a:cs typeface="Arial" panose="020B0604020202020204" pitchFamily="34" charset="0"/>
              </a:rPr>
              <a:t>Tần</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số</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sóng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âm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nhỏ</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hơn</a:t>
            </a:r>
            <a:r>
              <a:rPr lang="en-US" sz="3600" b="1" dirty="0">
                <a:solidFill>
                  <a:srgbClr val="ED7D31">
                    <a:lumMod val="20000"/>
                    <a:lumOff val="80000"/>
                  </a:srgbClr>
                </a:solidFill>
                <a:latin typeface="Arial" panose="020B0604020202020204" pitchFamily="34" charset="0"/>
                <a:cs typeface="Arial" panose="020B0604020202020204" pitchFamily="34" charset="0"/>
              </a:rPr>
              <a:t> 16 Hz </a:t>
            </a:r>
            <a:r>
              <a:rPr lang="en-US" sz="3600" b="1" dirty="0" err="1">
                <a:solidFill>
                  <a:srgbClr val="ED7D31">
                    <a:lumMod val="20000"/>
                    <a:lumOff val="80000"/>
                  </a:srgbClr>
                </a:solidFill>
                <a:latin typeface="Arial" panose="020B0604020202020204" pitchFamily="34" charset="0"/>
                <a:cs typeface="Arial" panose="020B0604020202020204" pitchFamily="34" charset="0"/>
              </a:rPr>
              <a:t>gọi</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là</a:t>
            </a:r>
            <a:r>
              <a:rPr lang="en-US" sz="3600" b="1" dirty="0">
                <a:solidFill>
                  <a:srgbClr val="ED7D31">
                    <a:lumMod val="20000"/>
                    <a:lumOff val="80000"/>
                  </a:srgbClr>
                </a:solidFill>
                <a:latin typeface="Arial" panose="020B0604020202020204" pitchFamily="34" charset="0"/>
                <a:cs typeface="Arial" panose="020B0604020202020204" pitchFamily="34" charset="0"/>
              </a:rPr>
              <a:t>?</a:t>
            </a:r>
          </a:p>
        </p:txBody>
      </p:sp>
      <p:sp>
        <p:nvSpPr>
          <p:cNvPr id="35" name="Đáp án 3-LV1" descr="n144 zalo Tran Quang Hieu">
            <a:extLst>
              <a:ext uri="{FF2B5EF4-FFF2-40B4-BE49-F238E27FC236}">
                <a16:creationId xmlns:a16="http://schemas.microsoft.com/office/drawing/2014/main" id="{81EC8A33-F2A1-4771-B0FC-8306D78EA487}"/>
              </a:ext>
            </a:extLst>
          </p:cNvPr>
          <p:cNvSpPr/>
          <p:nvPr/>
        </p:nvSpPr>
        <p:spPr>
          <a:xfrm>
            <a:off x="10427186" y="8701860"/>
            <a:ext cx="3309641" cy="102764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Âm</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thanh</a:t>
            </a:r>
            <a:endParaRPr lang="en-US" sz="3600" b="1" dirty="0">
              <a:solidFill>
                <a:prstClr val="white"/>
              </a:solidFill>
              <a:latin typeface="Arial" panose="020B0604020202020204" pitchFamily="34" charset="0"/>
              <a:cs typeface="Arial" panose="020B0604020202020204" pitchFamily="34" charset="0"/>
            </a:endParaRPr>
          </a:p>
        </p:txBody>
      </p:sp>
      <p:sp>
        <p:nvSpPr>
          <p:cNvPr id="36" name="Đáp án 2-LV1" descr="n144 zalo Tran Quang Hieu">
            <a:extLst>
              <a:ext uri="{FF2B5EF4-FFF2-40B4-BE49-F238E27FC236}">
                <a16:creationId xmlns:a16="http://schemas.microsoft.com/office/drawing/2014/main" id="{F680300E-5002-42B6-BD58-38DD187D1D9B}"/>
              </a:ext>
            </a:extLst>
          </p:cNvPr>
          <p:cNvSpPr/>
          <p:nvPr/>
        </p:nvSpPr>
        <p:spPr>
          <a:xfrm>
            <a:off x="14150869" y="8701860"/>
            <a:ext cx="3530846"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Âm</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tần</a:t>
            </a:r>
            <a:endParaRPr lang="en-US" sz="3600" b="1" dirty="0">
              <a:solidFill>
                <a:prstClr val="white"/>
              </a:solidFill>
              <a:latin typeface="Arial" panose="020B0604020202020204" pitchFamily="34" charset="0"/>
              <a:cs typeface="Arial" panose="020B0604020202020204" pitchFamily="34" charset="0"/>
            </a:endParaRP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3944639" y="7289295"/>
            <a:ext cx="3777990" cy="1138623"/>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err="1">
                <a:solidFill>
                  <a:prstClr val="white"/>
                </a:solidFill>
                <a:latin typeface="Arial" panose="020B0604020202020204" pitchFamily="34" charset="0"/>
                <a:cs typeface="Arial" panose="020B0604020202020204" pitchFamily="34" charset="0"/>
              </a:rPr>
              <a:t>Hạ</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âm</a:t>
            </a:r>
            <a:endParaRPr lang="en-US" sz="3600" b="1" dirty="0">
              <a:solidFill>
                <a:prstClr val="white"/>
              </a:solidFill>
              <a:latin typeface="Arial" panose="020B0604020202020204" pitchFamily="34" charset="0"/>
              <a:cs typeface="Arial" panose="020B0604020202020204" pitchFamily="34" charset="0"/>
            </a:endParaRP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4551956" y="1790832"/>
            <a:ext cx="2513259" cy="830997"/>
          </a:xfrm>
          <a:prstGeom prst="rect">
            <a:avLst/>
          </a:prstGeom>
          <a:noFill/>
        </p:spPr>
        <p:txBody>
          <a:bodyPr wrap="square" rtlCol="0">
            <a:spAutoFit/>
          </a:bodyPr>
          <a:lstStyle/>
          <a:p>
            <a:pPr defTabSz="1371600">
              <a:defRPr/>
            </a:pPr>
            <a:r>
              <a:rPr lang="en-US" sz="4800" b="1">
                <a:solidFill>
                  <a:srgbClr val="FF0000"/>
                </a:solidFill>
                <a:latin typeface="Arial" panose="020B0604020202020204" pitchFamily="34" charset="0"/>
                <a:cs typeface="Arial" panose="020B0604020202020204" pitchFamily="34" charset="0"/>
              </a:rPr>
              <a:t>9 điểm!</a:t>
            </a:r>
            <a:endParaRPr lang="en-US" sz="4800" b="1" dirty="0">
              <a:solidFill>
                <a:srgbClr val="FF0000"/>
              </a:solidFill>
              <a:latin typeface="Arial" panose="020B0604020202020204" pitchFamily="34" charset="0"/>
              <a:cs typeface="Arial" panose="020B0604020202020204" pitchFamily="34" charset="0"/>
            </a:endParaRPr>
          </a:p>
        </p:txBody>
      </p:sp>
      <p:pic>
        <p:nvPicPr>
          <p:cNvPr id="23" name="Picture 22" descr="n144 zalo Tran Quang Hieu">
            <a:extLst>
              <a:ext uri="{FF2B5EF4-FFF2-40B4-BE49-F238E27FC236}">
                <a16:creationId xmlns:a16="http://schemas.microsoft.com/office/drawing/2014/main" id="{61A965F8-27E8-4E2F-86C5-CCFB9B3E5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326" y="591383"/>
            <a:ext cx="2956271" cy="2825672"/>
          </a:xfrm>
          <a:prstGeom prst="rect">
            <a:avLst/>
          </a:prstGeom>
        </p:spPr>
      </p:pic>
      <p:pic>
        <p:nvPicPr>
          <p:cNvPr id="3" name="Picture 2" descr="n144 zalo Tran Quang Hieu">
            <a:extLst>
              <a:ext uri="{FF2B5EF4-FFF2-40B4-BE49-F238E27FC236}">
                <a16:creationId xmlns:a16="http://schemas.microsoft.com/office/drawing/2014/main" id="{2CE08D53-0CC0-5B70-F977-A0A775EFFC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1716" y="3473170"/>
            <a:ext cx="5924730" cy="5924730"/>
          </a:xfrm>
          <a:prstGeom prst="rect">
            <a:avLst/>
          </a:prstGeom>
        </p:spPr>
      </p:pic>
    </p:spTree>
    <p:extLst>
      <p:ext uri="{BB962C8B-B14F-4D97-AF65-F5344CB8AC3E}">
        <p14:creationId xmlns:p14="http://schemas.microsoft.com/office/powerpoint/2010/main" val="7427388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5E-6 -4.07407E-6 L -0.47083 -4.0740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0901" y="5881007"/>
            <a:ext cx="9013331" cy="4881021"/>
          </a:xfrm>
          <a:prstGeom prst="rect">
            <a:avLst/>
          </a:prstGeom>
        </p:spPr>
      </p:pic>
      <p:sp>
        <p:nvSpPr>
          <p:cNvPr id="34" name="Đáp án 1-LV1" descr="n144 zalo Tran Quang Hieu">
            <a:extLst>
              <a:ext uri="{FF2B5EF4-FFF2-40B4-BE49-F238E27FC236}">
                <a16:creationId xmlns:a16="http://schemas.microsoft.com/office/drawing/2014/main" id="{5239D320-9B7E-431F-9A33-190B6FEBED3B}"/>
              </a:ext>
            </a:extLst>
          </p:cNvPr>
          <p:cNvSpPr/>
          <p:nvPr/>
        </p:nvSpPr>
        <p:spPr>
          <a:xfrm>
            <a:off x="10896600" y="7693766"/>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Chụp</a:t>
            </a:r>
            <a:r>
              <a:rPr lang="en-US" sz="4200" b="1" dirty="0">
                <a:solidFill>
                  <a:prstClr val="white"/>
                </a:solidFill>
                <a:latin typeface="Arial" panose="020B0604020202020204" pitchFamily="34" charset="0"/>
                <a:cs typeface="Arial" panose="020B0604020202020204" pitchFamily="34" charset="0"/>
              </a:rPr>
              <a:t> X-</a:t>
            </a:r>
            <a:r>
              <a:rPr lang="en-US" sz="4200" b="1" dirty="0" err="1">
                <a:solidFill>
                  <a:prstClr val="white"/>
                </a:solidFill>
                <a:latin typeface="Arial" panose="020B0604020202020204" pitchFamily="34" charset="0"/>
                <a:cs typeface="Arial" panose="020B0604020202020204" pitchFamily="34" charset="0"/>
              </a:rPr>
              <a:t>quang</a:t>
            </a:r>
            <a:endParaRPr lang="en-US" sz="4200" b="1" dirty="0">
              <a:solidFill>
                <a:prstClr val="white"/>
              </a:solidFill>
              <a:latin typeface="Arial" panose="020B0604020202020204" pitchFamily="34" charset="0"/>
              <a:cs typeface="Arial" panose="020B0604020202020204" pitchFamily="34" charset="0"/>
            </a:endParaRPr>
          </a:p>
        </p:txBody>
      </p:sp>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1857235" y="6102572"/>
            <a:ext cx="5137689" cy="1200329"/>
          </a:xfrm>
          <a:prstGeom prst="rect">
            <a:avLst/>
          </a:prstGeom>
          <a:noFill/>
        </p:spPr>
        <p:txBody>
          <a:bodyPr wrap="square" rtlCol="0">
            <a:spAutoFit/>
          </a:bodyPr>
          <a:lstStyle/>
          <a:p>
            <a:pPr algn="ctr" defTabSz="1371600">
              <a:defRPr/>
            </a:pPr>
            <a:r>
              <a:rPr lang="en-US" sz="3600" b="1" dirty="0" err="1">
                <a:solidFill>
                  <a:srgbClr val="ED7D31">
                    <a:lumMod val="20000"/>
                    <a:lumOff val="80000"/>
                  </a:srgbClr>
                </a:solidFill>
                <a:latin typeface="Arial" panose="020B0604020202020204" pitchFamily="34" charset="0"/>
                <a:cs typeface="Arial" panose="020B0604020202020204" pitchFamily="34" charset="0"/>
              </a:rPr>
              <a:t>Để</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kiểm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tra</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thai</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nhỉ</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người</a:t>
            </a:r>
            <a:r>
              <a:rPr lang="en-US" sz="3600" b="1" dirty="0">
                <a:solidFill>
                  <a:srgbClr val="ED7D31">
                    <a:lumMod val="20000"/>
                    <a:lumOff val="80000"/>
                  </a:srgbClr>
                </a:solidFill>
                <a:latin typeface="Arial" panose="020B0604020202020204" pitchFamily="34" charset="0"/>
                <a:cs typeface="Arial" panose="020B0604020202020204" pitchFamily="34" charset="0"/>
              </a:rPr>
              <a:t> ta </a:t>
            </a:r>
            <a:r>
              <a:rPr lang="en-US" sz="3600" b="1" dirty="0" err="1">
                <a:solidFill>
                  <a:srgbClr val="ED7D31">
                    <a:lumMod val="20000"/>
                    <a:lumOff val="80000"/>
                  </a:srgbClr>
                </a:solidFill>
                <a:latin typeface="Arial" panose="020B0604020202020204" pitchFamily="34" charset="0"/>
                <a:cs typeface="Arial" panose="020B0604020202020204" pitchFamily="34" charset="0"/>
              </a:rPr>
              <a:t>làm</a:t>
            </a:r>
            <a:endParaRPr lang="en-US" sz="3600" b="1" dirty="0">
              <a:solidFill>
                <a:srgbClr val="ED7D31">
                  <a:lumMod val="20000"/>
                  <a:lumOff val="80000"/>
                </a:srgbClr>
              </a:solidFill>
              <a:latin typeface="Arial" panose="020B0604020202020204" pitchFamily="34" charset="0"/>
              <a:cs typeface="Arial" panose="020B0604020202020204" pitchFamily="34" charset="0"/>
            </a:endParaRPr>
          </a:p>
        </p:txBody>
      </p:sp>
      <p:sp>
        <p:nvSpPr>
          <p:cNvPr id="35" name="Đáp án 3-LV1" descr="n144 zalo Tran Quang Hieu">
            <a:extLst>
              <a:ext uri="{FF2B5EF4-FFF2-40B4-BE49-F238E27FC236}">
                <a16:creationId xmlns:a16="http://schemas.microsoft.com/office/drawing/2014/main" id="{81EC8A33-F2A1-4771-B0FC-8306D78EA487}"/>
              </a:ext>
            </a:extLst>
          </p:cNvPr>
          <p:cNvSpPr/>
          <p:nvPr/>
        </p:nvSpPr>
        <p:spPr>
          <a:xfrm>
            <a:off x="14283853" y="7721352"/>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Chụp</a:t>
            </a:r>
            <a:r>
              <a:rPr lang="en-US" sz="4200" b="1" dirty="0">
                <a:solidFill>
                  <a:prstClr val="white"/>
                </a:solidFill>
                <a:latin typeface="Arial" panose="020B0604020202020204" pitchFamily="34" charset="0"/>
                <a:cs typeface="Arial" panose="020B0604020202020204" pitchFamily="34" charset="0"/>
              </a:rPr>
              <a:t> CT</a:t>
            </a:r>
          </a:p>
        </p:txBody>
      </p:sp>
      <p:sp>
        <p:nvSpPr>
          <p:cNvPr id="36" name="Đáp án 2-LV1" descr="n144 zalo Tran Quang Hieu">
            <a:extLst>
              <a:ext uri="{FF2B5EF4-FFF2-40B4-BE49-F238E27FC236}">
                <a16:creationId xmlns:a16="http://schemas.microsoft.com/office/drawing/2014/main" id="{F680300E-5002-42B6-BD58-38DD187D1D9B}"/>
              </a:ext>
            </a:extLst>
          </p:cNvPr>
          <p:cNvSpPr/>
          <p:nvPr/>
        </p:nvSpPr>
        <p:spPr>
          <a:xfrm>
            <a:off x="14283853" y="8921681"/>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Siêu</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âm</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kiểu</a:t>
            </a:r>
            <a:r>
              <a:rPr lang="en-US" sz="4200" b="1" dirty="0">
                <a:solidFill>
                  <a:prstClr val="white"/>
                </a:solidFill>
                <a:latin typeface="Arial" panose="020B0604020202020204" pitchFamily="34" charset="0"/>
                <a:cs typeface="Arial" panose="020B0604020202020204" pitchFamily="34" charset="0"/>
              </a:rPr>
              <a:t> A</a:t>
            </a: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0916693" y="8925943"/>
            <a:ext cx="3262134" cy="12003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err="1">
                <a:solidFill>
                  <a:prstClr val="white"/>
                </a:solidFill>
                <a:latin typeface="Arial" panose="020B0604020202020204" pitchFamily="34" charset="0"/>
                <a:cs typeface="Arial" panose="020B0604020202020204" pitchFamily="34" charset="0"/>
              </a:rPr>
              <a:t>Siêu</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âm</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kiểu</a:t>
            </a:r>
            <a:r>
              <a:rPr lang="en-US" sz="4200" b="1" dirty="0">
                <a:solidFill>
                  <a:prstClr val="white"/>
                </a:solidFill>
                <a:latin typeface="Arial" panose="020B0604020202020204" pitchFamily="34" charset="0"/>
                <a:cs typeface="Arial" panose="020B0604020202020204" pitchFamily="34" charset="0"/>
              </a:rPr>
              <a:t> B</a:t>
            </a: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4544749" y="1226472"/>
            <a:ext cx="3028301" cy="1754326"/>
          </a:xfrm>
          <a:prstGeom prst="rect">
            <a:avLst/>
          </a:prstGeom>
          <a:noFill/>
        </p:spPr>
        <p:txBody>
          <a:bodyPr wrap="square" rtlCol="0">
            <a:spAutoFit/>
          </a:bodyPr>
          <a:lstStyle/>
          <a:p>
            <a:pPr defTabSz="1371600">
              <a:defRPr/>
            </a:pPr>
            <a:r>
              <a:rPr lang="en-US" sz="3600" b="1">
                <a:solidFill>
                  <a:srgbClr val="FF0000"/>
                </a:solidFill>
                <a:latin typeface="Arial" panose="020B0604020202020204" pitchFamily="34" charset="0"/>
                <a:cs typeface="Arial" panose="020B0604020202020204" pitchFamily="34" charset="0"/>
              </a:rPr>
              <a:t>Tặng em một thanh Alpenliebe!!</a:t>
            </a:r>
            <a:endParaRPr lang="en-US" sz="3600" b="1" dirty="0">
              <a:solidFill>
                <a:srgbClr val="FF0000"/>
              </a:solidFill>
              <a:latin typeface="Arial" panose="020B0604020202020204" pitchFamily="34" charset="0"/>
              <a:cs typeface="Arial" panose="020B0604020202020204" pitchFamily="34" charset="0"/>
            </a:endParaRPr>
          </a:p>
        </p:txBody>
      </p:sp>
      <p:pic>
        <p:nvPicPr>
          <p:cNvPr id="26" name="Picture 25" descr="n144 zalo Tran Quang Hieu">
            <a:extLst>
              <a:ext uri="{FF2B5EF4-FFF2-40B4-BE49-F238E27FC236}">
                <a16:creationId xmlns:a16="http://schemas.microsoft.com/office/drawing/2014/main" id="{C125E111-10B5-486F-9936-AD602C03AF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326" y="591383"/>
            <a:ext cx="2956271" cy="2825672"/>
          </a:xfrm>
          <a:prstGeom prst="rect">
            <a:avLst/>
          </a:prstGeom>
        </p:spPr>
      </p:pic>
      <p:pic>
        <p:nvPicPr>
          <p:cNvPr id="6" name="Picture 5" descr="n144 zalo Tran Quang Hieu">
            <a:extLst>
              <a:ext uri="{FF2B5EF4-FFF2-40B4-BE49-F238E27FC236}">
                <a16:creationId xmlns:a16="http://schemas.microsoft.com/office/drawing/2014/main" id="{37B125C5-3068-E3EA-0264-145F50F403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2386" y="3511282"/>
            <a:ext cx="6365548" cy="5979758"/>
          </a:xfrm>
          <a:prstGeom prst="rect">
            <a:avLst/>
          </a:prstGeom>
        </p:spPr>
      </p:pic>
    </p:spTree>
    <p:extLst>
      <p:ext uri="{BB962C8B-B14F-4D97-AF65-F5344CB8AC3E}">
        <p14:creationId xmlns:p14="http://schemas.microsoft.com/office/powerpoint/2010/main" val="3878818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65704 -0.3206 " pathEditMode="relative" rAng="0" ptsTypes="AA">
                                      <p:cBhvr>
                                        <p:cTn id="59" dur="500" fill="hold"/>
                                        <p:tgtEl>
                                          <p:spTgt spid="19"/>
                                        </p:tgtEl>
                                        <p:attrNameLst>
                                          <p:attrName>ppt_x</p:attrName>
                                          <p:attrName>ppt_y</p:attrName>
                                        </p:attrNameLst>
                                      </p:cBhvr>
                                      <p:rCtr x="32474" y="-16250"/>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4506 -0.62638 " pathEditMode="relative" rAng="0" ptsTypes="AA">
                                      <p:cBhvr>
                                        <p:cTn id="79" dur="500" fill="hold"/>
                                        <p:tgtEl>
                                          <p:spTgt spid="19"/>
                                        </p:tgtEl>
                                        <p:attrNameLst>
                                          <p:attrName>ppt_x</p:attrName>
                                          <p:attrName>ppt_y</p:attrName>
                                        </p:attrNameLst>
                                      </p:cBhvr>
                                      <p:rCtr x="37253" y="-3131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0.00092 0.0044 L 0.50326 -0.63587 " pathEditMode="relative" rAng="0" ptsTypes="AA">
                                      <p:cBhvr>
                                        <p:cTn id="111" dur="500" fill="hold"/>
                                        <p:tgtEl>
                                          <p:spTgt spid="19"/>
                                        </p:tgtEl>
                                        <p:attrNameLst>
                                          <p:attrName>ppt_x</p:attrName>
                                          <p:attrName>ppt_y</p:attrName>
                                        </p:attrNameLst>
                                      </p:cBhvr>
                                      <p:rCtr x="25117" y="-32014"/>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0901" y="5881007"/>
            <a:ext cx="9013331" cy="4881021"/>
          </a:xfrm>
          <a:prstGeom prst="rect">
            <a:avLst/>
          </a:prstGeom>
        </p:spPr>
      </p:pic>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1857236" y="6105233"/>
            <a:ext cx="5137688" cy="2062103"/>
          </a:xfrm>
          <a:prstGeom prst="rect">
            <a:avLst/>
          </a:prstGeom>
          <a:noFill/>
        </p:spPr>
        <p:txBody>
          <a:bodyPr wrap="square" rtlCol="0">
            <a:spAutoFit/>
          </a:bodyPr>
          <a:lstStyle/>
          <a:p>
            <a:pPr algn="ctr" defTabSz="1371600"/>
            <a:r>
              <a:rPr lang="en-US" sz="3200" b="1" dirty="0" err="1">
                <a:solidFill>
                  <a:srgbClr val="ED7D31">
                    <a:lumMod val="20000"/>
                    <a:lumOff val="80000"/>
                  </a:srgbClr>
                </a:solidFill>
                <a:latin typeface="Arial" panose="020B0604020202020204" pitchFamily="34" charset="0"/>
                <a:cs typeface="Arial" panose="020B0604020202020204" pitchFamily="34" charset="0"/>
              </a:rPr>
              <a:t>Sự</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chênh</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lệch</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cường</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độ</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sóng</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siêu</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âm</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càng</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lớn</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thì</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hình</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ảnh</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thu</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được</a:t>
            </a:r>
            <a:r>
              <a:rPr lang="en-US" sz="3200" b="1" dirty="0">
                <a:solidFill>
                  <a:srgbClr val="ED7D31">
                    <a:lumMod val="20000"/>
                    <a:lumOff val="80000"/>
                  </a:srgbClr>
                </a:solidFill>
                <a:latin typeface="Arial" panose="020B0604020202020204" pitchFamily="34" charset="0"/>
                <a:cs typeface="Arial" panose="020B0604020202020204" pitchFamily="34" charset="0"/>
              </a:rPr>
              <a:t> </a:t>
            </a:r>
            <a:r>
              <a:rPr lang="en-US" sz="3200" b="1" dirty="0" err="1">
                <a:solidFill>
                  <a:srgbClr val="ED7D31">
                    <a:lumMod val="20000"/>
                    <a:lumOff val="80000"/>
                  </a:srgbClr>
                </a:solidFill>
                <a:latin typeface="Arial" panose="020B0604020202020204" pitchFamily="34" charset="0"/>
                <a:cs typeface="Arial" panose="020B0604020202020204" pitchFamily="34" charset="0"/>
              </a:rPr>
              <a:t>càng</a:t>
            </a:r>
            <a:r>
              <a:rPr lang="en-US" sz="3200" b="1" dirty="0">
                <a:solidFill>
                  <a:srgbClr val="ED7D31">
                    <a:lumMod val="20000"/>
                    <a:lumOff val="80000"/>
                  </a:srgbClr>
                </a:solidFill>
                <a:latin typeface="Arial" panose="020B0604020202020204" pitchFamily="34" charset="0"/>
                <a:cs typeface="Arial" panose="020B0604020202020204" pitchFamily="34" charset="0"/>
              </a:rPr>
              <a:t>…?</a:t>
            </a:r>
          </a:p>
        </p:txBody>
      </p:sp>
      <p:sp>
        <p:nvSpPr>
          <p:cNvPr id="35" name="Đáp án 3-LV1" descr="n144 zalo Tran Quang Hieu">
            <a:extLst>
              <a:ext uri="{FF2B5EF4-FFF2-40B4-BE49-F238E27FC236}">
                <a16:creationId xmlns:a16="http://schemas.microsoft.com/office/drawing/2014/main" id="{81EC8A33-F2A1-4771-B0FC-8306D78EA487}"/>
              </a:ext>
            </a:extLst>
          </p:cNvPr>
          <p:cNvSpPr/>
          <p:nvPr/>
        </p:nvSpPr>
        <p:spPr>
          <a:xfrm>
            <a:off x="11234096" y="8237729"/>
            <a:ext cx="2924640" cy="128868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prstClr val="white"/>
                </a:solidFill>
                <a:latin typeface="Arial" panose="020B0604020202020204" pitchFamily="34" charset="0"/>
                <a:cs typeface="Arial" panose="020B0604020202020204" pitchFamily="34" charset="0"/>
              </a:rPr>
              <a:t>Mờ</a:t>
            </a:r>
            <a:endParaRPr lang="en-US" sz="3600" b="1" dirty="0">
              <a:solidFill>
                <a:prstClr val="white"/>
              </a:solidFill>
              <a:latin typeface="Arial" panose="020B0604020202020204" pitchFamily="34" charset="0"/>
              <a:cs typeface="Arial" panose="020B0604020202020204" pitchFamily="34" charset="0"/>
            </a:endParaRP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4343113" y="8279914"/>
            <a:ext cx="2651811" cy="124649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prstClr val="white"/>
                </a:solidFill>
                <a:latin typeface="Arial" panose="020B0604020202020204" pitchFamily="34" charset="0"/>
                <a:cs typeface="Arial" panose="020B0604020202020204" pitchFamily="34" charset="0"/>
              </a:rPr>
              <a:t>Nét</a:t>
            </a:r>
            <a:endParaRPr lang="en-US" sz="3600" b="1" dirty="0">
              <a:solidFill>
                <a:prstClr val="white"/>
              </a:solidFill>
              <a:latin typeface="Arial" panose="020B0604020202020204" pitchFamily="34" charset="0"/>
              <a:cs typeface="Arial" panose="020B0604020202020204" pitchFamily="34" charset="0"/>
            </a:endParaRP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4082474" y="1362823"/>
            <a:ext cx="2398143" cy="738664"/>
          </a:xfrm>
          <a:prstGeom prst="rect">
            <a:avLst/>
          </a:prstGeom>
          <a:noFill/>
        </p:spPr>
        <p:txBody>
          <a:bodyPr wrap="square" rtlCol="0">
            <a:spAutoFit/>
          </a:bodyPr>
          <a:lstStyle/>
          <a:p>
            <a:pPr defTabSz="1371600">
              <a:defRPr/>
            </a:pPr>
            <a:r>
              <a:rPr lang="en-US" sz="4200" b="1">
                <a:solidFill>
                  <a:srgbClr val="FF0000"/>
                </a:solidFill>
                <a:latin typeface="Arial" panose="020B0604020202020204" pitchFamily="34" charset="0"/>
                <a:cs typeface="Arial" panose="020B0604020202020204" pitchFamily="34" charset="0"/>
              </a:rPr>
              <a:t>8 điểm!</a:t>
            </a:r>
            <a:endParaRPr lang="en-US" sz="4200" b="1" dirty="0">
              <a:solidFill>
                <a:srgbClr val="FF0000"/>
              </a:solidFill>
              <a:latin typeface="Arial" panose="020B0604020202020204" pitchFamily="34" charset="0"/>
              <a:cs typeface="Arial" panose="020B0604020202020204" pitchFamily="34" charset="0"/>
            </a:endParaRPr>
          </a:p>
        </p:txBody>
      </p:sp>
      <p:pic>
        <p:nvPicPr>
          <p:cNvPr id="21" name="Picture 2" descr="n144 zalo Tran Quang Hieu">
            <a:extLst>
              <a:ext uri="{FF2B5EF4-FFF2-40B4-BE49-F238E27FC236}">
                <a16:creationId xmlns:a16="http://schemas.microsoft.com/office/drawing/2014/main" id="{A75B384A-132F-4C5B-8D42-0AC13DC2AB2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09642" y="2970829"/>
            <a:ext cx="7119516" cy="65173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n144 zalo Tran Quang Hieu">
            <a:extLst>
              <a:ext uri="{FF2B5EF4-FFF2-40B4-BE49-F238E27FC236}">
                <a16:creationId xmlns:a16="http://schemas.microsoft.com/office/drawing/2014/main" id="{97919863-365D-489E-9D49-C8783E53D5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1778" y="145157"/>
            <a:ext cx="2956271" cy="2825672"/>
          </a:xfrm>
          <a:prstGeom prst="rect">
            <a:avLst/>
          </a:prstGeom>
        </p:spPr>
      </p:pic>
    </p:spTree>
    <p:extLst>
      <p:ext uri="{BB962C8B-B14F-4D97-AF65-F5344CB8AC3E}">
        <p14:creationId xmlns:p14="http://schemas.microsoft.com/office/powerpoint/2010/main" val="6119132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6" presetClass="entr" presetSubtype="21" fill="hold" nodeType="withEffect">
                                  <p:stCondLst>
                                    <p:cond delay="150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5"/>
                                        </p:tgtEl>
                                        <p:attrNameLst>
                                          <p:attrName>fillcolor</p:attrName>
                                        </p:attrNameLst>
                                      </p:cBhvr>
                                      <p:to>
                                        <a:srgbClr val="FF0000"/>
                                      </p:to>
                                    </p:animClr>
                                    <p:set>
                                      <p:cBhvr>
                                        <p:cTn id="39" dur="500" fill="hold"/>
                                        <p:tgtEl>
                                          <p:spTgt spid="35"/>
                                        </p:tgtEl>
                                        <p:attrNameLst>
                                          <p:attrName>fill.type</p:attrName>
                                        </p:attrNameLst>
                                      </p:cBhvr>
                                      <p:to>
                                        <p:strVal val="solid"/>
                                      </p:to>
                                    </p:set>
                                    <p:set>
                                      <p:cBhvr>
                                        <p:cTn id="4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7"/>
                                        </p:tgtEl>
                                        <p:attrNameLst>
                                          <p:attrName>fillcolor</p:attrName>
                                        </p:attrNameLst>
                                      </p:cBhvr>
                                      <p:to>
                                        <a:srgbClr val="00B0F0"/>
                                      </p:to>
                                    </p:animClr>
                                    <p:set>
                                      <p:cBhvr>
                                        <p:cTn id="46" dur="500" fill="hold"/>
                                        <p:tgtEl>
                                          <p:spTgt spid="37"/>
                                        </p:tgtEl>
                                        <p:attrNameLst>
                                          <p:attrName>fill.type</p:attrName>
                                        </p:attrNameLst>
                                      </p:cBhvr>
                                      <p:to>
                                        <p:strVal val="solid"/>
                                      </p:to>
                                    </p:set>
                                    <p:set>
                                      <p:cBhvr>
                                        <p:cTn id="47" dur="500" fill="hold"/>
                                        <p:tgtEl>
                                          <p:spTgt spid="37"/>
                                        </p:tgtEl>
                                        <p:attrNameLst>
                                          <p:attrName>fill.on</p:attrName>
                                        </p:attrNameLst>
                                      </p:cBhvr>
                                      <p:to>
                                        <p:strVal val="true"/>
                                      </p:to>
                                    </p:set>
                                  </p:childTnLst>
                                </p:cTn>
                              </p:par>
                              <p:par>
                                <p:cTn id="48" presetID="49" presetClass="path" presetSubtype="0" accel="50000" decel="50000" fill="hold" nodeType="withEffect">
                                  <p:stCondLst>
                                    <p:cond delay="0"/>
                                  </p:stCondLst>
                                  <p:childTnLst>
                                    <p:animMotion origin="layout" path="M 0.00743 0.0044 L 0.65704 -0.3206 " pathEditMode="relative" rAng="0" ptsTypes="AA">
                                      <p:cBhvr>
                                        <p:cTn id="49" dur="500" fill="hold"/>
                                        <p:tgtEl>
                                          <p:spTgt spid="19"/>
                                        </p:tgtEl>
                                        <p:attrNameLst>
                                          <p:attrName>ppt_x</p:attrName>
                                          <p:attrName>ppt_y</p:attrName>
                                        </p:attrNameLst>
                                      </p:cBhvr>
                                      <p:rCtr x="32474" y="-16250"/>
                                    </p:animMotion>
                                  </p:childTnLst>
                                  <p:subTnLst>
                                    <p:audio>
                                      <p:cMediaNode>
                                        <p:cTn display="0" masterRel="sameClick">
                                          <p:stCondLst>
                                            <p:cond evt="begin" delay="0">
                                              <p:tn val="48"/>
                                            </p:cond>
                                          </p:stCondLst>
                                          <p:endCondLst>
                                            <p:cond evt="onStopAudio" delay="0">
                                              <p:tgtEl>
                                                <p:sldTgt/>
                                              </p:tgtEl>
                                            </p:cond>
                                          </p:endCondLst>
                                        </p:cTn>
                                        <p:tgtEl>
                                          <p:sndTgt r:embed="rId4" name="Bắn tan Covid.wav"/>
                                        </p:tgtEl>
                                      </p:cMediaNode>
                                    </p:audio>
                                  </p:sub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32" presetClass="emph" presetSubtype="0" fill="hold" nodeType="withEffect">
                                  <p:stCondLst>
                                    <p:cond delay="0"/>
                                  </p:stCondLst>
                                  <p:childTnLst>
                                    <p:animRot by="120000">
                                      <p:cBhvr>
                                        <p:cTn id="55" dur="50" fill="hold">
                                          <p:stCondLst>
                                            <p:cond delay="0"/>
                                          </p:stCondLst>
                                        </p:cTn>
                                        <p:tgtEl>
                                          <p:spTgt spid="11"/>
                                        </p:tgtEl>
                                        <p:attrNameLst>
                                          <p:attrName>r</p:attrName>
                                        </p:attrNameLst>
                                      </p:cBhvr>
                                    </p:animRot>
                                    <p:animRot by="-240000">
                                      <p:cBhvr>
                                        <p:cTn id="56" dur="100" fill="hold">
                                          <p:stCondLst>
                                            <p:cond delay="100"/>
                                          </p:stCondLst>
                                        </p:cTn>
                                        <p:tgtEl>
                                          <p:spTgt spid="11"/>
                                        </p:tgtEl>
                                        <p:attrNameLst>
                                          <p:attrName>r</p:attrName>
                                        </p:attrNameLst>
                                      </p:cBhvr>
                                    </p:animRot>
                                    <p:animRot by="240000">
                                      <p:cBhvr>
                                        <p:cTn id="57" dur="100" fill="hold">
                                          <p:stCondLst>
                                            <p:cond delay="200"/>
                                          </p:stCondLst>
                                        </p:cTn>
                                        <p:tgtEl>
                                          <p:spTgt spid="11"/>
                                        </p:tgtEl>
                                        <p:attrNameLst>
                                          <p:attrName>r</p:attrName>
                                        </p:attrNameLst>
                                      </p:cBhvr>
                                    </p:animRot>
                                    <p:animRot by="-240000">
                                      <p:cBhvr>
                                        <p:cTn id="58" dur="100" fill="hold">
                                          <p:stCondLst>
                                            <p:cond delay="300"/>
                                          </p:stCondLst>
                                        </p:cTn>
                                        <p:tgtEl>
                                          <p:spTgt spid="11"/>
                                        </p:tgtEl>
                                        <p:attrNameLst>
                                          <p:attrName>r</p:attrName>
                                        </p:attrNameLst>
                                      </p:cBhvr>
                                    </p:animRot>
                                    <p:animRot by="120000">
                                      <p:cBhvr>
                                        <p:cTn id="59" dur="100" fill="hold">
                                          <p:stCondLst>
                                            <p:cond delay="400"/>
                                          </p:stCondLst>
                                        </p:cTn>
                                        <p:tgtEl>
                                          <p:spTgt spid="11"/>
                                        </p:tgtEl>
                                        <p:attrNameLst>
                                          <p:attrName>r</p:attrName>
                                        </p:attrNameLst>
                                      </p:cBhvr>
                                    </p:animRot>
                                  </p:childTnLst>
                                </p:cTn>
                              </p:par>
                            </p:childTnLst>
                          </p:cTn>
                        </p:par>
                        <p:par>
                          <p:cTn id="60" fill="hold">
                            <p:stCondLst>
                              <p:cond delay="1000"/>
                            </p:stCondLst>
                            <p:childTnLst>
                              <p:par>
                                <p:cTn id="61" presetID="9" presetClass="exit" presetSubtype="0" fill="hold" nodeType="afterEffect">
                                  <p:stCondLst>
                                    <p:cond delay="0"/>
                                  </p:stCondLst>
                                  <p:childTnLst>
                                    <p:animEffect transition="out" filter="dissolve">
                                      <p:cBhvr>
                                        <p:cTn id="62" dur="250"/>
                                        <p:tgtEl>
                                          <p:spTgt spid="11"/>
                                        </p:tgtEl>
                                      </p:cBhvr>
                                    </p:animEffect>
                                    <p:set>
                                      <p:cBhvr>
                                        <p:cTn id="63" dur="1" fill="hold">
                                          <p:stCondLst>
                                            <p:cond delay="249"/>
                                          </p:stCondLst>
                                        </p:cTn>
                                        <p:tgtEl>
                                          <p:spTgt spid="11"/>
                                        </p:tgtEl>
                                        <p:attrNameLst>
                                          <p:attrName>style.visibility</p:attrName>
                                        </p:attrNameLst>
                                      </p:cBhvr>
                                      <p:to>
                                        <p:strVal val="hidden"/>
                                      </p:to>
                                    </p:set>
                                  </p:childTnLst>
                                </p:cTn>
                              </p:par>
                            </p:childTnLst>
                          </p:cTn>
                        </p:par>
                        <p:par>
                          <p:cTn id="64" fill="hold">
                            <p:stCondLst>
                              <p:cond delay="1250"/>
                            </p:stCondLst>
                            <p:childTnLst>
                              <p:par>
                                <p:cTn id="65" presetID="9" presetClass="exit" presetSubtype="0" fill="hold" nodeType="afterEffect">
                                  <p:stCondLst>
                                    <p:cond delay="0"/>
                                  </p:stCondLst>
                                  <p:childTnLst>
                                    <p:animEffect transition="out" filter="dissolve">
                                      <p:cBhvr>
                                        <p:cTn id="66" dur="250"/>
                                        <p:tgtEl>
                                          <p:spTgt spid="10"/>
                                        </p:tgtEl>
                                      </p:cBhvr>
                                    </p:animEffect>
                                    <p:set>
                                      <p:cBhvr>
                                        <p:cTn id="6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5"/>
                                            </p:cond>
                                          </p:stCondLst>
                                          <p:endCondLst>
                                            <p:cond evt="onStopAudio" delay="0">
                                              <p:tgtEl>
                                                <p:sldTgt/>
                                              </p:tgtEl>
                                            </p:cond>
                                          </p:endCondLst>
                                        </p:cTn>
                                        <p:tgtEl>
                                          <p:sndTgt r:embed="rId2" name="bomb.wav"/>
                                        </p:tgtEl>
                                      </p:cMediaNode>
                                    </p:audio>
                                  </p:subTnLst>
                                </p:cTn>
                              </p:par>
                              <p:par>
                                <p:cTn id="68" presetID="56" presetClass="path" presetSubtype="0" accel="50000" decel="50000" fill="hold" nodeType="withEffect">
                                  <p:stCondLst>
                                    <p:cond delay="0"/>
                                  </p:stCondLst>
                                  <p:childTnLst>
                                    <p:animMotion origin="layout" path="M -4.79167E-6 -4.81481E-6 L 0.74506 -0.62638 " pathEditMode="relative" rAng="0" ptsTypes="AA">
                                      <p:cBhvr>
                                        <p:cTn id="69" dur="500" fill="hold"/>
                                        <p:tgtEl>
                                          <p:spTgt spid="19"/>
                                        </p:tgtEl>
                                        <p:attrNameLst>
                                          <p:attrName>ppt_x</p:attrName>
                                          <p:attrName>ppt_y</p:attrName>
                                        </p:attrNameLst>
                                      </p:cBhvr>
                                      <p:rCtr x="37253" y="-31319"/>
                                    </p:animMotion>
                                  </p:childTnLst>
                                  <p:subTnLst>
                                    <p:audio>
                                      <p:cMediaNode>
                                        <p:cTn display="0" masterRel="sameClick">
                                          <p:stCondLst>
                                            <p:cond evt="begin" delay="0">
                                              <p:tn val="68"/>
                                            </p:cond>
                                          </p:stCondLst>
                                          <p:endCondLst>
                                            <p:cond evt="onStopAudio" delay="0">
                                              <p:tgtEl>
                                                <p:sldTgt/>
                                              </p:tgtEl>
                                            </p:cond>
                                          </p:endCondLst>
                                        </p:cTn>
                                        <p:tgtEl>
                                          <p:sndTgt r:embed="rId4" name="Bắn tan Covid.wav"/>
                                        </p:tgtEl>
                                      </p:cMediaNode>
                                    </p:audio>
                                  </p:subTnLst>
                                </p:cTn>
                              </p:par>
                            </p:childTnLst>
                          </p:cTn>
                        </p:par>
                        <p:par>
                          <p:cTn id="70" fill="hold">
                            <p:stCondLst>
                              <p:cond delay="1750"/>
                            </p:stCondLst>
                            <p:childTnLst>
                              <p:par>
                                <p:cTn id="71" presetID="10"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32" presetClass="emph" presetSubtype="0" fill="hold" nodeType="withEffect">
                                  <p:stCondLst>
                                    <p:cond delay="0"/>
                                  </p:stCondLst>
                                  <p:childTnLst>
                                    <p:animRot by="120000">
                                      <p:cBhvr>
                                        <p:cTn id="75" dur="50" fill="hold">
                                          <p:stCondLst>
                                            <p:cond delay="0"/>
                                          </p:stCondLst>
                                        </p:cTn>
                                        <p:tgtEl>
                                          <p:spTgt spid="13"/>
                                        </p:tgtEl>
                                        <p:attrNameLst>
                                          <p:attrName>r</p:attrName>
                                        </p:attrNameLst>
                                      </p:cBhvr>
                                    </p:animRot>
                                    <p:animRot by="-240000">
                                      <p:cBhvr>
                                        <p:cTn id="76" dur="100" fill="hold">
                                          <p:stCondLst>
                                            <p:cond delay="100"/>
                                          </p:stCondLst>
                                        </p:cTn>
                                        <p:tgtEl>
                                          <p:spTgt spid="13"/>
                                        </p:tgtEl>
                                        <p:attrNameLst>
                                          <p:attrName>r</p:attrName>
                                        </p:attrNameLst>
                                      </p:cBhvr>
                                    </p:animRot>
                                    <p:animRot by="240000">
                                      <p:cBhvr>
                                        <p:cTn id="77" dur="100" fill="hold">
                                          <p:stCondLst>
                                            <p:cond delay="200"/>
                                          </p:stCondLst>
                                        </p:cTn>
                                        <p:tgtEl>
                                          <p:spTgt spid="13"/>
                                        </p:tgtEl>
                                        <p:attrNameLst>
                                          <p:attrName>r</p:attrName>
                                        </p:attrNameLst>
                                      </p:cBhvr>
                                    </p:animRot>
                                    <p:animRot by="-240000">
                                      <p:cBhvr>
                                        <p:cTn id="78" dur="100" fill="hold">
                                          <p:stCondLst>
                                            <p:cond delay="300"/>
                                          </p:stCondLst>
                                        </p:cTn>
                                        <p:tgtEl>
                                          <p:spTgt spid="13"/>
                                        </p:tgtEl>
                                        <p:attrNameLst>
                                          <p:attrName>r</p:attrName>
                                        </p:attrNameLst>
                                      </p:cBhvr>
                                    </p:animRot>
                                    <p:animRot by="120000">
                                      <p:cBhvr>
                                        <p:cTn id="79" dur="100" fill="hold">
                                          <p:stCondLst>
                                            <p:cond delay="400"/>
                                          </p:stCondLst>
                                        </p:cTn>
                                        <p:tgtEl>
                                          <p:spTgt spid="13"/>
                                        </p:tgtEl>
                                        <p:attrNameLst>
                                          <p:attrName>r</p:attrName>
                                        </p:attrNameLst>
                                      </p:cBhvr>
                                    </p:animRot>
                                  </p:childTnLst>
                                </p:cTn>
                              </p:par>
                            </p:childTnLst>
                          </p:cTn>
                        </p:par>
                        <p:par>
                          <p:cTn id="80" fill="hold">
                            <p:stCondLst>
                              <p:cond delay="2250"/>
                            </p:stCondLst>
                            <p:childTnLst>
                              <p:par>
                                <p:cTn id="81" presetID="9" presetClass="exit" presetSubtype="0" fill="hold" nodeType="afterEffect">
                                  <p:stCondLst>
                                    <p:cond delay="0"/>
                                  </p:stCondLst>
                                  <p:childTnLst>
                                    <p:animEffect transition="out" filter="dissolve">
                                      <p:cBhvr>
                                        <p:cTn id="82" dur="250"/>
                                        <p:tgtEl>
                                          <p:spTgt spid="13"/>
                                        </p:tgtEl>
                                      </p:cBhvr>
                                    </p:animEffect>
                                    <p:set>
                                      <p:cBhvr>
                                        <p:cTn id="83" dur="1" fill="hold">
                                          <p:stCondLst>
                                            <p:cond delay="249"/>
                                          </p:stCondLst>
                                        </p:cTn>
                                        <p:tgtEl>
                                          <p:spTgt spid="13"/>
                                        </p:tgtEl>
                                        <p:attrNameLst>
                                          <p:attrName>style.visibility</p:attrName>
                                        </p:attrNameLst>
                                      </p:cBhvr>
                                      <p:to>
                                        <p:strVal val="hidden"/>
                                      </p:to>
                                    </p:set>
                                  </p:childTnLst>
                                </p:cTn>
                              </p:par>
                            </p:childTnLst>
                          </p:cTn>
                        </p:par>
                        <p:par>
                          <p:cTn id="84" fill="hold">
                            <p:stCondLst>
                              <p:cond delay="2500"/>
                            </p:stCondLst>
                            <p:childTnLst>
                              <p:par>
                                <p:cTn id="85" presetID="9" presetClass="exit" presetSubtype="0" fill="hold" nodeType="afterEffect">
                                  <p:stCondLst>
                                    <p:cond delay="0"/>
                                  </p:stCondLst>
                                  <p:childTnLst>
                                    <p:animEffect transition="out" filter="dissolve">
                                      <p:cBhvr>
                                        <p:cTn id="86" dur="250"/>
                                        <p:tgtEl>
                                          <p:spTgt spid="12"/>
                                        </p:tgtEl>
                                      </p:cBhvr>
                                    </p:animEffect>
                                    <p:set>
                                      <p:cBhvr>
                                        <p:cTn id="8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5"/>
                                            </p:cond>
                                          </p:stCondLst>
                                          <p:endCondLst>
                                            <p:cond evt="onStopAudio" delay="0">
                                              <p:tgtEl>
                                                <p:sldTgt/>
                                              </p:tgtEl>
                                            </p:cond>
                                          </p:endCondLst>
                                        </p:cTn>
                                        <p:tgtEl>
                                          <p:sndTgt r:embed="rId2" name="bomb.wav"/>
                                        </p:tgtEl>
                                      </p:cMediaNode>
                                    </p:audio>
                                  </p:subTnLst>
                                </p:cTn>
                              </p:par>
                              <p:par>
                                <p:cTn id="88" presetID="32" presetClass="emph" presetSubtype="0" repeatCount="indefinite" nodeType="withEffect">
                                  <p:stCondLst>
                                    <p:cond delay="0"/>
                                  </p:stCondLst>
                                  <p:endCondLst>
                                    <p:cond evt="onNext" delay="0">
                                      <p:tgtEl>
                                        <p:sldTgt/>
                                      </p:tgtEl>
                                    </p:cond>
                                  </p:endCondLst>
                                  <p:childTnLst>
                                    <p:animRot by="120000">
                                      <p:cBhvr>
                                        <p:cTn id="89" dur="100" fill="hold">
                                          <p:stCondLst>
                                            <p:cond delay="0"/>
                                          </p:stCondLst>
                                        </p:cTn>
                                        <p:tgtEl>
                                          <p:spTgt spid="15"/>
                                        </p:tgtEl>
                                        <p:attrNameLst>
                                          <p:attrName>r</p:attrName>
                                        </p:attrNameLst>
                                      </p:cBhvr>
                                    </p:animRot>
                                    <p:animRot by="-240000">
                                      <p:cBhvr>
                                        <p:cTn id="90" dur="200" fill="hold">
                                          <p:stCondLst>
                                            <p:cond delay="200"/>
                                          </p:stCondLst>
                                        </p:cTn>
                                        <p:tgtEl>
                                          <p:spTgt spid="15"/>
                                        </p:tgtEl>
                                        <p:attrNameLst>
                                          <p:attrName>r</p:attrName>
                                        </p:attrNameLst>
                                      </p:cBhvr>
                                    </p:animRot>
                                    <p:animRot by="240000">
                                      <p:cBhvr>
                                        <p:cTn id="91" dur="200" fill="hold">
                                          <p:stCondLst>
                                            <p:cond delay="400"/>
                                          </p:stCondLst>
                                        </p:cTn>
                                        <p:tgtEl>
                                          <p:spTgt spid="15"/>
                                        </p:tgtEl>
                                        <p:attrNameLst>
                                          <p:attrName>r</p:attrName>
                                        </p:attrNameLst>
                                      </p:cBhvr>
                                    </p:animRot>
                                    <p:animRot by="-240000">
                                      <p:cBhvr>
                                        <p:cTn id="92" dur="200" fill="hold">
                                          <p:stCondLst>
                                            <p:cond delay="600"/>
                                          </p:stCondLst>
                                        </p:cTn>
                                        <p:tgtEl>
                                          <p:spTgt spid="15"/>
                                        </p:tgtEl>
                                        <p:attrNameLst>
                                          <p:attrName>r</p:attrName>
                                        </p:attrNameLst>
                                      </p:cBhvr>
                                    </p:animRot>
                                    <p:animRot by="120000">
                                      <p:cBhvr>
                                        <p:cTn id="93" dur="200" fill="hold">
                                          <p:stCondLst>
                                            <p:cond delay="800"/>
                                          </p:stCondLst>
                                        </p:cTn>
                                        <p:tgtEl>
                                          <p:spTgt spid="15"/>
                                        </p:tgtEl>
                                        <p:attrNameLst>
                                          <p:attrName>r</p:attrName>
                                        </p:attrNameLst>
                                      </p:cBhvr>
                                    </p:animRot>
                                  </p:childTnLst>
                                </p:cTn>
                              </p:par>
                              <p:par>
                                <p:cTn id="94" presetID="32" presetClass="emph" presetSubtype="0" repeatCount="indefinite" nodeType="withEffect">
                                  <p:stCondLst>
                                    <p:cond delay="0"/>
                                  </p:stCondLst>
                                  <p:endCondLst>
                                    <p:cond evt="onNext" delay="0">
                                      <p:tgtEl>
                                        <p:sldTgt/>
                                      </p:tgtEl>
                                    </p:cond>
                                  </p:endCondLst>
                                  <p:childTnLst>
                                    <p:animRot by="120000">
                                      <p:cBhvr>
                                        <p:cTn id="95" dur="100" fill="hold">
                                          <p:stCondLst>
                                            <p:cond delay="0"/>
                                          </p:stCondLst>
                                        </p:cTn>
                                        <p:tgtEl>
                                          <p:spTgt spid="17"/>
                                        </p:tgtEl>
                                        <p:attrNameLst>
                                          <p:attrName>r</p:attrName>
                                        </p:attrNameLst>
                                      </p:cBhvr>
                                    </p:animRot>
                                    <p:animRot by="-240000">
                                      <p:cBhvr>
                                        <p:cTn id="96" dur="200" fill="hold">
                                          <p:stCondLst>
                                            <p:cond delay="200"/>
                                          </p:stCondLst>
                                        </p:cTn>
                                        <p:tgtEl>
                                          <p:spTgt spid="17"/>
                                        </p:tgtEl>
                                        <p:attrNameLst>
                                          <p:attrName>r</p:attrName>
                                        </p:attrNameLst>
                                      </p:cBhvr>
                                    </p:animRot>
                                    <p:animRot by="240000">
                                      <p:cBhvr>
                                        <p:cTn id="97" dur="200" fill="hold">
                                          <p:stCondLst>
                                            <p:cond delay="400"/>
                                          </p:stCondLst>
                                        </p:cTn>
                                        <p:tgtEl>
                                          <p:spTgt spid="17"/>
                                        </p:tgtEl>
                                        <p:attrNameLst>
                                          <p:attrName>r</p:attrName>
                                        </p:attrNameLst>
                                      </p:cBhvr>
                                    </p:animRot>
                                    <p:animRot by="-240000">
                                      <p:cBhvr>
                                        <p:cTn id="98" dur="200" fill="hold">
                                          <p:stCondLst>
                                            <p:cond delay="600"/>
                                          </p:stCondLst>
                                        </p:cTn>
                                        <p:tgtEl>
                                          <p:spTgt spid="17"/>
                                        </p:tgtEl>
                                        <p:attrNameLst>
                                          <p:attrName>r</p:attrName>
                                        </p:attrNameLst>
                                      </p:cBhvr>
                                    </p:animRot>
                                    <p:animRot by="120000">
                                      <p:cBhvr>
                                        <p:cTn id="99" dur="200" fill="hold">
                                          <p:stCondLst>
                                            <p:cond delay="800"/>
                                          </p:stCondLst>
                                        </p:cTn>
                                        <p:tgtEl>
                                          <p:spTgt spid="17"/>
                                        </p:tgtEl>
                                        <p:attrNameLst>
                                          <p:attrName>r</p:attrName>
                                        </p:attrNameLst>
                                      </p:cBhvr>
                                    </p:animRot>
                                  </p:childTnLst>
                                </p:cTn>
                              </p:par>
                              <p:par>
                                <p:cTn id="100" presetID="56" presetClass="path" presetSubtype="0" accel="50000" decel="50000" fill="hold" nodeType="withEffect">
                                  <p:stCondLst>
                                    <p:cond delay="0"/>
                                  </p:stCondLst>
                                  <p:childTnLst>
                                    <p:animMotion origin="layout" path="M 0.00092 0.0044 L 0.50326 -0.63587 " pathEditMode="relative" rAng="0" ptsTypes="AA">
                                      <p:cBhvr>
                                        <p:cTn id="101" dur="500" fill="hold"/>
                                        <p:tgtEl>
                                          <p:spTgt spid="19"/>
                                        </p:tgtEl>
                                        <p:attrNameLst>
                                          <p:attrName>ppt_x</p:attrName>
                                          <p:attrName>ppt_y</p:attrName>
                                        </p:attrNameLst>
                                      </p:cBhvr>
                                      <p:rCtr x="25117" y="-32014"/>
                                    </p:animMotion>
                                  </p:childTnLst>
                                  <p:subTnLst>
                                    <p:audio>
                                      <p:cMediaNode>
                                        <p:cTn display="0" masterRel="sameClick">
                                          <p:stCondLst>
                                            <p:cond evt="begin" delay="0">
                                              <p:tn val="100"/>
                                            </p:cond>
                                          </p:stCondLst>
                                          <p:endCondLst>
                                            <p:cond evt="onStopAudio" delay="0">
                                              <p:tgtEl>
                                                <p:sldTgt/>
                                              </p:tgtEl>
                                            </p:cond>
                                          </p:endCondLst>
                                        </p:cTn>
                                        <p:tgtEl>
                                          <p:sndTgt r:embed="rId4" name="Bắn tan Covid.wav"/>
                                        </p:tgtEl>
                                      </p:cMediaNode>
                                    </p:audio>
                                  </p:subTnLst>
                                </p:cTn>
                              </p:par>
                              <p:par>
                                <p:cTn id="102" presetID="10" presetClass="entr" presetSubtype="0" fill="hold"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32" presetClass="emph" presetSubtype="0" fill="hold" nodeType="withEffect">
                                  <p:stCondLst>
                                    <p:cond delay="0"/>
                                  </p:stCondLst>
                                  <p:childTnLst>
                                    <p:animRot by="120000">
                                      <p:cBhvr>
                                        <p:cTn id="106" dur="50" fill="hold">
                                          <p:stCondLst>
                                            <p:cond delay="0"/>
                                          </p:stCondLst>
                                        </p:cTn>
                                        <p:tgtEl>
                                          <p:spTgt spid="9"/>
                                        </p:tgtEl>
                                        <p:attrNameLst>
                                          <p:attrName>r</p:attrName>
                                        </p:attrNameLst>
                                      </p:cBhvr>
                                    </p:animRot>
                                    <p:animRot by="-240000">
                                      <p:cBhvr>
                                        <p:cTn id="107" dur="100" fill="hold">
                                          <p:stCondLst>
                                            <p:cond delay="100"/>
                                          </p:stCondLst>
                                        </p:cTn>
                                        <p:tgtEl>
                                          <p:spTgt spid="9"/>
                                        </p:tgtEl>
                                        <p:attrNameLst>
                                          <p:attrName>r</p:attrName>
                                        </p:attrNameLst>
                                      </p:cBhvr>
                                    </p:animRot>
                                    <p:animRot by="240000">
                                      <p:cBhvr>
                                        <p:cTn id="108" dur="100" fill="hold">
                                          <p:stCondLst>
                                            <p:cond delay="200"/>
                                          </p:stCondLst>
                                        </p:cTn>
                                        <p:tgtEl>
                                          <p:spTgt spid="9"/>
                                        </p:tgtEl>
                                        <p:attrNameLst>
                                          <p:attrName>r</p:attrName>
                                        </p:attrNameLst>
                                      </p:cBhvr>
                                    </p:animRot>
                                    <p:animRot by="-240000">
                                      <p:cBhvr>
                                        <p:cTn id="109" dur="100" fill="hold">
                                          <p:stCondLst>
                                            <p:cond delay="300"/>
                                          </p:stCondLst>
                                        </p:cTn>
                                        <p:tgtEl>
                                          <p:spTgt spid="9"/>
                                        </p:tgtEl>
                                        <p:attrNameLst>
                                          <p:attrName>r</p:attrName>
                                        </p:attrNameLst>
                                      </p:cBhvr>
                                    </p:animRot>
                                    <p:animRot by="120000">
                                      <p:cBhvr>
                                        <p:cTn id="110" dur="100" fill="hold">
                                          <p:stCondLst>
                                            <p:cond delay="400"/>
                                          </p:stCondLst>
                                        </p:cTn>
                                        <p:tgtEl>
                                          <p:spTgt spid="9"/>
                                        </p:tgtEl>
                                        <p:attrNameLst>
                                          <p:attrName>r</p:attrName>
                                        </p:attrNameLst>
                                      </p:cBhvr>
                                    </p:animRot>
                                  </p:childTnLst>
                                </p:cTn>
                              </p:par>
                            </p:childTnLst>
                          </p:cTn>
                        </p:par>
                        <p:par>
                          <p:cTn id="111" fill="hold">
                            <p:stCondLst>
                              <p:cond delay="3500"/>
                            </p:stCondLst>
                            <p:childTnLst>
                              <p:par>
                                <p:cTn id="112" presetID="9" presetClass="exit" presetSubtype="0" fill="hold" nodeType="afterEffect">
                                  <p:stCondLst>
                                    <p:cond delay="0"/>
                                  </p:stCondLst>
                                  <p:childTnLst>
                                    <p:animEffect transition="out" filter="dissolve">
                                      <p:cBhvr>
                                        <p:cTn id="113" dur="250"/>
                                        <p:tgtEl>
                                          <p:spTgt spid="9"/>
                                        </p:tgtEl>
                                      </p:cBhvr>
                                    </p:animEffect>
                                    <p:set>
                                      <p:cBhvr>
                                        <p:cTn id="114" dur="1" fill="hold">
                                          <p:stCondLst>
                                            <p:cond delay="249"/>
                                          </p:stCondLst>
                                        </p:cTn>
                                        <p:tgtEl>
                                          <p:spTgt spid="9"/>
                                        </p:tgtEl>
                                        <p:attrNameLst>
                                          <p:attrName>style.visibility</p:attrName>
                                        </p:attrNameLst>
                                      </p:cBhvr>
                                      <p:to>
                                        <p:strVal val="hidden"/>
                                      </p:to>
                                    </p:set>
                                  </p:childTnLst>
                                </p:cTn>
                              </p:par>
                            </p:childTnLst>
                          </p:cTn>
                        </p:par>
                        <p:par>
                          <p:cTn id="115" fill="hold">
                            <p:stCondLst>
                              <p:cond delay="3750"/>
                            </p:stCondLst>
                            <p:childTnLst>
                              <p:par>
                                <p:cTn id="116" presetID="9" presetClass="exit" presetSubtype="0" fill="hold" nodeType="afterEffect">
                                  <p:stCondLst>
                                    <p:cond delay="0"/>
                                  </p:stCondLst>
                                  <p:childTnLst>
                                    <p:animEffect transition="out" filter="dissolve">
                                      <p:cBhvr>
                                        <p:cTn id="117" dur="250"/>
                                        <p:tgtEl>
                                          <p:spTgt spid="7"/>
                                        </p:tgtEl>
                                      </p:cBhvr>
                                    </p:animEffect>
                                    <p:set>
                                      <p:cBhvr>
                                        <p:cTn id="11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2" name="bomb.wav"/>
                                        </p:tgtEl>
                                      </p:cMediaNode>
                                    </p:audio>
                                  </p:subTnLst>
                                </p:cTn>
                              </p:par>
                            </p:childTnLst>
                          </p:cTn>
                        </p:par>
                        <p:par>
                          <p:cTn id="119" fill="hold">
                            <p:stCondLst>
                              <p:cond delay="4000"/>
                            </p:stCondLst>
                            <p:childTnLst>
                              <p:par>
                                <p:cTn id="120" presetID="10" presetClass="entr" presetSubtype="0"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250"/>
                                        <p:tgtEl>
                                          <p:spTgt spid="51"/>
                                        </p:tgtEl>
                                      </p:cBhvr>
                                    </p:animEffect>
                                  </p:childTnLst>
                                  <p:subTnLst>
                                    <p:audio>
                                      <p:cMediaNode>
                                        <p:cTn display="0" masterRel="sameClick">
                                          <p:stCondLst>
                                            <p:cond evt="begin" delay="0">
                                              <p:tn val="12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childTnLst>
        </p:cTn>
      </p:par>
    </p:tnLst>
    <p:bldLst>
      <p:bldP spid="33" grpId="0"/>
      <p:bldP spid="35" grpId="0" animBg="1"/>
      <p:bldP spid="37" grpId="0" animBg="1"/>
      <p:bldP spid="5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5893" y="4829426"/>
            <a:ext cx="9593304" cy="5195096"/>
          </a:xfrm>
          <a:prstGeom prst="rect">
            <a:avLst/>
          </a:prstGeom>
        </p:spPr>
      </p:pic>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1528992" y="5267705"/>
            <a:ext cx="4777808" cy="1754326"/>
          </a:xfrm>
          <a:prstGeom prst="rect">
            <a:avLst/>
          </a:prstGeom>
          <a:noFill/>
        </p:spPr>
        <p:txBody>
          <a:bodyPr wrap="square" rtlCol="0">
            <a:spAutoFit/>
          </a:bodyPr>
          <a:lstStyle/>
          <a:p>
            <a:pPr algn="ctr" defTabSz="1371600"/>
            <a:r>
              <a:rPr lang="en-US" sz="3600" b="1" dirty="0" err="1">
                <a:solidFill>
                  <a:srgbClr val="ED7D31">
                    <a:lumMod val="20000"/>
                    <a:lumOff val="80000"/>
                  </a:srgbClr>
                </a:solidFill>
                <a:latin typeface="Arial" panose="020B0604020202020204" pitchFamily="34" charset="0"/>
                <a:cs typeface="Arial" panose="020B0604020202020204" pitchFamily="34" charset="0"/>
              </a:rPr>
              <a:t>Để</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khắc</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phục</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sự</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phản</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xạ</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sóng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siêu</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âm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người</a:t>
            </a:r>
            <a:r>
              <a:rPr lang="en-US" sz="3600" b="1" dirty="0">
                <a:solidFill>
                  <a:srgbClr val="ED7D31">
                    <a:lumMod val="20000"/>
                    <a:lumOff val="80000"/>
                  </a:srgbClr>
                </a:solidFill>
                <a:latin typeface="Arial" panose="020B0604020202020204" pitchFamily="34" charset="0"/>
                <a:cs typeface="Arial" panose="020B0604020202020204" pitchFamily="34" charset="0"/>
              </a:rPr>
              <a:t> ta </a:t>
            </a:r>
            <a:r>
              <a:rPr lang="en-US" sz="3600" b="1" dirty="0" err="1">
                <a:solidFill>
                  <a:srgbClr val="ED7D31">
                    <a:lumMod val="20000"/>
                    <a:lumOff val="80000"/>
                  </a:srgbClr>
                </a:solidFill>
                <a:latin typeface="Arial" panose="020B0604020202020204" pitchFamily="34" charset="0"/>
                <a:cs typeface="Arial" panose="020B0604020202020204" pitchFamily="34" charset="0"/>
              </a:rPr>
              <a:t>dùng</a:t>
            </a:r>
            <a:r>
              <a:rPr lang="en-US" sz="3600" b="1" dirty="0">
                <a:solidFill>
                  <a:srgbClr val="ED7D31">
                    <a:lumMod val="20000"/>
                    <a:lumOff val="80000"/>
                  </a:srgbClr>
                </a:solidFill>
                <a:latin typeface="Arial" panose="020B0604020202020204" pitchFamily="34" charset="0"/>
                <a:cs typeface="Arial" panose="020B0604020202020204" pitchFamily="34" charset="0"/>
              </a:rPr>
              <a:t>?</a:t>
            </a:r>
          </a:p>
        </p:txBody>
      </p:sp>
      <p:sp>
        <p:nvSpPr>
          <p:cNvPr id="36" name="Đáp án 2-LV1" descr="n144 zalo Tran Quang Hieu">
            <a:extLst>
              <a:ext uri="{FF2B5EF4-FFF2-40B4-BE49-F238E27FC236}">
                <a16:creationId xmlns:a16="http://schemas.microsoft.com/office/drawing/2014/main" id="{F680300E-5002-42B6-BD58-38DD187D1D9B}"/>
              </a:ext>
            </a:extLst>
          </p:cNvPr>
          <p:cNvSpPr/>
          <p:nvPr/>
        </p:nvSpPr>
        <p:spPr>
          <a:xfrm>
            <a:off x="11576279" y="7126853"/>
            <a:ext cx="4474482"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prstClr val="white"/>
                </a:solidFill>
                <a:latin typeface="Arial" panose="020B0604020202020204" pitchFamily="34" charset="0"/>
                <a:cs typeface="Arial" panose="020B0604020202020204" pitchFamily="34" charset="0"/>
              </a:rPr>
              <a:t>Đầu</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dò</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cong</a:t>
            </a:r>
            <a:endParaRPr lang="en-US" sz="3600" b="1" dirty="0">
              <a:solidFill>
                <a:prstClr val="white"/>
              </a:solidFill>
              <a:latin typeface="Arial" panose="020B0604020202020204" pitchFamily="34" charset="0"/>
              <a:cs typeface="Arial" panose="020B0604020202020204" pitchFamily="34" charset="0"/>
            </a:endParaRP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1595104" y="8094371"/>
            <a:ext cx="4474484" cy="129441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prstClr val="white"/>
                </a:solidFill>
                <a:latin typeface="Arial" panose="020B0604020202020204" pitchFamily="34" charset="0"/>
                <a:cs typeface="Arial" panose="020B0604020202020204" pitchFamily="34" charset="0"/>
              </a:rPr>
              <a:t>Lớp</a:t>
            </a:r>
            <a:r>
              <a:rPr lang="en-US" sz="3600" b="1" dirty="0">
                <a:solidFill>
                  <a:prstClr val="white"/>
                </a:solidFill>
                <a:latin typeface="Arial" panose="020B0604020202020204" pitchFamily="34" charset="0"/>
                <a:cs typeface="Arial" panose="020B0604020202020204" pitchFamily="34" charset="0"/>
              </a:rPr>
              <a:t> gel</a:t>
            </a: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2856662" y="862360"/>
            <a:ext cx="2219382" cy="738664"/>
          </a:xfrm>
          <a:prstGeom prst="rect">
            <a:avLst/>
          </a:prstGeom>
          <a:noFill/>
        </p:spPr>
        <p:txBody>
          <a:bodyPr wrap="square" rtlCol="0">
            <a:spAutoFit/>
          </a:bodyPr>
          <a:lstStyle/>
          <a:p>
            <a:pPr defTabSz="1371600"/>
            <a:r>
              <a:rPr lang="en-US" sz="4200" b="1">
                <a:solidFill>
                  <a:srgbClr val="FF0000"/>
                </a:solidFill>
                <a:latin typeface="Arial" panose="020B0604020202020204" pitchFamily="34" charset="0"/>
                <a:cs typeface="Arial" panose="020B0604020202020204" pitchFamily="34" charset="0"/>
              </a:rPr>
              <a:t>9 điểm</a:t>
            </a:r>
            <a:endParaRPr lang="en-US" sz="4200" b="1" dirty="0">
              <a:solidFill>
                <a:srgbClr val="FF0000"/>
              </a:solidFill>
              <a:latin typeface="Arial" panose="020B0604020202020204" pitchFamily="34" charset="0"/>
              <a:cs typeface="Arial" panose="020B0604020202020204" pitchFamily="34" charset="0"/>
            </a:endParaRPr>
          </a:p>
        </p:txBody>
      </p:sp>
      <p:pic>
        <p:nvPicPr>
          <p:cNvPr id="23" name="Picture 22" descr="n144 zalo Tran Quang Hieu">
            <a:extLst>
              <a:ext uri="{FF2B5EF4-FFF2-40B4-BE49-F238E27FC236}">
                <a16:creationId xmlns:a16="http://schemas.microsoft.com/office/drawing/2014/main" id="{9279E1D3-592F-4BCD-A2BF-CBDE401D0B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077" y="225105"/>
            <a:ext cx="2259218" cy="2159412"/>
          </a:xfrm>
          <a:prstGeom prst="rect">
            <a:avLst/>
          </a:prstGeom>
        </p:spPr>
      </p:pic>
      <p:pic>
        <p:nvPicPr>
          <p:cNvPr id="6" name="Picture 5" descr="n144 zalo Tran Quang Hieu">
            <a:extLst>
              <a:ext uri="{FF2B5EF4-FFF2-40B4-BE49-F238E27FC236}">
                <a16:creationId xmlns:a16="http://schemas.microsoft.com/office/drawing/2014/main" id="{6D929D1F-A6C0-D132-E566-62FC6FB72D0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7000"/>
                    </a14:imgEffect>
                  </a14:imgLayer>
                </a14:imgProps>
              </a:ext>
              <a:ext uri="{28A0092B-C50C-407E-A947-70E740481C1C}">
                <a14:useLocalDpi xmlns:a14="http://schemas.microsoft.com/office/drawing/2010/main" val="0"/>
              </a:ext>
            </a:extLst>
          </a:blip>
          <a:stretch>
            <a:fillRect/>
          </a:stretch>
        </p:blipFill>
        <p:spPr>
          <a:xfrm>
            <a:off x="2705582" y="2987128"/>
            <a:ext cx="7528164" cy="6367696"/>
          </a:xfrm>
          <a:prstGeom prst="rect">
            <a:avLst/>
          </a:prstGeom>
        </p:spPr>
      </p:pic>
    </p:spTree>
    <p:extLst>
      <p:ext uri="{BB962C8B-B14F-4D97-AF65-F5344CB8AC3E}">
        <p14:creationId xmlns:p14="http://schemas.microsoft.com/office/powerpoint/2010/main" val="98029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1.66667E-6 -7.40741E-7 L -0.47083 -7.40741E-7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7"/>
                                        </p:tgtEl>
                                        <p:attrNameLst>
                                          <p:attrName>fillcolor</p:attrName>
                                        </p:attrNameLst>
                                      </p:cBhvr>
                                      <p:to>
                                        <a:srgbClr val="00B0F0"/>
                                      </p:to>
                                    </p:animClr>
                                    <p:set>
                                      <p:cBhvr>
                                        <p:cTn id="36" dur="500" fill="hold"/>
                                        <p:tgtEl>
                                          <p:spTgt spid="37"/>
                                        </p:tgtEl>
                                        <p:attrNameLst>
                                          <p:attrName>fill.type</p:attrName>
                                        </p:attrNameLst>
                                      </p:cBhvr>
                                      <p:to>
                                        <p:strVal val="solid"/>
                                      </p:to>
                                    </p:set>
                                    <p:set>
                                      <p:cBhvr>
                                        <p:cTn id="37" dur="500" fill="hold"/>
                                        <p:tgtEl>
                                          <p:spTgt spid="37"/>
                                        </p:tgtEl>
                                        <p:attrNameLst>
                                          <p:attrName>fill.on</p:attrName>
                                        </p:attrNameLst>
                                      </p:cBhvr>
                                      <p:to>
                                        <p:strVal val="true"/>
                                      </p:to>
                                    </p:set>
                                  </p:childTnLst>
                                </p:cTn>
                              </p:par>
                              <p:par>
                                <p:cTn id="38" presetID="49" presetClass="path" presetSubtype="0" accel="50000" decel="50000" fill="hold" nodeType="withEffect">
                                  <p:stCondLst>
                                    <p:cond delay="0"/>
                                  </p:stCondLst>
                                  <p:childTnLst>
                                    <p:animMotion origin="layout" path="M 0.00743 0.0044 L 0.65704 -0.3206 " pathEditMode="relative" rAng="0" ptsTypes="AA">
                                      <p:cBhvr>
                                        <p:cTn id="39" dur="500" fill="hold"/>
                                        <p:tgtEl>
                                          <p:spTgt spid="19"/>
                                        </p:tgtEl>
                                        <p:attrNameLst>
                                          <p:attrName>ppt_x</p:attrName>
                                          <p:attrName>ppt_y</p:attrName>
                                        </p:attrNameLst>
                                      </p:cBhvr>
                                      <p:rCtr x="32474" y="-16250"/>
                                    </p:animMotion>
                                  </p:childTnLst>
                                  <p:subTnLst>
                                    <p:audio>
                                      <p:cMediaNode>
                                        <p:cTn display="0" masterRel="sameClick">
                                          <p:stCondLst>
                                            <p:cond evt="begin" delay="0">
                                              <p:tn val="38"/>
                                            </p:cond>
                                          </p:stCondLst>
                                          <p:endCondLst>
                                            <p:cond evt="onStopAudio" delay="0">
                                              <p:tgtEl>
                                                <p:sldTgt/>
                                              </p:tgtEl>
                                            </p:cond>
                                          </p:endCondLst>
                                        </p:cTn>
                                        <p:tgtEl>
                                          <p:sndTgt r:embed="rId4" name="Bắn tan Covid.wav"/>
                                        </p:tgtEl>
                                      </p:cMediaNode>
                                    </p:audio>
                                  </p:sub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32" presetClass="emph" presetSubtype="0" fill="hold" nodeType="withEffect">
                                  <p:stCondLst>
                                    <p:cond delay="0"/>
                                  </p:stCondLst>
                                  <p:childTnLst>
                                    <p:animRot by="120000">
                                      <p:cBhvr>
                                        <p:cTn id="45" dur="50" fill="hold">
                                          <p:stCondLst>
                                            <p:cond delay="0"/>
                                          </p:stCondLst>
                                        </p:cTn>
                                        <p:tgtEl>
                                          <p:spTgt spid="11"/>
                                        </p:tgtEl>
                                        <p:attrNameLst>
                                          <p:attrName>r</p:attrName>
                                        </p:attrNameLst>
                                      </p:cBhvr>
                                    </p:animRot>
                                    <p:animRot by="-240000">
                                      <p:cBhvr>
                                        <p:cTn id="46" dur="100" fill="hold">
                                          <p:stCondLst>
                                            <p:cond delay="100"/>
                                          </p:stCondLst>
                                        </p:cTn>
                                        <p:tgtEl>
                                          <p:spTgt spid="11"/>
                                        </p:tgtEl>
                                        <p:attrNameLst>
                                          <p:attrName>r</p:attrName>
                                        </p:attrNameLst>
                                      </p:cBhvr>
                                    </p:animRot>
                                    <p:animRot by="240000">
                                      <p:cBhvr>
                                        <p:cTn id="47" dur="100" fill="hold">
                                          <p:stCondLst>
                                            <p:cond delay="200"/>
                                          </p:stCondLst>
                                        </p:cTn>
                                        <p:tgtEl>
                                          <p:spTgt spid="11"/>
                                        </p:tgtEl>
                                        <p:attrNameLst>
                                          <p:attrName>r</p:attrName>
                                        </p:attrNameLst>
                                      </p:cBhvr>
                                    </p:animRot>
                                    <p:animRot by="-240000">
                                      <p:cBhvr>
                                        <p:cTn id="48" dur="100" fill="hold">
                                          <p:stCondLst>
                                            <p:cond delay="300"/>
                                          </p:stCondLst>
                                        </p:cTn>
                                        <p:tgtEl>
                                          <p:spTgt spid="11"/>
                                        </p:tgtEl>
                                        <p:attrNameLst>
                                          <p:attrName>r</p:attrName>
                                        </p:attrNameLst>
                                      </p:cBhvr>
                                    </p:animRot>
                                    <p:animRot by="120000">
                                      <p:cBhvr>
                                        <p:cTn id="49" dur="100" fill="hold">
                                          <p:stCondLst>
                                            <p:cond delay="400"/>
                                          </p:stCondLst>
                                        </p:cTn>
                                        <p:tgtEl>
                                          <p:spTgt spid="11"/>
                                        </p:tgtEl>
                                        <p:attrNameLst>
                                          <p:attrName>r</p:attrName>
                                        </p:attrNameLst>
                                      </p:cBhvr>
                                    </p:animRot>
                                  </p:childTnLst>
                                </p:cTn>
                              </p:par>
                            </p:childTnLst>
                          </p:cTn>
                        </p:par>
                        <p:par>
                          <p:cTn id="50" fill="hold">
                            <p:stCondLst>
                              <p:cond delay="1000"/>
                            </p:stCondLst>
                            <p:childTnLst>
                              <p:par>
                                <p:cTn id="51" presetID="9" presetClass="exit" presetSubtype="0" fill="hold" nodeType="afterEffect">
                                  <p:stCondLst>
                                    <p:cond delay="0"/>
                                  </p:stCondLst>
                                  <p:childTnLst>
                                    <p:animEffect transition="out" filter="dissolve">
                                      <p:cBhvr>
                                        <p:cTn id="52" dur="250"/>
                                        <p:tgtEl>
                                          <p:spTgt spid="11"/>
                                        </p:tgtEl>
                                      </p:cBhvr>
                                    </p:animEffect>
                                    <p:set>
                                      <p:cBhvr>
                                        <p:cTn id="53" dur="1" fill="hold">
                                          <p:stCondLst>
                                            <p:cond delay="249"/>
                                          </p:stCondLst>
                                        </p:cTn>
                                        <p:tgtEl>
                                          <p:spTgt spid="11"/>
                                        </p:tgtEl>
                                        <p:attrNameLst>
                                          <p:attrName>style.visibility</p:attrName>
                                        </p:attrNameLst>
                                      </p:cBhvr>
                                      <p:to>
                                        <p:strVal val="hidden"/>
                                      </p:to>
                                    </p:set>
                                  </p:childTnLst>
                                </p:cTn>
                              </p:par>
                            </p:childTnLst>
                          </p:cTn>
                        </p:par>
                        <p:par>
                          <p:cTn id="54" fill="hold">
                            <p:stCondLst>
                              <p:cond delay="1250"/>
                            </p:stCondLst>
                            <p:childTnLst>
                              <p:par>
                                <p:cTn id="55" presetID="9" presetClass="exit" presetSubtype="0" fill="hold" nodeType="afterEffect">
                                  <p:stCondLst>
                                    <p:cond delay="0"/>
                                  </p:stCondLst>
                                  <p:childTnLst>
                                    <p:animEffect transition="out" filter="dissolve">
                                      <p:cBhvr>
                                        <p:cTn id="56" dur="250"/>
                                        <p:tgtEl>
                                          <p:spTgt spid="10"/>
                                        </p:tgtEl>
                                      </p:cBhvr>
                                    </p:animEffect>
                                    <p:set>
                                      <p:cBhvr>
                                        <p:cTn id="5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55"/>
                                            </p:cond>
                                          </p:stCondLst>
                                          <p:endCondLst>
                                            <p:cond evt="onStopAudio" delay="0">
                                              <p:tgtEl>
                                                <p:sldTgt/>
                                              </p:tgtEl>
                                            </p:cond>
                                          </p:endCondLst>
                                        </p:cTn>
                                        <p:tgtEl>
                                          <p:sndTgt r:embed="rId2" name="bomb.wav"/>
                                        </p:tgtEl>
                                      </p:cMediaNode>
                                    </p:audio>
                                  </p:subTnLst>
                                </p:cTn>
                              </p:par>
                              <p:par>
                                <p:cTn id="58" presetID="56" presetClass="path" presetSubtype="0" accel="50000" decel="50000" fill="hold" nodeType="withEffect">
                                  <p:stCondLst>
                                    <p:cond delay="0"/>
                                  </p:stCondLst>
                                  <p:childTnLst>
                                    <p:animMotion origin="layout" path="M -4.79167E-6 -4.81481E-6 L 0.74506 -0.62638 " pathEditMode="relative" rAng="0" ptsTypes="AA">
                                      <p:cBhvr>
                                        <p:cTn id="59" dur="500" fill="hold"/>
                                        <p:tgtEl>
                                          <p:spTgt spid="19"/>
                                        </p:tgtEl>
                                        <p:attrNameLst>
                                          <p:attrName>ppt_x</p:attrName>
                                          <p:attrName>ppt_y</p:attrName>
                                        </p:attrNameLst>
                                      </p:cBhvr>
                                      <p:rCtr x="37253" y="-3131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175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3"/>
                                        </p:tgtEl>
                                        <p:attrNameLst>
                                          <p:attrName>r</p:attrName>
                                        </p:attrNameLst>
                                      </p:cBhvr>
                                    </p:animRot>
                                    <p:animRot by="-240000">
                                      <p:cBhvr>
                                        <p:cTn id="66" dur="100" fill="hold">
                                          <p:stCondLst>
                                            <p:cond delay="100"/>
                                          </p:stCondLst>
                                        </p:cTn>
                                        <p:tgtEl>
                                          <p:spTgt spid="13"/>
                                        </p:tgtEl>
                                        <p:attrNameLst>
                                          <p:attrName>r</p:attrName>
                                        </p:attrNameLst>
                                      </p:cBhvr>
                                    </p:animRot>
                                    <p:animRot by="240000">
                                      <p:cBhvr>
                                        <p:cTn id="67" dur="100" fill="hold">
                                          <p:stCondLst>
                                            <p:cond delay="200"/>
                                          </p:stCondLst>
                                        </p:cTn>
                                        <p:tgtEl>
                                          <p:spTgt spid="13"/>
                                        </p:tgtEl>
                                        <p:attrNameLst>
                                          <p:attrName>r</p:attrName>
                                        </p:attrNameLst>
                                      </p:cBhvr>
                                    </p:animRot>
                                    <p:animRot by="-240000">
                                      <p:cBhvr>
                                        <p:cTn id="68" dur="100" fill="hold">
                                          <p:stCondLst>
                                            <p:cond delay="300"/>
                                          </p:stCondLst>
                                        </p:cTn>
                                        <p:tgtEl>
                                          <p:spTgt spid="13"/>
                                        </p:tgtEl>
                                        <p:attrNameLst>
                                          <p:attrName>r</p:attrName>
                                        </p:attrNameLst>
                                      </p:cBhvr>
                                    </p:animRot>
                                    <p:animRot by="120000">
                                      <p:cBhvr>
                                        <p:cTn id="69" dur="100" fill="hold">
                                          <p:stCondLst>
                                            <p:cond delay="400"/>
                                          </p:stCondLst>
                                        </p:cTn>
                                        <p:tgtEl>
                                          <p:spTgt spid="13"/>
                                        </p:tgtEl>
                                        <p:attrNameLst>
                                          <p:attrName>r</p:attrName>
                                        </p:attrNameLst>
                                      </p:cBhvr>
                                    </p:animRot>
                                  </p:childTnLst>
                                </p:cTn>
                              </p:par>
                            </p:childTnLst>
                          </p:cTn>
                        </p:par>
                        <p:par>
                          <p:cTn id="70" fill="hold">
                            <p:stCondLst>
                              <p:cond delay="2250"/>
                            </p:stCondLst>
                            <p:childTnLst>
                              <p:par>
                                <p:cTn id="71" presetID="9" presetClass="exit" presetSubtype="0" fill="hold" nodeType="afterEffect">
                                  <p:stCondLst>
                                    <p:cond delay="0"/>
                                  </p:stCondLst>
                                  <p:childTnLst>
                                    <p:animEffect transition="out" filter="dissolve">
                                      <p:cBhvr>
                                        <p:cTn id="72" dur="250"/>
                                        <p:tgtEl>
                                          <p:spTgt spid="13"/>
                                        </p:tgtEl>
                                      </p:cBhvr>
                                    </p:animEffect>
                                    <p:set>
                                      <p:cBhvr>
                                        <p:cTn id="73" dur="1" fill="hold">
                                          <p:stCondLst>
                                            <p:cond delay="249"/>
                                          </p:stCondLst>
                                        </p:cTn>
                                        <p:tgtEl>
                                          <p:spTgt spid="13"/>
                                        </p:tgtEl>
                                        <p:attrNameLst>
                                          <p:attrName>style.visibility</p:attrName>
                                        </p:attrNameLst>
                                      </p:cBhvr>
                                      <p:to>
                                        <p:strVal val="hidden"/>
                                      </p:to>
                                    </p:set>
                                  </p:childTnLst>
                                </p:cTn>
                              </p:par>
                            </p:childTnLst>
                          </p:cTn>
                        </p:par>
                        <p:par>
                          <p:cTn id="74" fill="hold">
                            <p:stCondLst>
                              <p:cond delay="2500"/>
                            </p:stCondLst>
                            <p:childTnLst>
                              <p:par>
                                <p:cTn id="75" presetID="9" presetClass="exit" presetSubtype="0" fill="hold" nodeType="afterEffect">
                                  <p:stCondLst>
                                    <p:cond delay="0"/>
                                  </p:stCondLst>
                                  <p:childTnLst>
                                    <p:animEffect transition="out" filter="dissolve">
                                      <p:cBhvr>
                                        <p:cTn id="76" dur="250"/>
                                        <p:tgtEl>
                                          <p:spTgt spid="12"/>
                                        </p:tgtEl>
                                      </p:cBhvr>
                                    </p:animEffect>
                                    <p:set>
                                      <p:cBhvr>
                                        <p:cTn id="7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32" presetClass="emph" presetSubtype="0" repeatCount="indefinite" nodeType="withEffect">
                                  <p:stCondLst>
                                    <p:cond delay="0"/>
                                  </p:stCondLst>
                                  <p:endCondLst>
                                    <p:cond evt="onNext" delay="0">
                                      <p:tgtEl>
                                        <p:sldTgt/>
                                      </p:tgtEl>
                                    </p:cond>
                                  </p:endCondLst>
                                  <p:childTnLst>
                                    <p:animRot by="120000">
                                      <p:cBhvr>
                                        <p:cTn id="79" dur="100" fill="hold">
                                          <p:stCondLst>
                                            <p:cond delay="0"/>
                                          </p:stCondLst>
                                        </p:cTn>
                                        <p:tgtEl>
                                          <p:spTgt spid="15"/>
                                        </p:tgtEl>
                                        <p:attrNameLst>
                                          <p:attrName>r</p:attrName>
                                        </p:attrNameLst>
                                      </p:cBhvr>
                                    </p:animRot>
                                    <p:animRot by="-240000">
                                      <p:cBhvr>
                                        <p:cTn id="80" dur="200" fill="hold">
                                          <p:stCondLst>
                                            <p:cond delay="200"/>
                                          </p:stCondLst>
                                        </p:cTn>
                                        <p:tgtEl>
                                          <p:spTgt spid="15"/>
                                        </p:tgtEl>
                                        <p:attrNameLst>
                                          <p:attrName>r</p:attrName>
                                        </p:attrNameLst>
                                      </p:cBhvr>
                                    </p:animRot>
                                    <p:animRot by="240000">
                                      <p:cBhvr>
                                        <p:cTn id="81" dur="200" fill="hold">
                                          <p:stCondLst>
                                            <p:cond delay="400"/>
                                          </p:stCondLst>
                                        </p:cTn>
                                        <p:tgtEl>
                                          <p:spTgt spid="15"/>
                                        </p:tgtEl>
                                        <p:attrNameLst>
                                          <p:attrName>r</p:attrName>
                                        </p:attrNameLst>
                                      </p:cBhvr>
                                    </p:animRot>
                                    <p:animRot by="-240000">
                                      <p:cBhvr>
                                        <p:cTn id="82" dur="200" fill="hold">
                                          <p:stCondLst>
                                            <p:cond delay="600"/>
                                          </p:stCondLst>
                                        </p:cTn>
                                        <p:tgtEl>
                                          <p:spTgt spid="15"/>
                                        </p:tgtEl>
                                        <p:attrNameLst>
                                          <p:attrName>r</p:attrName>
                                        </p:attrNameLst>
                                      </p:cBhvr>
                                    </p:animRot>
                                    <p:animRot by="120000">
                                      <p:cBhvr>
                                        <p:cTn id="83" dur="200" fill="hold">
                                          <p:stCondLst>
                                            <p:cond delay="800"/>
                                          </p:stCondLst>
                                        </p:cTn>
                                        <p:tgtEl>
                                          <p:spTgt spid="15"/>
                                        </p:tgtEl>
                                        <p:attrNameLst>
                                          <p:attrName>r</p:attrName>
                                        </p:attrNameLst>
                                      </p:cBhvr>
                                    </p:animRot>
                                  </p:childTnLst>
                                </p:cTn>
                              </p:par>
                              <p:par>
                                <p:cTn id="84" presetID="32" presetClass="emph" presetSubtype="0" repeatCount="indefinite" nodeType="withEffect">
                                  <p:stCondLst>
                                    <p:cond delay="0"/>
                                  </p:stCondLst>
                                  <p:endCondLst>
                                    <p:cond evt="onNext" delay="0">
                                      <p:tgtEl>
                                        <p:sldTgt/>
                                      </p:tgtEl>
                                    </p:cond>
                                  </p:endCondLst>
                                  <p:childTnLst>
                                    <p:animRot by="120000">
                                      <p:cBhvr>
                                        <p:cTn id="85" dur="100" fill="hold">
                                          <p:stCondLst>
                                            <p:cond delay="0"/>
                                          </p:stCondLst>
                                        </p:cTn>
                                        <p:tgtEl>
                                          <p:spTgt spid="17"/>
                                        </p:tgtEl>
                                        <p:attrNameLst>
                                          <p:attrName>r</p:attrName>
                                        </p:attrNameLst>
                                      </p:cBhvr>
                                    </p:animRot>
                                    <p:animRot by="-240000">
                                      <p:cBhvr>
                                        <p:cTn id="86" dur="200" fill="hold">
                                          <p:stCondLst>
                                            <p:cond delay="200"/>
                                          </p:stCondLst>
                                        </p:cTn>
                                        <p:tgtEl>
                                          <p:spTgt spid="17"/>
                                        </p:tgtEl>
                                        <p:attrNameLst>
                                          <p:attrName>r</p:attrName>
                                        </p:attrNameLst>
                                      </p:cBhvr>
                                    </p:animRot>
                                    <p:animRot by="240000">
                                      <p:cBhvr>
                                        <p:cTn id="87" dur="200" fill="hold">
                                          <p:stCondLst>
                                            <p:cond delay="400"/>
                                          </p:stCondLst>
                                        </p:cTn>
                                        <p:tgtEl>
                                          <p:spTgt spid="17"/>
                                        </p:tgtEl>
                                        <p:attrNameLst>
                                          <p:attrName>r</p:attrName>
                                        </p:attrNameLst>
                                      </p:cBhvr>
                                    </p:animRot>
                                    <p:animRot by="-240000">
                                      <p:cBhvr>
                                        <p:cTn id="88" dur="200" fill="hold">
                                          <p:stCondLst>
                                            <p:cond delay="600"/>
                                          </p:stCondLst>
                                        </p:cTn>
                                        <p:tgtEl>
                                          <p:spTgt spid="17"/>
                                        </p:tgtEl>
                                        <p:attrNameLst>
                                          <p:attrName>r</p:attrName>
                                        </p:attrNameLst>
                                      </p:cBhvr>
                                    </p:animRot>
                                    <p:animRot by="120000">
                                      <p:cBhvr>
                                        <p:cTn id="89" dur="200" fill="hold">
                                          <p:stCondLst>
                                            <p:cond delay="800"/>
                                          </p:stCondLst>
                                        </p:cTn>
                                        <p:tgtEl>
                                          <p:spTgt spid="17"/>
                                        </p:tgtEl>
                                        <p:attrNameLst>
                                          <p:attrName>r</p:attrName>
                                        </p:attrNameLst>
                                      </p:cBhvr>
                                    </p:animRot>
                                  </p:childTnLst>
                                </p:cTn>
                              </p:par>
                              <p:par>
                                <p:cTn id="90" presetID="56" presetClass="path" presetSubtype="0" accel="50000" decel="50000" fill="hold" nodeType="withEffect">
                                  <p:stCondLst>
                                    <p:cond delay="0"/>
                                  </p:stCondLst>
                                  <p:childTnLst>
                                    <p:animMotion origin="layout" path="M 0.00092 0.0044 L 0.50326 -0.63587 " pathEditMode="relative" rAng="0" ptsTypes="AA">
                                      <p:cBhvr>
                                        <p:cTn id="91" dur="500" fill="hold"/>
                                        <p:tgtEl>
                                          <p:spTgt spid="19"/>
                                        </p:tgtEl>
                                        <p:attrNameLst>
                                          <p:attrName>ppt_x</p:attrName>
                                          <p:attrName>ppt_y</p:attrName>
                                        </p:attrNameLst>
                                      </p:cBhvr>
                                      <p:rCtr x="25117" y="-32014"/>
                                    </p:animMotion>
                                  </p:childTnLst>
                                  <p:subTnLst>
                                    <p:audio>
                                      <p:cMediaNode>
                                        <p:cTn display="0" masterRel="sameClick">
                                          <p:stCondLst>
                                            <p:cond evt="begin" delay="0">
                                              <p:tn val="90"/>
                                            </p:cond>
                                          </p:stCondLst>
                                          <p:endCondLst>
                                            <p:cond evt="onStopAudio" delay="0">
                                              <p:tgtEl>
                                                <p:sldTgt/>
                                              </p:tgtEl>
                                            </p:cond>
                                          </p:endCondLst>
                                        </p:cTn>
                                        <p:tgtEl>
                                          <p:sndTgt r:embed="rId4" name="Bắn tan Covid.wav"/>
                                        </p:tgtEl>
                                      </p:cMediaNode>
                                    </p:audio>
                                  </p:subTnLst>
                                </p:cTn>
                              </p:par>
                              <p:par>
                                <p:cTn id="92" presetID="10" presetClass="entr" presetSubtype="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par>
                                <p:cTn id="95" presetID="32" presetClass="emph" presetSubtype="0" fill="hold" nodeType="withEffect">
                                  <p:stCondLst>
                                    <p:cond delay="0"/>
                                  </p:stCondLst>
                                  <p:childTnLst>
                                    <p:animRot by="120000">
                                      <p:cBhvr>
                                        <p:cTn id="96" dur="50" fill="hold">
                                          <p:stCondLst>
                                            <p:cond delay="0"/>
                                          </p:stCondLst>
                                        </p:cTn>
                                        <p:tgtEl>
                                          <p:spTgt spid="9"/>
                                        </p:tgtEl>
                                        <p:attrNameLst>
                                          <p:attrName>r</p:attrName>
                                        </p:attrNameLst>
                                      </p:cBhvr>
                                    </p:animRot>
                                    <p:animRot by="-240000">
                                      <p:cBhvr>
                                        <p:cTn id="97" dur="100" fill="hold">
                                          <p:stCondLst>
                                            <p:cond delay="100"/>
                                          </p:stCondLst>
                                        </p:cTn>
                                        <p:tgtEl>
                                          <p:spTgt spid="9"/>
                                        </p:tgtEl>
                                        <p:attrNameLst>
                                          <p:attrName>r</p:attrName>
                                        </p:attrNameLst>
                                      </p:cBhvr>
                                    </p:animRot>
                                    <p:animRot by="240000">
                                      <p:cBhvr>
                                        <p:cTn id="98" dur="100" fill="hold">
                                          <p:stCondLst>
                                            <p:cond delay="200"/>
                                          </p:stCondLst>
                                        </p:cTn>
                                        <p:tgtEl>
                                          <p:spTgt spid="9"/>
                                        </p:tgtEl>
                                        <p:attrNameLst>
                                          <p:attrName>r</p:attrName>
                                        </p:attrNameLst>
                                      </p:cBhvr>
                                    </p:animRot>
                                    <p:animRot by="-240000">
                                      <p:cBhvr>
                                        <p:cTn id="99" dur="100" fill="hold">
                                          <p:stCondLst>
                                            <p:cond delay="300"/>
                                          </p:stCondLst>
                                        </p:cTn>
                                        <p:tgtEl>
                                          <p:spTgt spid="9"/>
                                        </p:tgtEl>
                                        <p:attrNameLst>
                                          <p:attrName>r</p:attrName>
                                        </p:attrNameLst>
                                      </p:cBhvr>
                                    </p:animRot>
                                    <p:animRot by="120000">
                                      <p:cBhvr>
                                        <p:cTn id="100" dur="100" fill="hold">
                                          <p:stCondLst>
                                            <p:cond delay="400"/>
                                          </p:stCondLst>
                                        </p:cTn>
                                        <p:tgtEl>
                                          <p:spTgt spid="9"/>
                                        </p:tgtEl>
                                        <p:attrNameLst>
                                          <p:attrName>r</p:attrName>
                                        </p:attrNameLst>
                                      </p:cBhvr>
                                    </p:animRot>
                                  </p:childTnLst>
                                </p:cTn>
                              </p:par>
                            </p:childTnLst>
                          </p:cTn>
                        </p:par>
                        <p:par>
                          <p:cTn id="101" fill="hold">
                            <p:stCondLst>
                              <p:cond delay="3500"/>
                            </p:stCondLst>
                            <p:childTnLst>
                              <p:par>
                                <p:cTn id="102" presetID="9" presetClass="exit" presetSubtype="0" fill="hold" nodeType="afterEffect">
                                  <p:stCondLst>
                                    <p:cond delay="0"/>
                                  </p:stCondLst>
                                  <p:childTnLst>
                                    <p:animEffect transition="out" filter="dissolve">
                                      <p:cBhvr>
                                        <p:cTn id="103" dur="250"/>
                                        <p:tgtEl>
                                          <p:spTgt spid="9"/>
                                        </p:tgtEl>
                                      </p:cBhvr>
                                    </p:animEffect>
                                    <p:set>
                                      <p:cBhvr>
                                        <p:cTn id="104" dur="1" fill="hold">
                                          <p:stCondLst>
                                            <p:cond delay="249"/>
                                          </p:stCondLst>
                                        </p:cTn>
                                        <p:tgtEl>
                                          <p:spTgt spid="9"/>
                                        </p:tgtEl>
                                        <p:attrNameLst>
                                          <p:attrName>style.visibility</p:attrName>
                                        </p:attrNameLst>
                                      </p:cBhvr>
                                      <p:to>
                                        <p:strVal val="hidden"/>
                                      </p:to>
                                    </p:set>
                                  </p:childTnLst>
                                </p:cTn>
                              </p:par>
                            </p:childTnLst>
                          </p:cTn>
                        </p:par>
                        <p:par>
                          <p:cTn id="105" fill="hold">
                            <p:stCondLst>
                              <p:cond delay="3750"/>
                            </p:stCondLst>
                            <p:childTnLst>
                              <p:par>
                                <p:cTn id="106" presetID="9" presetClass="exit" presetSubtype="0" fill="hold" nodeType="afterEffect">
                                  <p:stCondLst>
                                    <p:cond delay="0"/>
                                  </p:stCondLst>
                                  <p:childTnLst>
                                    <p:animEffect transition="out" filter="dissolve">
                                      <p:cBhvr>
                                        <p:cTn id="107" dur="250"/>
                                        <p:tgtEl>
                                          <p:spTgt spid="7"/>
                                        </p:tgtEl>
                                      </p:cBhvr>
                                    </p:animEffect>
                                    <p:set>
                                      <p:cBhvr>
                                        <p:cTn id="10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06"/>
                                            </p:cond>
                                          </p:stCondLst>
                                          <p:endCondLst>
                                            <p:cond evt="onStopAudio" delay="0">
                                              <p:tgtEl>
                                                <p:sldTgt/>
                                              </p:tgtEl>
                                            </p:cond>
                                          </p:endCondLst>
                                        </p:cTn>
                                        <p:tgtEl>
                                          <p:sndTgt r:embed="rId2" name="bomb.wav"/>
                                        </p:tgtEl>
                                      </p:cMediaNode>
                                    </p:audio>
                                  </p:subTnLst>
                                </p:cTn>
                              </p:par>
                            </p:childTnLst>
                          </p:cTn>
                        </p:par>
                        <p:par>
                          <p:cTn id="109" fill="hold">
                            <p:stCondLst>
                              <p:cond delay="4000"/>
                            </p:stCondLst>
                            <p:childTnLst>
                              <p:par>
                                <p:cTn id="110" presetID="10" presetClass="entr" presetSubtype="0" fill="hold" grpId="0"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250"/>
                                        <p:tgtEl>
                                          <p:spTgt spid="51"/>
                                        </p:tgtEl>
                                      </p:cBhvr>
                                    </p:animEffect>
                                  </p:childTnLst>
                                  <p:subTnLst>
                                    <p:audio>
                                      <p:cMediaNode>
                                        <p:cTn display="0" masterRel="sameClick">
                                          <p:stCondLst>
                                            <p:cond evt="begin" delay="0">
                                              <p:tn val="11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500" fill="hold"/>
                                        <p:tgtEl>
                                          <p:spTgt spid="36"/>
                                        </p:tgtEl>
                                        <p:attrNameLst>
                                          <p:attrName>fillcolor</p:attrName>
                                        </p:attrNameLst>
                                      </p:cBhvr>
                                      <p:to>
                                        <a:srgbClr val="FF0000"/>
                                      </p:to>
                                    </p:animClr>
                                    <p:set>
                                      <p:cBhvr>
                                        <p:cTn id="118" dur="500" fill="hold"/>
                                        <p:tgtEl>
                                          <p:spTgt spid="36"/>
                                        </p:tgtEl>
                                        <p:attrNameLst>
                                          <p:attrName>fill.type</p:attrName>
                                        </p:attrNameLst>
                                      </p:cBhvr>
                                      <p:to>
                                        <p:strVal val="solid"/>
                                      </p:to>
                                    </p:set>
                                    <p:set>
                                      <p:cBhvr>
                                        <p:cTn id="11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p:bldP spid="36" grpId="0" animBg="1"/>
      <p:bldP spid="37" grpId="0" animBg="1"/>
      <p:bldP spid="5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44 zalo Tran Quang Hieu">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82287" y="260059"/>
            <a:ext cx="2598252" cy="2088035"/>
          </a:xfrm>
          <a:prstGeom prst="rect">
            <a:avLst/>
          </a:prstGeom>
        </p:spPr>
      </p:pic>
      <p:pic>
        <p:nvPicPr>
          <p:cNvPr id="9" name="Picture 8" descr="n144 zalo Tran Quang Hieu">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971250" y="59619"/>
            <a:ext cx="2219382" cy="2088033"/>
          </a:xfrm>
          <a:prstGeom prst="rect">
            <a:avLst/>
          </a:prstGeom>
        </p:spPr>
      </p:pic>
      <p:pic>
        <p:nvPicPr>
          <p:cNvPr id="10" name="Picture 9" descr="n144 zalo Tran Quang Hieu">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4094" y="3074848"/>
            <a:ext cx="2598252" cy="2088035"/>
          </a:xfrm>
          <a:prstGeom prst="rect">
            <a:avLst/>
          </a:prstGeom>
        </p:spPr>
      </p:pic>
      <p:pic>
        <p:nvPicPr>
          <p:cNvPr id="11" name="Picture 10" descr="n144 zalo Tran Quang Hieu">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1222787" y="1621338"/>
            <a:ext cx="2219382" cy="2088033"/>
          </a:xfrm>
          <a:prstGeom prst="rect">
            <a:avLst/>
          </a:prstGeom>
        </p:spPr>
      </p:pic>
      <p:pic>
        <p:nvPicPr>
          <p:cNvPr id="12" name="Picture 11" descr="n144 zalo Tran Quang Hieu">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832346" y="811417"/>
            <a:ext cx="2598252" cy="2088035"/>
          </a:xfrm>
          <a:prstGeom prst="rect">
            <a:avLst/>
          </a:prstGeom>
        </p:spPr>
      </p:pic>
      <p:pic>
        <p:nvPicPr>
          <p:cNvPr id="13" name="Picture 12" descr="n144 zalo Tran Quang Hieu">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3745727" y="182456"/>
            <a:ext cx="2219382" cy="2088033"/>
          </a:xfrm>
          <a:prstGeom prst="rect">
            <a:avLst/>
          </a:prstGeom>
        </p:spPr>
      </p:pic>
      <p:pic>
        <p:nvPicPr>
          <p:cNvPr id="15" name="Picture 14" descr="n144 zalo Tran Quang Hieu">
            <a:hlinkClick r:id="" action="ppaction://hlinkshowjump?jump=previousslide"/>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 y="3822491"/>
            <a:ext cx="1484027" cy="1364873"/>
          </a:xfrm>
          <a:prstGeom prst="rect">
            <a:avLst/>
          </a:prstGeom>
        </p:spPr>
      </p:pic>
      <p:pic>
        <p:nvPicPr>
          <p:cNvPr id="17" name="Picture 16" descr="n144 zalo Tran Quang Hieu">
            <a:hlinkClick r:id="" action="ppaction://hlinkshowjump?jump=nextslide"/>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6803974" y="3822491"/>
            <a:ext cx="1484027" cy="1364873"/>
          </a:xfrm>
          <a:prstGeom prst="rect">
            <a:avLst/>
          </a:prstGeom>
        </p:spPr>
      </p:pic>
      <p:pic>
        <p:nvPicPr>
          <p:cNvPr id="19" name="Picture 18" descr="n144 zalo Tran Quang Hieu">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98912" y="6369995"/>
            <a:ext cx="3025473" cy="3638798"/>
          </a:xfrm>
          <a:prstGeom prst="rect">
            <a:avLst/>
          </a:prstGeom>
        </p:spPr>
      </p:pic>
      <p:pic>
        <p:nvPicPr>
          <p:cNvPr id="32" name="Cái bảng" descr="n144 zalo Tran Quang Hieu">
            <a:extLst>
              <a:ext uri="{FF2B5EF4-FFF2-40B4-BE49-F238E27FC236}">
                <a16:creationId xmlns:a16="http://schemas.microsoft.com/office/drawing/2014/main" id="{BD61C96E-7D8B-4E3F-8470-675D515E8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2379" y="5125902"/>
            <a:ext cx="9013331" cy="4881021"/>
          </a:xfrm>
          <a:prstGeom prst="rect">
            <a:avLst/>
          </a:prstGeom>
        </p:spPr>
      </p:pic>
      <p:sp>
        <p:nvSpPr>
          <p:cNvPr id="33" name="TextBox 32" descr="n144 zalo Tran Quang Hieu">
            <a:extLst>
              <a:ext uri="{FF2B5EF4-FFF2-40B4-BE49-F238E27FC236}">
                <a16:creationId xmlns:a16="http://schemas.microsoft.com/office/drawing/2014/main" id="{F6B2023A-41E6-496F-A5A1-DAC3B4804349}"/>
              </a:ext>
            </a:extLst>
          </p:cNvPr>
          <p:cNvSpPr txBox="1"/>
          <p:nvPr/>
        </p:nvSpPr>
        <p:spPr>
          <a:xfrm>
            <a:off x="11750262" y="5395678"/>
            <a:ext cx="5137689" cy="1754326"/>
          </a:xfrm>
          <a:prstGeom prst="rect">
            <a:avLst/>
          </a:prstGeom>
          <a:noFill/>
        </p:spPr>
        <p:txBody>
          <a:bodyPr wrap="square" rtlCol="0">
            <a:spAutoFit/>
          </a:bodyPr>
          <a:lstStyle/>
          <a:p>
            <a:pPr algn="ctr" defTabSz="1371600">
              <a:defRPr/>
            </a:pPr>
            <a:r>
              <a:rPr lang="en-US" sz="3600" b="1" dirty="0" err="1">
                <a:solidFill>
                  <a:srgbClr val="ED7D31">
                    <a:lumMod val="20000"/>
                    <a:lumOff val="80000"/>
                  </a:srgbClr>
                </a:solidFill>
                <a:latin typeface="Arial" panose="020B0604020202020204" pitchFamily="34" charset="0"/>
                <a:cs typeface="Arial" panose="020B0604020202020204" pitchFamily="34" charset="0"/>
              </a:rPr>
              <a:t>Siêu</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âm</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được</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ứng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dụng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trong</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máy</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khử</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khuẩn</a:t>
            </a:r>
            <a:r>
              <a:rPr lang="en-US" sz="3600" b="1" dirty="0">
                <a:solidFill>
                  <a:srgbClr val="ED7D31">
                    <a:lumMod val="20000"/>
                    <a:lumOff val="80000"/>
                  </a:srgbClr>
                </a:solidFill>
                <a:latin typeface="Arial" panose="020B0604020202020204" pitchFamily="34" charset="0"/>
                <a:cs typeface="Arial" panose="020B0604020202020204" pitchFamily="34" charset="0"/>
              </a:rPr>
              <a:t>. </a:t>
            </a:r>
            <a:r>
              <a:rPr lang="en-US" sz="3600" b="1" dirty="0" err="1">
                <a:solidFill>
                  <a:srgbClr val="ED7D31">
                    <a:lumMod val="20000"/>
                    <a:lumOff val="80000"/>
                  </a:srgbClr>
                </a:solidFill>
                <a:latin typeface="Arial" panose="020B0604020202020204" pitchFamily="34" charset="0"/>
                <a:cs typeface="Arial" panose="020B0604020202020204" pitchFamily="34" charset="0"/>
              </a:rPr>
              <a:t>Đúng</a:t>
            </a:r>
            <a:r>
              <a:rPr lang="en-US" sz="3600" b="1" dirty="0">
                <a:solidFill>
                  <a:srgbClr val="ED7D31">
                    <a:lumMod val="20000"/>
                    <a:lumOff val="80000"/>
                  </a:srgbClr>
                </a:solidFill>
                <a:latin typeface="Arial" panose="020B0604020202020204" pitchFamily="34" charset="0"/>
                <a:cs typeface="Arial" panose="020B0604020202020204" pitchFamily="34" charset="0"/>
              </a:rPr>
              <a:t> hay </a:t>
            </a:r>
            <a:r>
              <a:rPr lang="en-US" sz="3600" b="1" dirty="0" err="1">
                <a:solidFill>
                  <a:srgbClr val="ED7D31">
                    <a:lumMod val="20000"/>
                    <a:lumOff val="80000"/>
                  </a:srgbClr>
                </a:solidFill>
                <a:latin typeface="Arial" panose="020B0604020202020204" pitchFamily="34" charset="0"/>
                <a:cs typeface="Arial" panose="020B0604020202020204" pitchFamily="34" charset="0"/>
              </a:rPr>
              <a:t>sai</a:t>
            </a:r>
            <a:r>
              <a:rPr lang="en-US" sz="3600" b="1" dirty="0">
                <a:solidFill>
                  <a:srgbClr val="ED7D31">
                    <a:lumMod val="20000"/>
                    <a:lumOff val="80000"/>
                  </a:srgbClr>
                </a:solidFill>
                <a:latin typeface="Arial" panose="020B0604020202020204" pitchFamily="34" charset="0"/>
                <a:cs typeface="Arial" panose="020B0604020202020204" pitchFamily="34" charset="0"/>
              </a:rPr>
              <a:t>?</a:t>
            </a:r>
            <a:endParaRPr lang="en-US" sz="3600" b="1" dirty="0">
              <a:solidFill>
                <a:prstClr val="white"/>
              </a:solidFill>
              <a:latin typeface="Arial" panose="020B0604020202020204" pitchFamily="34" charset="0"/>
              <a:cs typeface="Arial" panose="020B0604020202020204" pitchFamily="34" charset="0"/>
            </a:endParaRPr>
          </a:p>
        </p:txBody>
      </p:sp>
      <p:sp>
        <p:nvSpPr>
          <p:cNvPr id="35" name="Đáp án 3-LV1" descr="n144 zalo Tran Quang Hieu">
            <a:extLst>
              <a:ext uri="{FF2B5EF4-FFF2-40B4-BE49-F238E27FC236}">
                <a16:creationId xmlns:a16="http://schemas.microsoft.com/office/drawing/2014/main" id="{81EC8A33-F2A1-4771-B0FC-8306D78EA487}"/>
              </a:ext>
            </a:extLst>
          </p:cNvPr>
          <p:cNvSpPr/>
          <p:nvPr/>
        </p:nvSpPr>
        <p:spPr>
          <a:xfrm>
            <a:off x="13007984" y="8800986"/>
            <a:ext cx="2301500"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Arial" panose="020B0604020202020204" pitchFamily="34" charset="0"/>
                <a:cs typeface="Arial" panose="020B0604020202020204" pitchFamily="34" charset="0"/>
              </a:rPr>
              <a:t>Sai</a:t>
            </a:r>
            <a:endParaRPr lang="en-US" sz="4200" b="1" dirty="0">
              <a:solidFill>
                <a:prstClr val="white"/>
              </a:solidFill>
              <a:latin typeface="Arial" panose="020B0604020202020204" pitchFamily="34" charset="0"/>
              <a:cs typeface="Arial" panose="020B0604020202020204" pitchFamily="34" charset="0"/>
            </a:endParaRPr>
          </a:p>
        </p:txBody>
      </p:sp>
      <p:sp>
        <p:nvSpPr>
          <p:cNvPr id="37" name="Đáp án 4-LV1" descr="n144 zalo Tran Quang Hieu">
            <a:extLst>
              <a:ext uri="{FF2B5EF4-FFF2-40B4-BE49-F238E27FC236}">
                <a16:creationId xmlns:a16="http://schemas.microsoft.com/office/drawing/2014/main" id="{9A6F4D4E-5A24-4779-A207-95E73743C5A6}"/>
              </a:ext>
            </a:extLst>
          </p:cNvPr>
          <p:cNvSpPr/>
          <p:nvPr/>
        </p:nvSpPr>
        <p:spPr>
          <a:xfrm>
            <a:off x="13007984" y="7756886"/>
            <a:ext cx="2301500"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Arial" panose="020B0604020202020204" pitchFamily="34" charset="0"/>
                <a:cs typeface="Arial" panose="020B0604020202020204" pitchFamily="34" charset="0"/>
              </a:rPr>
              <a:t>Đúng</a:t>
            </a:r>
            <a:endParaRPr lang="en-US" sz="4200" b="1" dirty="0">
              <a:solidFill>
                <a:prstClr val="white"/>
              </a:solidFill>
              <a:latin typeface="Arial" panose="020B0604020202020204" pitchFamily="34" charset="0"/>
              <a:cs typeface="Arial" panose="020B0604020202020204" pitchFamily="34" charset="0"/>
            </a:endParaRPr>
          </a:p>
        </p:txBody>
      </p:sp>
      <p:sp>
        <p:nvSpPr>
          <p:cNvPr id="51" name="TextBox 50" descr="n144 zalo Tran Quang Hieu">
            <a:extLst>
              <a:ext uri="{FF2B5EF4-FFF2-40B4-BE49-F238E27FC236}">
                <a16:creationId xmlns:a16="http://schemas.microsoft.com/office/drawing/2014/main" id="{9067C5FB-C138-468F-AA21-7F3753D0E61E}"/>
              </a:ext>
            </a:extLst>
          </p:cNvPr>
          <p:cNvSpPr txBox="1"/>
          <p:nvPr/>
        </p:nvSpPr>
        <p:spPr>
          <a:xfrm>
            <a:off x="3138514" y="1275089"/>
            <a:ext cx="3018779" cy="738664"/>
          </a:xfrm>
          <a:prstGeom prst="rect">
            <a:avLst/>
          </a:prstGeom>
          <a:noFill/>
        </p:spPr>
        <p:txBody>
          <a:bodyPr wrap="square" rtlCol="0">
            <a:spAutoFit/>
          </a:bodyPr>
          <a:lstStyle/>
          <a:p>
            <a:pPr defTabSz="1371600">
              <a:defRPr/>
            </a:pPr>
            <a:r>
              <a:rPr lang="en-US" sz="4200" b="1">
                <a:solidFill>
                  <a:srgbClr val="FF0000"/>
                </a:solidFill>
                <a:latin typeface="Arial" panose="020B0604020202020204" pitchFamily="34" charset="0"/>
                <a:cs typeface="Arial" panose="020B0604020202020204" pitchFamily="34" charset="0"/>
              </a:rPr>
              <a:t>10 điểm!</a:t>
            </a:r>
            <a:endParaRPr lang="en-US" sz="4200" b="1" dirty="0">
              <a:solidFill>
                <a:srgbClr val="FF0000"/>
              </a:solidFill>
              <a:latin typeface="Arial" panose="020B0604020202020204" pitchFamily="34" charset="0"/>
              <a:cs typeface="Arial" panose="020B0604020202020204" pitchFamily="34" charset="0"/>
            </a:endParaRPr>
          </a:p>
        </p:txBody>
      </p:sp>
      <p:pic>
        <p:nvPicPr>
          <p:cNvPr id="23" name="Picture 22" descr="n144 zalo Tran Quang Hieu">
            <a:extLst>
              <a:ext uri="{FF2B5EF4-FFF2-40B4-BE49-F238E27FC236}">
                <a16:creationId xmlns:a16="http://schemas.microsoft.com/office/drawing/2014/main" id="{712F71A6-CE10-4CB4-BC9D-E0C0037A8D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106" y="278208"/>
            <a:ext cx="2598252" cy="2483469"/>
          </a:xfrm>
          <a:prstGeom prst="rect">
            <a:avLst/>
          </a:prstGeom>
        </p:spPr>
      </p:pic>
      <p:pic>
        <p:nvPicPr>
          <p:cNvPr id="4" name="Picture 3" descr="n144 zalo Tran Quang Hieu">
            <a:extLst>
              <a:ext uri="{FF2B5EF4-FFF2-40B4-BE49-F238E27FC236}">
                <a16:creationId xmlns:a16="http://schemas.microsoft.com/office/drawing/2014/main" id="{5463DB33-D4F0-3748-7117-910B02C7335D}"/>
              </a:ext>
            </a:extLst>
          </p:cNvPr>
          <p:cNvPicPr>
            <a:picLocks noChangeAspect="1"/>
          </p:cNvPicPr>
          <p:nvPr/>
        </p:nvPicPr>
        <p:blipFill rotWithShape="1">
          <a:blip r:embed="rId12">
            <a:extLst>
              <a:ext uri="{28A0092B-C50C-407E-A947-70E740481C1C}">
                <a14:useLocalDpi xmlns:a14="http://schemas.microsoft.com/office/drawing/2010/main" val="0"/>
              </a:ext>
            </a:extLst>
          </a:blip>
          <a:srcRect l="7142" t="8019" r="8454" b="23669"/>
          <a:stretch/>
        </p:blipFill>
        <p:spPr>
          <a:xfrm>
            <a:off x="3200582" y="3238500"/>
            <a:ext cx="7149302" cy="5345442"/>
          </a:xfrm>
          <a:prstGeom prst="rect">
            <a:avLst/>
          </a:prstGeom>
        </p:spPr>
      </p:pic>
    </p:spTree>
    <p:extLst>
      <p:ext uri="{BB962C8B-B14F-4D97-AF65-F5344CB8AC3E}">
        <p14:creationId xmlns:p14="http://schemas.microsoft.com/office/powerpoint/2010/main" val="334382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4.16667E-7 3.33333E-6 L -0.47083 3.33333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FF0000"/>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7"/>
                                        </p:tgtEl>
                                        <p:attrNameLst>
                                          <p:attrName>fillcolor</p:attrName>
                                        </p:attrNameLst>
                                      </p:cBhvr>
                                      <p:to>
                                        <a:srgbClr val="00B0F0"/>
                                      </p:to>
                                    </p:animClr>
                                    <p:set>
                                      <p:cBhvr>
                                        <p:cTn id="43" dur="500" fill="hold"/>
                                        <p:tgtEl>
                                          <p:spTgt spid="37"/>
                                        </p:tgtEl>
                                        <p:attrNameLst>
                                          <p:attrName>fill.type</p:attrName>
                                        </p:attrNameLst>
                                      </p:cBhvr>
                                      <p:to>
                                        <p:strVal val="solid"/>
                                      </p:to>
                                    </p:set>
                                    <p:set>
                                      <p:cBhvr>
                                        <p:cTn id="44" dur="500" fill="hold"/>
                                        <p:tgtEl>
                                          <p:spTgt spid="37"/>
                                        </p:tgtEl>
                                        <p:attrNameLst>
                                          <p:attrName>fill.on</p:attrName>
                                        </p:attrNameLst>
                                      </p:cBhvr>
                                      <p:to>
                                        <p:strVal val="true"/>
                                      </p:to>
                                    </p:set>
                                  </p:childTnLst>
                                </p:cTn>
                              </p:par>
                              <p:par>
                                <p:cTn id="45" presetID="49" presetClass="path" presetSubtype="0" accel="50000" decel="50000" fill="hold" nodeType="withEffect">
                                  <p:stCondLst>
                                    <p:cond delay="0"/>
                                  </p:stCondLst>
                                  <p:childTnLst>
                                    <p:animMotion origin="layout" path="M 0.00743 0.0044 L 0.65704 -0.3206 " pathEditMode="relative" rAng="0" ptsTypes="AA">
                                      <p:cBhvr>
                                        <p:cTn id="46" dur="500" fill="hold"/>
                                        <p:tgtEl>
                                          <p:spTgt spid="19"/>
                                        </p:tgtEl>
                                        <p:attrNameLst>
                                          <p:attrName>ppt_x</p:attrName>
                                          <p:attrName>ppt_y</p:attrName>
                                        </p:attrNameLst>
                                      </p:cBhvr>
                                      <p:rCtr x="32474" y="-16250"/>
                                    </p:animMotion>
                                  </p:childTnLst>
                                  <p:subTnLst>
                                    <p:audio>
                                      <p:cMediaNode>
                                        <p:cTn display="0" masterRel="sameClick">
                                          <p:stCondLst>
                                            <p:cond evt="begin" delay="0">
                                              <p:tn val="45"/>
                                            </p:cond>
                                          </p:stCondLst>
                                          <p:endCondLst>
                                            <p:cond evt="onStopAudio" delay="0">
                                              <p:tgtEl>
                                                <p:sldTgt/>
                                              </p:tgtEl>
                                            </p:cond>
                                          </p:endCondLst>
                                        </p:cTn>
                                        <p:tgtEl>
                                          <p:sndTgt r:embed="rId4" name="Bắn tan Covid.wav"/>
                                        </p:tgtEl>
                                      </p:cMediaNode>
                                    </p:audio>
                                  </p:sub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32" presetClass="emph" presetSubtype="0" fill="hold" nodeType="withEffect">
                                  <p:stCondLst>
                                    <p:cond delay="0"/>
                                  </p:stCondLst>
                                  <p:childTnLst>
                                    <p:animRot by="120000">
                                      <p:cBhvr>
                                        <p:cTn id="52" dur="50" fill="hold">
                                          <p:stCondLst>
                                            <p:cond delay="0"/>
                                          </p:stCondLst>
                                        </p:cTn>
                                        <p:tgtEl>
                                          <p:spTgt spid="11"/>
                                        </p:tgtEl>
                                        <p:attrNameLst>
                                          <p:attrName>r</p:attrName>
                                        </p:attrNameLst>
                                      </p:cBhvr>
                                    </p:animRot>
                                    <p:animRot by="-240000">
                                      <p:cBhvr>
                                        <p:cTn id="53" dur="100" fill="hold">
                                          <p:stCondLst>
                                            <p:cond delay="100"/>
                                          </p:stCondLst>
                                        </p:cTn>
                                        <p:tgtEl>
                                          <p:spTgt spid="11"/>
                                        </p:tgtEl>
                                        <p:attrNameLst>
                                          <p:attrName>r</p:attrName>
                                        </p:attrNameLst>
                                      </p:cBhvr>
                                    </p:animRot>
                                    <p:animRot by="240000">
                                      <p:cBhvr>
                                        <p:cTn id="54" dur="100" fill="hold">
                                          <p:stCondLst>
                                            <p:cond delay="200"/>
                                          </p:stCondLst>
                                        </p:cTn>
                                        <p:tgtEl>
                                          <p:spTgt spid="11"/>
                                        </p:tgtEl>
                                        <p:attrNameLst>
                                          <p:attrName>r</p:attrName>
                                        </p:attrNameLst>
                                      </p:cBhvr>
                                    </p:animRot>
                                    <p:animRot by="-240000">
                                      <p:cBhvr>
                                        <p:cTn id="55" dur="100" fill="hold">
                                          <p:stCondLst>
                                            <p:cond delay="300"/>
                                          </p:stCondLst>
                                        </p:cTn>
                                        <p:tgtEl>
                                          <p:spTgt spid="11"/>
                                        </p:tgtEl>
                                        <p:attrNameLst>
                                          <p:attrName>r</p:attrName>
                                        </p:attrNameLst>
                                      </p:cBhvr>
                                    </p:animRot>
                                    <p:animRot by="120000">
                                      <p:cBhvr>
                                        <p:cTn id="56" dur="100" fill="hold">
                                          <p:stCondLst>
                                            <p:cond delay="400"/>
                                          </p:stCondLst>
                                        </p:cTn>
                                        <p:tgtEl>
                                          <p:spTgt spid="11"/>
                                        </p:tgtEl>
                                        <p:attrNameLst>
                                          <p:attrName>r</p:attrName>
                                        </p:attrNameLst>
                                      </p:cBhvr>
                                    </p:animRot>
                                  </p:childTnLst>
                                </p:cTn>
                              </p:par>
                            </p:childTnLst>
                          </p:cTn>
                        </p:par>
                        <p:par>
                          <p:cTn id="57" fill="hold">
                            <p:stCondLst>
                              <p:cond delay="1000"/>
                            </p:stCondLst>
                            <p:childTnLst>
                              <p:par>
                                <p:cTn id="58" presetID="9" presetClass="exit" presetSubtype="0" fill="hold" nodeType="afterEffect">
                                  <p:stCondLst>
                                    <p:cond delay="0"/>
                                  </p:stCondLst>
                                  <p:childTnLst>
                                    <p:animEffect transition="out" filter="dissolve">
                                      <p:cBhvr>
                                        <p:cTn id="59" dur="250"/>
                                        <p:tgtEl>
                                          <p:spTgt spid="11"/>
                                        </p:tgtEl>
                                      </p:cBhvr>
                                    </p:animEffect>
                                    <p:set>
                                      <p:cBhvr>
                                        <p:cTn id="60" dur="1" fill="hold">
                                          <p:stCondLst>
                                            <p:cond delay="249"/>
                                          </p:stCondLst>
                                        </p:cTn>
                                        <p:tgtEl>
                                          <p:spTgt spid="11"/>
                                        </p:tgtEl>
                                        <p:attrNameLst>
                                          <p:attrName>style.visibility</p:attrName>
                                        </p:attrNameLst>
                                      </p:cBhvr>
                                      <p:to>
                                        <p:strVal val="hidden"/>
                                      </p:to>
                                    </p:set>
                                  </p:childTnLst>
                                </p:cTn>
                              </p:par>
                            </p:childTnLst>
                          </p:cTn>
                        </p:par>
                        <p:par>
                          <p:cTn id="61" fill="hold">
                            <p:stCondLst>
                              <p:cond delay="1250"/>
                            </p:stCondLst>
                            <p:childTnLst>
                              <p:par>
                                <p:cTn id="62" presetID="9" presetClass="exit" presetSubtype="0" fill="hold" nodeType="afterEffect">
                                  <p:stCondLst>
                                    <p:cond delay="0"/>
                                  </p:stCondLst>
                                  <p:childTnLst>
                                    <p:animEffect transition="out" filter="dissolve">
                                      <p:cBhvr>
                                        <p:cTn id="63" dur="250"/>
                                        <p:tgtEl>
                                          <p:spTgt spid="10"/>
                                        </p:tgtEl>
                                      </p:cBhvr>
                                    </p:animEffect>
                                    <p:set>
                                      <p:cBhvr>
                                        <p:cTn id="6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2" name="bomb.wav"/>
                                        </p:tgtEl>
                                      </p:cMediaNode>
                                    </p:audio>
                                  </p:subTnLst>
                                </p:cTn>
                              </p:par>
                              <p:par>
                                <p:cTn id="65" presetID="56" presetClass="path" presetSubtype="0" accel="50000" decel="50000" fill="hold" nodeType="withEffect">
                                  <p:stCondLst>
                                    <p:cond delay="0"/>
                                  </p:stCondLst>
                                  <p:childTnLst>
                                    <p:animMotion origin="layout" path="M -4.79167E-6 -4.81481E-6 L 0.74506 -0.62638 " pathEditMode="relative" rAng="0" ptsTypes="AA">
                                      <p:cBhvr>
                                        <p:cTn id="66" dur="500" fill="hold"/>
                                        <p:tgtEl>
                                          <p:spTgt spid="19"/>
                                        </p:tgtEl>
                                        <p:attrNameLst>
                                          <p:attrName>ppt_x</p:attrName>
                                          <p:attrName>ppt_y</p:attrName>
                                        </p:attrNameLst>
                                      </p:cBhvr>
                                      <p:rCtr x="37253" y="-31319"/>
                                    </p:animMotion>
                                  </p:childTnLst>
                                  <p:subTnLst>
                                    <p:audio>
                                      <p:cMediaNode>
                                        <p:cTn display="0" masterRel="sameClick">
                                          <p:stCondLst>
                                            <p:cond evt="begin" delay="0">
                                              <p:tn val="65"/>
                                            </p:cond>
                                          </p:stCondLst>
                                          <p:endCondLst>
                                            <p:cond evt="onStopAudio" delay="0">
                                              <p:tgtEl>
                                                <p:sldTgt/>
                                              </p:tgtEl>
                                            </p:cond>
                                          </p:endCondLst>
                                        </p:cTn>
                                        <p:tgtEl>
                                          <p:sndTgt r:embed="rId4" name="Bắn tan Covid.wav"/>
                                        </p:tgtEl>
                                      </p:cMediaNode>
                                    </p:audio>
                                  </p:subTnLst>
                                </p:cTn>
                              </p:par>
                            </p:childTnLst>
                          </p:cTn>
                        </p:par>
                        <p:par>
                          <p:cTn id="67" fill="hold">
                            <p:stCondLst>
                              <p:cond delay="1750"/>
                            </p:stCondLst>
                            <p:childTnLst>
                              <p:par>
                                <p:cTn id="68" presetID="10"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32" presetClass="emph" presetSubtype="0" fill="hold" nodeType="withEffect">
                                  <p:stCondLst>
                                    <p:cond delay="0"/>
                                  </p:stCondLst>
                                  <p:childTnLst>
                                    <p:animRot by="120000">
                                      <p:cBhvr>
                                        <p:cTn id="72" dur="50" fill="hold">
                                          <p:stCondLst>
                                            <p:cond delay="0"/>
                                          </p:stCondLst>
                                        </p:cTn>
                                        <p:tgtEl>
                                          <p:spTgt spid="13"/>
                                        </p:tgtEl>
                                        <p:attrNameLst>
                                          <p:attrName>r</p:attrName>
                                        </p:attrNameLst>
                                      </p:cBhvr>
                                    </p:animRot>
                                    <p:animRot by="-240000">
                                      <p:cBhvr>
                                        <p:cTn id="73" dur="100" fill="hold">
                                          <p:stCondLst>
                                            <p:cond delay="100"/>
                                          </p:stCondLst>
                                        </p:cTn>
                                        <p:tgtEl>
                                          <p:spTgt spid="13"/>
                                        </p:tgtEl>
                                        <p:attrNameLst>
                                          <p:attrName>r</p:attrName>
                                        </p:attrNameLst>
                                      </p:cBhvr>
                                    </p:animRot>
                                    <p:animRot by="240000">
                                      <p:cBhvr>
                                        <p:cTn id="74" dur="100" fill="hold">
                                          <p:stCondLst>
                                            <p:cond delay="200"/>
                                          </p:stCondLst>
                                        </p:cTn>
                                        <p:tgtEl>
                                          <p:spTgt spid="13"/>
                                        </p:tgtEl>
                                        <p:attrNameLst>
                                          <p:attrName>r</p:attrName>
                                        </p:attrNameLst>
                                      </p:cBhvr>
                                    </p:animRot>
                                    <p:animRot by="-240000">
                                      <p:cBhvr>
                                        <p:cTn id="75" dur="100" fill="hold">
                                          <p:stCondLst>
                                            <p:cond delay="300"/>
                                          </p:stCondLst>
                                        </p:cTn>
                                        <p:tgtEl>
                                          <p:spTgt spid="13"/>
                                        </p:tgtEl>
                                        <p:attrNameLst>
                                          <p:attrName>r</p:attrName>
                                        </p:attrNameLst>
                                      </p:cBhvr>
                                    </p:animRot>
                                    <p:animRot by="120000">
                                      <p:cBhvr>
                                        <p:cTn id="76" dur="100" fill="hold">
                                          <p:stCondLst>
                                            <p:cond delay="400"/>
                                          </p:stCondLst>
                                        </p:cTn>
                                        <p:tgtEl>
                                          <p:spTgt spid="13"/>
                                        </p:tgtEl>
                                        <p:attrNameLst>
                                          <p:attrName>r</p:attrName>
                                        </p:attrNameLst>
                                      </p:cBhvr>
                                    </p:animRot>
                                  </p:childTnLst>
                                </p:cTn>
                              </p:par>
                            </p:childTnLst>
                          </p:cTn>
                        </p:par>
                        <p:par>
                          <p:cTn id="77" fill="hold">
                            <p:stCondLst>
                              <p:cond delay="2250"/>
                            </p:stCondLst>
                            <p:childTnLst>
                              <p:par>
                                <p:cTn id="78" presetID="9" presetClass="exit" presetSubtype="0" fill="hold" nodeType="afterEffect">
                                  <p:stCondLst>
                                    <p:cond delay="0"/>
                                  </p:stCondLst>
                                  <p:childTnLst>
                                    <p:animEffect transition="out" filter="dissolve">
                                      <p:cBhvr>
                                        <p:cTn id="79" dur="250"/>
                                        <p:tgtEl>
                                          <p:spTgt spid="13"/>
                                        </p:tgtEl>
                                      </p:cBhvr>
                                    </p:animEffect>
                                    <p:set>
                                      <p:cBhvr>
                                        <p:cTn id="80" dur="1" fill="hold">
                                          <p:stCondLst>
                                            <p:cond delay="249"/>
                                          </p:stCondLst>
                                        </p:cTn>
                                        <p:tgtEl>
                                          <p:spTgt spid="13"/>
                                        </p:tgtEl>
                                        <p:attrNameLst>
                                          <p:attrName>style.visibility</p:attrName>
                                        </p:attrNameLst>
                                      </p:cBhvr>
                                      <p:to>
                                        <p:strVal val="hidden"/>
                                      </p:to>
                                    </p:set>
                                  </p:childTnLst>
                                </p:cTn>
                              </p:par>
                            </p:childTnLst>
                          </p:cTn>
                        </p:par>
                        <p:par>
                          <p:cTn id="81" fill="hold">
                            <p:stCondLst>
                              <p:cond delay="2500"/>
                            </p:stCondLst>
                            <p:childTnLst>
                              <p:par>
                                <p:cTn id="82" presetID="9" presetClass="exit" presetSubtype="0" fill="hold" nodeType="afterEffect">
                                  <p:stCondLst>
                                    <p:cond delay="0"/>
                                  </p:stCondLst>
                                  <p:childTnLst>
                                    <p:animEffect transition="out" filter="dissolve">
                                      <p:cBhvr>
                                        <p:cTn id="83" dur="250"/>
                                        <p:tgtEl>
                                          <p:spTgt spid="12"/>
                                        </p:tgtEl>
                                      </p:cBhvr>
                                    </p:animEffect>
                                    <p:set>
                                      <p:cBhvr>
                                        <p:cTn id="8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2" name="bomb.wav"/>
                                        </p:tgtEl>
                                      </p:cMediaNode>
                                    </p:audio>
                                  </p:subTnLst>
                                </p:cTn>
                              </p:par>
                              <p:par>
                                <p:cTn id="85" presetID="32" presetClass="emph" presetSubtype="0" repeatCount="indefinite" nodeType="withEffect">
                                  <p:stCondLst>
                                    <p:cond delay="0"/>
                                  </p:stCondLst>
                                  <p:endCondLst>
                                    <p:cond evt="onNext" delay="0">
                                      <p:tgtEl>
                                        <p:sldTgt/>
                                      </p:tgtEl>
                                    </p:cond>
                                  </p:endCondLst>
                                  <p:childTnLst>
                                    <p:animRot by="120000">
                                      <p:cBhvr>
                                        <p:cTn id="86" dur="100" fill="hold">
                                          <p:stCondLst>
                                            <p:cond delay="0"/>
                                          </p:stCondLst>
                                        </p:cTn>
                                        <p:tgtEl>
                                          <p:spTgt spid="15"/>
                                        </p:tgtEl>
                                        <p:attrNameLst>
                                          <p:attrName>r</p:attrName>
                                        </p:attrNameLst>
                                      </p:cBhvr>
                                    </p:animRot>
                                    <p:animRot by="-240000">
                                      <p:cBhvr>
                                        <p:cTn id="87" dur="200" fill="hold">
                                          <p:stCondLst>
                                            <p:cond delay="200"/>
                                          </p:stCondLst>
                                        </p:cTn>
                                        <p:tgtEl>
                                          <p:spTgt spid="15"/>
                                        </p:tgtEl>
                                        <p:attrNameLst>
                                          <p:attrName>r</p:attrName>
                                        </p:attrNameLst>
                                      </p:cBhvr>
                                    </p:animRot>
                                    <p:animRot by="240000">
                                      <p:cBhvr>
                                        <p:cTn id="88" dur="200" fill="hold">
                                          <p:stCondLst>
                                            <p:cond delay="400"/>
                                          </p:stCondLst>
                                        </p:cTn>
                                        <p:tgtEl>
                                          <p:spTgt spid="15"/>
                                        </p:tgtEl>
                                        <p:attrNameLst>
                                          <p:attrName>r</p:attrName>
                                        </p:attrNameLst>
                                      </p:cBhvr>
                                    </p:animRot>
                                    <p:animRot by="-240000">
                                      <p:cBhvr>
                                        <p:cTn id="89" dur="200" fill="hold">
                                          <p:stCondLst>
                                            <p:cond delay="600"/>
                                          </p:stCondLst>
                                        </p:cTn>
                                        <p:tgtEl>
                                          <p:spTgt spid="15"/>
                                        </p:tgtEl>
                                        <p:attrNameLst>
                                          <p:attrName>r</p:attrName>
                                        </p:attrNameLst>
                                      </p:cBhvr>
                                    </p:animRot>
                                    <p:animRot by="120000">
                                      <p:cBhvr>
                                        <p:cTn id="90" dur="200" fill="hold">
                                          <p:stCondLst>
                                            <p:cond delay="800"/>
                                          </p:stCondLst>
                                        </p:cTn>
                                        <p:tgtEl>
                                          <p:spTgt spid="15"/>
                                        </p:tgtEl>
                                        <p:attrNameLst>
                                          <p:attrName>r</p:attrName>
                                        </p:attrNameLst>
                                      </p:cBhvr>
                                    </p:animRot>
                                  </p:childTnLst>
                                </p:cTn>
                              </p:par>
                              <p:par>
                                <p:cTn id="91" presetID="32" presetClass="emph" presetSubtype="0" repeatCount="indefinite" nodeType="withEffect">
                                  <p:stCondLst>
                                    <p:cond delay="0"/>
                                  </p:stCondLst>
                                  <p:endCondLst>
                                    <p:cond evt="onNext" delay="0">
                                      <p:tgtEl>
                                        <p:sldTgt/>
                                      </p:tgtEl>
                                    </p:cond>
                                  </p:endCondLst>
                                  <p:childTnLst>
                                    <p:animRot by="120000">
                                      <p:cBhvr>
                                        <p:cTn id="92" dur="100" fill="hold">
                                          <p:stCondLst>
                                            <p:cond delay="0"/>
                                          </p:stCondLst>
                                        </p:cTn>
                                        <p:tgtEl>
                                          <p:spTgt spid="17"/>
                                        </p:tgtEl>
                                        <p:attrNameLst>
                                          <p:attrName>r</p:attrName>
                                        </p:attrNameLst>
                                      </p:cBhvr>
                                    </p:animRot>
                                    <p:animRot by="-240000">
                                      <p:cBhvr>
                                        <p:cTn id="93" dur="200" fill="hold">
                                          <p:stCondLst>
                                            <p:cond delay="200"/>
                                          </p:stCondLst>
                                        </p:cTn>
                                        <p:tgtEl>
                                          <p:spTgt spid="17"/>
                                        </p:tgtEl>
                                        <p:attrNameLst>
                                          <p:attrName>r</p:attrName>
                                        </p:attrNameLst>
                                      </p:cBhvr>
                                    </p:animRot>
                                    <p:animRot by="240000">
                                      <p:cBhvr>
                                        <p:cTn id="94" dur="200" fill="hold">
                                          <p:stCondLst>
                                            <p:cond delay="400"/>
                                          </p:stCondLst>
                                        </p:cTn>
                                        <p:tgtEl>
                                          <p:spTgt spid="17"/>
                                        </p:tgtEl>
                                        <p:attrNameLst>
                                          <p:attrName>r</p:attrName>
                                        </p:attrNameLst>
                                      </p:cBhvr>
                                    </p:animRot>
                                    <p:animRot by="-240000">
                                      <p:cBhvr>
                                        <p:cTn id="95" dur="200" fill="hold">
                                          <p:stCondLst>
                                            <p:cond delay="600"/>
                                          </p:stCondLst>
                                        </p:cTn>
                                        <p:tgtEl>
                                          <p:spTgt spid="17"/>
                                        </p:tgtEl>
                                        <p:attrNameLst>
                                          <p:attrName>r</p:attrName>
                                        </p:attrNameLst>
                                      </p:cBhvr>
                                    </p:animRot>
                                    <p:animRot by="120000">
                                      <p:cBhvr>
                                        <p:cTn id="96" dur="200" fill="hold">
                                          <p:stCondLst>
                                            <p:cond delay="800"/>
                                          </p:stCondLst>
                                        </p:cTn>
                                        <p:tgtEl>
                                          <p:spTgt spid="17"/>
                                        </p:tgtEl>
                                        <p:attrNameLst>
                                          <p:attrName>r</p:attrName>
                                        </p:attrNameLst>
                                      </p:cBhvr>
                                    </p:animRot>
                                  </p:childTnLst>
                                </p:cTn>
                              </p:par>
                              <p:par>
                                <p:cTn id="97" presetID="56" presetClass="path" presetSubtype="0" accel="50000" decel="50000" fill="hold" nodeType="withEffect">
                                  <p:stCondLst>
                                    <p:cond delay="0"/>
                                  </p:stCondLst>
                                  <p:childTnLst>
                                    <p:animMotion origin="layout" path="M 0.00092 0.0044 L 0.50326 -0.63587 " pathEditMode="relative" rAng="0" ptsTypes="AA">
                                      <p:cBhvr>
                                        <p:cTn id="98" dur="500" fill="hold"/>
                                        <p:tgtEl>
                                          <p:spTgt spid="19"/>
                                        </p:tgtEl>
                                        <p:attrNameLst>
                                          <p:attrName>ppt_x</p:attrName>
                                          <p:attrName>ppt_y</p:attrName>
                                        </p:attrNameLst>
                                      </p:cBhvr>
                                      <p:rCtr x="25117" y="-32014"/>
                                    </p:animMotion>
                                  </p:childTnLst>
                                  <p:subTnLst>
                                    <p:audio>
                                      <p:cMediaNode>
                                        <p:cTn display="0" masterRel="sameClick">
                                          <p:stCondLst>
                                            <p:cond evt="begin" delay="0">
                                              <p:tn val="97"/>
                                            </p:cond>
                                          </p:stCondLst>
                                          <p:endCondLst>
                                            <p:cond evt="onStopAudio" delay="0">
                                              <p:tgtEl>
                                                <p:sldTgt/>
                                              </p:tgtEl>
                                            </p:cond>
                                          </p:endCondLst>
                                        </p:cTn>
                                        <p:tgtEl>
                                          <p:sndTgt r:embed="rId4" name="Bắn tan Covid.wav"/>
                                        </p:tgtEl>
                                      </p:cMediaNode>
                                    </p:audio>
                                  </p:subTnLst>
                                </p:cTn>
                              </p:par>
                              <p:par>
                                <p:cTn id="99" presetID="10" presetClass="entr" presetSubtype="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500"/>
                                        <p:tgtEl>
                                          <p:spTgt spid="9"/>
                                        </p:tgtEl>
                                      </p:cBhvr>
                                    </p:animEffect>
                                  </p:childTnLst>
                                </p:cTn>
                              </p:par>
                              <p:par>
                                <p:cTn id="102" presetID="32" presetClass="emph" presetSubtype="0" fill="hold" nodeType="withEffect">
                                  <p:stCondLst>
                                    <p:cond delay="0"/>
                                  </p:stCondLst>
                                  <p:childTnLst>
                                    <p:animRot by="120000">
                                      <p:cBhvr>
                                        <p:cTn id="103" dur="50" fill="hold">
                                          <p:stCondLst>
                                            <p:cond delay="0"/>
                                          </p:stCondLst>
                                        </p:cTn>
                                        <p:tgtEl>
                                          <p:spTgt spid="9"/>
                                        </p:tgtEl>
                                        <p:attrNameLst>
                                          <p:attrName>r</p:attrName>
                                        </p:attrNameLst>
                                      </p:cBhvr>
                                    </p:animRot>
                                    <p:animRot by="-240000">
                                      <p:cBhvr>
                                        <p:cTn id="104" dur="100" fill="hold">
                                          <p:stCondLst>
                                            <p:cond delay="100"/>
                                          </p:stCondLst>
                                        </p:cTn>
                                        <p:tgtEl>
                                          <p:spTgt spid="9"/>
                                        </p:tgtEl>
                                        <p:attrNameLst>
                                          <p:attrName>r</p:attrName>
                                        </p:attrNameLst>
                                      </p:cBhvr>
                                    </p:animRot>
                                    <p:animRot by="240000">
                                      <p:cBhvr>
                                        <p:cTn id="105" dur="100" fill="hold">
                                          <p:stCondLst>
                                            <p:cond delay="200"/>
                                          </p:stCondLst>
                                        </p:cTn>
                                        <p:tgtEl>
                                          <p:spTgt spid="9"/>
                                        </p:tgtEl>
                                        <p:attrNameLst>
                                          <p:attrName>r</p:attrName>
                                        </p:attrNameLst>
                                      </p:cBhvr>
                                    </p:animRot>
                                    <p:animRot by="-240000">
                                      <p:cBhvr>
                                        <p:cTn id="106" dur="100" fill="hold">
                                          <p:stCondLst>
                                            <p:cond delay="300"/>
                                          </p:stCondLst>
                                        </p:cTn>
                                        <p:tgtEl>
                                          <p:spTgt spid="9"/>
                                        </p:tgtEl>
                                        <p:attrNameLst>
                                          <p:attrName>r</p:attrName>
                                        </p:attrNameLst>
                                      </p:cBhvr>
                                    </p:animRot>
                                    <p:animRot by="120000">
                                      <p:cBhvr>
                                        <p:cTn id="107" dur="100" fill="hold">
                                          <p:stCondLst>
                                            <p:cond delay="400"/>
                                          </p:stCondLst>
                                        </p:cTn>
                                        <p:tgtEl>
                                          <p:spTgt spid="9"/>
                                        </p:tgtEl>
                                        <p:attrNameLst>
                                          <p:attrName>r</p:attrName>
                                        </p:attrNameLst>
                                      </p:cBhvr>
                                    </p:animRot>
                                  </p:childTnLst>
                                </p:cTn>
                              </p:par>
                            </p:childTnLst>
                          </p:cTn>
                        </p:par>
                        <p:par>
                          <p:cTn id="108" fill="hold">
                            <p:stCondLst>
                              <p:cond delay="3500"/>
                            </p:stCondLst>
                            <p:childTnLst>
                              <p:par>
                                <p:cTn id="109" presetID="9" presetClass="exit" presetSubtype="0" fill="hold" nodeType="afterEffect">
                                  <p:stCondLst>
                                    <p:cond delay="0"/>
                                  </p:stCondLst>
                                  <p:childTnLst>
                                    <p:animEffect transition="out" filter="dissolve">
                                      <p:cBhvr>
                                        <p:cTn id="110" dur="250"/>
                                        <p:tgtEl>
                                          <p:spTgt spid="9"/>
                                        </p:tgtEl>
                                      </p:cBhvr>
                                    </p:animEffect>
                                    <p:set>
                                      <p:cBhvr>
                                        <p:cTn id="111" dur="1" fill="hold">
                                          <p:stCondLst>
                                            <p:cond delay="249"/>
                                          </p:stCondLst>
                                        </p:cTn>
                                        <p:tgtEl>
                                          <p:spTgt spid="9"/>
                                        </p:tgtEl>
                                        <p:attrNameLst>
                                          <p:attrName>style.visibility</p:attrName>
                                        </p:attrNameLst>
                                      </p:cBhvr>
                                      <p:to>
                                        <p:strVal val="hidden"/>
                                      </p:to>
                                    </p:set>
                                  </p:childTnLst>
                                </p:cTn>
                              </p:par>
                            </p:childTnLst>
                          </p:cTn>
                        </p:par>
                        <p:par>
                          <p:cTn id="112" fill="hold">
                            <p:stCondLst>
                              <p:cond delay="3750"/>
                            </p:stCondLst>
                            <p:childTnLst>
                              <p:par>
                                <p:cTn id="113" presetID="9" presetClass="exit" presetSubtype="0" fill="hold" nodeType="afterEffect">
                                  <p:stCondLst>
                                    <p:cond delay="0"/>
                                  </p:stCondLst>
                                  <p:childTnLst>
                                    <p:animEffect transition="out" filter="dissolve">
                                      <p:cBhvr>
                                        <p:cTn id="114" dur="250"/>
                                        <p:tgtEl>
                                          <p:spTgt spid="7"/>
                                        </p:tgtEl>
                                      </p:cBhvr>
                                    </p:animEffect>
                                    <p:set>
                                      <p:cBhvr>
                                        <p:cTn id="11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3"/>
                                            </p:cond>
                                          </p:stCondLst>
                                          <p:endCondLst>
                                            <p:cond evt="onStopAudio" delay="0">
                                              <p:tgtEl>
                                                <p:sldTgt/>
                                              </p:tgtEl>
                                            </p:cond>
                                          </p:endCondLst>
                                        </p:cTn>
                                        <p:tgtEl>
                                          <p:sndTgt r:embed="rId2" name="bomb.wav"/>
                                        </p:tgtEl>
                                      </p:cMediaNode>
                                    </p:audio>
                                  </p:sub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250"/>
                                        <p:tgtEl>
                                          <p:spTgt spid="51"/>
                                        </p:tgtEl>
                                      </p:cBhvr>
                                    </p:animEffect>
                                  </p:childTnLst>
                                  <p:subTnLst>
                                    <p:audio>
                                      <p:cMediaNode>
                                        <p:cTn display="0" masterRel="sameClick">
                                          <p:stCondLst>
                                            <p:cond evt="begin" delay="0">
                                              <p:tn val="11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childTnLst>
        </p:cTn>
      </p:par>
    </p:tnLst>
    <p:bldLst>
      <p:bldP spid="33" grpId="0"/>
      <p:bldP spid="35" grpId="0" animBg="1"/>
      <p:bldP spid="37" grpId="0" animBg="1"/>
      <p:bldP spid="5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2064935" y="1269322"/>
            <a:ext cx="14285573" cy="7813563"/>
            <a:chOff x="0" y="0"/>
            <a:chExt cx="1149350" cy="1149350"/>
          </a:xfrm>
        </p:grpSpPr>
        <p:sp>
          <p:nvSpPr>
            <p:cNvPr id="3" name="Freeform 3"/>
            <p:cNvSpPr/>
            <p:nvPr/>
          </p:nvSpPr>
          <p:spPr>
            <a:xfrm>
              <a:off x="0" y="0"/>
              <a:ext cx="7639524" cy="4178475"/>
            </a:xfrm>
            <a:custGeom>
              <a:avLst/>
              <a:gdLst/>
              <a:ahLst/>
              <a:cxnLst/>
              <a:rect l="l" t="t" r="r" b="b"/>
              <a:pathLst>
                <a:path w="7639524" h="4178475">
                  <a:moveTo>
                    <a:pt x="7639524" y="46171"/>
                  </a:moveTo>
                  <a:lnTo>
                    <a:pt x="7639524" y="0"/>
                  </a:lnTo>
                  <a:lnTo>
                    <a:pt x="42207" y="0"/>
                  </a:lnTo>
                  <a:lnTo>
                    <a:pt x="42207" y="23085"/>
                  </a:lnTo>
                  <a:lnTo>
                    <a:pt x="0" y="23085"/>
                  </a:lnTo>
                  <a:lnTo>
                    <a:pt x="0" y="4178475"/>
                  </a:lnTo>
                  <a:lnTo>
                    <a:pt x="84415" y="4178475"/>
                  </a:lnTo>
                  <a:lnTo>
                    <a:pt x="84415" y="3370482"/>
                  </a:lnTo>
                  <a:lnTo>
                    <a:pt x="1519463" y="3370482"/>
                  </a:lnTo>
                  <a:lnTo>
                    <a:pt x="1519463" y="4178475"/>
                  </a:lnTo>
                  <a:lnTo>
                    <a:pt x="1603878" y="4178475"/>
                  </a:lnTo>
                  <a:lnTo>
                    <a:pt x="1603878" y="3370482"/>
                  </a:lnTo>
                  <a:lnTo>
                    <a:pt x="3038927" y="3370482"/>
                  </a:lnTo>
                  <a:lnTo>
                    <a:pt x="3038927" y="4178475"/>
                  </a:lnTo>
                  <a:lnTo>
                    <a:pt x="3123342" y="4178475"/>
                  </a:lnTo>
                  <a:lnTo>
                    <a:pt x="3123342" y="3370482"/>
                  </a:lnTo>
                  <a:lnTo>
                    <a:pt x="4558390" y="3370482"/>
                  </a:lnTo>
                  <a:lnTo>
                    <a:pt x="4558390" y="4178475"/>
                  </a:lnTo>
                  <a:lnTo>
                    <a:pt x="4642805" y="4178475"/>
                  </a:lnTo>
                  <a:lnTo>
                    <a:pt x="4642805" y="3370482"/>
                  </a:lnTo>
                  <a:lnTo>
                    <a:pt x="6077854" y="3370482"/>
                  </a:lnTo>
                  <a:lnTo>
                    <a:pt x="6077854" y="4178475"/>
                  </a:lnTo>
                  <a:lnTo>
                    <a:pt x="6162268" y="4178475"/>
                  </a:lnTo>
                  <a:lnTo>
                    <a:pt x="6162268" y="3370482"/>
                  </a:lnTo>
                  <a:lnTo>
                    <a:pt x="7639524" y="3370482"/>
                  </a:lnTo>
                  <a:lnTo>
                    <a:pt x="7639524" y="3324311"/>
                  </a:lnTo>
                  <a:lnTo>
                    <a:pt x="6162268" y="3324311"/>
                  </a:lnTo>
                  <a:lnTo>
                    <a:pt x="6162268" y="2539404"/>
                  </a:lnTo>
                  <a:lnTo>
                    <a:pt x="7639524" y="2539404"/>
                  </a:lnTo>
                  <a:lnTo>
                    <a:pt x="7639524" y="2493233"/>
                  </a:lnTo>
                  <a:lnTo>
                    <a:pt x="6162268" y="2493233"/>
                  </a:lnTo>
                  <a:lnTo>
                    <a:pt x="6162268" y="1708327"/>
                  </a:lnTo>
                  <a:lnTo>
                    <a:pt x="7639524" y="1708327"/>
                  </a:lnTo>
                  <a:lnTo>
                    <a:pt x="7639524" y="1662156"/>
                  </a:lnTo>
                  <a:lnTo>
                    <a:pt x="6162268" y="1662156"/>
                  </a:lnTo>
                  <a:lnTo>
                    <a:pt x="6162268" y="877249"/>
                  </a:lnTo>
                  <a:lnTo>
                    <a:pt x="7639524" y="877249"/>
                  </a:lnTo>
                  <a:lnTo>
                    <a:pt x="7639524" y="831078"/>
                  </a:lnTo>
                  <a:lnTo>
                    <a:pt x="6162268" y="831078"/>
                  </a:lnTo>
                  <a:lnTo>
                    <a:pt x="6162268" y="46171"/>
                  </a:lnTo>
                  <a:lnTo>
                    <a:pt x="7639524" y="46171"/>
                  </a:lnTo>
                  <a:close/>
                  <a:moveTo>
                    <a:pt x="1603878" y="831078"/>
                  </a:moveTo>
                  <a:lnTo>
                    <a:pt x="1603878" y="46171"/>
                  </a:lnTo>
                  <a:lnTo>
                    <a:pt x="3038927" y="46171"/>
                  </a:lnTo>
                  <a:lnTo>
                    <a:pt x="3038927" y="831078"/>
                  </a:lnTo>
                  <a:lnTo>
                    <a:pt x="1603878" y="831078"/>
                  </a:lnTo>
                  <a:close/>
                  <a:moveTo>
                    <a:pt x="3038927" y="877249"/>
                  </a:moveTo>
                  <a:lnTo>
                    <a:pt x="3038927" y="1662156"/>
                  </a:lnTo>
                  <a:lnTo>
                    <a:pt x="1603878" y="1662156"/>
                  </a:lnTo>
                  <a:lnTo>
                    <a:pt x="1603878" y="877249"/>
                  </a:lnTo>
                  <a:lnTo>
                    <a:pt x="3038927" y="877249"/>
                  </a:lnTo>
                  <a:close/>
                  <a:moveTo>
                    <a:pt x="1519463" y="831078"/>
                  </a:moveTo>
                  <a:lnTo>
                    <a:pt x="84415" y="831078"/>
                  </a:lnTo>
                  <a:lnTo>
                    <a:pt x="84415" y="46171"/>
                  </a:lnTo>
                  <a:lnTo>
                    <a:pt x="1519463" y="46171"/>
                  </a:lnTo>
                  <a:lnTo>
                    <a:pt x="1519463" y="831078"/>
                  </a:lnTo>
                  <a:close/>
                  <a:moveTo>
                    <a:pt x="1519463" y="877249"/>
                  </a:moveTo>
                  <a:lnTo>
                    <a:pt x="1519463" y="1662156"/>
                  </a:lnTo>
                  <a:lnTo>
                    <a:pt x="84415" y="1662156"/>
                  </a:lnTo>
                  <a:lnTo>
                    <a:pt x="84415" y="877249"/>
                  </a:lnTo>
                  <a:lnTo>
                    <a:pt x="1519463" y="877249"/>
                  </a:lnTo>
                  <a:close/>
                  <a:moveTo>
                    <a:pt x="1519463" y="1708327"/>
                  </a:moveTo>
                  <a:lnTo>
                    <a:pt x="1519463" y="2493233"/>
                  </a:lnTo>
                  <a:lnTo>
                    <a:pt x="84415" y="2493233"/>
                  </a:lnTo>
                  <a:lnTo>
                    <a:pt x="84415" y="1708327"/>
                  </a:lnTo>
                  <a:lnTo>
                    <a:pt x="1519463" y="1708327"/>
                  </a:lnTo>
                  <a:close/>
                  <a:moveTo>
                    <a:pt x="1603878" y="1708327"/>
                  </a:moveTo>
                  <a:lnTo>
                    <a:pt x="3038927" y="1708327"/>
                  </a:lnTo>
                  <a:lnTo>
                    <a:pt x="3038927" y="2493233"/>
                  </a:lnTo>
                  <a:lnTo>
                    <a:pt x="1603878" y="2493233"/>
                  </a:lnTo>
                  <a:lnTo>
                    <a:pt x="1603878" y="1708327"/>
                  </a:lnTo>
                  <a:close/>
                  <a:moveTo>
                    <a:pt x="3123342" y="1708327"/>
                  </a:moveTo>
                  <a:lnTo>
                    <a:pt x="4558390" y="1708327"/>
                  </a:lnTo>
                  <a:lnTo>
                    <a:pt x="4558390" y="2493233"/>
                  </a:lnTo>
                  <a:lnTo>
                    <a:pt x="3123342" y="2493233"/>
                  </a:lnTo>
                  <a:lnTo>
                    <a:pt x="3123342" y="1708327"/>
                  </a:lnTo>
                  <a:close/>
                  <a:moveTo>
                    <a:pt x="3123342" y="1662156"/>
                  </a:moveTo>
                  <a:lnTo>
                    <a:pt x="3123342" y="877249"/>
                  </a:lnTo>
                  <a:lnTo>
                    <a:pt x="4558390" y="877249"/>
                  </a:lnTo>
                  <a:lnTo>
                    <a:pt x="4558390" y="1662156"/>
                  </a:lnTo>
                  <a:lnTo>
                    <a:pt x="3123342" y="1662156"/>
                  </a:lnTo>
                  <a:close/>
                  <a:moveTo>
                    <a:pt x="3123342" y="831078"/>
                  </a:moveTo>
                  <a:lnTo>
                    <a:pt x="3123342" y="46171"/>
                  </a:lnTo>
                  <a:lnTo>
                    <a:pt x="4558390" y="46171"/>
                  </a:lnTo>
                  <a:lnTo>
                    <a:pt x="4558390" y="831078"/>
                  </a:lnTo>
                  <a:lnTo>
                    <a:pt x="3123342" y="831078"/>
                  </a:lnTo>
                  <a:close/>
                  <a:moveTo>
                    <a:pt x="84415" y="3324311"/>
                  </a:moveTo>
                  <a:lnTo>
                    <a:pt x="84415" y="2539404"/>
                  </a:lnTo>
                  <a:lnTo>
                    <a:pt x="1519463" y="2539404"/>
                  </a:lnTo>
                  <a:lnTo>
                    <a:pt x="1519463" y="3324311"/>
                  </a:lnTo>
                  <a:lnTo>
                    <a:pt x="84415" y="3324311"/>
                  </a:lnTo>
                  <a:close/>
                  <a:moveTo>
                    <a:pt x="1603878" y="3324311"/>
                  </a:moveTo>
                  <a:lnTo>
                    <a:pt x="1603878" y="2539404"/>
                  </a:lnTo>
                  <a:lnTo>
                    <a:pt x="3038927" y="2539404"/>
                  </a:lnTo>
                  <a:lnTo>
                    <a:pt x="3038927" y="3324311"/>
                  </a:lnTo>
                  <a:lnTo>
                    <a:pt x="1603878" y="3324311"/>
                  </a:lnTo>
                  <a:close/>
                  <a:moveTo>
                    <a:pt x="3123342" y="3324311"/>
                  </a:moveTo>
                  <a:lnTo>
                    <a:pt x="3123342" y="2539404"/>
                  </a:lnTo>
                  <a:lnTo>
                    <a:pt x="4558390" y="2539404"/>
                  </a:lnTo>
                  <a:lnTo>
                    <a:pt x="4558390" y="3324311"/>
                  </a:lnTo>
                  <a:lnTo>
                    <a:pt x="3123342" y="3324311"/>
                  </a:lnTo>
                  <a:close/>
                  <a:moveTo>
                    <a:pt x="6077854" y="3324311"/>
                  </a:moveTo>
                  <a:lnTo>
                    <a:pt x="4642805" y="3324311"/>
                  </a:lnTo>
                  <a:lnTo>
                    <a:pt x="4642805" y="2539404"/>
                  </a:lnTo>
                  <a:lnTo>
                    <a:pt x="6077854" y="2539404"/>
                  </a:lnTo>
                  <a:lnTo>
                    <a:pt x="6077854" y="3324311"/>
                  </a:lnTo>
                  <a:close/>
                  <a:moveTo>
                    <a:pt x="6077854" y="2493233"/>
                  </a:moveTo>
                  <a:lnTo>
                    <a:pt x="4642805" y="2493233"/>
                  </a:lnTo>
                  <a:lnTo>
                    <a:pt x="4642805" y="1708327"/>
                  </a:lnTo>
                  <a:lnTo>
                    <a:pt x="6077854" y="1708327"/>
                  </a:lnTo>
                  <a:lnTo>
                    <a:pt x="6077854" y="2493233"/>
                  </a:lnTo>
                  <a:close/>
                  <a:moveTo>
                    <a:pt x="6077854" y="1662156"/>
                  </a:moveTo>
                  <a:lnTo>
                    <a:pt x="4642805" y="1662156"/>
                  </a:lnTo>
                  <a:lnTo>
                    <a:pt x="4642805" y="877249"/>
                  </a:lnTo>
                  <a:lnTo>
                    <a:pt x="6077854" y="877249"/>
                  </a:lnTo>
                  <a:lnTo>
                    <a:pt x="6077854" y="1662156"/>
                  </a:lnTo>
                  <a:close/>
                  <a:moveTo>
                    <a:pt x="6077854" y="831078"/>
                  </a:moveTo>
                  <a:lnTo>
                    <a:pt x="4642805" y="831078"/>
                  </a:lnTo>
                  <a:lnTo>
                    <a:pt x="4642805" y="46171"/>
                  </a:lnTo>
                  <a:lnTo>
                    <a:pt x="6077854" y="46171"/>
                  </a:lnTo>
                  <a:lnTo>
                    <a:pt x="6077854" y="831078"/>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2847201" y="2141491"/>
            <a:ext cx="12573168" cy="6550532"/>
            <a:chOff x="0" y="0"/>
            <a:chExt cx="2252970" cy="1173781"/>
          </a:xfrm>
        </p:grpSpPr>
        <p:sp>
          <p:nvSpPr>
            <p:cNvPr id="5" name="Freeform 5"/>
            <p:cNvSpPr/>
            <p:nvPr/>
          </p:nvSpPr>
          <p:spPr>
            <a:xfrm>
              <a:off x="0" y="0"/>
              <a:ext cx="2252970" cy="1173781"/>
            </a:xfrm>
            <a:custGeom>
              <a:avLst/>
              <a:gdLst/>
              <a:ahLst/>
              <a:cxnLst/>
              <a:rect l="l" t="t" r="r" b="b"/>
              <a:pathLst>
                <a:path w="2252970" h="1173781">
                  <a:moveTo>
                    <a:pt x="12315" y="0"/>
                  </a:moveTo>
                  <a:lnTo>
                    <a:pt x="2240655" y="0"/>
                  </a:lnTo>
                  <a:cubicBezTo>
                    <a:pt x="2243921" y="0"/>
                    <a:pt x="2247053" y="1297"/>
                    <a:pt x="2249363" y="3607"/>
                  </a:cubicBezTo>
                  <a:cubicBezTo>
                    <a:pt x="2251672" y="5916"/>
                    <a:pt x="2252970" y="9049"/>
                    <a:pt x="2252970" y="12315"/>
                  </a:cubicBezTo>
                  <a:lnTo>
                    <a:pt x="2252970" y="1161466"/>
                  </a:lnTo>
                  <a:cubicBezTo>
                    <a:pt x="2252970" y="1164732"/>
                    <a:pt x="2251672" y="1167865"/>
                    <a:pt x="2249363" y="1170174"/>
                  </a:cubicBezTo>
                  <a:cubicBezTo>
                    <a:pt x="2247053" y="1172484"/>
                    <a:pt x="2243921" y="1173781"/>
                    <a:pt x="2240655" y="1173781"/>
                  </a:cubicBezTo>
                  <a:lnTo>
                    <a:pt x="12315" y="1173781"/>
                  </a:lnTo>
                  <a:cubicBezTo>
                    <a:pt x="9049" y="1173781"/>
                    <a:pt x="5916" y="1172484"/>
                    <a:pt x="3607" y="1170174"/>
                  </a:cubicBezTo>
                  <a:cubicBezTo>
                    <a:pt x="1297" y="1167865"/>
                    <a:pt x="0" y="1164732"/>
                    <a:pt x="0" y="1161466"/>
                  </a:cubicBezTo>
                  <a:lnTo>
                    <a:pt x="0" y="12315"/>
                  </a:lnTo>
                  <a:cubicBezTo>
                    <a:pt x="0" y="9049"/>
                    <a:pt x="1297" y="5916"/>
                    <a:pt x="3607" y="3607"/>
                  </a:cubicBezTo>
                  <a:cubicBezTo>
                    <a:pt x="5916" y="1297"/>
                    <a:pt x="9049" y="0"/>
                    <a:pt x="12315" y="0"/>
                  </a:cubicBezTo>
                  <a:close/>
                </a:path>
              </a:pathLst>
            </a:custGeom>
            <a:solidFill>
              <a:srgbClr val="FDD36D"/>
            </a:solidFill>
            <a:ln w="28575" cap="sq">
              <a:solidFill>
                <a:srgbClr val="000000"/>
              </a:solidFill>
              <a:prstDash val="solid"/>
              <a:miter/>
            </a:ln>
          </p:spPr>
          <p:txBody>
            <a:bodyPr/>
            <a:lstStyle/>
            <a:p>
              <a:endParaRPr lang="en-US"/>
            </a:p>
          </p:txBody>
        </p:sp>
        <p:sp>
          <p:nvSpPr>
            <p:cNvPr id="6" name="TextBox 6"/>
            <p:cNvSpPr txBox="1"/>
            <p:nvPr/>
          </p:nvSpPr>
          <p:spPr>
            <a:xfrm>
              <a:off x="0" y="-76200"/>
              <a:ext cx="2252970" cy="1249981"/>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3035571" y="1762191"/>
            <a:ext cx="12216858" cy="6762618"/>
            <a:chOff x="0" y="0"/>
            <a:chExt cx="2189123" cy="1211785"/>
          </a:xfrm>
        </p:grpSpPr>
        <p:sp>
          <p:nvSpPr>
            <p:cNvPr id="8" name="Freeform 8"/>
            <p:cNvSpPr/>
            <p:nvPr/>
          </p:nvSpPr>
          <p:spPr>
            <a:xfrm>
              <a:off x="0" y="0"/>
              <a:ext cx="2189123" cy="1211785"/>
            </a:xfrm>
            <a:custGeom>
              <a:avLst/>
              <a:gdLst/>
              <a:ahLst/>
              <a:cxnLst/>
              <a:rect l="l" t="t" r="r" b="b"/>
              <a:pathLst>
                <a:path w="2189123" h="1211785">
                  <a:moveTo>
                    <a:pt x="12674" y="0"/>
                  </a:moveTo>
                  <a:lnTo>
                    <a:pt x="2176449" y="0"/>
                  </a:lnTo>
                  <a:cubicBezTo>
                    <a:pt x="2179810" y="0"/>
                    <a:pt x="2183034" y="1335"/>
                    <a:pt x="2185411" y="3712"/>
                  </a:cubicBezTo>
                  <a:cubicBezTo>
                    <a:pt x="2187788" y="6089"/>
                    <a:pt x="2189123" y="9313"/>
                    <a:pt x="2189123" y="12674"/>
                  </a:cubicBezTo>
                  <a:lnTo>
                    <a:pt x="2189123" y="1199111"/>
                  </a:lnTo>
                  <a:cubicBezTo>
                    <a:pt x="2189123" y="1202472"/>
                    <a:pt x="2187788" y="1205696"/>
                    <a:pt x="2185411" y="1208073"/>
                  </a:cubicBezTo>
                  <a:cubicBezTo>
                    <a:pt x="2183034" y="1210449"/>
                    <a:pt x="2179810" y="1211785"/>
                    <a:pt x="2176449" y="1211785"/>
                  </a:cubicBezTo>
                  <a:lnTo>
                    <a:pt x="12674" y="1211785"/>
                  </a:lnTo>
                  <a:cubicBezTo>
                    <a:pt x="9313" y="1211785"/>
                    <a:pt x="6089" y="1210449"/>
                    <a:pt x="3712" y="1208073"/>
                  </a:cubicBezTo>
                  <a:cubicBezTo>
                    <a:pt x="1335" y="1205696"/>
                    <a:pt x="0" y="1202472"/>
                    <a:pt x="0" y="1199111"/>
                  </a:cubicBezTo>
                  <a:lnTo>
                    <a:pt x="0" y="12674"/>
                  </a:lnTo>
                  <a:cubicBezTo>
                    <a:pt x="0" y="9313"/>
                    <a:pt x="1335" y="6089"/>
                    <a:pt x="3712" y="3712"/>
                  </a:cubicBezTo>
                  <a:cubicBezTo>
                    <a:pt x="6089" y="1335"/>
                    <a:pt x="9313" y="0"/>
                    <a:pt x="12674"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2189123" cy="1287985"/>
            </a:xfrm>
            <a:prstGeom prst="rect">
              <a:avLst/>
            </a:prstGeom>
          </p:spPr>
          <p:txBody>
            <a:bodyPr lIns="50800" tIns="50800" rIns="50800" bIns="50800" rtlCol="0" anchor="ctr"/>
            <a:lstStyle/>
            <a:p>
              <a:pPr algn="ctr">
                <a:lnSpc>
                  <a:spcPts val="9100"/>
                </a:lnSpc>
              </a:pPr>
              <a:endParaRPr/>
            </a:p>
          </p:txBody>
        </p:sp>
      </p:grpSp>
      <p:grpSp>
        <p:nvGrpSpPr>
          <p:cNvPr id="10" name="Group 10" descr="n144 zalo Tran Quang Hieu"/>
          <p:cNvGrpSpPr/>
          <p:nvPr/>
        </p:nvGrpSpPr>
        <p:grpSpPr>
          <a:xfrm rot="2700000">
            <a:off x="811962" y="828188"/>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811962" y="864175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rot="2700000">
            <a:off x="16723732" y="828188"/>
            <a:ext cx="882269" cy="882269"/>
            <a:chOff x="0" y="0"/>
            <a:chExt cx="812800" cy="812800"/>
          </a:xfrm>
        </p:grpSpPr>
        <p:sp>
          <p:nvSpPr>
            <p:cNvPr id="17" name="Freeform 1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8" name="TextBox 1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rot="2700000">
            <a:off x="16723732" y="8641751"/>
            <a:ext cx="882269" cy="882269"/>
            <a:chOff x="0" y="0"/>
            <a:chExt cx="812800" cy="812800"/>
          </a:xfrm>
        </p:grpSpPr>
        <p:sp>
          <p:nvSpPr>
            <p:cNvPr id="20" name="Freeform 2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1" name="TextBox 2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sp>
        <p:nvSpPr>
          <p:cNvPr id="24" name="TextBox 23" descr="n144 zalo Tran Quang Hieu">
            <a:extLst>
              <a:ext uri="{FF2B5EF4-FFF2-40B4-BE49-F238E27FC236}">
                <a16:creationId xmlns:a16="http://schemas.microsoft.com/office/drawing/2014/main" id="{8943013B-4D34-5422-C7B1-55E68E86CC60}"/>
              </a:ext>
            </a:extLst>
          </p:cNvPr>
          <p:cNvSpPr txBox="1"/>
          <p:nvPr/>
        </p:nvSpPr>
        <p:spPr>
          <a:xfrm>
            <a:off x="3831662" y="2576747"/>
            <a:ext cx="7456384" cy="4127155"/>
          </a:xfrm>
          <a:prstGeom prst="rect">
            <a:avLst/>
          </a:prstGeom>
          <a:noFill/>
        </p:spPr>
        <p:txBody>
          <a:bodyPr wrap="square" rtlCol="0">
            <a:spAutoFit/>
          </a:bodyPr>
          <a:lstStyle/>
          <a:p>
            <a:pPr algn="ctr">
              <a:lnSpc>
                <a:spcPct val="120000"/>
              </a:lnSpc>
            </a:pPr>
            <a:r>
              <a:rPr lang="en-US" sz="11500" dirty="0">
                <a:solidFill>
                  <a:srgbClr val="C00000"/>
                </a:solidFill>
                <a:latin typeface="#9SLIDE03 SFU FUTURA_05 EXTRABO" pitchFamily="2" charset="77"/>
              </a:rPr>
              <a:t>VẬN DỤNG</a:t>
            </a:r>
          </a:p>
        </p:txBody>
      </p:sp>
      <p:sp>
        <p:nvSpPr>
          <p:cNvPr id="22" name="Freeform 8" descr="n144 zalo Tran Quang Hieu">
            <a:extLst>
              <a:ext uri="{FF2B5EF4-FFF2-40B4-BE49-F238E27FC236}">
                <a16:creationId xmlns:a16="http://schemas.microsoft.com/office/drawing/2014/main" id="{79E91C2B-DBD0-147A-B0CE-00D016CA0911}"/>
              </a:ext>
            </a:extLst>
          </p:cNvPr>
          <p:cNvSpPr/>
          <p:nvPr/>
        </p:nvSpPr>
        <p:spPr>
          <a:xfrm>
            <a:off x="11582400" y="2037641"/>
            <a:ext cx="6442878" cy="5505734"/>
          </a:xfrm>
          <a:custGeom>
            <a:avLst/>
            <a:gdLst/>
            <a:ahLst/>
            <a:cxnLst/>
            <a:rect l="l" t="t" r="r" b="b"/>
            <a:pathLst>
              <a:path w="2055106" h="1756181">
                <a:moveTo>
                  <a:pt x="0" y="0"/>
                </a:moveTo>
                <a:lnTo>
                  <a:pt x="2055106" y="0"/>
                </a:lnTo>
                <a:lnTo>
                  <a:pt x="2055106" y="1756182"/>
                </a:lnTo>
                <a:lnTo>
                  <a:pt x="0" y="1756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13" descr="n144 zalo Tran Quang Hieu">
            <a:extLst>
              <a:ext uri="{FF2B5EF4-FFF2-40B4-BE49-F238E27FC236}">
                <a16:creationId xmlns:a16="http://schemas.microsoft.com/office/drawing/2014/main" id="{7881C8D6-923E-81AB-0803-FD7571D2CC6E}"/>
              </a:ext>
            </a:extLst>
          </p:cNvPr>
          <p:cNvSpPr/>
          <p:nvPr/>
        </p:nvSpPr>
        <p:spPr>
          <a:xfrm>
            <a:off x="1876847" y="7739588"/>
            <a:ext cx="1981567" cy="1967156"/>
          </a:xfrm>
          <a:custGeom>
            <a:avLst/>
            <a:gdLst/>
            <a:ahLst/>
            <a:cxnLst/>
            <a:rect l="l" t="t" r="r" b="b"/>
            <a:pathLst>
              <a:path w="1981567" h="1967156">
                <a:moveTo>
                  <a:pt x="0" y="0"/>
                </a:moveTo>
                <a:lnTo>
                  <a:pt x="1981567" y="0"/>
                </a:lnTo>
                <a:lnTo>
                  <a:pt x="1981567" y="1967156"/>
                </a:lnTo>
                <a:lnTo>
                  <a:pt x="0" y="1967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594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CD49C"/>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5713" y="2856343"/>
            <a:ext cx="7805272" cy="6506311"/>
            <a:chOff x="0" y="0"/>
            <a:chExt cx="1149350" cy="1149350"/>
          </a:xfrm>
        </p:grpSpPr>
        <p:sp>
          <p:nvSpPr>
            <p:cNvPr id="3" name="Freeform 3"/>
            <p:cNvSpPr/>
            <p:nvPr/>
          </p:nvSpPr>
          <p:spPr>
            <a:xfrm>
              <a:off x="0" y="0"/>
              <a:ext cx="4174041" cy="3479393"/>
            </a:xfrm>
            <a:custGeom>
              <a:avLst/>
              <a:gdLst/>
              <a:ahLst/>
              <a:cxnLst/>
              <a:rect l="l" t="t" r="r" b="b"/>
              <a:pathLst>
                <a:path w="4174041" h="3479393">
                  <a:moveTo>
                    <a:pt x="4174041" y="38446"/>
                  </a:moveTo>
                  <a:lnTo>
                    <a:pt x="4174041" y="0"/>
                  </a:lnTo>
                  <a:lnTo>
                    <a:pt x="23061" y="0"/>
                  </a:lnTo>
                  <a:lnTo>
                    <a:pt x="23061" y="19223"/>
                  </a:lnTo>
                  <a:lnTo>
                    <a:pt x="0" y="19223"/>
                  </a:lnTo>
                  <a:lnTo>
                    <a:pt x="0" y="3479393"/>
                  </a:lnTo>
                  <a:lnTo>
                    <a:pt x="46122" y="3479393"/>
                  </a:lnTo>
                  <a:lnTo>
                    <a:pt x="46122" y="2806582"/>
                  </a:lnTo>
                  <a:lnTo>
                    <a:pt x="830196" y="2806582"/>
                  </a:lnTo>
                  <a:lnTo>
                    <a:pt x="830196" y="3479393"/>
                  </a:lnTo>
                  <a:lnTo>
                    <a:pt x="876318" y="3479393"/>
                  </a:lnTo>
                  <a:lnTo>
                    <a:pt x="876318" y="2806582"/>
                  </a:lnTo>
                  <a:lnTo>
                    <a:pt x="1660392" y="2806582"/>
                  </a:lnTo>
                  <a:lnTo>
                    <a:pt x="1660392" y="3479393"/>
                  </a:lnTo>
                  <a:lnTo>
                    <a:pt x="1706514" y="3479393"/>
                  </a:lnTo>
                  <a:lnTo>
                    <a:pt x="1706514" y="2806582"/>
                  </a:lnTo>
                  <a:lnTo>
                    <a:pt x="2490588" y="2806582"/>
                  </a:lnTo>
                  <a:lnTo>
                    <a:pt x="2490588" y="3479393"/>
                  </a:lnTo>
                  <a:lnTo>
                    <a:pt x="2536710" y="3479393"/>
                  </a:lnTo>
                  <a:lnTo>
                    <a:pt x="2536710" y="2806582"/>
                  </a:lnTo>
                  <a:lnTo>
                    <a:pt x="3320784" y="2806582"/>
                  </a:lnTo>
                  <a:lnTo>
                    <a:pt x="3320784" y="3479393"/>
                  </a:lnTo>
                  <a:lnTo>
                    <a:pt x="3366906" y="3479393"/>
                  </a:lnTo>
                  <a:lnTo>
                    <a:pt x="3366906" y="2806582"/>
                  </a:lnTo>
                  <a:lnTo>
                    <a:pt x="4174041" y="2806582"/>
                  </a:lnTo>
                  <a:lnTo>
                    <a:pt x="4174041" y="2768136"/>
                  </a:lnTo>
                  <a:lnTo>
                    <a:pt x="3366906" y="2768136"/>
                  </a:lnTo>
                  <a:lnTo>
                    <a:pt x="3366906" y="2114548"/>
                  </a:lnTo>
                  <a:lnTo>
                    <a:pt x="4174041" y="2114548"/>
                  </a:lnTo>
                  <a:lnTo>
                    <a:pt x="4174041" y="2076102"/>
                  </a:lnTo>
                  <a:lnTo>
                    <a:pt x="3366906" y="2076102"/>
                  </a:lnTo>
                  <a:lnTo>
                    <a:pt x="3366906" y="1422514"/>
                  </a:lnTo>
                  <a:lnTo>
                    <a:pt x="4174041" y="1422514"/>
                  </a:lnTo>
                  <a:lnTo>
                    <a:pt x="4174041" y="1384068"/>
                  </a:lnTo>
                  <a:lnTo>
                    <a:pt x="3366906" y="1384068"/>
                  </a:lnTo>
                  <a:lnTo>
                    <a:pt x="3366906" y="730480"/>
                  </a:lnTo>
                  <a:lnTo>
                    <a:pt x="4174041" y="730480"/>
                  </a:lnTo>
                  <a:lnTo>
                    <a:pt x="4174041" y="692034"/>
                  </a:lnTo>
                  <a:lnTo>
                    <a:pt x="3366906" y="692034"/>
                  </a:lnTo>
                  <a:lnTo>
                    <a:pt x="3366906" y="38446"/>
                  </a:lnTo>
                  <a:lnTo>
                    <a:pt x="4174041" y="38446"/>
                  </a:lnTo>
                  <a:close/>
                  <a:moveTo>
                    <a:pt x="876318" y="692034"/>
                  </a:moveTo>
                  <a:lnTo>
                    <a:pt x="876318" y="38446"/>
                  </a:lnTo>
                  <a:lnTo>
                    <a:pt x="1660392" y="38446"/>
                  </a:lnTo>
                  <a:lnTo>
                    <a:pt x="1660392" y="692034"/>
                  </a:lnTo>
                  <a:lnTo>
                    <a:pt x="876318" y="692034"/>
                  </a:lnTo>
                  <a:close/>
                  <a:moveTo>
                    <a:pt x="1660392" y="730480"/>
                  </a:moveTo>
                  <a:lnTo>
                    <a:pt x="1660392" y="1384068"/>
                  </a:lnTo>
                  <a:lnTo>
                    <a:pt x="876318" y="1384068"/>
                  </a:lnTo>
                  <a:lnTo>
                    <a:pt x="876318" y="730480"/>
                  </a:lnTo>
                  <a:lnTo>
                    <a:pt x="1660392" y="730480"/>
                  </a:lnTo>
                  <a:close/>
                  <a:moveTo>
                    <a:pt x="830196" y="692034"/>
                  </a:moveTo>
                  <a:lnTo>
                    <a:pt x="46122" y="692034"/>
                  </a:lnTo>
                  <a:lnTo>
                    <a:pt x="46122" y="38446"/>
                  </a:lnTo>
                  <a:lnTo>
                    <a:pt x="830196" y="38446"/>
                  </a:lnTo>
                  <a:lnTo>
                    <a:pt x="830196" y="692034"/>
                  </a:lnTo>
                  <a:close/>
                  <a:moveTo>
                    <a:pt x="830196" y="730480"/>
                  </a:moveTo>
                  <a:lnTo>
                    <a:pt x="830196" y="1384068"/>
                  </a:lnTo>
                  <a:lnTo>
                    <a:pt x="46122" y="1384068"/>
                  </a:lnTo>
                  <a:lnTo>
                    <a:pt x="46122" y="730480"/>
                  </a:lnTo>
                  <a:lnTo>
                    <a:pt x="830196" y="730480"/>
                  </a:lnTo>
                  <a:close/>
                  <a:moveTo>
                    <a:pt x="830196" y="1422514"/>
                  </a:moveTo>
                  <a:lnTo>
                    <a:pt x="830196" y="2076102"/>
                  </a:lnTo>
                  <a:lnTo>
                    <a:pt x="46122" y="2076102"/>
                  </a:lnTo>
                  <a:lnTo>
                    <a:pt x="46122" y="1422514"/>
                  </a:lnTo>
                  <a:lnTo>
                    <a:pt x="830196" y="1422514"/>
                  </a:lnTo>
                  <a:close/>
                  <a:moveTo>
                    <a:pt x="876318" y="1422514"/>
                  </a:moveTo>
                  <a:lnTo>
                    <a:pt x="1660392" y="1422514"/>
                  </a:lnTo>
                  <a:lnTo>
                    <a:pt x="1660392" y="2076102"/>
                  </a:lnTo>
                  <a:lnTo>
                    <a:pt x="876318" y="2076102"/>
                  </a:lnTo>
                  <a:lnTo>
                    <a:pt x="876318" y="1422514"/>
                  </a:lnTo>
                  <a:close/>
                  <a:moveTo>
                    <a:pt x="1706514" y="1422514"/>
                  </a:moveTo>
                  <a:lnTo>
                    <a:pt x="2490588" y="1422514"/>
                  </a:lnTo>
                  <a:lnTo>
                    <a:pt x="2490588" y="2076102"/>
                  </a:lnTo>
                  <a:lnTo>
                    <a:pt x="1706514" y="2076102"/>
                  </a:lnTo>
                  <a:lnTo>
                    <a:pt x="1706514" y="1422514"/>
                  </a:lnTo>
                  <a:close/>
                  <a:moveTo>
                    <a:pt x="1706514" y="1384068"/>
                  </a:moveTo>
                  <a:lnTo>
                    <a:pt x="1706514" y="730480"/>
                  </a:lnTo>
                  <a:lnTo>
                    <a:pt x="2490588" y="730480"/>
                  </a:lnTo>
                  <a:lnTo>
                    <a:pt x="2490588" y="1384068"/>
                  </a:lnTo>
                  <a:lnTo>
                    <a:pt x="1706514" y="1384068"/>
                  </a:lnTo>
                  <a:close/>
                  <a:moveTo>
                    <a:pt x="1706514" y="692034"/>
                  </a:moveTo>
                  <a:lnTo>
                    <a:pt x="1706514" y="38446"/>
                  </a:lnTo>
                  <a:lnTo>
                    <a:pt x="2490588" y="38446"/>
                  </a:lnTo>
                  <a:lnTo>
                    <a:pt x="2490588" y="692034"/>
                  </a:lnTo>
                  <a:lnTo>
                    <a:pt x="1706514" y="692034"/>
                  </a:lnTo>
                  <a:close/>
                  <a:moveTo>
                    <a:pt x="46122" y="2768136"/>
                  </a:moveTo>
                  <a:lnTo>
                    <a:pt x="46122" y="2114548"/>
                  </a:lnTo>
                  <a:lnTo>
                    <a:pt x="830196" y="2114548"/>
                  </a:lnTo>
                  <a:lnTo>
                    <a:pt x="830196" y="2768136"/>
                  </a:lnTo>
                  <a:lnTo>
                    <a:pt x="46122" y="2768136"/>
                  </a:lnTo>
                  <a:close/>
                  <a:moveTo>
                    <a:pt x="876318" y="2768136"/>
                  </a:moveTo>
                  <a:lnTo>
                    <a:pt x="876318" y="2114548"/>
                  </a:lnTo>
                  <a:lnTo>
                    <a:pt x="1660392" y="2114548"/>
                  </a:lnTo>
                  <a:lnTo>
                    <a:pt x="1660392" y="2768136"/>
                  </a:lnTo>
                  <a:lnTo>
                    <a:pt x="876318" y="2768136"/>
                  </a:lnTo>
                  <a:close/>
                  <a:moveTo>
                    <a:pt x="1706514" y="2768136"/>
                  </a:moveTo>
                  <a:lnTo>
                    <a:pt x="1706514" y="2114548"/>
                  </a:lnTo>
                  <a:lnTo>
                    <a:pt x="2490588" y="2114548"/>
                  </a:lnTo>
                  <a:lnTo>
                    <a:pt x="2490588" y="2768136"/>
                  </a:lnTo>
                  <a:lnTo>
                    <a:pt x="1706514" y="2768136"/>
                  </a:lnTo>
                  <a:close/>
                  <a:moveTo>
                    <a:pt x="3320784" y="2768136"/>
                  </a:moveTo>
                  <a:lnTo>
                    <a:pt x="2536710" y="2768136"/>
                  </a:lnTo>
                  <a:lnTo>
                    <a:pt x="2536710" y="2114548"/>
                  </a:lnTo>
                  <a:lnTo>
                    <a:pt x="3320784" y="2114548"/>
                  </a:lnTo>
                  <a:lnTo>
                    <a:pt x="3320784" y="2768136"/>
                  </a:lnTo>
                  <a:close/>
                  <a:moveTo>
                    <a:pt x="3320784" y="2076102"/>
                  </a:moveTo>
                  <a:lnTo>
                    <a:pt x="2536710" y="2076102"/>
                  </a:lnTo>
                  <a:lnTo>
                    <a:pt x="2536710" y="1422514"/>
                  </a:lnTo>
                  <a:lnTo>
                    <a:pt x="3320784" y="1422514"/>
                  </a:lnTo>
                  <a:lnTo>
                    <a:pt x="3320784" y="2076102"/>
                  </a:lnTo>
                  <a:close/>
                  <a:moveTo>
                    <a:pt x="3320784" y="1384068"/>
                  </a:moveTo>
                  <a:lnTo>
                    <a:pt x="2536710" y="1384068"/>
                  </a:lnTo>
                  <a:lnTo>
                    <a:pt x="2536710" y="730480"/>
                  </a:lnTo>
                  <a:lnTo>
                    <a:pt x="3320784" y="730480"/>
                  </a:lnTo>
                  <a:lnTo>
                    <a:pt x="3320784" y="1384068"/>
                  </a:lnTo>
                  <a:close/>
                  <a:moveTo>
                    <a:pt x="3320784" y="692034"/>
                  </a:moveTo>
                  <a:lnTo>
                    <a:pt x="2536710" y="692034"/>
                  </a:lnTo>
                  <a:lnTo>
                    <a:pt x="2536710" y="38446"/>
                  </a:lnTo>
                  <a:lnTo>
                    <a:pt x="3320784" y="38446"/>
                  </a:lnTo>
                  <a:lnTo>
                    <a:pt x="3320784" y="692034"/>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3997204" y="3026127"/>
            <a:ext cx="5554768" cy="2210877"/>
            <a:chOff x="0" y="0"/>
            <a:chExt cx="645164" cy="265625"/>
          </a:xfrm>
        </p:grpSpPr>
        <p:sp>
          <p:nvSpPr>
            <p:cNvPr id="5" name="Freeform 5"/>
            <p:cNvSpPr/>
            <p:nvPr/>
          </p:nvSpPr>
          <p:spPr>
            <a:xfrm>
              <a:off x="0" y="0"/>
              <a:ext cx="645164" cy="265625"/>
            </a:xfrm>
            <a:custGeom>
              <a:avLst/>
              <a:gdLst/>
              <a:ahLst/>
              <a:cxnLst/>
              <a:rect l="l" t="t" r="r" b="b"/>
              <a:pathLst>
                <a:path w="645164" h="265625">
                  <a:moveTo>
                    <a:pt x="43005" y="0"/>
                  </a:moveTo>
                  <a:lnTo>
                    <a:pt x="602159" y="0"/>
                  </a:lnTo>
                  <a:cubicBezTo>
                    <a:pt x="613565" y="0"/>
                    <a:pt x="624503" y="4531"/>
                    <a:pt x="632568" y="12596"/>
                  </a:cubicBezTo>
                  <a:cubicBezTo>
                    <a:pt x="640633" y="20661"/>
                    <a:pt x="645164" y="31599"/>
                    <a:pt x="645164" y="43005"/>
                  </a:cubicBezTo>
                  <a:lnTo>
                    <a:pt x="645164" y="222620"/>
                  </a:lnTo>
                  <a:cubicBezTo>
                    <a:pt x="645164" y="234025"/>
                    <a:pt x="640633" y="244964"/>
                    <a:pt x="632568" y="253029"/>
                  </a:cubicBezTo>
                  <a:cubicBezTo>
                    <a:pt x="624503" y="261094"/>
                    <a:pt x="613565" y="265625"/>
                    <a:pt x="602159" y="265625"/>
                  </a:cubicBezTo>
                  <a:lnTo>
                    <a:pt x="43005" y="265625"/>
                  </a:lnTo>
                  <a:cubicBezTo>
                    <a:pt x="31599" y="265625"/>
                    <a:pt x="20661" y="261094"/>
                    <a:pt x="12596" y="253029"/>
                  </a:cubicBezTo>
                  <a:cubicBezTo>
                    <a:pt x="4531" y="244964"/>
                    <a:pt x="0" y="234025"/>
                    <a:pt x="0" y="222620"/>
                  </a:cubicBezTo>
                  <a:lnTo>
                    <a:pt x="0" y="43005"/>
                  </a:lnTo>
                  <a:cubicBezTo>
                    <a:pt x="0" y="31599"/>
                    <a:pt x="4531" y="20661"/>
                    <a:pt x="12596" y="12596"/>
                  </a:cubicBezTo>
                  <a:cubicBezTo>
                    <a:pt x="20661" y="4531"/>
                    <a:pt x="31599" y="0"/>
                    <a:pt x="43005" y="0"/>
                  </a:cubicBezTo>
                  <a:close/>
                </a:path>
              </a:pathLst>
            </a:custGeom>
            <a:solidFill>
              <a:srgbClr val="91C5EB"/>
            </a:solidFill>
            <a:ln w="28575" cap="sq">
              <a:solidFill>
                <a:srgbClr val="000000"/>
              </a:solidFill>
              <a:prstDash val="solid"/>
              <a:miter/>
            </a:ln>
          </p:spPr>
          <p:txBody>
            <a:bodyPr/>
            <a:lstStyle/>
            <a:p>
              <a:endParaRPr lang="en-US"/>
            </a:p>
          </p:txBody>
        </p:sp>
        <p:sp>
          <p:nvSpPr>
            <p:cNvPr id="6" name="TextBox 6"/>
            <p:cNvSpPr txBox="1"/>
            <p:nvPr/>
          </p:nvSpPr>
          <p:spPr>
            <a:xfrm>
              <a:off x="0" y="-76200"/>
              <a:ext cx="645164" cy="341825"/>
            </a:xfrm>
            <a:prstGeom prst="rect">
              <a:avLst/>
            </a:prstGeom>
          </p:spPr>
          <p:txBody>
            <a:bodyPr lIns="50800" tIns="50800" rIns="50800" bIns="50800" rtlCol="0" anchor="ctr"/>
            <a:lstStyle/>
            <a:p>
              <a:pPr algn="ctr">
                <a:lnSpc>
                  <a:spcPts val="9100"/>
                </a:lnSpc>
              </a:pPr>
              <a:endParaRPr/>
            </a:p>
          </p:txBody>
        </p:sp>
      </p:grpSp>
      <p:grpSp>
        <p:nvGrpSpPr>
          <p:cNvPr id="7" name="Group 7" descr="n144 zalo Tran Quang Hieu"/>
          <p:cNvGrpSpPr/>
          <p:nvPr/>
        </p:nvGrpSpPr>
        <p:grpSpPr>
          <a:xfrm>
            <a:off x="1754439" y="4025415"/>
            <a:ext cx="10132761" cy="5414924"/>
            <a:chOff x="0" y="0"/>
            <a:chExt cx="1176879" cy="650573"/>
          </a:xfrm>
        </p:grpSpPr>
        <p:sp>
          <p:nvSpPr>
            <p:cNvPr id="8" name="Freeform 8"/>
            <p:cNvSpPr/>
            <p:nvPr/>
          </p:nvSpPr>
          <p:spPr>
            <a:xfrm>
              <a:off x="0" y="0"/>
              <a:ext cx="1176879" cy="650573"/>
            </a:xfrm>
            <a:custGeom>
              <a:avLst/>
              <a:gdLst/>
              <a:ahLst/>
              <a:cxnLst/>
              <a:rect l="l" t="t" r="r" b="b"/>
              <a:pathLst>
                <a:path w="1176879" h="650573">
                  <a:moveTo>
                    <a:pt x="23575" y="0"/>
                  </a:moveTo>
                  <a:lnTo>
                    <a:pt x="1153304" y="0"/>
                  </a:lnTo>
                  <a:cubicBezTo>
                    <a:pt x="1159557" y="0"/>
                    <a:pt x="1165553" y="2484"/>
                    <a:pt x="1169974" y="6905"/>
                  </a:cubicBezTo>
                  <a:cubicBezTo>
                    <a:pt x="1174395" y="11326"/>
                    <a:pt x="1176879" y="17323"/>
                    <a:pt x="1176879" y="23575"/>
                  </a:cubicBezTo>
                  <a:lnTo>
                    <a:pt x="1176879" y="626997"/>
                  </a:lnTo>
                  <a:cubicBezTo>
                    <a:pt x="1176879" y="633250"/>
                    <a:pt x="1174395" y="639246"/>
                    <a:pt x="1169974" y="643668"/>
                  </a:cubicBezTo>
                  <a:cubicBezTo>
                    <a:pt x="1165553" y="648089"/>
                    <a:pt x="1159557" y="650573"/>
                    <a:pt x="1153304" y="650573"/>
                  </a:cubicBezTo>
                  <a:lnTo>
                    <a:pt x="23575" y="650573"/>
                  </a:lnTo>
                  <a:cubicBezTo>
                    <a:pt x="17323" y="650573"/>
                    <a:pt x="11326" y="648089"/>
                    <a:pt x="6905" y="643668"/>
                  </a:cubicBezTo>
                  <a:cubicBezTo>
                    <a:pt x="2484" y="639246"/>
                    <a:pt x="0" y="633250"/>
                    <a:pt x="0" y="626997"/>
                  </a:cubicBezTo>
                  <a:lnTo>
                    <a:pt x="0" y="23575"/>
                  </a:lnTo>
                  <a:cubicBezTo>
                    <a:pt x="0" y="17323"/>
                    <a:pt x="2484" y="11326"/>
                    <a:pt x="6905" y="6905"/>
                  </a:cubicBezTo>
                  <a:cubicBezTo>
                    <a:pt x="11326" y="2484"/>
                    <a:pt x="17323" y="0"/>
                    <a:pt x="23575" y="0"/>
                  </a:cubicBezTo>
                  <a:close/>
                </a:path>
              </a:pathLst>
            </a:custGeom>
            <a:solidFill>
              <a:srgbClr val="FFFFFF"/>
            </a:solidFill>
            <a:ln w="28575" cap="sq">
              <a:solidFill>
                <a:srgbClr val="000000"/>
              </a:solidFill>
              <a:prstDash val="solid"/>
              <a:miter/>
            </a:ln>
          </p:spPr>
          <p:txBody>
            <a:bodyPr/>
            <a:lstStyle/>
            <a:p>
              <a:endParaRPr lang="en-US"/>
            </a:p>
          </p:txBody>
        </p:sp>
        <p:sp>
          <p:nvSpPr>
            <p:cNvPr id="9" name="TextBox 9"/>
            <p:cNvSpPr txBox="1"/>
            <p:nvPr/>
          </p:nvSpPr>
          <p:spPr>
            <a:xfrm>
              <a:off x="0" y="-76200"/>
              <a:ext cx="1176879" cy="726773"/>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0" name="Group 10" descr="n144 zalo Tran Quang Hieu"/>
          <p:cNvGrpSpPr/>
          <p:nvPr/>
        </p:nvGrpSpPr>
        <p:grpSpPr>
          <a:xfrm rot="2700000">
            <a:off x="15075383" y="1105791"/>
            <a:ext cx="882269" cy="882269"/>
            <a:chOff x="0" y="0"/>
            <a:chExt cx="812800" cy="812800"/>
          </a:xfrm>
        </p:grpSpPr>
        <p:sp>
          <p:nvSpPr>
            <p:cNvPr id="11" name="Freeform 1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2" name="TextBox 1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3" name="Group 13" descr="n144 zalo Tran Quang Hieu"/>
          <p:cNvGrpSpPr/>
          <p:nvPr/>
        </p:nvGrpSpPr>
        <p:grpSpPr>
          <a:xfrm rot="2700000">
            <a:off x="16194307" y="1105791"/>
            <a:ext cx="882269" cy="882269"/>
            <a:chOff x="0" y="0"/>
            <a:chExt cx="812800" cy="812800"/>
          </a:xfrm>
        </p:grpSpPr>
        <p:sp>
          <p:nvSpPr>
            <p:cNvPr id="14" name="Freeform 1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15" name="TextBox 1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16" name="Group 16" descr="n144 zalo Tran Quang Hieu"/>
          <p:cNvGrpSpPr/>
          <p:nvPr/>
        </p:nvGrpSpPr>
        <p:grpSpPr>
          <a:xfrm>
            <a:off x="12477630" y="3489877"/>
            <a:ext cx="5414924" cy="541492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D"/>
            </a:solidFill>
            <a:ln w="28575" cap="sq">
              <a:solidFill>
                <a:srgbClr val="000000"/>
              </a:solidFill>
              <a:prstDash val="solid"/>
              <a:miter/>
            </a:ln>
          </p:spPr>
          <p:txBody>
            <a:bodyPr/>
            <a:lstStyle/>
            <a:p>
              <a:endParaRPr lang="en-US"/>
            </a:p>
          </p:txBody>
        </p:sp>
        <p:sp>
          <p:nvSpPr>
            <p:cNvPr id="18" name="TextBox 18"/>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grpSp>
        <p:nvGrpSpPr>
          <p:cNvPr id="19" name="Group 19" descr="n144 zalo Tran Quang Hieu"/>
          <p:cNvGrpSpPr/>
          <p:nvPr/>
        </p:nvGrpSpPr>
        <p:grpSpPr>
          <a:xfrm>
            <a:off x="8180709" y="257381"/>
            <a:ext cx="2386337" cy="238633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DBD"/>
            </a:solidFill>
            <a:ln w="28575" cap="sq">
              <a:solidFill>
                <a:srgbClr val="000000"/>
              </a:solidFill>
              <a:prstDash val="solid"/>
              <a:miter/>
            </a:ln>
          </p:spPr>
          <p:txBody>
            <a:bodyPr/>
            <a:lstStyle/>
            <a:p>
              <a:endParaRPr lang="en-US"/>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2694"/>
                </a:lnSpc>
              </a:pPr>
              <a:endParaRPr/>
            </a:p>
          </p:txBody>
        </p:sp>
      </p:grpSp>
      <p:sp>
        <p:nvSpPr>
          <p:cNvPr id="25" name="Freeform 25" descr="n144 zalo Tran Quang Hieu"/>
          <p:cNvSpPr/>
          <p:nvPr/>
        </p:nvSpPr>
        <p:spPr>
          <a:xfrm>
            <a:off x="13210245" y="4381500"/>
            <a:ext cx="3949696" cy="3798888"/>
          </a:xfrm>
          <a:custGeom>
            <a:avLst/>
            <a:gdLst/>
            <a:ahLst/>
            <a:cxnLst/>
            <a:rect l="l" t="t" r="r" b="b"/>
            <a:pathLst>
              <a:path w="2522653" h="2426333">
                <a:moveTo>
                  <a:pt x="0" y="0"/>
                </a:moveTo>
                <a:lnTo>
                  <a:pt x="2522652" y="0"/>
                </a:lnTo>
                <a:lnTo>
                  <a:pt x="2522652" y="2426333"/>
                </a:lnTo>
                <a:lnTo>
                  <a:pt x="0" y="24263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descr="n144 zalo Tran Quang Hieu"/>
          <p:cNvSpPr txBox="1"/>
          <p:nvPr/>
        </p:nvSpPr>
        <p:spPr>
          <a:xfrm>
            <a:off x="1151755" y="1726554"/>
            <a:ext cx="6665027" cy="787010"/>
          </a:xfrm>
          <a:prstGeom prst="rect">
            <a:avLst/>
          </a:prstGeom>
        </p:spPr>
        <p:txBody>
          <a:bodyPr wrap="square" lIns="0" tIns="0" rIns="0" bIns="0" rtlCol="0" anchor="t">
            <a:spAutoFit/>
          </a:bodyPr>
          <a:lstStyle/>
          <a:p>
            <a:pPr algn="l">
              <a:lnSpc>
                <a:spcPts val="6599"/>
              </a:lnSpc>
            </a:pPr>
            <a:r>
              <a:rPr lang="en-US" sz="5499" dirty="0">
                <a:solidFill>
                  <a:srgbClr val="000000"/>
                </a:solidFill>
                <a:latin typeface="#9SLIDE03 SFU FUTURA_05 EXTRABO" pitchFamily="2" charset="77"/>
                <a:ea typeface="TT Firs Neue Bold"/>
                <a:cs typeface="TT Firs Neue Bold"/>
                <a:sym typeface="TT Firs Neue Bold"/>
              </a:rPr>
              <a:t>DỰ ÁN CÁ NHÂN</a:t>
            </a:r>
          </a:p>
        </p:txBody>
      </p:sp>
      <p:sp>
        <p:nvSpPr>
          <p:cNvPr id="30" name="Freeform 30" descr="n144 zalo Tran Quang Hieu"/>
          <p:cNvSpPr/>
          <p:nvPr/>
        </p:nvSpPr>
        <p:spPr>
          <a:xfrm>
            <a:off x="8651831" y="582589"/>
            <a:ext cx="1552861" cy="1735921"/>
          </a:xfrm>
          <a:custGeom>
            <a:avLst/>
            <a:gdLst/>
            <a:ahLst/>
            <a:cxnLst/>
            <a:rect l="l" t="t" r="r" b="b"/>
            <a:pathLst>
              <a:path w="1552861" h="1735921">
                <a:moveTo>
                  <a:pt x="0" y="0"/>
                </a:moveTo>
                <a:lnTo>
                  <a:pt x="1552860" y="0"/>
                </a:lnTo>
                <a:lnTo>
                  <a:pt x="1552860" y="1735921"/>
                </a:lnTo>
                <a:lnTo>
                  <a:pt x="0" y="1735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TextBox 31" descr="n144 zalo Tran Quang Hieu">
            <a:extLst>
              <a:ext uri="{FF2B5EF4-FFF2-40B4-BE49-F238E27FC236}">
                <a16:creationId xmlns:a16="http://schemas.microsoft.com/office/drawing/2014/main" id="{67D19072-C069-ECB4-6433-CFC70DF549AC}"/>
              </a:ext>
            </a:extLst>
          </p:cNvPr>
          <p:cNvSpPr txBox="1"/>
          <p:nvPr/>
        </p:nvSpPr>
        <p:spPr>
          <a:xfrm>
            <a:off x="2286000" y="4533900"/>
            <a:ext cx="8915400" cy="4524315"/>
          </a:xfrm>
          <a:prstGeom prst="rect">
            <a:avLst/>
          </a:prstGeom>
          <a:noFill/>
        </p:spPr>
        <p:txBody>
          <a:bodyPr wrap="square" rtlCol="0">
            <a:spAutoFit/>
          </a:bodyPr>
          <a:lstStyle/>
          <a:p>
            <a:pPr algn="just"/>
            <a:r>
              <a:rPr lang="en-US" sz="4800" dirty="0" err="1">
                <a:latin typeface="#9Slide03 Montserrat" pitchFamily="2" charset="77"/>
              </a:rPr>
              <a:t>Tìm</a:t>
            </a:r>
            <a:r>
              <a:rPr lang="en-US" sz="4800" dirty="0">
                <a:latin typeface="#9Slide03 Montserrat" pitchFamily="2" charset="77"/>
              </a:rPr>
              <a:t> </a:t>
            </a:r>
            <a:r>
              <a:rPr lang="en-US" sz="4800" dirty="0" err="1">
                <a:latin typeface="#9Slide03 Montserrat" pitchFamily="2" charset="77"/>
              </a:rPr>
              <a:t>hiểu</a:t>
            </a:r>
            <a:r>
              <a:rPr lang="en-US" sz="4800" dirty="0">
                <a:latin typeface="#9Slide03 Montserrat" pitchFamily="2" charset="77"/>
              </a:rPr>
              <a:t> </a:t>
            </a:r>
            <a:r>
              <a:rPr lang="en-US" sz="4800" dirty="0" err="1">
                <a:latin typeface="#9Slide03 Montserrat" pitchFamily="2" charset="77"/>
              </a:rPr>
              <a:t>trên</a:t>
            </a:r>
            <a:r>
              <a:rPr lang="en-US" sz="4800" dirty="0">
                <a:latin typeface="#9Slide03 Montserrat" pitchFamily="2" charset="77"/>
              </a:rPr>
              <a:t> </a:t>
            </a:r>
            <a:r>
              <a:rPr lang="en-US" sz="4800" dirty="0" err="1">
                <a:latin typeface="#9Slide03 Montserrat" pitchFamily="2" charset="77"/>
              </a:rPr>
              <a:t>các</a:t>
            </a:r>
            <a:r>
              <a:rPr lang="en-US" sz="4800" dirty="0">
                <a:latin typeface="#9Slide03 Montserrat" pitchFamily="2" charset="77"/>
              </a:rPr>
              <a:t> </a:t>
            </a:r>
            <a:r>
              <a:rPr lang="en-US" sz="4800" dirty="0" err="1">
                <a:latin typeface="#9Slide03 Montserrat" pitchFamily="2" charset="77"/>
              </a:rPr>
              <a:t>phương</a:t>
            </a:r>
            <a:r>
              <a:rPr lang="en-US" sz="4800" dirty="0">
                <a:latin typeface="#9Slide03 Montserrat" pitchFamily="2" charset="77"/>
              </a:rPr>
              <a:t> </a:t>
            </a:r>
            <a:r>
              <a:rPr lang="en-US" sz="4800" dirty="0" err="1">
                <a:latin typeface="#9Slide03 Montserrat" pitchFamily="2" charset="77"/>
              </a:rPr>
              <a:t>tiện</a:t>
            </a:r>
            <a:r>
              <a:rPr lang="en-US" sz="4800" dirty="0">
                <a:latin typeface="#9Slide03 Montserrat" pitchFamily="2" charset="77"/>
              </a:rPr>
              <a:t> </a:t>
            </a:r>
            <a:r>
              <a:rPr lang="en-US" sz="4800" dirty="0" err="1">
                <a:latin typeface="#9Slide03 Montserrat" pitchFamily="2" charset="77"/>
              </a:rPr>
              <a:t>sách</a:t>
            </a:r>
            <a:r>
              <a:rPr lang="en-US" sz="4800" dirty="0">
                <a:latin typeface="#9Slide03 Montserrat" pitchFamily="2" charset="77"/>
              </a:rPr>
              <a:t>, </a:t>
            </a:r>
            <a:r>
              <a:rPr lang="en-US" sz="4800" dirty="0" err="1">
                <a:latin typeface="#9Slide03 Montserrat" pitchFamily="2" charset="77"/>
              </a:rPr>
              <a:t>báo</a:t>
            </a:r>
            <a:r>
              <a:rPr lang="en-US" sz="4800" dirty="0">
                <a:latin typeface="#9Slide03 Montserrat" pitchFamily="2" charset="77"/>
              </a:rPr>
              <a:t>, internet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thiết</a:t>
            </a:r>
            <a:r>
              <a:rPr lang="en-US" sz="4800" dirty="0">
                <a:latin typeface="#9Slide03 Montserrat" pitchFamily="2" charset="77"/>
              </a:rPr>
              <a:t> </a:t>
            </a:r>
            <a:r>
              <a:rPr lang="en-US" sz="4800" dirty="0" err="1">
                <a:latin typeface="#9Slide03 Montserrat" pitchFamily="2" charset="77"/>
              </a:rPr>
              <a:t>kế</a:t>
            </a:r>
            <a:r>
              <a:rPr lang="en-US" sz="4800" dirty="0">
                <a:latin typeface="#9Slide03 Montserrat" pitchFamily="2" charset="77"/>
              </a:rPr>
              <a:t> </a:t>
            </a:r>
            <a:r>
              <a:rPr lang="en-US" sz="4800" dirty="0" err="1">
                <a:latin typeface="#9Slide03 Montserrat" pitchFamily="2" charset="77"/>
              </a:rPr>
              <a:t>một</a:t>
            </a:r>
            <a:r>
              <a:rPr lang="en-US" sz="4800" dirty="0">
                <a:latin typeface="#9Slide03 Montserrat" pitchFamily="2" charset="77"/>
              </a:rPr>
              <a:t> </a:t>
            </a:r>
            <a:r>
              <a:rPr lang="en-US" sz="4800" dirty="0" err="1">
                <a:latin typeface="#9Slide03 Montserrat" pitchFamily="2" charset="77"/>
              </a:rPr>
              <a:t>bài</a:t>
            </a:r>
            <a:r>
              <a:rPr lang="en-US" sz="4800" dirty="0">
                <a:latin typeface="#9Slide03 Montserrat" pitchFamily="2" charset="77"/>
              </a:rPr>
              <a:t> </a:t>
            </a:r>
            <a:r>
              <a:rPr lang="en-US" sz="4800" dirty="0" err="1">
                <a:latin typeface="#9Slide03 Montserrat" pitchFamily="2" charset="77"/>
              </a:rPr>
              <a:t>báo</a:t>
            </a:r>
            <a:r>
              <a:rPr lang="en-US" sz="4800" dirty="0">
                <a:latin typeface="#9Slide03 Montserrat" pitchFamily="2" charset="77"/>
              </a:rPr>
              <a:t> </a:t>
            </a:r>
            <a:r>
              <a:rPr lang="en-US" sz="4800" dirty="0" err="1">
                <a:latin typeface="#9Slide03 Montserrat" pitchFamily="2" charset="77"/>
              </a:rPr>
              <a:t>cáo</a:t>
            </a:r>
            <a:r>
              <a:rPr lang="en-US" sz="4800" dirty="0">
                <a:latin typeface="#9Slide03 Montserrat" pitchFamily="2" charset="77"/>
              </a:rPr>
              <a:t> </a:t>
            </a:r>
            <a:r>
              <a:rPr lang="en-US" sz="4800" dirty="0" err="1">
                <a:latin typeface="#9Slide03 Montserrat" pitchFamily="2" charset="77"/>
              </a:rPr>
              <a:t>ngắn</a:t>
            </a:r>
            <a:r>
              <a:rPr lang="en-US" sz="4800" dirty="0">
                <a:latin typeface="#9Slide03 Montserrat" pitchFamily="2" charset="77"/>
              </a:rPr>
              <a:t> </a:t>
            </a:r>
            <a:r>
              <a:rPr lang="en-US" sz="4800" dirty="0" err="1">
                <a:latin typeface="#9Slide03 Montserrat" pitchFamily="2" charset="77"/>
              </a:rPr>
              <a:t>trình</a:t>
            </a:r>
            <a:r>
              <a:rPr lang="en-US" sz="4800" dirty="0">
                <a:latin typeface="#9Slide03 Montserrat" pitchFamily="2" charset="77"/>
              </a:rPr>
              <a:t> </a:t>
            </a:r>
            <a:r>
              <a:rPr lang="en-US" sz="4800" dirty="0" err="1">
                <a:latin typeface="#9Slide03 Montserrat" pitchFamily="2" charset="77"/>
              </a:rPr>
              <a:t>bày</a:t>
            </a:r>
            <a:r>
              <a:rPr lang="en-US" sz="4800" dirty="0">
                <a:latin typeface="#9Slide03 Montserrat" pitchFamily="2" charset="77"/>
              </a:rPr>
              <a:t> </a:t>
            </a:r>
            <a:r>
              <a:rPr lang="en-US" sz="4800" dirty="0" err="1">
                <a:latin typeface="#9Slide03 Montserrat" pitchFamily="2" charset="77"/>
              </a:rPr>
              <a:t>về</a:t>
            </a:r>
            <a:r>
              <a:rPr lang="en-US" sz="4800" dirty="0">
                <a:latin typeface="#9Slide03 Montserrat" pitchFamily="2" charset="77"/>
              </a:rPr>
              <a:t> </a:t>
            </a:r>
            <a:r>
              <a:rPr lang="en-US" sz="4800" dirty="0" err="1">
                <a:latin typeface="#9Slide03 Montserrat" pitchFamily="2" charset="77"/>
              </a:rPr>
              <a:t>một</a:t>
            </a:r>
            <a:r>
              <a:rPr lang="en-US" sz="4800" dirty="0">
                <a:latin typeface="#9Slide03 Montserrat" pitchFamily="2" charset="77"/>
              </a:rPr>
              <a:t> </a:t>
            </a:r>
            <a:r>
              <a:rPr lang="en-US" sz="4800" dirty="0" err="1">
                <a:latin typeface="#9Slide03 Montserrat" pitchFamily="2" charset="77"/>
              </a:rPr>
              <a:t>số</a:t>
            </a:r>
            <a:r>
              <a:rPr lang="en-US" sz="4800" dirty="0">
                <a:latin typeface="#9Slide03 Montserrat" pitchFamily="2" charset="77"/>
              </a:rPr>
              <a:t> </a:t>
            </a:r>
            <a:r>
              <a:rPr lang="en-US" sz="4800" dirty="0" err="1">
                <a:latin typeface="#9Slide03 Montserrat" pitchFamily="2" charset="77"/>
              </a:rPr>
              <a:t>bệnh</a:t>
            </a:r>
            <a:r>
              <a:rPr lang="en-US" sz="4800" dirty="0">
                <a:latin typeface="#9Slide03 Montserrat" pitchFamily="2" charset="77"/>
              </a:rPr>
              <a:t> </a:t>
            </a:r>
            <a:r>
              <a:rPr lang="en-US" sz="4800" dirty="0" err="1">
                <a:latin typeface="#9Slide03 Montserrat" pitchFamily="2" charset="77"/>
              </a:rPr>
              <a:t>lí</a:t>
            </a:r>
            <a:r>
              <a:rPr lang="en-US" sz="4800" dirty="0">
                <a:latin typeface="#9Slide03 Montserrat" pitchFamily="2" charset="77"/>
              </a:rPr>
              <a:t> </a:t>
            </a:r>
            <a:r>
              <a:rPr lang="en-US" sz="4800" dirty="0" err="1">
                <a:latin typeface="#9Slide03 Montserrat" pitchFamily="2" charset="77"/>
              </a:rPr>
              <a:t>có</a:t>
            </a:r>
            <a:r>
              <a:rPr lang="en-US" sz="4800" dirty="0">
                <a:latin typeface="#9Slide03 Montserrat" pitchFamily="2" charset="77"/>
              </a:rPr>
              <a:t> </a:t>
            </a:r>
            <a:r>
              <a:rPr lang="en-US" sz="4800" dirty="0" err="1">
                <a:latin typeface="#9Slide03 Montserrat" pitchFamily="2" charset="77"/>
              </a:rPr>
              <a:t>thể</a:t>
            </a:r>
            <a:r>
              <a:rPr lang="en-US" sz="4800" dirty="0">
                <a:latin typeface="#9Slide03 Montserrat" pitchFamily="2" charset="77"/>
              </a:rPr>
              <a:t> </a:t>
            </a:r>
            <a:r>
              <a:rPr lang="en-US" sz="4800" dirty="0" err="1">
                <a:latin typeface="#9Slide03 Montserrat" pitchFamily="2" charset="77"/>
              </a:rPr>
              <a:t>được</a:t>
            </a:r>
            <a:r>
              <a:rPr lang="en-US" sz="4800" dirty="0">
                <a:latin typeface="#9Slide03 Montserrat" pitchFamily="2" charset="77"/>
              </a:rPr>
              <a:t> </a:t>
            </a:r>
            <a:r>
              <a:rPr lang="en-US" sz="4800" dirty="0" err="1">
                <a:latin typeface="#9Slide03 Montserrat" pitchFamily="2" charset="77"/>
              </a:rPr>
              <a:t>chẩn</a:t>
            </a:r>
            <a:r>
              <a:rPr lang="en-US" sz="4800" dirty="0">
                <a:latin typeface="#9Slide03 Montserrat" pitchFamily="2" charset="77"/>
              </a:rPr>
              <a:t> </a:t>
            </a:r>
            <a:r>
              <a:rPr lang="en-US" sz="4800" dirty="0" err="1">
                <a:latin typeface="#9Slide03 Montserrat" pitchFamily="2" charset="77"/>
              </a:rPr>
              <a:t>đoán</a:t>
            </a:r>
            <a:r>
              <a:rPr lang="en-US" sz="4800" dirty="0">
                <a:latin typeface="#9Slide03 Montserrat" pitchFamily="2" charset="77"/>
              </a:rPr>
              <a:t> </a:t>
            </a:r>
            <a:r>
              <a:rPr lang="en-US" sz="4800" dirty="0" err="1">
                <a:latin typeface="#9Slide03 Montserrat" pitchFamily="2" charset="77"/>
              </a:rPr>
              <a:t>bằng</a:t>
            </a:r>
            <a:r>
              <a:rPr lang="en-US" sz="4800" dirty="0">
                <a:latin typeface="#9Slide03 Montserrat" pitchFamily="2" charset="77"/>
              </a:rPr>
              <a:t> </a:t>
            </a:r>
            <a:r>
              <a:rPr lang="en-US" sz="4800" dirty="0" err="1">
                <a:latin typeface="#9Slide03 Montserrat" pitchFamily="2" charset="77"/>
              </a:rPr>
              <a:t>kĩ</a:t>
            </a:r>
            <a:r>
              <a:rPr lang="en-US" sz="4800" dirty="0">
                <a:latin typeface="#9Slide03 Montserrat" pitchFamily="2" charset="77"/>
              </a:rPr>
              <a:t> </a:t>
            </a:r>
            <a:r>
              <a:rPr lang="en-US" sz="4800" dirty="0" err="1">
                <a:latin typeface="#9Slide03 Montserrat" pitchFamily="2" charset="77"/>
              </a:rPr>
              <a:t>thuật</a:t>
            </a:r>
            <a:r>
              <a:rPr lang="en-US" sz="4800" dirty="0">
                <a:latin typeface="#9Slide03 Montserrat" pitchFamily="2" charset="77"/>
              </a:rPr>
              <a:t> </a:t>
            </a:r>
            <a:r>
              <a:rPr lang="en-US" sz="4800" dirty="0" err="1">
                <a:latin typeface="#9Slide03 Montserrat" pitchFamily="2" charset="77"/>
              </a:rPr>
              <a:t>siêu</a:t>
            </a:r>
            <a:r>
              <a:rPr lang="en-US" sz="4800" dirty="0">
                <a:latin typeface="#9Slide03 Montserrat" pitchFamily="2" charset="77"/>
              </a:rPr>
              <a:t> </a:t>
            </a:r>
            <a:r>
              <a:rPr lang="en-US" sz="4800" dirty="0" err="1">
                <a:latin typeface="#9Slide03 Montserrat" pitchFamily="2" charset="77"/>
              </a:rPr>
              <a:t>âm</a:t>
            </a:r>
            <a:r>
              <a:rPr lang="en-US" sz="4800" dirty="0">
                <a:latin typeface="#9Slide03 Montserrat" pitchFamily="2" charset="77"/>
              </a:rPr>
              <a:t>.</a:t>
            </a:r>
          </a:p>
        </p:txBody>
      </p:sp>
    </p:spTree>
    <p:extLst>
      <p:ext uri="{BB962C8B-B14F-4D97-AF65-F5344CB8AC3E}">
        <p14:creationId xmlns:p14="http://schemas.microsoft.com/office/powerpoint/2010/main" val="34224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9BDBD"/>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857241" y="2804166"/>
            <a:ext cx="5213078" cy="6506311"/>
            <a:chOff x="0" y="0"/>
            <a:chExt cx="1149350" cy="1149350"/>
          </a:xfrm>
        </p:grpSpPr>
        <p:sp>
          <p:nvSpPr>
            <p:cNvPr id="3" name="Freeform 3"/>
            <p:cNvSpPr/>
            <p:nvPr/>
          </p:nvSpPr>
          <p:spPr>
            <a:xfrm>
              <a:off x="0" y="0"/>
              <a:ext cx="2787808" cy="3479393"/>
            </a:xfrm>
            <a:custGeom>
              <a:avLst/>
              <a:gdLst/>
              <a:ahLst/>
              <a:cxnLst/>
              <a:rect l="l" t="t" r="r" b="b"/>
              <a:pathLst>
                <a:path w="2787808" h="3479393">
                  <a:moveTo>
                    <a:pt x="2787808" y="38446"/>
                  </a:moveTo>
                  <a:lnTo>
                    <a:pt x="2787808" y="0"/>
                  </a:lnTo>
                  <a:lnTo>
                    <a:pt x="15402" y="0"/>
                  </a:lnTo>
                  <a:lnTo>
                    <a:pt x="15402" y="19223"/>
                  </a:lnTo>
                  <a:lnTo>
                    <a:pt x="0" y="19223"/>
                  </a:lnTo>
                  <a:lnTo>
                    <a:pt x="0" y="3479393"/>
                  </a:lnTo>
                  <a:lnTo>
                    <a:pt x="30805" y="3479393"/>
                  </a:lnTo>
                  <a:lnTo>
                    <a:pt x="30805" y="2806582"/>
                  </a:lnTo>
                  <a:lnTo>
                    <a:pt x="554481" y="2806582"/>
                  </a:lnTo>
                  <a:lnTo>
                    <a:pt x="554481" y="3479393"/>
                  </a:lnTo>
                  <a:lnTo>
                    <a:pt x="585286" y="3479393"/>
                  </a:lnTo>
                  <a:lnTo>
                    <a:pt x="585286" y="2806582"/>
                  </a:lnTo>
                  <a:lnTo>
                    <a:pt x="1108962" y="2806582"/>
                  </a:lnTo>
                  <a:lnTo>
                    <a:pt x="1108962" y="3479393"/>
                  </a:lnTo>
                  <a:lnTo>
                    <a:pt x="1139767" y="3479393"/>
                  </a:lnTo>
                  <a:lnTo>
                    <a:pt x="1139767" y="2806582"/>
                  </a:lnTo>
                  <a:lnTo>
                    <a:pt x="1663444" y="2806582"/>
                  </a:lnTo>
                  <a:lnTo>
                    <a:pt x="1663444" y="3479393"/>
                  </a:lnTo>
                  <a:lnTo>
                    <a:pt x="1694248" y="3479393"/>
                  </a:lnTo>
                  <a:lnTo>
                    <a:pt x="1694248" y="2806582"/>
                  </a:lnTo>
                  <a:lnTo>
                    <a:pt x="2217925" y="2806582"/>
                  </a:lnTo>
                  <a:lnTo>
                    <a:pt x="2217925" y="3479393"/>
                  </a:lnTo>
                  <a:lnTo>
                    <a:pt x="2248729" y="3479393"/>
                  </a:lnTo>
                  <a:lnTo>
                    <a:pt x="2248729" y="2806582"/>
                  </a:lnTo>
                  <a:lnTo>
                    <a:pt x="2787808" y="2806582"/>
                  </a:lnTo>
                  <a:lnTo>
                    <a:pt x="2787808" y="2768136"/>
                  </a:lnTo>
                  <a:lnTo>
                    <a:pt x="2248729" y="2768136"/>
                  </a:lnTo>
                  <a:lnTo>
                    <a:pt x="2248729" y="2114548"/>
                  </a:lnTo>
                  <a:lnTo>
                    <a:pt x="2787808" y="2114548"/>
                  </a:lnTo>
                  <a:lnTo>
                    <a:pt x="2787808" y="2076102"/>
                  </a:lnTo>
                  <a:lnTo>
                    <a:pt x="2248729" y="2076102"/>
                  </a:lnTo>
                  <a:lnTo>
                    <a:pt x="2248729" y="1422514"/>
                  </a:lnTo>
                  <a:lnTo>
                    <a:pt x="2787808" y="1422514"/>
                  </a:lnTo>
                  <a:lnTo>
                    <a:pt x="2787808" y="1384068"/>
                  </a:lnTo>
                  <a:lnTo>
                    <a:pt x="2248729" y="1384068"/>
                  </a:lnTo>
                  <a:lnTo>
                    <a:pt x="2248729" y="730480"/>
                  </a:lnTo>
                  <a:lnTo>
                    <a:pt x="2787808" y="730480"/>
                  </a:lnTo>
                  <a:lnTo>
                    <a:pt x="2787808" y="692034"/>
                  </a:lnTo>
                  <a:lnTo>
                    <a:pt x="2248729" y="692034"/>
                  </a:lnTo>
                  <a:lnTo>
                    <a:pt x="2248729" y="38446"/>
                  </a:lnTo>
                  <a:lnTo>
                    <a:pt x="2787808" y="38446"/>
                  </a:lnTo>
                  <a:close/>
                  <a:moveTo>
                    <a:pt x="585286" y="692034"/>
                  </a:moveTo>
                  <a:lnTo>
                    <a:pt x="585286" y="38446"/>
                  </a:lnTo>
                  <a:lnTo>
                    <a:pt x="1108962" y="38446"/>
                  </a:lnTo>
                  <a:lnTo>
                    <a:pt x="1108962" y="692034"/>
                  </a:lnTo>
                  <a:lnTo>
                    <a:pt x="585286" y="692034"/>
                  </a:lnTo>
                  <a:close/>
                  <a:moveTo>
                    <a:pt x="1108962" y="730480"/>
                  </a:moveTo>
                  <a:lnTo>
                    <a:pt x="1108962" y="1384068"/>
                  </a:lnTo>
                  <a:lnTo>
                    <a:pt x="585286" y="1384068"/>
                  </a:lnTo>
                  <a:lnTo>
                    <a:pt x="585286" y="730480"/>
                  </a:lnTo>
                  <a:lnTo>
                    <a:pt x="1108962" y="730480"/>
                  </a:lnTo>
                  <a:close/>
                  <a:moveTo>
                    <a:pt x="554481" y="692034"/>
                  </a:moveTo>
                  <a:lnTo>
                    <a:pt x="30805" y="692034"/>
                  </a:lnTo>
                  <a:lnTo>
                    <a:pt x="30805" y="38446"/>
                  </a:lnTo>
                  <a:lnTo>
                    <a:pt x="554481" y="38446"/>
                  </a:lnTo>
                  <a:lnTo>
                    <a:pt x="554481" y="692034"/>
                  </a:lnTo>
                  <a:close/>
                  <a:moveTo>
                    <a:pt x="554481" y="730480"/>
                  </a:moveTo>
                  <a:lnTo>
                    <a:pt x="554481" y="1384068"/>
                  </a:lnTo>
                  <a:lnTo>
                    <a:pt x="30805" y="1384068"/>
                  </a:lnTo>
                  <a:lnTo>
                    <a:pt x="30805" y="730480"/>
                  </a:lnTo>
                  <a:lnTo>
                    <a:pt x="554481" y="730480"/>
                  </a:lnTo>
                  <a:close/>
                  <a:moveTo>
                    <a:pt x="554481" y="1422514"/>
                  </a:moveTo>
                  <a:lnTo>
                    <a:pt x="554481" y="2076102"/>
                  </a:lnTo>
                  <a:lnTo>
                    <a:pt x="30805" y="2076102"/>
                  </a:lnTo>
                  <a:lnTo>
                    <a:pt x="30805" y="1422514"/>
                  </a:lnTo>
                  <a:lnTo>
                    <a:pt x="554481" y="1422514"/>
                  </a:lnTo>
                  <a:close/>
                  <a:moveTo>
                    <a:pt x="585286" y="1422514"/>
                  </a:moveTo>
                  <a:lnTo>
                    <a:pt x="1108962" y="1422514"/>
                  </a:lnTo>
                  <a:lnTo>
                    <a:pt x="1108962" y="2076102"/>
                  </a:lnTo>
                  <a:lnTo>
                    <a:pt x="585286" y="2076102"/>
                  </a:lnTo>
                  <a:lnTo>
                    <a:pt x="585286" y="1422514"/>
                  </a:lnTo>
                  <a:close/>
                  <a:moveTo>
                    <a:pt x="1139767" y="1422514"/>
                  </a:moveTo>
                  <a:lnTo>
                    <a:pt x="1663444" y="1422514"/>
                  </a:lnTo>
                  <a:lnTo>
                    <a:pt x="1663444" y="2076102"/>
                  </a:lnTo>
                  <a:lnTo>
                    <a:pt x="1139767" y="2076102"/>
                  </a:lnTo>
                  <a:lnTo>
                    <a:pt x="1139767" y="1422514"/>
                  </a:lnTo>
                  <a:close/>
                  <a:moveTo>
                    <a:pt x="1139767" y="1384068"/>
                  </a:moveTo>
                  <a:lnTo>
                    <a:pt x="1139767" y="730480"/>
                  </a:lnTo>
                  <a:lnTo>
                    <a:pt x="1663444" y="730480"/>
                  </a:lnTo>
                  <a:lnTo>
                    <a:pt x="1663444" y="1384068"/>
                  </a:lnTo>
                  <a:lnTo>
                    <a:pt x="1139767" y="1384068"/>
                  </a:lnTo>
                  <a:close/>
                  <a:moveTo>
                    <a:pt x="1139767" y="692034"/>
                  </a:moveTo>
                  <a:lnTo>
                    <a:pt x="1139767" y="38446"/>
                  </a:lnTo>
                  <a:lnTo>
                    <a:pt x="1663444" y="38446"/>
                  </a:lnTo>
                  <a:lnTo>
                    <a:pt x="1663444" y="692034"/>
                  </a:lnTo>
                  <a:lnTo>
                    <a:pt x="1139767" y="692034"/>
                  </a:lnTo>
                  <a:close/>
                  <a:moveTo>
                    <a:pt x="30805" y="2768136"/>
                  </a:moveTo>
                  <a:lnTo>
                    <a:pt x="30805" y="2114548"/>
                  </a:lnTo>
                  <a:lnTo>
                    <a:pt x="554481" y="2114548"/>
                  </a:lnTo>
                  <a:lnTo>
                    <a:pt x="554481" y="2768136"/>
                  </a:lnTo>
                  <a:lnTo>
                    <a:pt x="30805" y="2768136"/>
                  </a:lnTo>
                  <a:close/>
                  <a:moveTo>
                    <a:pt x="585286" y="2768136"/>
                  </a:moveTo>
                  <a:lnTo>
                    <a:pt x="585286" y="2114548"/>
                  </a:lnTo>
                  <a:lnTo>
                    <a:pt x="1108962" y="2114548"/>
                  </a:lnTo>
                  <a:lnTo>
                    <a:pt x="1108962" y="2768136"/>
                  </a:lnTo>
                  <a:lnTo>
                    <a:pt x="585286" y="2768136"/>
                  </a:lnTo>
                  <a:close/>
                  <a:moveTo>
                    <a:pt x="1139767" y="2768136"/>
                  </a:moveTo>
                  <a:lnTo>
                    <a:pt x="1139767" y="2114548"/>
                  </a:lnTo>
                  <a:lnTo>
                    <a:pt x="1663444" y="2114548"/>
                  </a:lnTo>
                  <a:lnTo>
                    <a:pt x="1663444" y="2768136"/>
                  </a:lnTo>
                  <a:lnTo>
                    <a:pt x="1139767" y="2768136"/>
                  </a:lnTo>
                  <a:close/>
                  <a:moveTo>
                    <a:pt x="2217925" y="2768136"/>
                  </a:moveTo>
                  <a:lnTo>
                    <a:pt x="1694248" y="2768136"/>
                  </a:lnTo>
                  <a:lnTo>
                    <a:pt x="1694248" y="2114548"/>
                  </a:lnTo>
                  <a:lnTo>
                    <a:pt x="2217925" y="2114548"/>
                  </a:lnTo>
                  <a:lnTo>
                    <a:pt x="2217925" y="2768136"/>
                  </a:lnTo>
                  <a:close/>
                  <a:moveTo>
                    <a:pt x="2217925" y="2076102"/>
                  </a:moveTo>
                  <a:lnTo>
                    <a:pt x="1694248" y="2076102"/>
                  </a:lnTo>
                  <a:lnTo>
                    <a:pt x="1694248" y="1422514"/>
                  </a:lnTo>
                  <a:lnTo>
                    <a:pt x="2217925" y="1422514"/>
                  </a:lnTo>
                  <a:lnTo>
                    <a:pt x="2217925" y="2076102"/>
                  </a:lnTo>
                  <a:close/>
                  <a:moveTo>
                    <a:pt x="2217925" y="1384068"/>
                  </a:moveTo>
                  <a:lnTo>
                    <a:pt x="1694248" y="1384068"/>
                  </a:lnTo>
                  <a:lnTo>
                    <a:pt x="1694248" y="730480"/>
                  </a:lnTo>
                  <a:lnTo>
                    <a:pt x="2217925" y="730480"/>
                  </a:lnTo>
                  <a:lnTo>
                    <a:pt x="2217925" y="1384068"/>
                  </a:lnTo>
                  <a:close/>
                  <a:moveTo>
                    <a:pt x="2217925" y="692034"/>
                  </a:moveTo>
                  <a:lnTo>
                    <a:pt x="1694248" y="692034"/>
                  </a:lnTo>
                  <a:lnTo>
                    <a:pt x="1694248" y="38446"/>
                  </a:lnTo>
                  <a:lnTo>
                    <a:pt x="2217925" y="38446"/>
                  </a:lnTo>
                  <a:lnTo>
                    <a:pt x="2217925" y="692034"/>
                  </a:lnTo>
                  <a:close/>
                </a:path>
              </a:pathLst>
            </a:custGeom>
            <a:solidFill>
              <a:srgbClr val="FFFFFF"/>
            </a:solidFill>
          </p:spPr>
          <p:txBody>
            <a:bodyPr/>
            <a:lstStyle/>
            <a:p>
              <a:endParaRPr lang="en-US"/>
            </a:p>
          </p:txBody>
        </p:sp>
      </p:grpSp>
      <p:grpSp>
        <p:nvGrpSpPr>
          <p:cNvPr id="4" name="Group 4" descr="n144 zalo Tran Quang Hieu"/>
          <p:cNvGrpSpPr/>
          <p:nvPr/>
        </p:nvGrpSpPr>
        <p:grpSpPr>
          <a:xfrm>
            <a:off x="6537878" y="2804166"/>
            <a:ext cx="5213078" cy="6506311"/>
            <a:chOff x="0" y="0"/>
            <a:chExt cx="1149350" cy="1149350"/>
          </a:xfrm>
        </p:grpSpPr>
        <p:sp>
          <p:nvSpPr>
            <p:cNvPr id="5" name="Freeform 5"/>
            <p:cNvSpPr/>
            <p:nvPr/>
          </p:nvSpPr>
          <p:spPr>
            <a:xfrm>
              <a:off x="0" y="0"/>
              <a:ext cx="2787808" cy="3479393"/>
            </a:xfrm>
            <a:custGeom>
              <a:avLst/>
              <a:gdLst/>
              <a:ahLst/>
              <a:cxnLst/>
              <a:rect l="l" t="t" r="r" b="b"/>
              <a:pathLst>
                <a:path w="2787808" h="3479393">
                  <a:moveTo>
                    <a:pt x="2787808" y="38446"/>
                  </a:moveTo>
                  <a:lnTo>
                    <a:pt x="2787808" y="0"/>
                  </a:lnTo>
                  <a:lnTo>
                    <a:pt x="15402" y="0"/>
                  </a:lnTo>
                  <a:lnTo>
                    <a:pt x="15402" y="19223"/>
                  </a:lnTo>
                  <a:lnTo>
                    <a:pt x="0" y="19223"/>
                  </a:lnTo>
                  <a:lnTo>
                    <a:pt x="0" y="3479393"/>
                  </a:lnTo>
                  <a:lnTo>
                    <a:pt x="30805" y="3479393"/>
                  </a:lnTo>
                  <a:lnTo>
                    <a:pt x="30805" y="2806582"/>
                  </a:lnTo>
                  <a:lnTo>
                    <a:pt x="554481" y="2806582"/>
                  </a:lnTo>
                  <a:lnTo>
                    <a:pt x="554481" y="3479393"/>
                  </a:lnTo>
                  <a:lnTo>
                    <a:pt x="585286" y="3479393"/>
                  </a:lnTo>
                  <a:lnTo>
                    <a:pt x="585286" y="2806582"/>
                  </a:lnTo>
                  <a:lnTo>
                    <a:pt x="1108962" y="2806582"/>
                  </a:lnTo>
                  <a:lnTo>
                    <a:pt x="1108962" y="3479393"/>
                  </a:lnTo>
                  <a:lnTo>
                    <a:pt x="1139767" y="3479393"/>
                  </a:lnTo>
                  <a:lnTo>
                    <a:pt x="1139767" y="2806582"/>
                  </a:lnTo>
                  <a:lnTo>
                    <a:pt x="1663444" y="2806582"/>
                  </a:lnTo>
                  <a:lnTo>
                    <a:pt x="1663444" y="3479393"/>
                  </a:lnTo>
                  <a:lnTo>
                    <a:pt x="1694248" y="3479393"/>
                  </a:lnTo>
                  <a:lnTo>
                    <a:pt x="1694248" y="2806582"/>
                  </a:lnTo>
                  <a:lnTo>
                    <a:pt x="2217925" y="2806582"/>
                  </a:lnTo>
                  <a:lnTo>
                    <a:pt x="2217925" y="3479393"/>
                  </a:lnTo>
                  <a:lnTo>
                    <a:pt x="2248729" y="3479393"/>
                  </a:lnTo>
                  <a:lnTo>
                    <a:pt x="2248729" y="2806582"/>
                  </a:lnTo>
                  <a:lnTo>
                    <a:pt x="2787808" y="2806582"/>
                  </a:lnTo>
                  <a:lnTo>
                    <a:pt x="2787808" y="2768136"/>
                  </a:lnTo>
                  <a:lnTo>
                    <a:pt x="2248729" y="2768136"/>
                  </a:lnTo>
                  <a:lnTo>
                    <a:pt x="2248729" y="2114548"/>
                  </a:lnTo>
                  <a:lnTo>
                    <a:pt x="2787808" y="2114548"/>
                  </a:lnTo>
                  <a:lnTo>
                    <a:pt x="2787808" y="2076102"/>
                  </a:lnTo>
                  <a:lnTo>
                    <a:pt x="2248729" y="2076102"/>
                  </a:lnTo>
                  <a:lnTo>
                    <a:pt x="2248729" y="1422514"/>
                  </a:lnTo>
                  <a:lnTo>
                    <a:pt x="2787808" y="1422514"/>
                  </a:lnTo>
                  <a:lnTo>
                    <a:pt x="2787808" y="1384068"/>
                  </a:lnTo>
                  <a:lnTo>
                    <a:pt x="2248729" y="1384068"/>
                  </a:lnTo>
                  <a:lnTo>
                    <a:pt x="2248729" y="730480"/>
                  </a:lnTo>
                  <a:lnTo>
                    <a:pt x="2787808" y="730480"/>
                  </a:lnTo>
                  <a:lnTo>
                    <a:pt x="2787808" y="692034"/>
                  </a:lnTo>
                  <a:lnTo>
                    <a:pt x="2248729" y="692034"/>
                  </a:lnTo>
                  <a:lnTo>
                    <a:pt x="2248729" y="38446"/>
                  </a:lnTo>
                  <a:lnTo>
                    <a:pt x="2787808" y="38446"/>
                  </a:lnTo>
                  <a:close/>
                  <a:moveTo>
                    <a:pt x="585286" y="692034"/>
                  </a:moveTo>
                  <a:lnTo>
                    <a:pt x="585286" y="38446"/>
                  </a:lnTo>
                  <a:lnTo>
                    <a:pt x="1108962" y="38446"/>
                  </a:lnTo>
                  <a:lnTo>
                    <a:pt x="1108962" y="692034"/>
                  </a:lnTo>
                  <a:lnTo>
                    <a:pt x="585286" y="692034"/>
                  </a:lnTo>
                  <a:close/>
                  <a:moveTo>
                    <a:pt x="1108962" y="730480"/>
                  </a:moveTo>
                  <a:lnTo>
                    <a:pt x="1108962" y="1384068"/>
                  </a:lnTo>
                  <a:lnTo>
                    <a:pt x="585286" y="1384068"/>
                  </a:lnTo>
                  <a:lnTo>
                    <a:pt x="585286" y="730480"/>
                  </a:lnTo>
                  <a:lnTo>
                    <a:pt x="1108962" y="730480"/>
                  </a:lnTo>
                  <a:close/>
                  <a:moveTo>
                    <a:pt x="554481" y="692034"/>
                  </a:moveTo>
                  <a:lnTo>
                    <a:pt x="30805" y="692034"/>
                  </a:lnTo>
                  <a:lnTo>
                    <a:pt x="30805" y="38446"/>
                  </a:lnTo>
                  <a:lnTo>
                    <a:pt x="554481" y="38446"/>
                  </a:lnTo>
                  <a:lnTo>
                    <a:pt x="554481" y="692034"/>
                  </a:lnTo>
                  <a:close/>
                  <a:moveTo>
                    <a:pt x="554481" y="730480"/>
                  </a:moveTo>
                  <a:lnTo>
                    <a:pt x="554481" y="1384068"/>
                  </a:lnTo>
                  <a:lnTo>
                    <a:pt x="30805" y="1384068"/>
                  </a:lnTo>
                  <a:lnTo>
                    <a:pt x="30805" y="730480"/>
                  </a:lnTo>
                  <a:lnTo>
                    <a:pt x="554481" y="730480"/>
                  </a:lnTo>
                  <a:close/>
                  <a:moveTo>
                    <a:pt x="554481" y="1422514"/>
                  </a:moveTo>
                  <a:lnTo>
                    <a:pt x="554481" y="2076102"/>
                  </a:lnTo>
                  <a:lnTo>
                    <a:pt x="30805" y="2076102"/>
                  </a:lnTo>
                  <a:lnTo>
                    <a:pt x="30805" y="1422514"/>
                  </a:lnTo>
                  <a:lnTo>
                    <a:pt x="554481" y="1422514"/>
                  </a:lnTo>
                  <a:close/>
                  <a:moveTo>
                    <a:pt x="585286" y="1422514"/>
                  </a:moveTo>
                  <a:lnTo>
                    <a:pt x="1108962" y="1422514"/>
                  </a:lnTo>
                  <a:lnTo>
                    <a:pt x="1108962" y="2076102"/>
                  </a:lnTo>
                  <a:lnTo>
                    <a:pt x="585286" y="2076102"/>
                  </a:lnTo>
                  <a:lnTo>
                    <a:pt x="585286" y="1422514"/>
                  </a:lnTo>
                  <a:close/>
                  <a:moveTo>
                    <a:pt x="1139767" y="1422514"/>
                  </a:moveTo>
                  <a:lnTo>
                    <a:pt x="1663444" y="1422514"/>
                  </a:lnTo>
                  <a:lnTo>
                    <a:pt x="1663444" y="2076102"/>
                  </a:lnTo>
                  <a:lnTo>
                    <a:pt x="1139767" y="2076102"/>
                  </a:lnTo>
                  <a:lnTo>
                    <a:pt x="1139767" y="1422514"/>
                  </a:lnTo>
                  <a:close/>
                  <a:moveTo>
                    <a:pt x="1139767" y="1384068"/>
                  </a:moveTo>
                  <a:lnTo>
                    <a:pt x="1139767" y="730480"/>
                  </a:lnTo>
                  <a:lnTo>
                    <a:pt x="1663444" y="730480"/>
                  </a:lnTo>
                  <a:lnTo>
                    <a:pt x="1663444" y="1384068"/>
                  </a:lnTo>
                  <a:lnTo>
                    <a:pt x="1139767" y="1384068"/>
                  </a:lnTo>
                  <a:close/>
                  <a:moveTo>
                    <a:pt x="1139767" y="692034"/>
                  </a:moveTo>
                  <a:lnTo>
                    <a:pt x="1139767" y="38446"/>
                  </a:lnTo>
                  <a:lnTo>
                    <a:pt x="1663444" y="38446"/>
                  </a:lnTo>
                  <a:lnTo>
                    <a:pt x="1663444" y="692034"/>
                  </a:lnTo>
                  <a:lnTo>
                    <a:pt x="1139767" y="692034"/>
                  </a:lnTo>
                  <a:close/>
                  <a:moveTo>
                    <a:pt x="30805" y="2768136"/>
                  </a:moveTo>
                  <a:lnTo>
                    <a:pt x="30805" y="2114548"/>
                  </a:lnTo>
                  <a:lnTo>
                    <a:pt x="554481" y="2114548"/>
                  </a:lnTo>
                  <a:lnTo>
                    <a:pt x="554481" y="2768136"/>
                  </a:lnTo>
                  <a:lnTo>
                    <a:pt x="30805" y="2768136"/>
                  </a:lnTo>
                  <a:close/>
                  <a:moveTo>
                    <a:pt x="585286" y="2768136"/>
                  </a:moveTo>
                  <a:lnTo>
                    <a:pt x="585286" y="2114548"/>
                  </a:lnTo>
                  <a:lnTo>
                    <a:pt x="1108962" y="2114548"/>
                  </a:lnTo>
                  <a:lnTo>
                    <a:pt x="1108962" y="2768136"/>
                  </a:lnTo>
                  <a:lnTo>
                    <a:pt x="585286" y="2768136"/>
                  </a:lnTo>
                  <a:close/>
                  <a:moveTo>
                    <a:pt x="1139767" y="2768136"/>
                  </a:moveTo>
                  <a:lnTo>
                    <a:pt x="1139767" y="2114548"/>
                  </a:lnTo>
                  <a:lnTo>
                    <a:pt x="1663444" y="2114548"/>
                  </a:lnTo>
                  <a:lnTo>
                    <a:pt x="1663444" y="2768136"/>
                  </a:lnTo>
                  <a:lnTo>
                    <a:pt x="1139767" y="2768136"/>
                  </a:lnTo>
                  <a:close/>
                  <a:moveTo>
                    <a:pt x="2217925" y="2768136"/>
                  </a:moveTo>
                  <a:lnTo>
                    <a:pt x="1694248" y="2768136"/>
                  </a:lnTo>
                  <a:lnTo>
                    <a:pt x="1694248" y="2114548"/>
                  </a:lnTo>
                  <a:lnTo>
                    <a:pt x="2217925" y="2114548"/>
                  </a:lnTo>
                  <a:lnTo>
                    <a:pt x="2217925" y="2768136"/>
                  </a:lnTo>
                  <a:close/>
                  <a:moveTo>
                    <a:pt x="2217925" y="2076102"/>
                  </a:moveTo>
                  <a:lnTo>
                    <a:pt x="1694248" y="2076102"/>
                  </a:lnTo>
                  <a:lnTo>
                    <a:pt x="1694248" y="1422514"/>
                  </a:lnTo>
                  <a:lnTo>
                    <a:pt x="2217925" y="1422514"/>
                  </a:lnTo>
                  <a:lnTo>
                    <a:pt x="2217925" y="2076102"/>
                  </a:lnTo>
                  <a:close/>
                  <a:moveTo>
                    <a:pt x="2217925" y="1384068"/>
                  </a:moveTo>
                  <a:lnTo>
                    <a:pt x="1694248" y="1384068"/>
                  </a:lnTo>
                  <a:lnTo>
                    <a:pt x="1694248" y="730480"/>
                  </a:lnTo>
                  <a:lnTo>
                    <a:pt x="2217925" y="730480"/>
                  </a:lnTo>
                  <a:lnTo>
                    <a:pt x="2217925" y="1384068"/>
                  </a:lnTo>
                  <a:close/>
                  <a:moveTo>
                    <a:pt x="2217925" y="692034"/>
                  </a:moveTo>
                  <a:lnTo>
                    <a:pt x="1694248" y="692034"/>
                  </a:lnTo>
                  <a:lnTo>
                    <a:pt x="1694248" y="38446"/>
                  </a:lnTo>
                  <a:lnTo>
                    <a:pt x="2217925" y="38446"/>
                  </a:lnTo>
                  <a:lnTo>
                    <a:pt x="2217925" y="692034"/>
                  </a:lnTo>
                  <a:close/>
                </a:path>
              </a:pathLst>
            </a:custGeom>
            <a:solidFill>
              <a:srgbClr val="FFFFFF"/>
            </a:solidFill>
          </p:spPr>
          <p:txBody>
            <a:bodyPr/>
            <a:lstStyle/>
            <a:p>
              <a:endParaRPr lang="en-US"/>
            </a:p>
          </p:txBody>
        </p:sp>
      </p:grpSp>
      <p:grpSp>
        <p:nvGrpSpPr>
          <p:cNvPr id="6" name="Group 6" descr="n144 zalo Tran Quang Hieu"/>
          <p:cNvGrpSpPr/>
          <p:nvPr/>
        </p:nvGrpSpPr>
        <p:grpSpPr>
          <a:xfrm>
            <a:off x="12217681" y="2804166"/>
            <a:ext cx="5213078" cy="6506311"/>
            <a:chOff x="0" y="0"/>
            <a:chExt cx="1149350" cy="1149350"/>
          </a:xfrm>
        </p:grpSpPr>
        <p:sp>
          <p:nvSpPr>
            <p:cNvPr id="7" name="Freeform 7"/>
            <p:cNvSpPr/>
            <p:nvPr/>
          </p:nvSpPr>
          <p:spPr>
            <a:xfrm>
              <a:off x="0" y="0"/>
              <a:ext cx="2787808" cy="3479393"/>
            </a:xfrm>
            <a:custGeom>
              <a:avLst/>
              <a:gdLst/>
              <a:ahLst/>
              <a:cxnLst/>
              <a:rect l="l" t="t" r="r" b="b"/>
              <a:pathLst>
                <a:path w="2787808" h="3479393">
                  <a:moveTo>
                    <a:pt x="2787808" y="38446"/>
                  </a:moveTo>
                  <a:lnTo>
                    <a:pt x="2787808" y="0"/>
                  </a:lnTo>
                  <a:lnTo>
                    <a:pt x="15402" y="0"/>
                  </a:lnTo>
                  <a:lnTo>
                    <a:pt x="15402" y="19223"/>
                  </a:lnTo>
                  <a:lnTo>
                    <a:pt x="0" y="19223"/>
                  </a:lnTo>
                  <a:lnTo>
                    <a:pt x="0" y="3479393"/>
                  </a:lnTo>
                  <a:lnTo>
                    <a:pt x="30805" y="3479393"/>
                  </a:lnTo>
                  <a:lnTo>
                    <a:pt x="30805" y="2806582"/>
                  </a:lnTo>
                  <a:lnTo>
                    <a:pt x="554481" y="2806582"/>
                  </a:lnTo>
                  <a:lnTo>
                    <a:pt x="554481" y="3479393"/>
                  </a:lnTo>
                  <a:lnTo>
                    <a:pt x="585286" y="3479393"/>
                  </a:lnTo>
                  <a:lnTo>
                    <a:pt x="585286" y="2806582"/>
                  </a:lnTo>
                  <a:lnTo>
                    <a:pt x="1108962" y="2806582"/>
                  </a:lnTo>
                  <a:lnTo>
                    <a:pt x="1108962" y="3479393"/>
                  </a:lnTo>
                  <a:lnTo>
                    <a:pt x="1139767" y="3479393"/>
                  </a:lnTo>
                  <a:lnTo>
                    <a:pt x="1139767" y="2806582"/>
                  </a:lnTo>
                  <a:lnTo>
                    <a:pt x="1663444" y="2806582"/>
                  </a:lnTo>
                  <a:lnTo>
                    <a:pt x="1663444" y="3479393"/>
                  </a:lnTo>
                  <a:lnTo>
                    <a:pt x="1694248" y="3479393"/>
                  </a:lnTo>
                  <a:lnTo>
                    <a:pt x="1694248" y="2806582"/>
                  </a:lnTo>
                  <a:lnTo>
                    <a:pt x="2217925" y="2806582"/>
                  </a:lnTo>
                  <a:lnTo>
                    <a:pt x="2217925" y="3479393"/>
                  </a:lnTo>
                  <a:lnTo>
                    <a:pt x="2248729" y="3479393"/>
                  </a:lnTo>
                  <a:lnTo>
                    <a:pt x="2248729" y="2806582"/>
                  </a:lnTo>
                  <a:lnTo>
                    <a:pt x="2787808" y="2806582"/>
                  </a:lnTo>
                  <a:lnTo>
                    <a:pt x="2787808" y="2768136"/>
                  </a:lnTo>
                  <a:lnTo>
                    <a:pt x="2248729" y="2768136"/>
                  </a:lnTo>
                  <a:lnTo>
                    <a:pt x="2248729" y="2114548"/>
                  </a:lnTo>
                  <a:lnTo>
                    <a:pt x="2787808" y="2114548"/>
                  </a:lnTo>
                  <a:lnTo>
                    <a:pt x="2787808" y="2076102"/>
                  </a:lnTo>
                  <a:lnTo>
                    <a:pt x="2248729" y="2076102"/>
                  </a:lnTo>
                  <a:lnTo>
                    <a:pt x="2248729" y="1422514"/>
                  </a:lnTo>
                  <a:lnTo>
                    <a:pt x="2787808" y="1422514"/>
                  </a:lnTo>
                  <a:lnTo>
                    <a:pt x="2787808" y="1384068"/>
                  </a:lnTo>
                  <a:lnTo>
                    <a:pt x="2248729" y="1384068"/>
                  </a:lnTo>
                  <a:lnTo>
                    <a:pt x="2248729" y="730480"/>
                  </a:lnTo>
                  <a:lnTo>
                    <a:pt x="2787808" y="730480"/>
                  </a:lnTo>
                  <a:lnTo>
                    <a:pt x="2787808" y="692034"/>
                  </a:lnTo>
                  <a:lnTo>
                    <a:pt x="2248729" y="692034"/>
                  </a:lnTo>
                  <a:lnTo>
                    <a:pt x="2248729" y="38446"/>
                  </a:lnTo>
                  <a:lnTo>
                    <a:pt x="2787808" y="38446"/>
                  </a:lnTo>
                  <a:close/>
                  <a:moveTo>
                    <a:pt x="585286" y="692034"/>
                  </a:moveTo>
                  <a:lnTo>
                    <a:pt x="585286" y="38446"/>
                  </a:lnTo>
                  <a:lnTo>
                    <a:pt x="1108962" y="38446"/>
                  </a:lnTo>
                  <a:lnTo>
                    <a:pt x="1108962" y="692034"/>
                  </a:lnTo>
                  <a:lnTo>
                    <a:pt x="585286" y="692034"/>
                  </a:lnTo>
                  <a:close/>
                  <a:moveTo>
                    <a:pt x="1108962" y="730480"/>
                  </a:moveTo>
                  <a:lnTo>
                    <a:pt x="1108962" y="1384068"/>
                  </a:lnTo>
                  <a:lnTo>
                    <a:pt x="585286" y="1384068"/>
                  </a:lnTo>
                  <a:lnTo>
                    <a:pt x="585286" y="730480"/>
                  </a:lnTo>
                  <a:lnTo>
                    <a:pt x="1108962" y="730480"/>
                  </a:lnTo>
                  <a:close/>
                  <a:moveTo>
                    <a:pt x="554481" y="692034"/>
                  </a:moveTo>
                  <a:lnTo>
                    <a:pt x="30805" y="692034"/>
                  </a:lnTo>
                  <a:lnTo>
                    <a:pt x="30805" y="38446"/>
                  </a:lnTo>
                  <a:lnTo>
                    <a:pt x="554481" y="38446"/>
                  </a:lnTo>
                  <a:lnTo>
                    <a:pt x="554481" y="692034"/>
                  </a:lnTo>
                  <a:close/>
                  <a:moveTo>
                    <a:pt x="554481" y="730480"/>
                  </a:moveTo>
                  <a:lnTo>
                    <a:pt x="554481" y="1384068"/>
                  </a:lnTo>
                  <a:lnTo>
                    <a:pt x="30805" y="1384068"/>
                  </a:lnTo>
                  <a:lnTo>
                    <a:pt x="30805" y="730480"/>
                  </a:lnTo>
                  <a:lnTo>
                    <a:pt x="554481" y="730480"/>
                  </a:lnTo>
                  <a:close/>
                  <a:moveTo>
                    <a:pt x="554481" y="1422514"/>
                  </a:moveTo>
                  <a:lnTo>
                    <a:pt x="554481" y="2076102"/>
                  </a:lnTo>
                  <a:lnTo>
                    <a:pt x="30805" y="2076102"/>
                  </a:lnTo>
                  <a:lnTo>
                    <a:pt x="30805" y="1422514"/>
                  </a:lnTo>
                  <a:lnTo>
                    <a:pt x="554481" y="1422514"/>
                  </a:lnTo>
                  <a:close/>
                  <a:moveTo>
                    <a:pt x="585286" y="1422514"/>
                  </a:moveTo>
                  <a:lnTo>
                    <a:pt x="1108962" y="1422514"/>
                  </a:lnTo>
                  <a:lnTo>
                    <a:pt x="1108962" y="2076102"/>
                  </a:lnTo>
                  <a:lnTo>
                    <a:pt x="585286" y="2076102"/>
                  </a:lnTo>
                  <a:lnTo>
                    <a:pt x="585286" y="1422514"/>
                  </a:lnTo>
                  <a:close/>
                  <a:moveTo>
                    <a:pt x="1139767" y="1422514"/>
                  </a:moveTo>
                  <a:lnTo>
                    <a:pt x="1663444" y="1422514"/>
                  </a:lnTo>
                  <a:lnTo>
                    <a:pt x="1663444" y="2076102"/>
                  </a:lnTo>
                  <a:lnTo>
                    <a:pt x="1139767" y="2076102"/>
                  </a:lnTo>
                  <a:lnTo>
                    <a:pt x="1139767" y="1422514"/>
                  </a:lnTo>
                  <a:close/>
                  <a:moveTo>
                    <a:pt x="1139767" y="1384068"/>
                  </a:moveTo>
                  <a:lnTo>
                    <a:pt x="1139767" y="730480"/>
                  </a:lnTo>
                  <a:lnTo>
                    <a:pt x="1663444" y="730480"/>
                  </a:lnTo>
                  <a:lnTo>
                    <a:pt x="1663444" y="1384068"/>
                  </a:lnTo>
                  <a:lnTo>
                    <a:pt x="1139767" y="1384068"/>
                  </a:lnTo>
                  <a:close/>
                  <a:moveTo>
                    <a:pt x="1139767" y="692034"/>
                  </a:moveTo>
                  <a:lnTo>
                    <a:pt x="1139767" y="38446"/>
                  </a:lnTo>
                  <a:lnTo>
                    <a:pt x="1663444" y="38446"/>
                  </a:lnTo>
                  <a:lnTo>
                    <a:pt x="1663444" y="692034"/>
                  </a:lnTo>
                  <a:lnTo>
                    <a:pt x="1139767" y="692034"/>
                  </a:lnTo>
                  <a:close/>
                  <a:moveTo>
                    <a:pt x="30805" y="2768136"/>
                  </a:moveTo>
                  <a:lnTo>
                    <a:pt x="30805" y="2114548"/>
                  </a:lnTo>
                  <a:lnTo>
                    <a:pt x="554481" y="2114548"/>
                  </a:lnTo>
                  <a:lnTo>
                    <a:pt x="554481" y="2768136"/>
                  </a:lnTo>
                  <a:lnTo>
                    <a:pt x="30805" y="2768136"/>
                  </a:lnTo>
                  <a:close/>
                  <a:moveTo>
                    <a:pt x="585286" y="2768136"/>
                  </a:moveTo>
                  <a:lnTo>
                    <a:pt x="585286" y="2114548"/>
                  </a:lnTo>
                  <a:lnTo>
                    <a:pt x="1108962" y="2114548"/>
                  </a:lnTo>
                  <a:lnTo>
                    <a:pt x="1108962" y="2768136"/>
                  </a:lnTo>
                  <a:lnTo>
                    <a:pt x="585286" y="2768136"/>
                  </a:lnTo>
                  <a:close/>
                  <a:moveTo>
                    <a:pt x="1139767" y="2768136"/>
                  </a:moveTo>
                  <a:lnTo>
                    <a:pt x="1139767" y="2114548"/>
                  </a:lnTo>
                  <a:lnTo>
                    <a:pt x="1663444" y="2114548"/>
                  </a:lnTo>
                  <a:lnTo>
                    <a:pt x="1663444" y="2768136"/>
                  </a:lnTo>
                  <a:lnTo>
                    <a:pt x="1139767" y="2768136"/>
                  </a:lnTo>
                  <a:close/>
                  <a:moveTo>
                    <a:pt x="2217925" y="2768136"/>
                  </a:moveTo>
                  <a:lnTo>
                    <a:pt x="1694248" y="2768136"/>
                  </a:lnTo>
                  <a:lnTo>
                    <a:pt x="1694248" y="2114548"/>
                  </a:lnTo>
                  <a:lnTo>
                    <a:pt x="2217925" y="2114548"/>
                  </a:lnTo>
                  <a:lnTo>
                    <a:pt x="2217925" y="2768136"/>
                  </a:lnTo>
                  <a:close/>
                  <a:moveTo>
                    <a:pt x="2217925" y="2076102"/>
                  </a:moveTo>
                  <a:lnTo>
                    <a:pt x="1694248" y="2076102"/>
                  </a:lnTo>
                  <a:lnTo>
                    <a:pt x="1694248" y="1422514"/>
                  </a:lnTo>
                  <a:lnTo>
                    <a:pt x="2217925" y="1422514"/>
                  </a:lnTo>
                  <a:lnTo>
                    <a:pt x="2217925" y="2076102"/>
                  </a:lnTo>
                  <a:close/>
                  <a:moveTo>
                    <a:pt x="2217925" y="1384068"/>
                  </a:moveTo>
                  <a:lnTo>
                    <a:pt x="1694248" y="1384068"/>
                  </a:lnTo>
                  <a:lnTo>
                    <a:pt x="1694248" y="730480"/>
                  </a:lnTo>
                  <a:lnTo>
                    <a:pt x="2217925" y="730480"/>
                  </a:lnTo>
                  <a:lnTo>
                    <a:pt x="2217925" y="1384068"/>
                  </a:lnTo>
                  <a:close/>
                  <a:moveTo>
                    <a:pt x="2217925" y="692034"/>
                  </a:moveTo>
                  <a:lnTo>
                    <a:pt x="1694248" y="692034"/>
                  </a:lnTo>
                  <a:lnTo>
                    <a:pt x="1694248" y="38446"/>
                  </a:lnTo>
                  <a:lnTo>
                    <a:pt x="2217925" y="38446"/>
                  </a:lnTo>
                  <a:lnTo>
                    <a:pt x="2217925" y="692034"/>
                  </a:lnTo>
                  <a:close/>
                </a:path>
              </a:pathLst>
            </a:custGeom>
            <a:solidFill>
              <a:srgbClr val="FFFFFF"/>
            </a:solidFill>
          </p:spPr>
          <p:txBody>
            <a:bodyPr/>
            <a:lstStyle/>
            <a:p>
              <a:endParaRPr lang="en-US"/>
            </a:p>
          </p:txBody>
        </p:sp>
      </p:grpSp>
      <p:grpSp>
        <p:nvGrpSpPr>
          <p:cNvPr id="8" name="Group 8" descr="n144 zalo Tran Quang Hieu"/>
          <p:cNvGrpSpPr/>
          <p:nvPr/>
        </p:nvGrpSpPr>
        <p:grpSpPr>
          <a:xfrm>
            <a:off x="1371502" y="3325263"/>
            <a:ext cx="4244908" cy="5629526"/>
            <a:chOff x="0" y="0"/>
            <a:chExt cx="760640" cy="1008747"/>
          </a:xfrm>
        </p:grpSpPr>
        <p:sp>
          <p:nvSpPr>
            <p:cNvPr id="9" name="Freeform 9"/>
            <p:cNvSpPr/>
            <p:nvPr/>
          </p:nvSpPr>
          <p:spPr>
            <a:xfrm>
              <a:off x="0" y="0"/>
              <a:ext cx="760640" cy="1008747"/>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FDD36D"/>
            </a:solidFill>
            <a:ln w="28575" cap="sq">
              <a:solidFill>
                <a:srgbClr val="000000"/>
              </a:solidFill>
              <a:prstDash val="solid"/>
              <a:miter/>
            </a:ln>
          </p:spPr>
          <p:txBody>
            <a:bodyPr/>
            <a:lstStyle/>
            <a:p>
              <a:endParaRPr lang="en-US"/>
            </a:p>
          </p:txBody>
        </p:sp>
        <p:sp>
          <p:nvSpPr>
            <p:cNvPr id="10" name="TextBox 10"/>
            <p:cNvSpPr txBox="1"/>
            <p:nvPr/>
          </p:nvSpPr>
          <p:spPr>
            <a:xfrm>
              <a:off x="0" y="-76200"/>
              <a:ext cx="760640" cy="1084947"/>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1" name="Group 11" descr="n144 zalo Tran Quang Hieu"/>
          <p:cNvGrpSpPr/>
          <p:nvPr/>
        </p:nvGrpSpPr>
        <p:grpSpPr>
          <a:xfrm>
            <a:off x="7021963" y="3325263"/>
            <a:ext cx="4244908" cy="5629526"/>
            <a:chOff x="0" y="0"/>
            <a:chExt cx="760640" cy="1008747"/>
          </a:xfrm>
        </p:grpSpPr>
        <p:sp>
          <p:nvSpPr>
            <p:cNvPr id="12" name="Freeform 12"/>
            <p:cNvSpPr/>
            <p:nvPr/>
          </p:nvSpPr>
          <p:spPr>
            <a:xfrm>
              <a:off x="0" y="0"/>
              <a:ext cx="760640" cy="1008747"/>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D6C3FF"/>
            </a:solidFill>
            <a:ln w="28575" cap="sq">
              <a:solidFill>
                <a:srgbClr val="000000"/>
              </a:solidFill>
              <a:prstDash val="solid"/>
              <a:miter/>
            </a:ln>
          </p:spPr>
          <p:txBody>
            <a:bodyPr/>
            <a:lstStyle/>
            <a:p>
              <a:endParaRPr lang="en-US"/>
            </a:p>
          </p:txBody>
        </p:sp>
        <p:sp>
          <p:nvSpPr>
            <p:cNvPr id="13" name="TextBox 13"/>
            <p:cNvSpPr txBox="1"/>
            <p:nvPr/>
          </p:nvSpPr>
          <p:spPr>
            <a:xfrm>
              <a:off x="0" y="-76200"/>
              <a:ext cx="760640" cy="1084947"/>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14" name="Group 14" descr="n144 zalo Tran Quang Hieu"/>
          <p:cNvGrpSpPr/>
          <p:nvPr/>
        </p:nvGrpSpPr>
        <p:grpSpPr>
          <a:xfrm>
            <a:off x="12735985" y="3325263"/>
            <a:ext cx="4244908" cy="5629526"/>
            <a:chOff x="0" y="0"/>
            <a:chExt cx="760640" cy="1008747"/>
          </a:xfrm>
        </p:grpSpPr>
        <p:sp>
          <p:nvSpPr>
            <p:cNvPr id="15" name="Freeform 15"/>
            <p:cNvSpPr/>
            <p:nvPr/>
          </p:nvSpPr>
          <p:spPr>
            <a:xfrm>
              <a:off x="0" y="0"/>
              <a:ext cx="760640" cy="1008747"/>
            </a:xfrm>
            <a:custGeom>
              <a:avLst/>
              <a:gdLst/>
              <a:ahLst/>
              <a:cxnLst/>
              <a:rect l="l" t="t" r="r" b="b"/>
              <a:pathLst>
                <a:path w="760640" h="1008747">
                  <a:moveTo>
                    <a:pt x="36476" y="0"/>
                  </a:moveTo>
                  <a:lnTo>
                    <a:pt x="724163" y="0"/>
                  </a:lnTo>
                  <a:cubicBezTo>
                    <a:pt x="744309" y="0"/>
                    <a:pt x="760640" y="16331"/>
                    <a:pt x="760640" y="36476"/>
                  </a:cubicBezTo>
                  <a:lnTo>
                    <a:pt x="760640" y="972271"/>
                  </a:lnTo>
                  <a:cubicBezTo>
                    <a:pt x="760640" y="981945"/>
                    <a:pt x="756796" y="991223"/>
                    <a:pt x="749956" y="998064"/>
                  </a:cubicBezTo>
                  <a:cubicBezTo>
                    <a:pt x="743115" y="1004904"/>
                    <a:pt x="733837" y="1008747"/>
                    <a:pt x="724163" y="1008747"/>
                  </a:cubicBezTo>
                  <a:lnTo>
                    <a:pt x="36476" y="1008747"/>
                  </a:lnTo>
                  <a:cubicBezTo>
                    <a:pt x="16331" y="1008747"/>
                    <a:pt x="0" y="992416"/>
                    <a:pt x="0" y="972271"/>
                  </a:cubicBezTo>
                  <a:lnTo>
                    <a:pt x="0" y="36476"/>
                  </a:lnTo>
                  <a:cubicBezTo>
                    <a:pt x="0" y="16331"/>
                    <a:pt x="16331" y="0"/>
                    <a:pt x="36476" y="0"/>
                  </a:cubicBezTo>
                  <a:close/>
                </a:path>
              </a:pathLst>
            </a:custGeom>
            <a:solidFill>
              <a:srgbClr val="8CD49C"/>
            </a:solidFill>
            <a:ln w="28575" cap="sq">
              <a:solidFill>
                <a:srgbClr val="000000"/>
              </a:solidFill>
              <a:prstDash val="solid"/>
              <a:miter/>
            </a:ln>
          </p:spPr>
          <p:txBody>
            <a:bodyPr/>
            <a:lstStyle/>
            <a:p>
              <a:endParaRPr lang="en-US"/>
            </a:p>
          </p:txBody>
        </p:sp>
        <p:sp>
          <p:nvSpPr>
            <p:cNvPr id="16" name="TextBox 16"/>
            <p:cNvSpPr txBox="1"/>
            <p:nvPr/>
          </p:nvSpPr>
          <p:spPr>
            <a:xfrm>
              <a:off x="0" y="-76200"/>
              <a:ext cx="760640" cy="1084947"/>
            </a:xfrm>
            <a:prstGeom prst="rect">
              <a:avLst/>
            </a:prstGeom>
          </p:spPr>
          <p:txBody>
            <a:bodyPr lIns="50800" tIns="50800" rIns="50800" bIns="50800" rtlCol="0" anchor="ctr"/>
            <a:lstStyle/>
            <a:p>
              <a:pPr marL="0" lvl="0" indent="0" algn="ctr">
                <a:lnSpc>
                  <a:spcPts val="9100"/>
                </a:lnSpc>
                <a:spcBef>
                  <a:spcPct val="0"/>
                </a:spcBef>
              </a:pPr>
              <a:endParaRPr/>
            </a:p>
          </p:txBody>
        </p:sp>
      </p:grpSp>
      <p:grpSp>
        <p:nvGrpSpPr>
          <p:cNvPr id="20" name="Group 20" descr="n144 zalo Tran Quang Hieu"/>
          <p:cNvGrpSpPr/>
          <p:nvPr/>
        </p:nvGrpSpPr>
        <p:grpSpPr>
          <a:xfrm rot="2700000">
            <a:off x="1211841" y="1200085"/>
            <a:ext cx="882269" cy="882269"/>
            <a:chOff x="0" y="0"/>
            <a:chExt cx="812800" cy="812800"/>
          </a:xfrm>
        </p:grpSpPr>
        <p:sp>
          <p:nvSpPr>
            <p:cNvPr id="21" name="Freeform 21"/>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2" name="TextBox 22"/>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3" name="Group 23" descr="n144 zalo Tran Quang Hieu"/>
          <p:cNvGrpSpPr/>
          <p:nvPr/>
        </p:nvGrpSpPr>
        <p:grpSpPr>
          <a:xfrm rot="2700000">
            <a:off x="2459557" y="1200085"/>
            <a:ext cx="882269" cy="882269"/>
            <a:chOff x="0" y="0"/>
            <a:chExt cx="812800" cy="812800"/>
          </a:xfrm>
        </p:grpSpPr>
        <p:sp>
          <p:nvSpPr>
            <p:cNvPr id="24" name="Freeform 2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5" name="TextBox 25"/>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6" name="Group 26" descr="n144 zalo Tran Quang Hieu"/>
          <p:cNvGrpSpPr/>
          <p:nvPr/>
        </p:nvGrpSpPr>
        <p:grpSpPr>
          <a:xfrm rot="2700000">
            <a:off x="15075800" y="1200085"/>
            <a:ext cx="882269" cy="882269"/>
            <a:chOff x="0" y="0"/>
            <a:chExt cx="812800" cy="812800"/>
          </a:xfrm>
        </p:grpSpPr>
        <p:sp>
          <p:nvSpPr>
            <p:cNvPr id="27" name="Freeform 27"/>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28" name="TextBox 28"/>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29" name="Group 29" descr="n144 zalo Tran Quang Hieu"/>
          <p:cNvGrpSpPr/>
          <p:nvPr/>
        </p:nvGrpSpPr>
        <p:grpSpPr>
          <a:xfrm rot="2700000">
            <a:off x="16194724" y="1200085"/>
            <a:ext cx="882269" cy="882269"/>
            <a:chOff x="0" y="0"/>
            <a:chExt cx="812800" cy="812800"/>
          </a:xfrm>
        </p:grpSpPr>
        <p:sp>
          <p:nvSpPr>
            <p:cNvPr id="30" name="Freeform 30"/>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txBody>
            <a:bodyPr/>
            <a:lstStyle/>
            <a:p>
              <a:endParaRPr lang="en-US"/>
            </a:p>
          </p:txBody>
        </p:sp>
        <p:sp>
          <p:nvSpPr>
            <p:cNvPr id="31" name="TextBox 31"/>
            <p:cNvSpPr txBox="1"/>
            <p:nvPr/>
          </p:nvSpPr>
          <p:spPr>
            <a:xfrm>
              <a:off x="190500" y="219075"/>
              <a:ext cx="431800" cy="403225"/>
            </a:xfrm>
            <a:prstGeom prst="rect">
              <a:avLst/>
            </a:prstGeom>
          </p:spPr>
          <p:txBody>
            <a:bodyPr lIns="50800" tIns="50800" rIns="50800" bIns="50800" rtlCol="0" anchor="ctr"/>
            <a:lstStyle/>
            <a:p>
              <a:pPr algn="ctr">
                <a:lnSpc>
                  <a:spcPts val="2694"/>
                </a:lnSpc>
              </a:pPr>
              <a:endParaRPr/>
            </a:p>
          </p:txBody>
        </p:sp>
      </p:grpSp>
      <p:grpSp>
        <p:nvGrpSpPr>
          <p:cNvPr id="32" name="Group 32" descr="n144 zalo Tran Quang Hieu"/>
          <p:cNvGrpSpPr/>
          <p:nvPr/>
        </p:nvGrpSpPr>
        <p:grpSpPr>
          <a:xfrm>
            <a:off x="4098100" y="976523"/>
            <a:ext cx="10092634" cy="1247716"/>
            <a:chOff x="0" y="0"/>
            <a:chExt cx="1808486" cy="223577"/>
          </a:xfrm>
        </p:grpSpPr>
        <p:sp>
          <p:nvSpPr>
            <p:cNvPr id="33" name="Freeform 33"/>
            <p:cNvSpPr/>
            <p:nvPr/>
          </p:nvSpPr>
          <p:spPr>
            <a:xfrm>
              <a:off x="0" y="0"/>
              <a:ext cx="1808486" cy="223577"/>
            </a:xfrm>
            <a:custGeom>
              <a:avLst/>
              <a:gdLst/>
              <a:ahLst/>
              <a:cxnLst/>
              <a:rect l="l" t="t" r="r" b="b"/>
              <a:pathLst>
                <a:path w="1808486" h="223577">
                  <a:moveTo>
                    <a:pt x="46025" y="0"/>
                  </a:moveTo>
                  <a:lnTo>
                    <a:pt x="1762461" y="0"/>
                  </a:lnTo>
                  <a:cubicBezTo>
                    <a:pt x="1774668" y="0"/>
                    <a:pt x="1786374" y="4849"/>
                    <a:pt x="1795006" y="13480"/>
                  </a:cubicBezTo>
                  <a:cubicBezTo>
                    <a:pt x="1803637" y="22112"/>
                    <a:pt x="1808486" y="33819"/>
                    <a:pt x="1808486" y="46025"/>
                  </a:cubicBezTo>
                  <a:lnTo>
                    <a:pt x="1808486" y="177552"/>
                  </a:lnTo>
                  <a:cubicBezTo>
                    <a:pt x="1808486" y="189758"/>
                    <a:pt x="1803637" y="201465"/>
                    <a:pt x="1795006" y="210096"/>
                  </a:cubicBezTo>
                  <a:cubicBezTo>
                    <a:pt x="1786374" y="218728"/>
                    <a:pt x="1774668" y="223577"/>
                    <a:pt x="1762461" y="223577"/>
                  </a:cubicBezTo>
                  <a:lnTo>
                    <a:pt x="46025" y="223577"/>
                  </a:lnTo>
                  <a:cubicBezTo>
                    <a:pt x="20606" y="223577"/>
                    <a:pt x="0" y="202971"/>
                    <a:pt x="0" y="177552"/>
                  </a:cubicBezTo>
                  <a:lnTo>
                    <a:pt x="0" y="46025"/>
                  </a:lnTo>
                  <a:cubicBezTo>
                    <a:pt x="0" y="33819"/>
                    <a:pt x="4849" y="22112"/>
                    <a:pt x="13480" y="13480"/>
                  </a:cubicBezTo>
                  <a:cubicBezTo>
                    <a:pt x="22112" y="4849"/>
                    <a:pt x="33819" y="0"/>
                    <a:pt x="46025" y="0"/>
                  </a:cubicBezTo>
                  <a:close/>
                </a:path>
              </a:pathLst>
            </a:custGeom>
            <a:solidFill>
              <a:srgbClr val="2B6599"/>
            </a:solidFill>
            <a:ln w="28575" cap="rnd">
              <a:solidFill>
                <a:srgbClr val="000000"/>
              </a:solidFill>
              <a:prstDash val="solid"/>
              <a:round/>
            </a:ln>
          </p:spPr>
          <p:txBody>
            <a:bodyPr/>
            <a:lstStyle/>
            <a:p>
              <a:endParaRPr lang="en-US"/>
            </a:p>
          </p:txBody>
        </p:sp>
        <p:sp>
          <p:nvSpPr>
            <p:cNvPr id="34" name="TextBox 34"/>
            <p:cNvSpPr txBox="1"/>
            <p:nvPr/>
          </p:nvSpPr>
          <p:spPr>
            <a:xfrm>
              <a:off x="0" y="-76200"/>
              <a:ext cx="1808486" cy="299777"/>
            </a:xfrm>
            <a:prstGeom prst="rect">
              <a:avLst/>
            </a:prstGeom>
          </p:spPr>
          <p:txBody>
            <a:bodyPr lIns="50800" tIns="50800" rIns="50800" bIns="50800" rtlCol="0" anchor="ctr"/>
            <a:lstStyle/>
            <a:p>
              <a:pPr algn="ctr">
                <a:lnSpc>
                  <a:spcPts val="9100"/>
                </a:lnSpc>
              </a:pPr>
              <a:endParaRPr/>
            </a:p>
          </p:txBody>
        </p:sp>
      </p:grpSp>
      <p:sp>
        <p:nvSpPr>
          <p:cNvPr id="35" name="TextBox 35" descr="n144 zalo Tran Quang Hieu"/>
          <p:cNvSpPr txBox="1"/>
          <p:nvPr/>
        </p:nvSpPr>
        <p:spPr>
          <a:xfrm>
            <a:off x="4605949" y="1100319"/>
            <a:ext cx="9076937" cy="1000274"/>
          </a:xfrm>
          <a:prstGeom prst="rect">
            <a:avLst/>
          </a:prstGeom>
        </p:spPr>
        <p:txBody>
          <a:bodyPr lIns="0" tIns="0" rIns="0" bIns="0" rtlCol="0" anchor="t">
            <a:spAutoFit/>
          </a:bodyPr>
          <a:lstStyle/>
          <a:p>
            <a:pPr algn="ctr">
              <a:lnSpc>
                <a:spcPts val="7800"/>
              </a:lnSpc>
            </a:pPr>
            <a:r>
              <a:rPr lang="en-US" sz="6500" dirty="0">
                <a:solidFill>
                  <a:srgbClr val="FFFFFF"/>
                </a:solidFill>
                <a:latin typeface="#9SLIDE03 SFU FUTURA_05 EXTRABO" pitchFamily="2" charset="77"/>
                <a:ea typeface="TT Firs Neue Bold"/>
                <a:cs typeface="TT Firs Neue Bold"/>
                <a:sym typeface="TT Firs Neue Bold"/>
              </a:rPr>
              <a:t>DẶN DÒ VỀ NHÀ</a:t>
            </a:r>
          </a:p>
        </p:txBody>
      </p:sp>
      <p:sp>
        <p:nvSpPr>
          <p:cNvPr id="36" name="TextBox 35" descr="n144 zalo Tran Quang Hieu">
            <a:extLst>
              <a:ext uri="{FF2B5EF4-FFF2-40B4-BE49-F238E27FC236}">
                <a16:creationId xmlns:a16="http://schemas.microsoft.com/office/drawing/2014/main" id="{1B440680-A7C8-BB64-4E07-8753B571C832}"/>
              </a:ext>
            </a:extLst>
          </p:cNvPr>
          <p:cNvSpPr txBox="1"/>
          <p:nvPr/>
        </p:nvSpPr>
        <p:spPr>
          <a:xfrm>
            <a:off x="1371919" y="3820061"/>
            <a:ext cx="4244074" cy="1261884"/>
          </a:xfrm>
          <a:prstGeom prst="rect">
            <a:avLst/>
          </a:prstGeom>
          <a:noFill/>
        </p:spPr>
        <p:txBody>
          <a:bodyPr wrap="square" rtlCol="0">
            <a:spAutoFit/>
          </a:bodyPr>
          <a:lstStyle/>
          <a:p>
            <a:pPr algn="ctr"/>
            <a:r>
              <a:rPr lang="en-US" sz="3800" dirty="0" err="1">
                <a:latin typeface="#9Slide03 Montserrat" pitchFamily="2" charset="77"/>
              </a:rPr>
              <a:t>Đọc</a:t>
            </a:r>
            <a:r>
              <a:rPr lang="en-US" sz="3800" dirty="0">
                <a:latin typeface="#9Slide03 Montserrat" pitchFamily="2" charset="77"/>
              </a:rPr>
              <a:t> </a:t>
            </a:r>
            <a:r>
              <a:rPr lang="en-US" sz="3800" dirty="0" err="1">
                <a:latin typeface="#9Slide03 Montserrat" pitchFamily="2" charset="77"/>
              </a:rPr>
              <a:t>lại</a:t>
            </a:r>
            <a:r>
              <a:rPr lang="en-US" sz="3800" dirty="0">
                <a:latin typeface="#9Slide03 Montserrat" pitchFamily="2" charset="77"/>
              </a:rPr>
              <a:t> </a:t>
            </a:r>
            <a:r>
              <a:rPr lang="en-US" sz="3800" dirty="0" err="1">
                <a:latin typeface="#9Slide03 Montserrat" pitchFamily="2" charset="77"/>
              </a:rPr>
              <a:t>kiến</a:t>
            </a:r>
            <a:r>
              <a:rPr lang="en-US" sz="3800" dirty="0">
                <a:latin typeface="#9Slide03 Montserrat" pitchFamily="2" charset="77"/>
              </a:rPr>
              <a:t> </a:t>
            </a:r>
            <a:r>
              <a:rPr lang="en-US" sz="3800" dirty="0" err="1">
                <a:latin typeface="#9Slide03 Montserrat" pitchFamily="2" charset="77"/>
              </a:rPr>
              <a:t>thức</a:t>
            </a:r>
            <a:r>
              <a:rPr lang="en-US" sz="3800" dirty="0">
                <a:latin typeface="#9Slide03 Montserrat" pitchFamily="2" charset="77"/>
              </a:rPr>
              <a:t> </a:t>
            </a:r>
            <a:r>
              <a:rPr lang="en-US" sz="3800" dirty="0" err="1">
                <a:latin typeface="#9Slide03 Montserrat" pitchFamily="2" charset="77"/>
              </a:rPr>
              <a:t>bài</a:t>
            </a:r>
            <a:r>
              <a:rPr lang="en-US" sz="3800" dirty="0">
                <a:latin typeface="#9Slide03 Montserrat" pitchFamily="2" charset="77"/>
              </a:rPr>
              <a:t> </a:t>
            </a:r>
            <a:r>
              <a:rPr lang="en-US" sz="3800" dirty="0" err="1">
                <a:latin typeface="#9Slide03 Montserrat" pitchFamily="2" charset="77"/>
              </a:rPr>
              <a:t>học</a:t>
            </a:r>
            <a:r>
              <a:rPr lang="en-US" sz="3800" dirty="0">
                <a:latin typeface="#9Slide03 Montserrat" pitchFamily="2" charset="77"/>
              </a:rPr>
              <a:t>.</a:t>
            </a:r>
          </a:p>
        </p:txBody>
      </p:sp>
      <p:sp>
        <p:nvSpPr>
          <p:cNvPr id="37" name="TextBox 36" descr="n144 zalo Tran Quang Hieu">
            <a:extLst>
              <a:ext uri="{FF2B5EF4-FFF2-40B4-BE49-F238E27FC236}">
                <a16:creationId xmlns:a16="http://schemas.microsoft.com/office/drawing/2014/main" id="{0D99736C-B7A7-392A-6C01-1F32642D0819}"/>
              </a:ext>
            </a:extLst>
          </p:cNvPr>
          <p:cNvSpPr txBox="1"/>
          <p:nvPr/>
        </p:nvSpPr>
        <p:spPr>
          <a:xfrm>
            <a:off x="7022380" y="3820061"/>
            <a:ext cx="4244074" cy="1846659"/>
          </a:xfrm>
          <a:prstGeom prst="rect">
            <a:avLst/>
          </a:prstGeom>
          <a:noFill/>
        </p:spPr>
        <p:txBody>
          <a:bodyPr wrap="square" rtlCol="0">
            <a:spAutoFit/>
          </a:bodyPr>
          <a:lstStyle/>
          <a:p>
            <a:pPr algn="ctr"/>
            <a:r>
              <a:rPr lang="en-US" sz="3800" dirty="0" err="1">
                <a:latin typeface="#9Slide03 Montserrat" pitchFamily="2" charset="77"/>
              </a:rPr>
              <a:t>Hoàn</a:t>
            </a:r>
            <a:r>
              <a:rPr lang="en-US" sz="3800" dirty="0">
                <a:latin typeface="#9Slide03 Montserrat" pitchFamily="2" charset="77"/>
              </a:rPr>
              <a:t> </a:t>
            </a:r>
            <a:r>
              <a:rPr lang="en-US" sz="3800" dirty="0" err="1">
                <a:latin typeface="#9Slide03 Montserrat" pitchFamily="2" charset="77"/>
              </a:rPr>
              <a:t>thành</a:t>
            </a:r>
            <a:r>
              <a:rPr lang="en-US" sz="3800" dirty="0">
                <a:latin typeface="#9Slide03 Montserrat" pitchFamily="2" charset="77"/>
              </a:rPr>
              <a:t> </a:t>
            </a:r>
            <a:r>
              <a:rPr lang="en-US" sz="3800" dirty="0" err="1">
                <a:latin typeface="#9Slide03 Montserrat" pitchFamily="2" charset="77"/>
              </a:rPr>
              <a:t>báo</a:t>
            </a:r>
            <a:r>
              <a:rPr lang="en-US" sz="3800" dirty="0">
                <a:latin typeface="#9Slide03 Montserrat" pitchFamily="2" charset="77"/>
              </a:rPr>
              <a:t> </a:t>
            </a:r>
            <a:r>
              <a:rPr lang="en-US" sz="3800" dirty="0" err="1">
                <a:latin typeface="#9Slide03 Montserrat" pitchFamily="2" charset="77"/>
              </a:rPr>
              <a:t>cá</a:t>
            </a:r>
            <a:r>
              <a:rPr lang="en-US" sz="3800" dirty="0">
                <a:latin typeface="#9Slide03 Montserrat" pitchFamily="2" charset="77"/>
              </a:rPr>
              <a:t> </a:t>
            </a:r>
            <a:r>
              <a:rPr lang="en-US" sz="3800" dirty="0" err="1">
                <a:latin typeface="#9Slide03 Montserrat" pitchFamily="2" charset="77"/>
              </a:rPr>
              <a:t>cá</a:t>
            </a:r>
            <a:r>
              <a:rPr lang="en-US" sz="3800" dirty="0">
                <a:latin typeface="#9Slide03 Montserrat" pitchFamily="2" charset="77"/>
              </a:rPr>
              <a:t> </a:t>
            </a:r>
            <a:r>
              <a:rPr lang="en-US" sz="3800" dirty="0" err="1">
                <a:latin typeface="#9Slide03 Montserrat" pitchFamily="2" charset="77"/>
              </a:rPr>
              <a:t>nhân</a:t>
            </a:r>
            <a:r>
              <a:rPr lang="en-US" sz="3800" dirty="0">
                <a:latin typeface="#9Slide03 Montserrat" pitchFamily="2" charset="77"/>
              </a:rPr>
              <a:t> </a:t>
            </a:r>
            <a:r>
              <a:rPr lang="en-US" sz="3800" dirty="0" err="1">
                <a:latin typeface="#9Slide03 Montserrat" pitchFamily="2" charset="77"/>
              </a:rPr>
              <a:t>đã</a:t>
            </a:r>
            <a:r>
              <a:rPr lang="en-US" sz="3800" dirty="0">
                <a:latin typeface="#9Slide03 Montserrat" pitchFamily="2" charset="77"/>
              </a:rPr>
              <a:t> </a:t>
            </a:r>
            <a:r>
              <a:rPr lang="en-US" sz="3800" dirty="0" err="1">
                <a:latin typeface="#9Slide03 Montserrat" pitchFamily="2" charset="77"/>
              </a:rPr>
              <a:t>được</a:t>
            </a:r>
            <a:r>
              <a:rPr lang="en-US" sz="3800" dirty="0">
                <a:latin typeface="#9Slide03 Montserrat" pitchFamily="2" charset="77"/>
              </a:rPr>
              <a:t> </a:t>
            </a:r>
            <a:r>
              <a:rPr lang="en-US" sz="3800" dirty="0" err="1">
                <a:latin typeface="#9Slide03 Montserrat" pitchFamily="2" charset="77"/>
              </a:rPr>
              <a:t>giao</a:t>
            </a:r>
            <a:r>
              <a:rPr lang="en-US" sz="3800" dirty="0">
                <a:latin typeface="#9Slide03 Montserrat" pitchFamily="2" charset="77"/>
              </a:rPr>
              <a:t>.</a:t>
            </a:r>
          </a:p>
        </p:txBody>
      </p:sp>
      <p:sp>
        <p:nvSpPr>
          <p:cNvPr id="38" name="TextBox 37" descr="n144 zalo Tran Quang Hieu">
            <a:extLst>
              <a:ext uri="{FF2B5EF4-FFF2-40B4-BE49-F238E27FC236}">
                <a16:creationId xmlns:a16="http://schemas.microsoft.com/office/drawing/2014/main" id="{B7BCD912-E34F-DCF5-C0B7-B0FF2AD6DFDB}"/>
              </a:ext>
            </a:extLst>
          </p:cNvPr>
          <p:cNvSpPr txBox="1"/>
          <p:nvPr/>
        </p:nvSpPr>
        <p:spPr>
          <a:xfrm>
            <a:off x="12736402" y="3820061"/>
            <a:ext cx="4244074" cy="1261884"/>
          </a:xfrm>
          <a:prstGeom prst="rect">
            <a:avLst/>
          </a:prstGeom>
          <a:noFill/>
        </p:spPr>
        <p:txBody>
          <a:bodyPr wrap="square" rtlCol="0">
            <a:spAutoFit/>
          </a:bodyPr>
          <a:lstStyle/>
          <a:p>
            <a:pPr algn="ctr"/>
            <a:r>
              <a:rPr lang="en-US" sz="3800" dirty="0" err="1">
                <a:latin typeface="#9Slide03 Montserrat" pitchFamily="2" charset="77"/>
              </a:rPr>
              <a:t>Chuẩn</a:t>
            </a:r>
            <a:r>
              <a:rPr lang="en-US" sz="3800" dirty="0">
                <a:latin typeface="#9Slide03 Montserrat" pitchFamily="2" charset="77"/>
              </a:rPr>
              <a:t> </a:t>
            </a:r>
            <a:r>
              <a:rPr lang="en-US" sz="3800" dirty="0" err="1">
                <a:latin typeface="#9Slide03 Montserrat" pitchFamily="2" charset="77"/>
              </a:rPr>
              <a:t>bị</a:t>
            </a:r>
            <a:r>
              <a:rPr lang="en-US" sz="3800" dirty="0">
                <a:latin typeface="#9Slide03 Montserrat" pitchFamily="2" charset="77"/>
              </a:rPr>
              <a:t> </a:t>
            </a:r>
            <a:r>
              <a:rPr lang="en-US" sz="3800" dirty="0" err="1">
                <a:latin typeface="#9Slide03 Montserrat" pitchFamily="2" charset="77"/>
              </a:rPr>
              <a:t>cho</a:t>
            </a:r>
            <a:r>
              <a:rPr lang="en-US" sz="3800" dirty="0">
                <a:latin typeface="#9Slide03 Montserrat" pitchFamily="2" charset="77"/>
              </a:rPr>
              <a:t> </a:t>
            </a:r>
            <a:r>
              <a:rPr lang="en-US" sz="3800" dirty="0" err="1">
                <a:latin typeface="#9Slide03 Montserrat" pitchFamily="2" charset="77"/>
              </a:rPr>
              <a:t>bài</a:t>
            </a:r>
            <a:r>
              <a:rPr lang="en-US" sz="3800" dirty="0">
                <a:latin typeface="#9Slide03 Montserrat" pitchFamily="2" charset="77"/>
              </a:rPr>
              <a:t> </a:t>
            </a:r>
            <a:r>
              <a:rPr lang="en-US" sz="3800" dirty="0" err="1">
                <a:latin typeface="#9Slide03 Montserrat" pitchFamily="2" charset="77"/>
              </a:rPr>
              <a:t>tiếp</a:t>
            </a:r>
            <a:r>
              <a:rPr lang="en-US" sz="3800" dirty="0">
                <a:latin typeface="#9Slide03 Montserrat" pitchFamily="2" charset="77"/>
              </a:rPr>
              <a:t> </a:t>
            </a:r>
            <a:r>
              <a:rPr lang="en-US" sz="3800" dirty="0" err="1">
                <a:latin typeface="#9Slide03 Montserrat" pitchFamily="2" charset="77"/>
              </a:rPr>
              <a:t>theo.</a:t>
            </a:r>
            <a:endParaRPr lang="en-US" sz="3800" dirty="0">
              <a:latin typeface="#9Slide03 Montserrat" pitchFamily="2" charset="77"/>
            </a:endParaRPr>
          </a:p>
        </p:txBody>
      </p:sp>
      <p:pic>
        <p:nvPicPr>
          <p:cNvPr id="40" name="Picture 39" descr="n144 zalo Tran Quang Hieu">
            <a:extLst>
              <a:ext uri="{FF2B5EF4-FFF2-40B4-BE49-F238E27FC236}">
                <a16:creationId xmlns:a16="http://schemas.microsoft.com/office/drawing/2014/main" id="{ED0E06DF-A956-6E96-9DCB-95ED17D6E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29" y="5927401"/>
            <a:ext cx="2966632" cy="2966632"/>
          </a:xfrm>
          <a:prstGeom prst="rect">
            <a:avLst/>
          </a:prstGeom>
        </p:spPr>
      </p:pic>
      <p:pic>
        <p:nvPicPr>
          <p:cNvPr id="42" name="Picture 41" descr="n144 zalo Tran Quang Hieu">
            <a:extLst>
              <a:ext uri="{FF2B5EF4-FFF2-40B4-BE49-F238E27FC236}">
                <a16:creationId xmlns:a16="http://schemas.microsoft.com/office/drawing/2014/main" id="{6A16E3EE-BC34-F41D-EB94-8CFD64BA5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5927401"/>
            <a:ext cx="2886074" cy="2886074"/>
          </a:xfrm>
          <a:prstGeom prst="rect">
            <a:avLst/>
          </a:prstGeom>
        </p:spPr>
      </p:pic>
      <p:pic>
        <p:nvPicPr>
          <p:cNvPr id="44" name="Picture 43" descr="n144 zalo Tran Quang Hieu">
            <a:extLst>
              <a:ext uri="{FF2B5EF4-FFF2-40B4-BE49-F238E27FC236}">
                <a16:creationId xmlns:a16="http://schemas.microsoft.com/office/drawing/2014/main" id="{8B4A3447-1609-50F8-04FD-7B54B89C6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5582" y="6130526"/>
            <a:ext cx="2614987" cy="2614987"/>
          </a:xfrm>
          <a:prstGeom prst="rect">
            <a:avLst/>
          </a:prstGeom>
        </p:spPr>
      </p:pic>
    </p:spTree>
    <p:extLst>
      <p:ext uri="{BB962C8B-B14F-4D97-AF65-F5344CB8AC3E}">
        <p14:creationId xmlns:p14="http://schemas.microsoft.com/office/powerpoint/2010/main" val="21414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pic>
        <p:nvPicPr>
          <p:cNvPr id="43" name="Picture 42" descr="n144 zalo Tran Quang Hieu">
            <a:hlinkClick r:id="rId2" action="ppaction://hlinksldjump"/>
            <a:extLst>
              <a:ext uri="{FF2B5EF4-FFF2-40B4-BE49-F238E27FC236}">
                <a16:creationId xmlns:a16="http://schemas.microsoft.com/office/drawing/2014/main" id="{890A3309-A8AC-4D48-4162-71A8E0536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612" y="1943100"/>
            <a:ext cx="2078182" cy="1524000"/>
          </a:xfrm>
          <a:prstGeom prst="rect">
            <a:avLst/>
          </a:prstGeom>
        </p:spPr>
      </p:pic>
      <p:pic>
        <p:nvPicPr>
          <p:cNvPr id="44" name="Picture 43" descr="n144 zalo Tran Quang Hieu">
            <a:hlinkClick r:id="rId4" action="ppaction://hlinksldjump"/>
            <a:extLst>
              <a:ext uri="{FF2B5EF4-FFF2-40B4-BE49-F238E27FC236}">
                <a16:creationId xmlns:a16="http://schemas.microsoft.com/office/drawing/2014/main" id="{E44709C3-9B4F-FD0F-7356-8BFB7F703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985395" flipH="1">
            <a:off x="529344" y="2295937"/>
            <a:ext cx="1050999" cy="1159464"/>
          </a:xfrm>
          <a:prstGeom prst="rect">
            <a:avLst/>
          </a:prstGeom>
        </p:spPr>
      </p:pic>
      <p:sp>
        <p:nvSpPr>
          <p:cNvPr id="45" name="TextBox 44" descr="n144 zalo Tran Quang Hieu">
            <a:extLst>
              <a:ext uri="{FF2B5EF4-FFF2-40B4-BE49-F238E27FC236}">
                <a16:creationId xmlns:a16="http://schemas.microsoft.com/office/drawing/2014/main" id="{296CF7DA-4361-4781-B0C8-04385A5420B7}"/>
              </a:ext>
            </a:extLst>
          </p:cNvPr>
          <p:cNvSpPr txBox="1"/>
          <p:nvPr/>
        </p:nvSpPr>
        <p:spPr>
          <a:xfrm>
            <a:off x="3782731" y="266700"/>
            <a:ext cx="10722538" cy="989758"/>
          </a:xfrm>
          <a:prstGeom prst="rect">
            <a:avLst/>
          </a:prstGeom>
          <a:noFill/>
        </p:spPr>
        <p:txBody>
          <a:bodyPr wrap="square" rtlCol="0">
            <a:spAutoFit/>
          </a:bodyPr>
          <a:lstStyle/>
          <a:p>
            <a:pPr algn="ctr">
              <a:lnSpc>
                <a:spcPct val="120000"/>
              </a:lnSpc>
            </a:pPr>
            <a:r>
              <a:rPr lang="en-US" sz="5400" dirty="0">
                <a:solidFill>
                  <a:srgbClr val="C00000"/>
                </a:solidFill>
                <a:latin typeface="#9SLIDE03 SFU FUTURA_05 EXTRABO" pitchFamily="2" charset="77"/>
              </a:rPr>
              <a:t>TRÒ CHƠI ĐÀO VÀNG</a:t>
            </a:r>
          </a:p>
        </p:txBody>
      </p:sp>
      <p:sp>
        <p:nvSpPr>
          <p:cNvPr id="46" name="TextBox 45" descr="n144 zalo Tran Quang Hieu">
            <a:extLst>
              <a:ext uri="{FF2B5EF4-FFF2-40B4-BE49-F238E27FC236}">
                <a16:creationId xmlns:a16="http://schemas.microsoft.com/office/drawing/2014/main" id="{CE89614B-933A-C99F-46C4-04C3A18B9D1D}"/>
              </a:ext>
            </a:extLst>
          </p:cNvPr>
          <p:cNvSpPr txBox="1"/>
          <p:nvPr/>
        </p:nvSpPr>
        <p:spPr>
          <a:xfrm>
            <a:off x="4343400" y="1943100"/>
            <a:ext cx="13030200" cy="1569660"/>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vào</a:t>
            </a:r>
            <a:r>
              <a:rPr lang="en-US" sz="4800" dirty="0">
                <a:latin typeface="#9Slide03 Montserrat" pitchFamily="2" charset="77"/>
              </a:rPr>
              <a:t> </a:t>
            </a:r>
            <a:r>
              <a:rPr lang="en-US" sz="4800" dirty="0" err="1">
                <a:latin typeface="#9Slide03 Montserrat" pitchFamily="2" charset="77"/>
              </a:rPr>
              <a:t>các</a:t>
            </a:r>
            <a:r>
              <a:rPr lang="en-US" sz="4800" dirty="0">
                <a:latin typeface="#9Slide03 Montserrat" pitchFamily="2" charset="77"/>
              </a:rPr>
              <a:t> </a:t>
            </a:r>
            <a:r>
              <a:rPr lang="en-US" sz="4800" dirty="0" err="1">
                <a:latin typeface="#9Slide03 Montserrat" pitchFamily="2" charset="77"/>
              </a:rPr>
              <a:t>cục</a:t>
            </a:r>
            <a:r>
              <a:rPr lang="en-US" sz="4800" dirty="0">
                <a:latin typeface="#9Slide03 Montserrat" pitchFamily="2" charset="77"/>
              </a:rPr>
              <a:t> </a:t>
            </a:r>
            <a:r>
              <a:rPr lang="en-US" sz="4800" dirty="0" err="1">
                <a:latin typeface="#9Slide03 Montserrat" pitchFamily="2" charset="77"/>
              </a:rPr>
              <a:t>vàng</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mở</a:t>
            </a:r>
            <a:r>
              <a:rPr lang="en-US" sz="4800" dirty="0">
                <a:latin typeface="#9Slide03 Montserrat" pitchFamily="2" charset="77"/>
              </a:rPr>
              <a:t> </a:t>
            </a:r>
            <a:r>
              <a:rPr lang="en-US" sz="4800" dirty="0" err="1">
                <a:latin typeface="#9Slide03 Montserrat" pitchFamily="2" charset="77"/>
              </a:rPr>
              <a:t>câu</a:t>
            </a:r>
            <a:r>
              <a:rPr lang="en-US" sz="4800" dirty="0">
                <a:latin typeface="#9Slide03 Montserrat" pitchFamily="2" charset="77"/>
              </a:rPr>
              <a:t> </a:t>
            </a:r>
            <a:r>
              <a:rPr lang="en-US" sz="4800" dirty="0" err="1">
                <a:latin typeface="#9Slide03 Montserrat" pitchFamily="2" charset="77"/>
              </a:rPr>
              <a:t>hỏi</a:t>
            </a:r>
            <a:r>
              <a:rPr lang="en-US" sz="4800" dirty="0">
                <a:latin typeface="#9Slide03 Montserrat" pitchFamily="2" charset="77"/>
              </a:rPr>
              <a:t> </a:t>
            </a:r>
            <a:r>
              <a:rPr lang="en-US" sz="4800" dirty="0" err="1">
                <a:latin typeface="#9Slide03 Montserrat" pitchFamily="2" charset="77"/>
              </a:rPr>
              <a:t>tương</a:t>
            </a:r>
            <a:r>
              <a:rPr lang="en-US" sz="4800" dirty="0">
                <a:latin typeface="#9Slide03 Montserrat" pitchFamily="2" charset="77"/>
              </a:rPr>
              <a:t> </a:t>
            </a:r>
            <a:r>
              <a:rPr lang="en-US" sz="4800" dirty="0" err="1">
                <a:latin typeface="#9Slide03 Montserrat" pitchFamily="2" charset="77"/>
              </a:rPr>
              <a:t>ứng</a:t>
            </a:r>
            <a:r>
              <a:rPr lang="en-US" sz="4800" dirty="0">
                <a:latin typeface="#9Slide03 Montserrat" pitchFamily="2" charset="77"/>
              </a:rPr>
              <a:t>.</a:t>
            </a:r>
          </a:p>
        </p:txBody>
      </p:sp>
      <p:pic>
        <p:nvPicPr>
          <p:cNvPr id="47" name="Picture 46" descr="n144 zalo Tran Quang Hieu">
            <a:hlinkClick r:id="rId6" action="ppaction://hlinksldjump"/>
            <a:extLst>
              <a:ext uri="{FF2B5EF4-FFF2-40B4-BE49-F238E27FC236}">
                <a16:creationId xmlns:a16="http://schemas.microsoft.com/office/drawing/2014/main" id="{B8471E22-9764-570B-A557-99B69A5A510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769541" y="4112979"/>
            <a:ext cx="3013190" cy="2575862"/>
          </a:xfrm>
          <a:prstGeom prst="rect">
            <a:avLst/>
          </a:prstGeom>
        </p:spPr>
      </p:pic>
      <p:sp>
        <p:nvSpPr>
          <p:cNvPr id="48" name="TextBox 47" descr="n144 zalo Tran Quang Hieu">
            <a:extLst>
              <a:ext uri="{FF2B5EF4-FFF2-40B4-BE49-F238E27FC236}">
                <a16:creationId xmlns:a16="http://schemas.microsoft.com/office/drawing/2014/main" id="{FEC09C6B-6AAA-148C-3403-6862D4211377}"/>
              </a:ext>
            </a:extLst>
          </p:cNvPr>
          <p:cNvSpPr txBox="1"/>
          <p:nvPr/>
        </p:nvSpPr>
        <p:spPr>
          <a:xfrm>
            <a:off x="4343400" y="5143500"/>
            <a:ext cx="13030200" cy="830997"/>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quay </a:t>
            </a:r>
            <a:r>
              <a:rPr lang="en-US" sz="4800" dirty="0" err="1">
                <a:latin typeface="#9Slide03 Montserrat" pitchFamily="2" charset="77"/>
              </a:rPr>
              <a:t>về</a:t>
            </a:r>
            <a:r>
              <a:rPr lang="en-US" sz="4800" dirty="0">
                <a:latin typeface="#9Slide03 Montserrat" pitchFamily="2" charset="77"/>
              </a:rPr>
              <a:t> </a:t>
            </a:r>
            <a:r>
              <a:rPr lang="en-US" sz="4800" dirty="0" err="1">
                <a:latin typeface="#9Slide03 Montserrat" pitchFamily="2" charset="77"/>
              </a:rPr>
              <a:t>màn</a:t>
            </a:r>
            <a:r>
              <a:rPr lang="en-US" sz="4800" dirty="0">
                <a:latin typeface="#9Slide03 Montserrat" pitchFamily="2" charset="77"/>
              </a:rPr>
              <a:t> </a:t>
            </a:r>
            <a:r>
              <a:rPr lang="en-US" sz="4800" dirty="0" err="1">
                <a:latin typeface="#9Slide03 Montserrat" pitchFamily="2" charset="77"/>
              </a:rPr>
              <a:t>trò</a:t>
            </a:r>
            <a:r>
              <a:rPr lang="en-US" sz="4800" dirty="0">
                <a:latin typeface="#9Slide03 Montserrat" pitchFamily="2" charset="77"/>
              </a:rPr>
              <a:t> </a:t>
            </a:r>
            <a:r>
              <a:rPr lang="en-US" sz="4800" dirty="0" err="1">
                <a:latin typeface="#9Slide03 Montserrat" pitchFamily="2" charset="77"/>
              </a:rPr>
              <a:t>chơi</a:t>
            </a:r>
            <a:r>
              <a:rPr lang="en-US" sz="4800" dirty="0">
                <a:latin typeface="#9Slide03 Montserrat" pitchFamily="2" charset="77"/>
              </a:rPr>
              <a:t> </a:t>
            </a:r>
            <a:r>
              <a:rPr lang="en-US" sz="4800" dirty="0" err="1">
                <a:latin typeface="#9Slide03 Montserrat" pitchFamily="2" charset="77"/>
              </a:rPr>
              <a:t>chính</a:t>
            </a:r>
            <a:r>
              <a:rPr lang="en-US" sz="4800" dirty="0">
                <a:latin typeface="#9Slide03 Montserrat" pitchFamily="2" charset="77"/>
              </a:rPr>
              <a:t>.</a:t>
            </a:r>
          </a:p>
        </p:txBody>
      </p:sp>
      <p:sp>
        <p:nvSpPr>
          <p:cNvPr id="49" name="TextBox 48" descr="n144 zalo Tran Quang Hieu">
            <a:hlinkClick r:id="rId9" action="ppaction://hlinksldjump"/>
            <a:extLst>
              <a:ext uri="{FF2B5EF4-FFF2-40B4-BE49-F238E27FC236}">
                <a16:creationId xmlns:a16="http://schemas.microsoft.com/office/drawing/2014/main" id="{60656FF5-4A79-4DD5-19E9-DC35ACE3EEFA}"/>
              </a:ext>
            </a:extLst>
          </p:cNvPr>
          <p:cNvSpPr txBox="1"/>
          <p:nvPr/>
        </p:nvSpPr>
        <p:spPr>
          <a:xfrm>
            <a:off x="176903" y="7882235"/>
            <a:ext cx="3785497" cy="646331"/>
          </a:xfrm>
          <a:prstGeom prst="rect">
            <a:avLst/>
          </a:prstGeom>
          <a:solidFill>
            <a:srgbClr val="00B050"/>
          </a:solidFill>
        </p:spPr>
        <p:txBody>
          <a:bodyPr wrap="square" rtlCol="0">
            <a:spAutoFit/>
          </a:bodyPr>
          <a:lstStyle/>
          <a:p>
            <a:r>
              <a:rPr lang="en-US" sz="3600" b="1" dirty="0">
                <a:solidFill>
                  <a:schemeClr val="bg1"/>
                </a:solidFill>
                <a:latin typeface="#9Slide03 Montserrat Black" pitchFamily="2" charset="77"/>
              </a:rPr>
              <a:t>HOÀN THÀNH</a:t>
            </a:r>
          </a:p>
        </p:txBody>
      </p:sp>
      <p:sp>
        <p:nvSpPr>
          <p:cNvPr id="50" name="TextBox 49" descr="n144 zalo Tran Quang Hieu">
            <a:extLst>
              <a:ext uri="{FF2B5EF4-FFF2-40B4-BE49-F238E27FC236}">
                <a16:creationId xmlns:a16="http://schemas.microsoft.com/office/drawing/2014/main" id="{0B548C74-9AD4-A2EF-63FF-62C29E129122}"/>
              </a:ext>
            </a:extLst>
          </p:cNvPr>
          <p:cNvSpPr txBox="1"/>
          <p:nvPr/>
        </p:nvSpPr>
        <p:spPr>
          <a:xfrm>
            <a:off x="4343400" y="7727648"/>
            <a:ext cx="13030200" cy="830997"/>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chuyển</a:t>
            </a:r>
            <a:r>
              <a:rPr lang="en-US" sz="4800" dirty="0">
                <a:latin typeface="#9Slide03 Montserrat" pitchFamily="2" charset="77"/>
              </a:rPr>
              <a:t> sang </a:t>
            </a:r>
            <a:r>
              <a:rPr lang="en-US" sz="4800" dirty="0" err="1">
                <a:latin typeface="#9Slide03 Montserrat" pitchFamily="2" charset="77"/>
              </a:rPr>
              <a:t>nội</a:t>
            </a:r>
            <a:r>
              <a:rPr lang="en-US" sz="4800" dirty="0">
                <a:latin typeface="#9Slide03 Montserrat" pitchFamily="2" charset="77"/>
              </a:rPr>
              <a:t> dung </a:t>
            </a:r>
            <a:r>
              <a:rPr lang="en-US" sz="4800" dirty="0" err="1">
                <a:latin typeface="#9Slide03 Montserrat" pitchFamily="2" charset="77"/>
              </a:rPr>
              <a:t>tiếp</a:t>
            </a:r>
            <a:r>
              <a:rPr lang="en-US" sz="4800" dirty="0">
                <a:latin typeface="#9Slide03 Montserrat" pitchFamily="2" charset="77"/>
              </a:rPr>
              <a:t> </a:t>
            </a:r>
            <a:r>
              <a:rPr lang="en-US" sz="4800" dirty="0" err="1">
                <a:latin typeface="#9Slide03 Montserrat" pitchFamily="2" charset="77"/>
              </a:rPr>
              <a:t>theo.</a:t>
            </a:r>
            <a:endParaRPr lang="en-US" sz="4800" dirty="0">
              <a:latin typeface="#9Slide03 Montserrat"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87 -2.96296E-6 L 0.39913 -0.54444 " pathEditMode="relative" rAng="0" ptsTypes="AA">
                                      <p:cBhvr>
                                        <p:cTn id="6" dur="5000" fill="hold"/>
                                        <p:tgtEl>
                                          <p:spTgt spid="43"/>
                                        </p:tgtEl>
                                        <p:attrNameLst>
                                          <p:attrName>ppt_x</p:attrName>
                                          <p:attrName>ppt_y</p:attrName>
                                        </p:attrNameLst>
                                      </p:cBhvr>
                                      <p:rCtr x="20000" y="-27222"/>
                                    </p:animMotion>
                                  </p:childTnLst>
                                </p:cTn>
                              </p:par>
                            </p:childTnLst>
                          </p:cTn>
                        </p:par>
                        <p:par>
                          <p:cTn id="7" fill="hold">
                            <p:stCondLst>
                              <p:cond delay="5000"/>
                            </p:stCondLst>
                            <p:childTnLst>
                              <p:par>
                                <p:cTn id="8" presetID="49" presetClass="exit" presetSubtype="0" accel="100000" fill="hold" nodeType="afterEffect">
                                  <p:stCondLst>
                                    <p:cond delay="0"/>
                                  </p:stCondLst>
                                  <p:childTnLst>
                                    <p:anim calcmode="lin" valueType="num">
                                      <p:cBhvr>
                                        <p:cTn id="9" dur="500"/>
                                        <p:tgtEl>
                                          <p:spTgt spid="43"/>
                                        </p:tgtEl>
                                        <p:attrNameLst>
                                          <p:attrName>ppt_w</p:attrName>
                                        </p:attrNameLst>
                                      </p:cBhvr>
                                      <p:tavLst>
                                        <p:tav tm="0">
                                          <p:val>
                                            <p:strVal val="ppt_w"/>
                                          </p:val>
                                        </p:tav>
                                        <p:tav tm="100000">
                                          <p:val>
                                            <p:fltVal val="0"/>
                                          </p:val>
                                        </p:tav>
                                      </p:tavLst>
                                    </p:anim>
                                    <p:anim calcmode="lin" valueType="num">
                                      <p:cBhvr>
                                        <p:cTn id="10" dur="500"/>
                                        <p:tgtEl>
                                          <p:spTgt spid="43"/>
                                        </p:tgtEl>
                                        <p:attrNameLst>
                                          <p:attrName>ppt_h</p:attrName>
                                        </p:attrNameLst>
                                      </p:cBhvr>
                                      <p:tavLst>
                                        <p:tav tm="0">
                                          <p:val>
                                            <p:strVal val="ppt_h"/>
                                          </p:val>
                                        </p:tav>
                                        <p:tav tm="100000">
                                          <p:val>
                                            <p:fltVal val="0"/>
                                          </p:val>
                                        </p:tav>
                                      </p:tavLst>
                                    </p:anim>
                                    <p:anim calcmode="lin" valueType="num">
                                      <p:cBhvr>
                                        <p:cTn id="11" dur="500"/>
                                        <p:tgtEl>
                                          <p:spTgt spid="43"/>
                                        </p:tgtEl>
                                        <p:attrNameLst>
                                          <p:attrName>style.rotation</p:attrName>
                                        </p:attrNameLst>
                                      </p:cBhvr>
                                      <p:tavLst>
                                        <p:tav tm="0">
                                          <p:val>
                                            <p:fltVal val="0"/>
                                          </p:val>
                                        </p:tav>
                                        <p:tav tm="100000">
                                          <p:val>
                                            <p:fltVal val="360"/>
                                          </p:val>
                                        </p:tav>
                                      </p:tavLst>
                                    </p:anim>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4"/>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withEffect">
                                  <p:stCondLst>
                                    <p:cond delay="0"/>
                                  </p:stCondLst>
                                  <p:childTnLst>
                                    <p:animMotion origin="layout" path="M 1.11111E-6 4.69136E-6 L 0.38333 -0.3 " pathEditMode="relative" rAng="0" ptsTypes="AA">
                                      <p:cBhvr>
                                        <p:cTn id="18" dur="3750" fill="hold"/>
                                        <p:tgtEl>
                                          <p:spTgt spid="44"/>
                                        </p:tgtEl>
                                        <p:attrNameLst>
                                          <p:attrName>ppt_x</p:attrName>
                                          <p:attrName>ppt_y</p:attrName>
                                        </p:attrNameLst>
                                      </p:cBhvr>
                                      <p:rCtr x="19167" y="-15000"/>
                                    </p:animMotion>
                                  </p:childTnLst>
                                </p:cTn>
                              </p:par>
                            </p:childTnLst>
                          </p:cTn>
                        </p:par>
                        <p:par>
                          <p:cTn id="19" fill="hold">
                            <p:stCondLst>
                              <p:cond delay="3750"/>
                            </p:stCondLst>
                            <p:childTnLst>
                              <p:par>
                                <p:cTn id="20" presetID="49" presetClass="exit" presetSubtype="0" accel="100000" fill="hold" nodeType="afterEffect">
                                  <p:stCondLst>
                                    <p:cond delay="0"/>
                                  </p:stCondLst>
                                  <p:childTnLst>
                                    <p:anim calcmode="lin" valueType="num">
                                      <p:cBhvr>
                                        <p:cTn id="21" dur="500"/>
                                        <p:tgtEl>
                                          <p:spTgt spid="44"/>
                                        </p:tgtEl>
                                        <p:attrNameLst>
                                          <p:attrName>ppt_w</p:attrName>
                                        </p:attrNameLst>
                                      </p:cBhvr>
                                      <p:tavLst>
                                        <p:tav tm="0">
                                          <p:val>
                                            <p:strVal val="ppt_w"/>
                                          </p:val>
                                        </p:tav>
                                        <p:tav tm="100000">
                                          <p:val>
                                            <p:fltVal val="0"/>
                                          </p:val>
                                        </p:tav>
                                      </p:tavLst>
                                    </p:anim>
                                    <p:anim calcmode="lin" valueType="num">
                                      <p:cBhvr>
                                        <p:cTn id="22" dur="500"/>
                                        <p:tgtEl>
                                          <p:spTgt spid="44"/>
                                        </p:tgtEl>
                                        <p:attrNameLst>
                                          <p:attrName>ppt_h</p:attrName>
                                        </p:attrNameLst>
                                      </p:cBhvr>
                                      <p:tavLst>
                                        <p:tav tm="0">
                                          <p:val>
                                            <p:strVal val="ppt_h"/>
                                          </p:val>
                                        </p:tav>
                                        <p:tav tm="100000">
                                          <p:val>
                                            <p:fltVal val="0"/>
                                          </p:val>
                                        </p:tav>
                                      </p:tavLst>
                                    </p:anim>
                                    <p:anim calcmode="lin" valueType="num">
                                      <p:cBhvr>
                                        <p:cTn id="23" dur="500"/>
                                        <p:tgtEl>
                                          <p:spTgt spid="44"/>
                                        </p:tgtEl>
                                        <p:attrNameLst>
                                          <p:attrName>style.rotation</p:attrName>
                                        </p:attrNameLst>
                                      </p:cBhvr>
                                      <p:tavLst>
                                        <p:tav tm="0">
                                          <p:val>
                                            <p:fltVal val="0"/>
                                          </p:val>
                                        </p:tav>
                                        <p:tav tm="100000">
                                          <p:val>
                                            <p:fltVal val="360"/>
                                          </p:val>
                                        </p:tav>
                                      </p:tavLst>
                                    </p:anim>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44 zalo Tran Quang Hieu">
            <a:hlinkClick r:id="rId2" action="ppaction://hlinksldjump"/>
          </p:cNvPr>
          <p:cNvSpPr/>
          <p:nvPr/>
        </p:nvSpPr>
        <p:spPr>
          <a:xfrm>
            <a:off x="2545889" y="34447"/>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5400" dirty="0" err="1">
                <a:solidFill>
                  <a:schemeClr val="bg1"/>
                </a:solidFill>
                <a:latin typeface="#9Slide03 Montserrat" pitchFamily="2" charset="77"/>
              </a:rPr>
              <a:t>Điền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vào</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chỗ</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trống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Chụp</a:t>
            </a:r>
            <a:r>
              <a:rPr lang="en-US" sz="5400" dirty="0">
                <a:solidFill>
                  <a:schemeClr val="bg1"/>
                </a:solidFill>
                <a:latin typeface="#9Slide03 Montserrat" pitchFamily="2" charset="77"/>
              </a:rPr>
              <a:t> X-</a:t>
            </a:r>
            <a:r>
              <a:rPr lang="en-US" sz="5400" dirty="0" err="1">
                <a:solidFill>
                  <a:schemeClr val="bg1"/>
                </a:solidFill>
                <a:latin typeface="#9Slide03 Montserrat" pitchFamily="2" charset="77"/>
              </a:rPr>
              <a:t>quang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là</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phương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pháp</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chẩn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đoán</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hình</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ảnh</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cho</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kết</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quả</a:t>
            </a:r>
            <a:r>
              <a:rPr lang="en-US" sz="5400" dirty="0">
                <a:solidFill>
                  <a:schemeClr val="bg1"/>
                </a:solidFill>
                <a:latin typeface="#9Slide03 Montserrat" pitchFamily="2" charset="77"/>
              </a:rPr>
              <a:t>…</a:t>
            </a:r>
            <a:r>
              <a:rPr lang="en-US" sz="5400" dirty="0" err="1">
                <a:solidFill>
                  <a:schemeClr val="bg1"/>
                </a:solidFill>
                <a:latin typeface="#9Slide03 Montserrat" pitchFamily="2" charset="77"/>
              </a:rPr>
              <a:t>trong</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thời</a:t>
            </a:r>
            <a:r>
              <a:rPr lang="en-US" sz="5400" dirty="0">
                <a:solidFill>
                  <a:schemeClr val="bg1"/>
                </a:solidFill>
                <a:latin typeface="#9Slide03 Montserrat" pitchFamily="2" charset="77"/>
              </a:rPr>
              <a:t> </a:t>
            </a:r>
            <a:r>
              <a:rPr lang="en-US" sz="5400" dirty="0" err="1">
                <a:solidFill>
                  <a:schemeClr val="bg1"/>
                </a:solidFill>
                <a:latin typeface="#9Slide03 Montserrat" pitchFamily="2" charset="77"/>
              </a:rPr>
              <a:t>gian</a:t>
            </a:r>
            <a:r>
              <a:rPr lang="en-US" sz="5400" dirty="0">
                <a:solidFill>
                  <a:schemeClr val="bg1"/>
                </a:solidFill>
                <a:latin typeface="#9Slide03 Montserrat" pitchFamily="2" charset="77"/>
              </a:rPr>
              <a:t>…?</a:t>
            </a:r>
            <a:endParaRPr lang="en-US" sz="5400" dirty="0">
              <a:solidFill>
                <a:schemeClr val="bg1"/>
              </a:solidFill>
              <a:latin typeface="Calibri"/>
            </a:endParaRPr>
          </a:p>
        </p:txBody>
      </p:sp>
      <p:pic>
        <p:nvPicPr>
          <p:cNvPr id="3" name="Picture 2" descr="n144 zalo Tran Quang Hieu">
            <a:hlinkClick r:id="rId2" action="ppaction://hlinksldjump"/>
            <a:extLst>
              <a:ext uri="{FF2B5EF4-FFF2-40B4-BE49-F238E27FC236}">
                <a16:creationId xmlns:a16="http://schemas.microsoft.com/office/drawing/2014/main" id="{75204280-B4D6-1841-EDB8-4351714E850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144 zalo Tran Quang Hieu">
            <a:hlinkClick r:id="rId2" action="ppaction://hlinksldjump"/>
            <a:extLst>
              <a:ext uri="{FF2B5EF4-FFF2-40B4-BE49-F238E27FC236}">
                <a16:creationId xmlns:a16="http://schemas.microsoft.com/office/drawing/2014/main" id="{977B556E-A5CF-CD7E-6AAF-5A3F5C88DC4D}"/>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nhanh; ngắn</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sp>
        <p:nvSpPr>
          <p:cNvPr id="45" name="TextBox 44" descr="n144 zalo Tran Quang Hieu">
            <a:extLst>
              <a:ext uri="{FF2B5EF4-FFF2-40B4-BE49-F238E27FC236}">
                <a16:creationId xmlns:a16="http://schemas.microsoft.com/office/drawing/2014/main" id="{296CF7DA-4361-4781-B0C8-04385A5420B7}"/>
              </a:ext>
            </a:extLst>
          </p:cNvPr>
          <p:cNvSpPr txBox="1"/>
          <p:nvPr/>
        </p:nvSpPr>
        <p:spPr>
          <a:xfrm>
            <a:off x="3782731" y="266700"/>
            <a:ext cx="10722538" cy="989758"/>
          </a:xfrm>
          <a:prstGeom prst="rect">
            <a:avLst/>
          </a:prstGeom>
          <a:noFill/>
        </p:spPr>
        <p:txBody>
          <a:bodyPr wrap="square" rtlCol="0">
            <a:spAutoFit/>
          </a:bodyPr>
          <a:lstStyle/>
          <a:p>
            <a:pPr algn="ctr">
              <a:lnSpc>
                <a:spcPct val="120000"/>
              </a:lnSpc>
            </a:pPr>
            <a:r>
              <a:rPr lang="en-US" sz="5400" dirty="0">
                <a:solidFill>
                  <a:srgbClr val="C00000"/>
                </a:solidFill>
                <a:latin typeface="#9SLIDE03 SFU FUTURA_05 EXTRABO" pitchFamily="2" charset="77"/>
              </a:rPr>
              <a:t>TRÒ CHƠI COVID 19</a:t>
            </a:r>
          </a:p>
        </p:txBody>
      </p:sp>
      <p:sp>
        <p:nvSpPr>
          <p:cNvPr id="46" name="TextBox 45" descr="n144 zalo Tran Quang Hieu">
            <a:extLst>
              <a:ext uri="{FF2B5EF4-FFF2-40B4-BE49-F238E27FC236}">
                <a16:creationId xmlns:a16="http://schemas.microsoft.com/office/drawing/2014/main" id="{CE89614B-933A-C99F-46C4-04C3A18B9D1D}"/>
              </a:ext>
            </a:extLst>
          </p:cNvPr>
          <p:cNvSpPr txBox="1"/>
          <p:nvPr/>
        </p:nvSpPr>
        <p:spPr>
          <a:xfrm>
            <a:off x="4343400" y="1943100"/>
            <a:ext cx="13030200" cy="1569660"/>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vào</a:t>
            </a:r>
            <a:r>
              <a:rPr lang="en-US" sz="4800" dirty="0">
                <a:latin typeface="#9Slide03 Montserrat" pitchFamily="2" charset="77"/>
              </a:rPr>
              <a:t> </a:t>
            </a:r>
            <a:r>
              <a:rPr lang="en-US" sz="4800" dirty="0" err="1">
                <a:latin typeface="#9Slide03 Montserrat" pitchFamily="2" charset="77"/>
              </a:rPr>
              <a:t>các</a:t>
            </a:r>
            <a:r>
              <a:rPr lang="en-US" sz="4800" dirty="0">
                <a:latin typeface="#9Slide03 Montserrat" pitchFamily="2" charset="77"/>
              </a:rPr>
              <a:t> </a:t>
            </a:r>
            <a:r>
              <a:rPr lang="en-US" sz="4800" dirty="0" err="1">
                <a:latin typeface="#9Slide03 Montserrat" pitchFamily="2" charset="77"/>
              </a:rPr>
              <a:t>ô</a:t>
            </a:r>
            <a:r>
              <a:rPr lang="en-US" sz="4800" dirty="0">
                <a:latin typeface="#9Slide03 Montserrat" pitchFamily="2" charset="77"/>
              </a:rPr>
              <a:t> </a:t>
            </a:r>
            <a:r>
              <a:rPr lang="en-US" sz="4800" dirty="0" err="1">
                <a:latin typeface="#9Slide03 Montserrat" pitchFamily="2" charset="77"/>
              </a:rPr>
              <a:t>đáp</a:t>
            </a:r>
            <a:r>
              <a:rPr lang="en-US" sz="4800" dirty="0">
                <a:latin typeface="#9Slide03 Montserrat" pitchFamily="2" charset="77"/>
              </a:rPr>
              <a:t> </a:t>
            </a:r>
            <a:r>
              <a:rPr lang="en-US" sz="4800" dirty="0" err="1">
                <a:latin typeface="#9Slide03 Montserrat" pitchFamily="2" charset="77"/>
              </a:rPr>
              <a:t>án</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chọn</a:t>
            </a:r>
            <a:r>
              <a:rPr lang="en-US" sz="4800" dirty="0">
                <a:latin typeface="#9Slide03 Montserrat" pitchFamily="2" charset="77"/>
              </a:rPr>
              <a:t> </a:t>
            </a:r>
            <a:r>
              <a:rPr lang="en-US" sz="4800" dirty="0" err="1">
                <a:latin typeface="#9Slide03 Montserrat" pitchFamily="2" charset="77"/>
              </a:rPr>
              <a:t>đáp</a:t>
            </a:r>
            <a:r>
              <a:rPr lang="en-US" sz="4800" dirty="0">
                <a:latin typeface="#9Slide03 Montserrat" pitchFamily="2" charset="77"/>
              </a:rPr>
              <a:t> </a:t>
            </a:r>
            <a:r>
              <a:rPr lang="en-US" sz="4800" dirty="0" err="1">
                <a:latin typeface="#9Slide03 Montserrat" pitchFamily="2" charset="77"/>
              </a:rPr>
              <a:t>án</a:t>
            </a:r>
            <a:r>
              <a:rPr lang="en-US" sz="4800" dirty="0">
                <a:latin typeface="#9Slide03 Montserrat" pitchFamily="2" charset="77"/>
              </a:rPr>
              <a:t> </a:t>
            </a:r>
            <a:r>
              <a:rPr lang="en-US" sz="4800" dirty="0" err="1">
                <a:latin typeface="#9Slide03 Montserrat" pitchFamily="2" charset="77"/>
              </a:rPr>
              <a:t>đúng</a:t>
            </a:r>
            <a:r>
              <a:rPr lang="en-US" sz="4800" dirty="0">
                <a:latin typeface="#9Slide03 Montserrat" pitchFamily="2" charset="77"/>
              </a:rPr>
              <a:t>.</a:t>
            </a:r>
          </a:p>
        </p:txBody>
      </p:sp>
      <p:sp>
        <p:nvSpPr>
          <p:cNvPr id="48" name="TextBox 47" descr="n144 zalo Tran Quang Hieu">
            <a:extLst>
              <a:ext uri="{FF2B5EF4-FFF2-40B4-BE49-F238E27FC236}">
                <a16:creationId xmlns:a16="http://schemas.microsoft.com/office/drawing/2014/main" id="{FEC09C6B-6AAA-148C-3403-6862D4211377}"/>
              </a:ext>
            </a:extLst>
          </p:cNvPr>
          <p:cNvSpPr txBox="1"/>
          <p:nvPr/>
        </p:nvSpPr>
        <p:spPr>
          <a:xfrm>
            <a:off x="4343400" y="5143500"/>
            <a:ext cx="13030200" cy="830997"/>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chuyển</a:t>
            </a:r>
            <a:r>
              <a:rPr lang="en-US" sz="4800" dirty="0">
                <a:latin typeface="#9Slide03 Montserrat" pitchFamily="2" charset="77"/>
              </a:rPr>
              <a:t> qua </a:t>
            </a:r>
            <a:r>
              <a:rPr lang="en-US" sz="4800" dirty="0" err="1">
                <a:latin typeface="#9Slide03 Montserrat" pitchFamily="2" charset="77"/>
              </a:rPr>
              <a:t>câu</a:t>
            </a:r>
            <a:r>
              <a:rPr lang="en-US" sz="4800" dirty="0">
                <a:latin typeface="#9Slide03 Montserrat" pitchFamily="2" charset="77"/>
              </a:rPr>
              <a:t> </a:t>
            </a:r>
            <a:r>
              <a:rPr lang="en-US" sz="4800" dirty="0" err="1">
                <a:latin typeface="#9Slide03 Montserrat" pitchFamily="2" charset="77"/>
              </a:rPr>
              <a:t>hỏi</a:t>
            </a:r>
            <a:r>
              <a:rPr lang="en-US" sz="4800" dirty="0">
                <a:latin typeface="#9Slide03 Montserrat" pitchFamily="2" charset="77"/>
              </a:rPr>
              <a:t> </a:t>
            </a:r>
            <a:r>
              <a:rPr lang="en-US" sz="4800" dirty="0" err="1">
                <a:latin typeface="#9Slide03 Montserrat" pitchFamily="2" charset="77"/>
              </a:rPr>
              <a:t>sau</a:t>
            </a:r>
            <a:r>
              <a:rPr lang="en-US" sz="4800" dirty="0">
                <a:latin typeface="#9Slide03 Montserrat" pitchFamily="2" charset="77"/>
              </a:rPr>
              <a:t>.</a:t>
            </a:r>
          </a:p>
        </p:txBody>
      </p:sp>
      <p:sp>
        <p:nvSpPr>
          <p:cNvPr id="50" name="TextBox 49" descr="n144 zalo Tran Quang Hieu">
            <a:extLst>
              <a:ext uri="{FF2B5EF4-FFF2-40B4-BE49-F238E27FC236}">
                <a16:creationId xmlns:a16="http://schemas.microsoft.com/office/drawing/2014/main" id="{0B548C74-9AD4-A2EF-63FF-62C29E129122}"/>
              </a:ext>
            </a:extLst>
          </p:cNvPr>
          <p:cNvSpPr txBox="1"/>
          <p:nvPr/>
        </p:nvSpPr>
        <p:spPr>
          <a:xfrm>
            <a:off x="4343400" y="7727648"/>
            <a:ext cx="13030200" cy="830997"/>
          </a:xfrm>
          <a:prstGeom prst="rect">
            <a:avLst/>
          </a:prstGeom>
          <a:noFill/>
        </p:spPr>
        <p:txBody>
          <a:bodyPr wrap="square" rtlCol="0">
            <a:spAutoFit/>
          </a:bodyPr>
          <a:lstStyle/>
          <a:p>
            <a:pPr algn="just"/>
            <a:r>
              <a:rPr lang="en-US" sz="4800" dirty="0" err="1">
                <a:latin typeface="#9Slide03 Montserrat" pitchFamily="2" charset="77"/>
              </a:rPr>
              <a:t>Nhấn</a:t>
            </a:r>
            <a:r>
              <a:rPr lang="en-US" sz="4800" dirty="0">
                <a:latin typeface="#9Slide03 Montserrat" pitchFamily="2" charset="77"/>
              </a:rPr>
              <a:t> </a:t>
            </a:r>
            <a:r>
              <a:rPr lang="en-US" sz="4800" dirty="0" err="1">
                <a:latin typeface="#9Slide03 Montserrat" pitchFamily="2" charset="77"/>
              </a:rPr>
              <a:t>để</a:t>
            </a:r>
            <a:r>
              <a:rPr lang="en-US" sz="4800" dirty="0">
                <a:latin typeface="#9Slide03 Montserrat" pitchFamily="2" charset="77"/>
              </a:rPr>
              <a:t> </a:t>
            </a:r>
            <a:r>
              <a:rPr lang="en-US" sz="4800" dirty="0" err="1">
                <a:latin typeface="#9Slide03 Montserrat" pitchFamily="2" charset="77"/>
              </a:rPr>
              <a:t>trở</a:t>
            </a:r>
            <a:r>
              <a:rPr lang="en-US" sz="4800" dirty="0">
                <a:latin typeface="#9Slide03 Montserrat" pitchFamily="2" charset="77"/>
              </a:rPr>
              <a:t> </a:t>
            </a:r>
            <a:r>
              <a:rPr lang="en-US" sz="4800" dirty="0" err="1">
                <a:latin typeface="#9Slide03 Montserrat" pitchFamily="2" charset="77"/>
              </a:rPr>
              <a:t>lại</a:t>
            </a:r>
            <a:r>
              <a:rPr lang="en-US" sz="4800" dirty="0">
                <a:latin typeface="#9Slide03 Montserrat" pitchFamily="2" charset="77"/>
              </a:rPr>
              <a:t> </a:t>
            </a:r>
            <a:r>
              <a:rPr lang="en-US" sz="4800" dirty="0" err="1">
                <a:latin typeface="#9Slide03 Montserrat" pitchFamily="2" charset="77"/>
              </a:rPr>
              <a:t>câu</a:t>
            </a:r>
            <a:r>
              <a:rPr lang="en-US" sz="4800" dirty="0">
                <a:latin typeface="#9Slide03 Montserrat" pitchFamily="2" charset="77"/>
              </a:rPr>
              <a:t> </a:t>
            </a:r>
            <a:r>
              <a:rPr lang="en-US" sz="4800" dirty="0" err="1">
                <a:latin typeface="#9Slide03 Montserrat" pitchFamily="2" charset="77"/>
              </a:rPr>
              <a:t>hỏi</a:t>
            </a:r>
            <a:r>
              <a:rPr lang="en-US" sz="4800" dirty="0">
                <a:latin typeface="#9Slide03 Montserrat" pitchFamily="2" charset="77"/>
              </a:rPr>
              <a:t> </a:t>
            </a:r>
            <a:r>
              <a:rPr lang="en-US" sz="4800" dirty="0" err="1">
                <a:latin typeface="#9Slide03 Montserrat" pitchFamily="2" charset="77"/>
              </a:rPr>
              <a:t>trước</a:t>
            </a:r>
            <a:r>
              <a:rPr lang="en-US" sz="4800" dirty="0">
                <a:latin typeface="#9Slide03 Montserrat" pitchFamily="2" charset="77"/>
              </a:rPr>
              <a:t>.</a:t>
            </a:r>
          </a:p>
        </p:txBody>
      </p:sp>
      <p:sp>
        <p:nvSpPr>
          <p:cNvPr id="2" name="Đáp án 1-LV1" descr="n144 zalo Tran Quang Hieu">
            <a:extLst>
              <a:ext uri="{FF2B5EF4-FFF2-40B4-BE49-F238E27FC236}">
                <a16:creationId xmlns:a16="http://schemas.microsoft.com/office/drawing/2014/main" id="{A61745CF-2EDE-B9DE-D88B-717D526E13F2}"/>
              </a:ext>
            </a:extLst>
          </p:cNvPr>
          <p:cNvSpPr/>
          <p:nvPr/>
        </p:nvSpPr>
        <p:spPr>
          <a:xfrm>
            <a:off x="609600" y="2279460"/>
            <a:ext cx="3379748" cy="6726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Arial" panose="020B0604020202020204" pitchFamily="34" charset="0"/>
                <a:cs typeface="Arial" panose="020B0604020202020204" pitchFamily="34" charset="0"/>
              </a:rPr>
              <a:t>Da</a:t>
            </a:r>
          </a:p>
        </p:txBody>
      </p:sp>
      <p:pic>
        <p:nvPicPr>
          <p:cNvPr id="3" name="Picture 2" descr="n144 zalo Tran Quang Hieu">
            <a:hlinkClick r:id="" action="ppaction://hlinkshowjump?jump=nextslide"/>
            <a:extLst>
              <a:ext uri="{FF2B5EF4-FFF2-40B4-BE49-F238E27FC236}">
                <a16:creationId xmlns:a16="http://schemas.microsoft.com/office/drawing/2014/main" id="{60939974-915B-852A-2242-255E3AB57001}"/>
              </a:ext>
            </a:extLst>
          </p:cNvPr>
          <p:cNvPicPr>
            <a:picLocks noChangeAspect="1"/>
          </p:cNvPicPr>
          <p:nvPr/>
        </p:nvPicPr>
        <p:blipFill rotWithShape="1">
          <a:blip r:embed="rId2">
            <a:extLst>
              <a:ext uri="{28A0092B-C50C-407E-A947-70E740481C1C}">
                <a14:useLocalDpi xmlns:a14="http://schemas.microsoft.com/office/drawing/2010/main" val="0"/>
              </a:ext>
            </a:extLst>
          </a:blip>
          <a:srcRect l="84900" t="24520" r="2856" b="56253"/>
          <a:stretch/>
        </p:blipFill>
        <p:spPr>
          <a:xfrm>
            <a:off x="1828800" y="4876561"/>
            <a:ext cx="1484027" cy="1364873"/>
          </a:xfrm>
          <a:prstGeom prst="rect">
            <a:avLst/>
          </a:prstGeom>
        </p:spPr>
      </p:pic>
      <p:pic>
        <p:nvPicPr>
          <p:cNvPr id="4" name="Picture 3" descr="n144 zalo Tran Quang Hieu">
            <a:hlinkClick r:id="" action="ppaction://hlinkshowjump?jump=previousslide"/>
            <a:extLst>
              <a:ext uri="{FF2B5EF4-FFF2-40B4-BE49-F238E27FC236}">
                <a16:creationId xmlns:a16="http://schemas.microsoft.com/office/drawing/2014/main" id="{732EE0BE-52C0-887E-692D-EB2C0C2DF857}"/>
              </a:ext>
            </a:extLst>
          </p:cNvPr>
          <p:cNvPicPr>
            <a:picLocks noChangeAspect="1"/>
          </p:cNvPicPr>
          <p:nvPr/>
        </p:nvPicPr>
        <p:blipFill rotWithShape="1">
          <a:blip r:embed="rId2">
            <a:extLst>
              <a:ext uri="{28A0092B-C50C-407E-A947-70E740481C1C}">
                <a14:useLocalDpi xmlns:a14="http://schemas.microsoft.com/office/drawing/2010/main" val="0"/>
              </a:ext>
            </a:extLst>
          </a:blip>
          <a:srcRect l="6798" t="23886" r="80958" b="56887"/>
          <a:stretch/>
        </p:blipFill>
        <p:spPr>
          <a:xfrm>
            <a:off x="1557460" y="7460709"/>
            <a:ext cx="1484027" cy="1364873"/>
          </a:xfrm>
          <a:prstGeom prst="rect">
            <a:avLst/>
          </a:prstGeom>
        </p:spPr>
      </p:pic>
    </p:spTree>
    <p:extLst>
      <p:ext uri="{BB962C8B-B14F-4D97-AF65-F5344CB8AC3E}">
        <p14:creationId xmlns:p14="http://schemas.microsoft.com/office/powerpoint/2010/main" val="641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nodeType="withEffect">
                                  <p:stCondLst>
                                    <p:cond delay="0"/>
                                  </p:stCondLst>
                                  <p:endCondLst>
                                    <p:cond evt="onNext" delay="0">
                                      <p:tgtEl>
                                        <p:sldTgt/>
                                      </p:tgtEl>
                                    </p:cond>
                                  </p:end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
                                        </p:tgtEl>
                                        <p:attrNameLst>
                                          <p:attrName>fillcolor</p:attrName>
                                        </p:attrNameLst>
                                      </p:cBhvr>
                                      <p:to>
                                        <a:srgbClr val="FF0000"/>
                                      </p:to>
                                    </p:animClr>
                                    <p:set>
                                      <p:cBhvr>
                                        <p:cTn id="22" dur="500" fill="hold"/>
                                        <p:tgtEl>
                                          <p:spTgt spid="2"/>
                                        </p:tgtEl>
                                        <p:attrNameLst>
                                          <p:attrName>fill.type</p:attrName>
                                        </p:attrNameLst>
                                      </p:cBhvr>
                                      <p:to>
                                        <p:strVal val="solid"/>
                                      </p:to>
                                    </p:set>
                                    <p:set>
                                      <p:cBhvr>
                                        <p:cTn id="23"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1C5EB"/>
        </a:solidFill>
        <a:effectLst/>
      </p:bgPr>
    </p:bg>
    <p:spTree>
      <p:nvGrpSpPr>
        <p:cNvPr id="1" name=""/>
        <p:cNvGrpSpPr/>
        <p:nvPr/>
      </p:nvGrpSpPr>
      <p:grpSpPr>
        <a:xfrm>
          <a:off x="0" y="0"/>
          <a:ext cx="0" cy="0"/>
          <a:chOff x="0" y="0"/>
          <a:chExt cx="0" cy="0"/>
        </a:xfrm>
      </p:grpSpPr>
      <p:pic>
        <p:nvPicPr>
          <p:cNvPr id="6" name="Picture 5" descr="n144 zalo Tran Quang Hieu">
            <a:extLst>
              <a:ext uri="{FF2B5EF4-FFF2-40B4-BE49-F238E27FC236}">
                <a16:creationId xmlns:a16="http://schemas.microsoft.com/office/drawing/2014/main" id="{BA3737A1-EA32-448F-BDDC-B0850B0FF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3360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44 zalo Tran Quang Hieu">
            <a:hlinkClick r:id="rId2" action="ppaction://hlinksldjump"/>
          </p:cNvPr>
          <p:cNvSpPr/>
          <p:nvPr/>
        </p:nvSpPr>
        <p:spPr>
          <a:xfrm>
            <a:off x="2545889" y="38680"/>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defRPr/>
            </a:pPr>
            <a:r>
              <a:rPr lang="en-US" sz="6000" dirty="0" err="1">
                <a:solidFill>
                  <a:schemeClr val="bg1"/>
                </a:solidFill>
                <a:latin typeface="#9Slide03 Montserrat" pitchFamily="2" charset="77"/>
              </a:rPr>
              <a:t>Cơ</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quan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có</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đặc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điểm</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gì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chụp</a:t>
            </a:r>
            <a:r>
              <a:rPr lang="en-US" sz="6000" dirty="0">
                <a:solidFill>
                  <a:schemeClr val="bg1"/>
                </a:solidFill>
                <a:latin typeface="#9Slide03 Montserrat" pitchFamily="2" charset="77"/>
              </a:rPr>
              <a:t> X-</a:t>
            </a:r>
            <a:r>
              <a:rPr lang="en-US" sz="6000" dirty="0" err="1">
                <a:solidFill>
                  <a:schemeClr val="bg1"/>
                </a:solidFill>
                <a:latin typeface="#9Slide03 Montserrat" pitchFamily="2" charset="77"/>
              </a:rPr>
              <a:t>quang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thường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có</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màu</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đen</a:t>
            </a:r>
            <a:r>
              <a:rPr lang="en-US" sz="6000" dirty="0">
                <a:solidFill>
                  <a:schemeClr val="bg1"/>
                </a:solidFill>
                <a:latin typeface="#9Slide03 Montserrat" pitchFamily="2" charset="77"/>
              </a:rPr>
              <a:t>?</a:t>
            </a:r>
            <a:endParaRPr lang="vi-VN" sz="6000" dirty="0">
              <a:solidFill>
                <a:schemeClr val="bg1"/>
              </a:solidFill>
              <a:latin typeface="#9Slide03 Montserrat" pitchFamily="2" charset="77"/>
            </a:endParaRPr>
          </a:p>
        </p:txBody>
      </p:sp>
      <p:pic>
        <p:nvPicPr>
          <p:cNvPr id="3" name="Picture 2" descr="n144 zalo Tran Quang Hieu">
            <a:hlinkClick r:id="rId2" action="ppaction://hlinksldjump"/>
            <a:extLst>
              <a:ext uri="{FF2B5EF4-FFF2-40B4-BE49-F238E27FC236}">
                <a16:creationId xmlns:a16="http://schemas.microsoft.com/office/drawing/2014/main" id="{2335F7EB-7605-8F17-01BD-AE5430AA165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144 zalo Tran Quang Hieu">
            <a:hlinkClick r:id="rId2" action="ppaction://hlinksldjump"/>
            <a:extLst>
              <a:ext uri="{FF2B5EF4-FFF2-40B4-BE49-F238E27FC236}">
                <a16:creationId xmlns:a16="http://schemas.microsoft.com/office/drawing/2014/main" id="{507DE5F5-43A7-5AE7-41EF-302FF4E4F46B}"/>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Chứa nhiều không khí</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44 zalo Tran Quang Hieu">
            <a:hlinkClick r:id="rId2" action="ppaction://hlinksldjump"/>
          </p:cNvPr>
          <p:cNvSpPr/>
          <p:nvPr/>
        </p:nvSpPr>
        <p:spPr>
          <a:xfrm>
            <a:off x="2545889" y="34447"/>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6000" dirty="0" err="1">
                <a:solidFill>
                  <a:schemeClr val="bg1"/>
                </a:solidFill>
                <a:latin typeface="#9Slide03 Montserrat" pitchFamily="2" charset="77"/>
              </a:rPr>
              <a:t>Muốn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chụp</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não</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thì</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nên</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sử</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dụng</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hình</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thức</a:t>
            </a:r>
            <a:r>
              <a:rPr lang="en-US" sz="6000" dirty="0">
                <a:solidFill>
                  <a:schemeClr val="bg1"/>
                </a:solidFill>
                <a:latin typeface="#9Slide03 Montserrat" pitchFamily="2" charset="77"/>
              </a:rPr>
              <a:t> </a:t>
            </a:r>
            <a:r>
              <a:rPr lang="en-US" sz="6000" dirty="0" err="1">
                <a:solidFill>
                  <a:schemeClr val="bg1"/>
                </a:solidFill>
                <a:latin typeface="#9Slide03 Montserrat" pitchFamily="2" charset="77"/>
              </a:rPr>
              <a:t>nào</a:t>
            </a:r>
            <a:r>
              <a:rPr lang="en-US" sz="6000" dirty="0">
                <a:solidFill>
                  <a:schemeClr val="bg1"/>
                </a:solidFill>
                <a:latin typeface="#9Slide03 Montserrat" pitchFamily="2" charset="77"/>
              </a:rPr>
              <a:t>?</a:t>
            </a:r>
            <a:endParaRPr lang="en-US" sz="6000" dirty="0">
              <a:solidFill>
                <a:schemeClr val="bg1"/>
              </a:solidFill>
              <a:latin typeface="Calibri"/>
            </a:endParaRPr>
          </a:p>
        </p:txBody>
      </p:sp>
      <p:pic>
        <p:nvPicPr>
          <p:cNvPr id="3" name="Picture 2" descr="n144 zalo Tran Quang Hieu">
            <a:hlinkClick r:id="rId2" action="ppaction://hlinksldjump"/>
            <a:extLst>
              <a:ext uri="{FF2B5EF4-FFF2-40B4-BE49-F238E27FC236}">
                <a16:creationId xmlns:a16="http://schemas.microsoft.com/office/drawing/2014/main" id="{F8F77847-9C77-9C4B-E9CB-FA9C8D71F6C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9" b="99066" l="5298" r="89913">
                        <a14:foregroundMark x1="9434" y1="71986" x2="24238" y2="80051"/>
                        <a14:foregroundMark x1="24238" y1="80051" x2="30769" y2="81494"/>
                        <a14:foregroundMark x1="45283" y1="9508" x2="52104" y2="8489"/>
                        <a14:foregroundMark x1="52104" y1="8489" x2="55225" y2="8659"/>
                        <a14:foregroundMark x1="43106" y1="90577" x2="71408" y2="90747"/>
                        <a14:foregroundMark x1="50726" y1="95586" x2="65820" y2="95840"/>
                        <a14:foregroundMark x1="38171" y1="78353" x2="37010" y2="82598"/>
                        <a14:foregroundMark x1="5298" y1="68081" x2="5951" y2="69270"/>
                        <a14:foregroundMark x1="46444" y1="99066" x2="47315" y2="98727"/>
                      </a14:backgroundRemoval>
                    </a14:imgEffect>
                  </a14:imgLayer>
                </a14:imgProps>
              </a:ext>
              <a:ext uri="{28A0092B-C50C-407E-A947-70E740481C1C}">
                <a14:useLocalDpi xmlns:a14="http://schemas.microsoft.com/office/drawing/2010/main" val="0"/>
              </a:ext>
            </a:extLst>
          </a:blip>
          <a:stretch>
            <a:fillRect/>
          </a:stretch>
        </p:blipFill>
        <p:spPr>
          <a:xfrm>
            <a:off x="13639800" y="5814638"/>
            <a:ext cx="5257803" cy="4494696"/>
          </a:xfrm>
          <a:prstGeom prst="rect">
            <a:avLst/>
          </a:prstGeom>
        </p:spPr>
      </p:pic>
      <p:sp>
        <p:nvSpPr>
          <p:cNvPr id="4" name="Rectangle 3" descr="n144 zalo Tran Quang Hieu">
            <a:hlinkClick r:id="rId2" action="ppaction://hlinksldjump"/>
            <a:extLst>
              <a:ext uri="{FF2B5EF4-FFF2-40B4-BE49-F238E27FC236}">
                <a16:creationId xmlns:a16="http://schemas.microsoft.com/office/drawing/2014/main" id="{E20A96C8-070B-A8A4-84E2-797E988523EB}"/>
              </a:ext>
            </a:extLst>
          </p:cNvPr>
          <p:cNvSpPr/>
          <p:nvPr/>
        </p:nvSpPr>
        <p:spPr>
          <a:xfrm>
            <a:off x="2743200" y="3501522"/>
            <a:ext cx="12801600" cy="2708778"/>
          </a:xfrm>
          <a:prstGeom prst="rect">
            <a:avLst/>
          </a:prstGeom>
          <a:solidFill>
            <a:srgbClr val="92D05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6000" dirty="0">
                <a:solidFill>
                  <a:schemeClr val="tx1"/>
                </a:solidFill>
                <a:latin typeface="#9Slide03 Montserrat" pitchFamily="2" charset="77"/>
              </a:rPr>
              <a:t>Chụp cắt lớp (chụp CT)</a:t>
            </a:r>
            <a:endParaRPr lang="en-US" sz="6000" dirty="0">
              <a:solidFill>
                <a:schemeClr val="tx1"/>
              </a:solidFill>
              <a:latin typeface="#9Slide03 Montserrat" pitchFamily="2" charset="77"/>
            </a:endParaRPr>
          </a:p>
        </p:txBody>
      </p:sp>
    </p:spTree>
    <p:extLst>
      <p:ext uri="{BB962C8B-B14F-4D97-AF65-F5344CB8AC3E}">
        <p14:creationId xmlns:p14="http://schemas.microsoft.com/office/powerpoint/2010/main" val="256964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344</TotalTime>
  <Words>2564</Words>
  <Application>Microsoft Office PowerPoint</Application>
  <PresentationFormat>Custom</PresentationFormat>
  <Paragraphs>166</Paragraphs>
  <Slides>71</Slides>
  <Notes>0</Notes>
  <HiddenSlides>0</HiddenSlides>
  <MMClips>5</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71</vt:i4>
      </vt:variant>
    </vt:vector>
  </HeadingPairs>
  <TitlesOfParts>
    <vt:vector size="88" baseType="lpstr">
      <vt:lpstr>#9Slide03 Montserrat SemiBold</vt:lpstr>
      <vt:lpstr>Britannic Bold</vt:lpstr>
      <vt:lpstr>Arial</vt:lpstr>
      <vt:lpstr>#9Slide03 Montserrat</vt:lpstr>
      <vt:lpstr>Tahoma</vt:lpstr>
      <vt:lpstr>#9Slide03 Montserrat Bold</vt:lpstr>
      <vt:lpstr>#9Slide03 Montserrat Medium</vt:lpstr>
      <vt:lpstr>#9SLIDE03 ALLROUNDGOTHIC DEMI</vt:lpstr>
      <vt:lpstr>Calibri</vt:lpstr>
      <vt:lpstr>#9Slide03 Montserrat Black</vt:lpstr>
      <vt:lpstr>Calibri Light</vt:lpstr>
      <vt:lpstr>Cambria Math</vt:lpstr>
      <vt:lpstr>#9SLIDE03 SFU FUTURA_05 EXTRABO</vt:lpstr>
      <vt:lpstr>#9Slide03 Montserrat ExtraBold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Opinion Writing Education Presentation in Blue White Simple Lined Style</dc:title>
  <dc:subject>9Slide.vn</dc:subject>
  <dc:creator/>
  <dc:description>9Slide.vn</dc:description>
  <cp:lastModifiedBy>Cuong ms365</cp:lastModifiedBy>
  <cp:revision>49</cp:revision>
  <dcterms:created xsi:type="dcterms:W3CDTF">2006-08-16T00:00:00Z</dcterms:created>
  <dcterms:modified xsi:type="dcterms:W3CDTF">2024-11-27T10:09:52Z</dcterms:modified>
  <cp:category>9Slide.vn</cp:category>
  <dc:identifier>DAGJ8_IagD0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2024-11-27T09:25:03Z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d4382366-7439-46a0-b672-1a924daf821b</vt:lpwstr>
  </property>
  <property fmtid="{D5CDD505-2E9C-101B-9397-08002B2CF9AE}" pid="8" name="MSIP_Label_defa4170-0d19-0005-0004-bc88714345d2_ContentBits">
    <vt:lpwstr>0</vt:lpwstr>
  </property>
</Properties>
</file>